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324" r:id="rId2"/>
    <p:sldId id="310" r:id="rId3"/>
    <p:sldId id="311" r:id="rId4"/>
    <p:sldId id="312" r:id="rId5"/>
    <p:sldId id="313" r:id="rId6"/>
    <p:sldId id="314" r:id="rId7"/>
    <p:sldId id="315" r:id="rId8"/>
    <p:sldId id="316" r:id="rId9"/>
    <p:sldId id="317" r:id="rId10"/>
    <p:sldId id="318" r:id="rId11"/>
    <p:sldId id="319" r:id="rId12"/>
    <p:sldId id="320" r:id="rId13"/>
    <p:sldId id="321" r:id="rId14"/>
    <p:sldId id="322" r:id="rId15"/>
    <p:sldId id="32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ey Pexton" initials="LP" lastIdx="7" clrIdx="0">
    <p:extLst>
      <p:ext uri="{19B8F6BF-5375-455C-9EA6-DF929625EA0E}">
        <p15:presenceInfo xmlns:p15="http://schemas.microsoft.com/office/powerpoint/2012/main" userId="S-1-5-21-889838981-920820592-1903951286-749467" providerId="AD"/>
      </p:ext>
    </p:extLst>
  </p:cmAuthor>
  <p:cmAuthor id="2" name="Josephine Ippe" initials="JI" lastIdx="3" clrIdx="1">
    <p:extLst>
      <p:ext uri="{19B8F6BF-5375-455C-9EA6-DF929625EA0E}">
        <p15:presenceInfo xmlns:p15="http://schemas.microsoft.com/office/powerpoint/2012/main" userId="Josephine Ipp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574" autoAdjust="0"/>
  </p:normalViewPr>
  <p:slideViewPr>
    <p:cSldViewPr snapToGrid="0" snapToObjects="1">
      <p:cViewPr varScale="1">
        <p:scale>
          <a:sx n="51" d="100"/>
          <a:sy n="51" d="100"/>
        </p:scale>
        <p:origin x="-85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41" d="100"/>
          <a:sy n="41" d="100"/>
        </p:scale>
        <p:origin x="-2347"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C18FBF-3FF5-4C16-97CF-AF03740D7AB6}"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en-US"/>
        </a:p>
      </dgm:t>
    </dgm:pt>
    <dgm:pt modelId="{B4F1B46E-22B2-4721-950C-8704487586DC}">
      <dgm:prSet phldrT="[Text]"/>
      <dgm:spPr/>
      <dgm:t>
        <a:bodyPr/>
        <a:lstStyle/>
        <a:p>
          <a:r>
            <a:rPr lang="en-GB" dirty="0"/>
            <a:t>ISWC</a:t>
          </a:r>
          <a:endParaRPr lang="en-US" dirty="0"/>
        </a:p>
      </dgm:t>
    </dgm:pt>
    <dgm:pt modelId="{E8A66543-CC4D-4785-A93E-5B125E09F826}" type="parTrans" cxnId="{2C8317B2-2EBB-4589-86EA-C77B3B6E81AA}">
      <dgm:prSet/>
      <dgm:spPr/>
      <dgm:t>
        <a:bodyPr/>
        <a:lstStyle/>
        <a:p>
          <a:endParaRPr lang="en-US"/>
        </a:p>
      </dgm:t>
    </dgm:pt>
    <dgm:pt modelId="{A7E2530A-34E2-4E9F-BC78-8920BA140C41}" type="sibTrans" cxnId="{2C8317B2-2EBB-4589-86EA-C77B3B6E81AA}">
      <dgm:prSet/>
      <dgm:spPr/>
      <dgm:t>
        <a:bodyPr/>
        <a:lstStyle/>
        <a:p>
          <a:endParaRPr lang="en-US"/>
        </a:p>
      </dgm:t>
    </dgm:pt>
    <dgm:pt modelId="{9D72CDD3-5859-43DB-BD75-0C3C30E3DE62}">
      <dgm:prSet phldrT="[Text]"/>
      <dgm:spPr/>
      <dgm:t>
        <a:bodyPr/>
        <a:lstStyle/>
        <a:p>
          <a:r>
            <a:rPr lang="en-GB" dirty="0"/>
            <a:t>Provides platform for multi-sector joint needs analysis</a:t>
          </a:r>
          <a:endParaRPr lang="en-US" dirty="0"/>
        </a:p>
      </dgm:t>
    </dgm:pt>
    <dgm:pt modelId="{1D5B1F83-33A7-4298-BC11-2B1252AFAEA5}" type="parTrans" cxnId="{DDB5AD9A-40B0-48EF-AF2C-8CCDA330F7FE}">
      <dgm:prSet/>
      <dgm:spPr/>
      <dgm:t>
        <a:bodyPr/>
        <a:lstStyle/>
        <a:p>
          <a:endParaRPr lang="en-US"/>
        </a:p>
      </dgm:t>
    </dgm:pt>
    <dgm:pt modelId="{15E25BD4-1EBF-43C2-8885-DBF66B8429E1}" type="sibTrans" cxnId="{DDB5AD9A-40B0-48EF-AF2C-8CCDA330F7FE}">
      <dgm:prSet/>
      <dgm:spPr/>
      <dgm:t>
        <a:bodyPr/>
        <a:lstStyle/>
        <a:p>
          <a:endParaRPr lang="en-US"/>
        </a:p>
      </dgm:t>
    </dgm:pt>
    <dgm:pt modelId="{F9D46839-CD06-4669-AAE4-4D1E9AFEDA78}">
      <dgm:prSet phldrT="[Text]"/>
      <dgm:spPr/>
      <dgm:t>
        <a:bodyPr/>
        <a:lstStyle/>
        <a:p>
          <a:r>
            <a:rPr lang="en-GB" dirty="0"/>
            <a:t>This could take place during HNO process</a:t>
          </a:r>
          <a:endParaRPr lang="en-US" dirty="0"/>
        </a:p>
      </dgm:t>
    </dgm:pt>
    <dgm:pt modelId="{B6B535D8-00AB-4FA1-AAEC-92498ABC6F4C}" type="parTrans" cxnId="{AD25A8A0-4628-40E2-8C9E-64E6AD4D4D91}">
      <dgm:prSet/>
      <dgm:spPr/>
      <dgm:t>
        <a:bodyPr/>
        <a:lstStyle/>
        <a:p>
          <a:endParaRPr lang="en-US"/>
        </a:p>
      </dgm:t>
    </dgm:pt>
    <dgm:pt modelId="{6497F199-DC2A-41F9-A449-D395E6BC4900}" type="sibTrans" cxnId="{AD25A8A0-4628-40E2-8C9E-64E6AD4D4D91}">
      <dgm:prSet/>
      <dgm:spPr/>
      <dgm:t>
        <a:bodyPr/>
        <a:lstStyle/>
        <a:p>
          <a:endParaRPr lang="en-US"/>
        </a:p>
      </dgm:t>
    </dgm:pt>
    <dgm:pt modelId="{7CB6360B-4022-4E96-922B-A12DE0E2A39F}">
      <dgm:prSet phldrT="[Text]"/>
      <dgm:spPr/>
      <dgm:t>
        <a:bodyPr/>
        <a:lstStyle/>
        <a:p>
          <a:r>
            <a:rPr lang="en-GB" dirty="0"/>
            <a:t>It requires every sector to  avail sector specific data for such analysis</a:t>
          </a:r>
          <a:endParaRPr lang="en-US" dirty="0"/>
        </a:p>
      </dgm:t>
    </dgm:pt>
    <dgm:pt modelId="{44B2858F-607B-47DF-B44B-EA7D73FDC9F2}" type="parTrans" cxnId="{CD5EFFB3-C9FD-4DAC-8D97-0C2FB02B380B}">
      <dgm:prSet/>
      <dgm:spPr/>
      <dgm:t>
        <a:bodyPr/>
        <a:lstStyle/>
        <a:p>
          <a:endParaRPr lang="en-US"/>
        </a:p>
      </dgm:t>
    </dgm:pt>
    <dgm:pt modelId="{B35ED9D1-2A17-4034-8D08-4945CA54F6C9}" type="sibTrans" cxnId="{CD5EFFB3-C9FD-4DAC-8D97-0C2FB02B380B}">
      <dgm:prSet/>
      <dgm:spPr/>
      <dgm:t>
        <a:bodyPr/>
        <a:lstStyle/>
        <a:p>
          <a:endParaRPr lang="en-US"/>
        </a:p>
      </dgm:t>
    </dgm:pt>
    <dgm:pt modelId="{F2881FB1-6580-4F21-A283-BFAA6F91D5D2}">
      <dgm:prSet phldrT="[Text]"/>
      <dgm:spPr/>
      <dgm:t>
        <a:bodyPr/>
        <a:lstStyle/>
        <a:p>
          <a:r>
            <a:rPr lang="en-GB" dirty="0"/>
            <a:t>Nutrition Sector</a:t>
          </a:r>
          <a:endParaRPr lang="en-US" dirty="0"/>
        </a:p>
      </dgm:t>
    </dgm:pt>
    <dgm:pt modelId="{2D960FDD-BADA-480D-9043-497C56588AD3}" type="parTrans" cxnId="{4A31D641-1B5D-46D3-B685-0C4DC6EFE71B}">
      <dgm:prSet/>
      <dgm:spPr/>
      <dgm:t>
        <a:bodyPr/>
        <a:lstStyle/>
        <a:p>
          <a:endParaRPr lang="en-US"/>
        </a:p>
      </dgm:t>
    </dgm:pt>
    <dgm:pt modelId="{A5ABDC17-7AB5-4F0E-992A-F9343F5D74EB}" type="sibTrans" cxnId="{4A31D641-1B5D-46D3-B685-0C4DC6EFE71B}">
      <dgm:prSet/>
      <dgm:spPr/>
      <dgm:t>
        <a:bodyPr/>
        <a:lstStyle/>
        <a:p>
          <a:endParaRPr lang="en-US"/>
        </a:p>
      </dgm:t>
    </dgm:pt>
    <dgm:pt modelId="{D5197DDB-D5D2-499F-B255-CF7BB5AE2B43}">
      <dgm:prSet phldrT="[Text]"/>
      <dgm:spPr/>
      <dgm:t>
        <a:bodyPr/>
        <a:lstStyle/>
        <a:p>
          <a:r>
            <a:rPr lang="en-US" dirty="0"/>
            <a:t>Presents the analysis into the UNICEF conceptual Framework of Malnutrition</a:t>
          </a:r>
        </a:p>
      </dgm:t>
    </dgm:pt>
    <dgm:pt modelId="{B14A4DC9-F40A-4867-ADB8-4BA8A1F83766}" type="parTrans" cxnId="{3204ED53-15A0-4643-A582-021A785F1BA2}">
      <dgm:prSet/>
      <dgm:spPr/>
      <dgm:t>
        <a:bodyPr/>
        <a:lstStyle/>
        <a:p>
          <a:endParaRPr lang="en-US"/>
        </a:p>
      </dgm:t>
    </dgm:pt>
    <dgm:pt modelId="{29F2454A-2FA8-4B3A-AC63-4A0B9FD04A75}" type="sibTrans" cxnId="{3204ED53-15A0-4643-A582-021A785F1BA2}">
      <dgm:prSet/>
      <dgm:spPr/>
      <dgm:t>
        <a:bodyPr/>
        <a:lstStyle/>
        <a:p>
          <a:endParaRPr lang="en-US"/>
        </a:p>
      </dgm:t>
    </dgm:pt>
    <dgm:pt modelId="{29E78340-8EBE-415C-B973-78A91A054B9C}">
      <dgm:prSet phldrT="[Text]"/>
      <dgm:spPr/>
      <dgm:t>
        <a:bodyPr/>
        <a:lstStyle/>
        <a:p>
          <a:r>
            <a:rPr lang="en-US" dirty="0"/>
            <a:t>Identify linkages and gaps in data</a:t>
          </a:r>
        </a:p>
      </dgm:t>
    </dgm:pt>
    <dgm:pt modelId="{FF4E5F97-6974-4E39-A85D-DCB2E100798E}" type="parTrans" cxnId="{311348D8-FDE3-4C22-99F5-3B98C5F51F0D}">
      <dgm:prSet/>
      <dgm:spPr/>
      <dgm:t>
        <a:bodyPr/>
        <a:lstStyle/>
        <a:p>
          <a:endParaRPr lang="en-US"/>
        </a:p>
      </dgm:t>
    </dgm:pt>
    <dgm:pt modelId="{B4B9A51E-FA34-465E-B5B4-81CD76EB3FC2}" type="sibTrans" cxnId="{311348D8-FDE3-4C22-99F5-3B98C5F51F0D}">
      <dgm:prSet/>
      <dgm:spPr/>
      <dgm:t>
        <a:bodyPr/>
        <a:lstStyle/>
        <a:p>
          <a:endParaRPr lang="en-US"/>
        </a:p>
      </dgm:t>
    </dgm:pt>
    <dgm:pt modelId="{8321AB85-EA8C-4958-B404-B4C118CB3C18}">
      <dgm:prSet phldrT="[Text]"/>
      <dgm:spPr/>
      <dgm:t>
        <a:bodyPr/>
        <a:lstStyle/>
        <a:p>
          <a:r>
            <a:rPr lang="en-GB" dirty="0"/>
            <a:t>Calls for a joint analysis meeting to refine the analysis and conceptual framework</a:t>
          </a:r>
          <a:endParaRPr lang="en-US" dirty="0"/>
        </a:p>
      </dgm:t>
    </dgm:pt>
    <dgm:pt modelId="{24ABE8B3-7220-436D-9636-F7B4C0B99576}" type="parTrans" cxnId="{129AEA77-5D2A-49D4-956D-99009974B6C5}">
      <dgm:prSet/>
      <dgm:spPr/>
      <dgm:t>
        <a:bodyPr/>
        <a:lstStyle/>
        <a:p>
          <a:endParaRPr lang="en-US"/>
        </a:p>
      </dgm:t>
    </dgm:pt>
    <dgm:pt modelId="{AA5F76CE-8FD4-4692-8BB1-EF84CF9D365E}" type="sibTrans" cxnId="{129AEA77-5D2A-49D4-956D-99009974B6C5}">
      <dgm:prSet/>
      <dgm:spPr/>
      <dgm:t>
        <a:bodyPr/>
        <a:lstStyle/>
        <a:p>
          <a:endParaRPr lang="en-US"/>
        </a:p>
      </dgm:t>
    </dgm:pt>
    <dgm:pt modelId="{6352CA33-6755-44BE-808F-400DA4CF80A7}">
      <dgm:prSet phldrT="[Text]"/>
      <dgm:spPr/>
      <dgm:t>
        <a:bodyPr/>
        <a:lstStyle/>
        <a:p>
          <a:r>
            <a:rPr lang="en-GB" dirty="0"/>
            <a:t>All Sectors</a:t>
          </a:r>
          <a:endParaRPr lang="en-US" dirty="0"/>
        </a:p>
      </dgm:t>
    </dgm:pt>
    <dgm:pt modelId="{AEB59203-63BA-4A96-BADC-40BAEBD9AA40}" type="parTrans" cxnId="{82BAE5DD-3A79-4870-9019-1254385E0650}">
      <dgm:prSet/>
      <dgm:spPr/>
      <dgm:t>
        <a:bodyPr/>
        <a:lstStyle/>
        <a:p>
          <a:endParaRPr lang="en-US"/>
        </a:p>
      </dgm:t>
    </dgm:pt>
    <dgm:pt modelId="{AAB4CF73-4B9B-4AA0-9074-16C2D2AE00A1}" type="sibTrans" cxnId="{82BAE5DD-3A79-4870-9019-1254385E0650}">
      <dgm:prSet/>
      <dgm:spPr/>
      <dgm:t>
        <a:bodyPr/>
        <a:lstStyle/>
        <a:p>
          <a:endParaRPr lang="en-US"/>
        </a:p>
      </dgm:t>
    </dgm:pt>
    <dgm:pt modelId="{9614A323-64B1-4077-A841-022051EC749A}">
      <dgm:prSet phldrT="[Text]"/>
      <dgm:spPr/>
      <dgm:t>
        <a:bodyPr/>
        <a:lstStyle/>
        <a:p>
          <a:r>
            <a:rPr lang="en-GB" dirty="0"/>
            <a:t>Refine the multi-sectoral analysis</a:t>
          </a:r>
          <a:endParaRPr lang="en-US" dirty="0"/>
        </a:p>
      </dgm:t>
    </dgm:pt>
    <dgm:pt modelId="{E5F6BCBD-B84E-4018-BE9E-BF57FF3B4B36}" type="parTrans" cxnId="{FC7BD086-74EA-4D6C-9657-E916D355F209}">
      <dgm:prSet/>
      <dgm:spPr/>
      <dgm:t>
        <a:bodyPr/>
        <a:lstStyle/>
        <a:p>
          <a:endParaRPr lang="en-US"/>
        </a:p>
      </dgm:t>
    </dgm:pt>
    <dgm:pt modelId="{FEC2A79F-8857-403A-A738-E8CE75C965E2}" type="sibTrans" cxnId="{FC7BD086-74EA-4D6C-9657-E916D355F209}">
      <dgm:prSet/>
      <dgm:spPr/>
      <dgm:t>
        <a:bodyPr/>
        <a:lstStyle/>
        <a:p>
          <a:endParaRPr lang="en-US"/>
        </a:p>
      </dgm:t>
    </dgm:pt>
    <dgm:pt modelId="{3D5CDB25-F8FA-444B-8D4A-1D29D0CBA282}">
      <dgm:prSet phldrT="[Text]"/>
      <dgm:spPr/>
      <dgm:t>
        <a:bodyPr/>
        <a:lstStyle/>
        <a:p>
          <a:r>
            <a:rPr lang="en-GB" dirty="0"/>
            <a:t>Update and refine the conceptual framework using all the sector specific information</a:t>
          </a:r>
          <a:endParaRPr lang="en-US" dirty="0"/>
        </a:p>
      </dgm:t>
    </dgm:pt>
    <dgm:pt modelId="{4C229933-AC16-44B7-98EC-4C0F07FABCB0}" type="parTrans" cxnId="{2E3C97E6-67D4-4948-B47A-1115C2B2979F}">
      <dgm:prSet/>
      <dgm:spPr/>
      <dgm:t>
        <a:bodyPr/>
        <a:lstStyle/>
        <a:p>
          <a:endParaRPr lang="en-US"/>
        </a:p>
      </dgm:t>
    </dgm:pt>
    <dgm:pt modelId="{189DA4C5-2A22-4C71-A806-7B4AB57767CC}" type="sibTrans" cxnId="{2E3C97E6-67D4-4948-B47A-1115C2B2979F}">
      <dgm:prSet/>
      <dgm:spPr/>
      <dgm:t>
        <a:bodyPr/>
        <a:lstStyle/>
        <a:p>
          <a:endParaRPr lang="en-US"/>
        </a:p>
      </dgm:t>
    </dgm:pt>
    <dgm:pt modelId="{7FCE83D9-631B-4420-BBFC-CA0AFA59F747}">
      <dgm:prSet phldrT="[Text]"/>
      <dgm:spPr/>
      <dgm:t>
        <a:bodyPr/>
        <a:lstStyle/>
        <a:p>
          <a:r>
            <a:rPr lang="en-GB" dirty="0"/>
            <a:t>All Sectors</a:t>
          </a:r>
          <a:endParaRPr lang="en-US" dirty="0"/>
        </a:p>
      </dgm:t>
    </dgm:pt>
    <dgm:pt modelId="{C61EC981-13FA-4710-B079-D35692EEB764}" type="parTrans" cxnId="{E572418E-4340-4448-940D-253A2FA3B9B3}">
      <dgm:prSet/>
      <dgm:spPr/>
      <dgm:t>
        <a:bodyPr/>
        <a:lstStyle/>
        <a:p>
          <a:endParaRPr lang="en-US"/>
        </a:p>
      </dgm:t>
    </dgm:pt>
    <dgm:pt modelId="{1B48A0DE-4031-4D45-86A1-94CDAF68824A}" type="sibTrans" cxnId="{E572418E-4340-4448-940D-253A2FA3B9B3}">
      <dgm:prSet/>
      <dgm:spPr/>
      <dgm:t>
        <a:bodyPr/>
        <a:lstStyle/>
        <a:p>
          <a:endParaRPr lang="en-US"/>
        </a:p>
      </dgm:t>
    </dgm:pt>
    <dgm:pt modelId="{DB9FB862-4759-4D6A-84F3-01524B92723B}">
      <dgm:prSet phldrT="[Text]"/>
      <dgm:spPr/>
      <dgm:t>
        <a:bodyPr/>
        <a:lstStyle/>
        <a:p>
          <a:r>
            <a:rPr lang="en-GB" dirty="0"/>
            <a:t>Undertake analysis of who is doing what  where, how etc. (5Ws)</a:t>
          </a:r>
          <a:endParaRPr lang="en-US" dirty="0"/>
        </a:p>
      </dgm:t>
    </dgm:pt>
    <dgm:pt modelId="{CD1EE44C-3116-420B-89E3-1D797CB25D34}" type="parTrans" cxnId="{70CAB4FC-3D17-49C2-8A7B-F387031FCDCA}">
      <dgm:prSet/>
      <dgm:spPr/>
      <dgm:t>
        <a:bodyPr/>
        <a:lstStyle/>
        <a:p>
          <a:endParaRPr lang="en-US"/>
        </a:p>
      </dgm:t>
    </dgm:pt>
    <dgm:pt modelId="{4BD4D4A5-043E-4ED5-A5CA-8D46DADC3150}" type="sibTrans" cxnId="{70CAB4FC-3D17-49C2-8A7B-F387031FCDCA}">
      <dgm:prSet/>
      <dgm:spPr/>
      <dgm:t>
        <a:bodyPr/>
        <a:lstStyle/>
        <a:p>
          <a:endParaRPr lang="en-US"/>
        </a:p>
      </dgm:t>
    </dgm:pt>
    <dgm:pt modelId="{50451020-5E1A-4778-9E8D-169182A36191}">
      <dgm:prSet phldrT="[Text]"/>
      <dgm:spPr/>
      <dgm:t>
        <a:bodyPr/>
        <a:lstStyle/>
        <a:p>
          <a:r>
            <a:rPr lang="en-GB" dirty="0"/>
            <a:t>This will facilitate identification of  actions being undertaken</a:t>
          </a:r>
        </a:p>
        <a:p>
          <a:endParaRPr lang="en-GB" dirty="0"/>
        </a:p>
        <a:p>
          <a:r>
            <a:rPr lang="en-GB" dirty="0"/>
            <a:t>It can also identify gap geographically and programmatically from an integration lenses</a:t>
          </a:r>
        </a:p>
        <a:p>
          <a:endParaRPr lang="en-US" dirty="0"/>
        </a:p>
      </dgm:t>
    </dgm:pt>
    <dgm:pt modelId="{7DFC3849-4A12-49FB-B614-8AFD597CCB9E}" type="parTrans" cxnId="{0F86DBDB-3C4F-4C84-981B-7F4CA2A8EAF3}">
      <dgm:prSet/>
      <dgm:spPr/>
      <dgm:t>
        <a:bodyPr/>
        <a:lstStyle/>
        <a:p>
          <a:endParaRPr lang="en-US"/>
        </a:p>
      </dgm:t>
    </dgm:pt>
    <dgm:pt modelId="{EEDE2474-4F18-4F59-8E58-6382D253E514}" type="sibTrans" cxnId="{0F86DBDB-3C4F-4C84-981B-7F4CA2A8EAF3}">
      <dgm:prSet/>
      <dgm:spPr/>
      <dgm:t>
        <a:bodyPr/>
        <a:lstStyle/>
        <a:p>
          <a:endParaRPr lang="en-US"/>
        </a:p>
      </dgm:t>
    </dgm:pt>
    <dgm:pt modelId="{0DC7A063-583D-4B0F-88B2-BD54F95D95AF}" type="pres">
      <dgm:prSet presAssocID="{00C18FBF-3FF5-4C16-97CF-AF03740D7AB6}" presName="list" presStyleCnt="0">
        <dgm:presLayoutVars>
          <dgm:dir/>
          <dgm:animLvl val="lvl"/>
        </dgm:presLayoutVars>
      </dgm:prSet>
      <dgm:spPr/>
    </dgm:pt>
    <dgm:pt modelId="{3B23570A-ECC9-4DF8-BCB4-0465C69CBB88}" type="pres">
      <dgm:prSet presAssocID="{B4F1B46E-22B2-4721-950C-8704487586DC}" presName="posSpace" presStyleCnt="0"/>
      <dgm:spPr/>
    </dgm:pt>
    <dgm:pt modelId="{FC66A233-6BBA-46AF-B2F6-28E379B158E2}" type="pres">
      <dgm:prSet presAssocID="{B4F1B46E-22B2-4721-950C-8704487586DC}" presName="vertFlow" presStyleCnt="0"/>
      <dgm:spPr/>
    </dgm:pt>
    <dgm:pt modelId="{46739A04-1AA3-49C6-8EA7-EB1DE975B900}" type="pres">
      <dgm:prSet presAssocID="{B4F1B46E-22B2-4721-950C-8704487586DC}" presName="topSpace" presStyleCnt="0"/>
      <dgm:spPr/>
    </dgm:pt>
    <dgm:pt modelId="{535C6EC9-8098-42C5-8527-E62FF045E4EB}" type="pres">
      <dgm:prSet presAssocID="{B4F1B46E-22B2-4721-950C-8704487586DC}" presName="firstComp" presStyleCnt="0"/>
      <dgm:spPr/>
    </dgm:pt>
    <dgm:pt modelId="{6B08AC4B-4CEC-41E5-AE19-47A4E2720563}" type="pres">
      <dgm:prSet presAssocID="{B4F1B46E-22B2-4721-950C-8704487586DC}" presName="firstChild" presStyleLbl="bgAccFollowNode1" presStyleIdx="0" presStyleCnt="10"/>
      <dgm:spPr/>
    </dgm:pt>
    <dgm:pt modelId="{187D4E8C-5C91-4D00-870C-2C45D4EA263C}" type="pres">
      <dgm:prSet presAssocID="{B4F1B46E-22B2-4721-950C-8704487586DC}" presName="firstChildTx" presStyleLbl="bgAccFollowNode1" presStyleIdx="0" presStyleCnt="10">
        <dgm:presLayoutVars>
          <dgm:bulletEnabled val="1"/>
        </dgm:presLayoutVars>
      </dgm:prSet>
      <dgm:spPr/>
    </dgm:pt>
    <dgm:pt modelId="{ADF61BBD-28F4-4815-BC7F-82CF00464E8B}" type="pres">
      <dgm:prSet presAssocID="{F9D46839-CD06-4669-AAE4-4D1E9AFEDA78}" presName="comp" presStyleCnt="0"/>
      <dgm:spPr/>
    </dgm:pt>
    <dgm:pt modelId="{59179C9B-8BA4-4AC7-ACB1-A12DE00142E2}" type="pres">
      <dgm:prSet presAssocID="{F9D46839-CD06-4669-AAE4-4D1E9AFEDA78}" presName="child" presStyleLbl="bgAccFollowNode1" presStyleIdx="1" presStyleCnt="10"/>
      <dgm:spPr/>
    </dgm:pt>
    <dgm:pt modelId="{4AE7D907-B6F4-4647-AB3F-ABE94C438AE8}" type="pres">
      <dgm:prSet presAssocID="{F9D46839-CD06-4669-AAE4-4D1E9AFEDA78}" presName="childTx" presStyleLbl="bgAccFollowNode1" presStyleIdx="1" presStyleCnt="10">
        <dgm:presLayoutVars>
          <dgm:bulletEnabled val="1"/>
        </dgm:presLayoutVars>
      </dgm:prSet>
      <dgm:spPr/>
    </dgm:pt>
    <dgm:pt modelId="{E50A9A83-9985-4184-A476-E3402BD8E76E}" type="pres">
      <dgm:prSet presAssocID="{7CB6360B-4022-4E96-922B-A12DE0E2A39F}" presName="comp" presStyleCnt="0"/>
      <dgm:spPr/>
    </dgm:pt>
    <dgm:pt modelId="{1877502C-A892-4DC0-ADA6-FA065097BB90}" type="pres">
      <dgm:prSet presAssocID="{7CB6360B-4022-4E96-922B-A12DE0E2A39F}" presName="child" presStyleLbl="bgAccFollowNode1" presStyleIdx="2" presStyleCnt="10"/>
      <dgm:spPr/>
    </dgm:pt>
    <dgm:pt modelId="{D685DD23-B321-4B5E-842F-394CB33239FA}" type="pres">
      <dgm:prSet presAssocID="{7CB6360B-4022-4E96-922B-A12DE0E2A39F}" presName="childTx" presStyleLbl="bgAccFollowNode1" presStyleIdx="2" presStyleCnt="10">
        <dgm:presLayoutVars>
          <dgm:bulletEnabled val="1"/>
        </dgm:presLayoutVars>
      </dgm:prSet>
      <dgm:spPr/>
    </dgm:pt>
    <dgm:pt modelId="{3845DB9A-BEF3-4D5D-B9C7-5FC0456401AC}" type="pres">
      <dgm:prSet presAssocID="{B4F1B46E-22B2-4721-950C-8704487586DC}" presName="negSpace" presStyleCnt="0"/>
      <dgm:spPr/>
    </dgm:pt>
    <dgm:pt modelId="{FC7ED273-8CFD-43C2-9C05-44FADF3E0637}" type="pres">
      <dgm:prSet presAssocID="{B4F1B46E-22B2-4721-950C-8704487586DC}" presName="circle" presStyleLbl="node1" presStyleIdx="0" presStyleCnt="4"/>
      <dgm:spPr/>
    </dgm:pt>
    <dgm:pt modelId="{13C564B0-C27E-4ABA-AFDA-59E145B256BA}" type="pres">
      <dgm:prSet presAssocID="{A7E2530A-34E2-4E9F-BC78-8920BA140C41}" presName="transSpace" presStyleCnt="0"/>
      <dgm:spPr/>
    </dgm:pt>
    <dgm:pt modelId="{6300E233-87DF-4270-9808-160BFEB8A5BE}" type="pres">
      <dgm:prSet presAssocID="{F2881FB1-6580-4F21-A283-BFAA6F91D5D2}" presName="posSpace" presStyleCnt="0"/>
      <dgm:spPr/>
    </dgm:pt>
    <dgm:pt modelId="{6E53DEF7-499E-42EE-802D-59B2F8915392}" type="pres">
      <dgm:prSet presAssocID="{F2881FB1-6580-4F21-A283-BFAA6F91D5D2}" presName="vertFlow" presStyleCnt="0"/>
      <dgm:spPr/>
    </dgm:pt>
    <dgm:pt modelId="{E08C30D1-35EA-4D05-9731-5D01E3FCBD09}" type="pres">
      <dgm:prSet presAssocID="{F2881FB1-6580-4F21-A283-BFAA6F91D5D2}" presName="topSpace" presStyleCnt="0"/>
      <dgm:spPr/>
    </dgm:pt>
    <dgm:pt modelId="{2F3BD88A-9166-4A26-B941-B9BAEE1A11D5}" type="pres">
      <dgm:prSet presAssocID="{F2881FB1-6580-4F21-A283-BFAA6F91D5D2}" presName="firstComp" presStyleCnt="0"/>
      <dgm:spPr/>
    </dgm:pt>
    <dgm:pt modelId="{F660F4B9-35DB-4256-A868-A35C6DCCF6B2}" type="pres">
      <dgm:prSet presAssocID="{F2881FB1-6580-4F21-A283-BFAA6F91D5D2}" presName="firstChild" presStyleLbl="bgAccFollowNode1" presStyleIdx="3" presStyleCnt="10"/>
      <dgm:spPr/>
    </dgm:pt>
    <dgm:pt modelId="{10C9E3CF-3A8F-4100-8ACD-91E2373197A2}" type="pres">
      <dgm:prSet presAssocID="{F2881FB1-6580-4F21-A283-BFAA6F91D5D2}" presName="firstChildTx" presStyleLbl="bgAccFollowNode1" presStyleIdx="3" presStyleCnt="10">
        <dgm:presLayoutVars>
          <dgm:bulletEnabled val="1"/>
        </dgm:presLayoutVars>
      </dgm:prSet>
      <dgm:spPr/>
    </dgm:pt>
    <dgm:pt modelId="{60887C36-4733-46AC-A452-5444F6BC3B23}" type="pres">
      <dgm:prSet presAssocID="{29E78340-8EBE-415C-B973-78A91A054B9C}" presName="comp" presStyleCnt="0"/>
      <dgm:spPr/>
    </dgm:pt>
    <dgm:pt modelId="{614EBA0E-D12B-447E-B378-B0FA2DEBEA2F}" type="pres">
      <dgm:prSet presAssocID="{29E78340-8EBE-415C-B973-78A91A054B9C}" presName="child" presStyleLbl="bgAccFollowNode1" presStyleIdx="4" presStyleCnt="10"/>
      <dgm:spPr/>
    </dgm:pt>
    <dgm:pt modelId="{B12AEB83-0A64-4B36-BF01-B2F834861BAA}" type="pres">
      <dgm:prSet presAssocID="{29E78340-8EBE-415C-B973-78A91A054B9C}" presName="childTx" presStyleLbl="bgAccFollowNode1" presStyleIdx="4" presStyleCnt="10">
        <dgm:presLayoutVars>
          <dgm:bulletEnabled val="1"/>
        </dgm:presLayoutVars>
      </dgm:prSet>
      <dgm:spPr/>
    </dgm:pt>
    <dgm:pt modelId="{3055F178-D8CA-413A-99F2-20C8231C0651}" type="pres">
      <dgm:prSet presAssocID="{8321AB85-EA8C-4958-B404-B4C118CB3C18}" presName="comp" presStyleCnt="0"/>
      <dgm:spPr/>
    </dgm:pt>
    <dgm:pt modelId="{68509703-D239-4E1B-8CF0-EF08079E1226}" type="pres">
      <dgm:prSet presAssocID="{8321AB85-EA8C-4958-B404-B4C118CB3C18}" presName="child" presStyleLbl="bgAccFollowNode1" presStyleIdx="5" presStyleCnt="10"/>
      <dgm:spPr/>
    </dgm:pt>
    <dgm:pt modelId="{E1767793-EDD5-4203-A612-8120A71CA906}" type="pres">
      <dgm:prSet presAssocID="{8321AB85-EA8C-4958-B404-B4C118CB3C18}" presName="childTx" presStyleLbl="bgAccFollowNode1" presStyleIdx="5" presStyleCnt="10">
        <dgm:presLayoutVars>
          <dgm:bulletEnabled val="1"/>
        </dgm:presLayoutVars>
      </dgm:prSet>
      <dgm:spPr/>
    </dgm:pt>
    <dgm:pt modelId="{69136330-53DB-4978-A56B-160862279381}" type="pres">
      <dgm:prSet presAssocID="{F2881FB1-6580-4F21-A283-BFAA6F91D5D2}" presName="negSpace" presStyleCnt="0"/>
      <dgm:spPr/>
    </dgm:pt>
    <dgm:pt modelId="{FD776C1E-557E-4553-9447-49B69EEC7907}" type="pres">
      <dgm:prSet presAssocID="{F2881FB1-6580-4F21-A283-BFAA6F91D5D2}" presName="circle" presStyleLbl="node1" presStyleIdx="1" presStyleCnt="4"/>
      <dgm:spPr/>
    </dgm:pt>
    <dgm:pt modelId="{FC2522F1-14BB-4B37-B60E-2E8A7E8A6C30}" type="pres">
      <dgm:prSet presAssocID="{A5ABDC17-7AB5-4F0E-992A-F9343F5D74EB}" presName="transSpace" presStyleCnt="0"/>
      <dgm:spPr/>
    </dgm:pt>
    <dgm:pt modelId="{2C2F6211-85A7-47FE-9239-DE94DF41A263}" type="pres">
      <dgm:prSet presAssocID="{6352CA33-6755-44BE-808F-400DA4CF80A7}" presName="posSpace" presStyleCnt="0"/>
      <dgm:spPr/>
    </dgm:pt>
    <dgm:pt modelId="{7B0C2EAE-70CB-4160-863D-210C3C66D5FD}" type="pres">
      <dgm:prSet presAssocID="{6352CA33-6755-44BE-808F-400DA4CF80A7}" presName="vertFlow" presStyleCnt="0"/>
      <dgm:spPr/>
    </dgm:pt>
    <dgm:pt modelId="{5AF3752E-55A6-443C-AD35-C49DF50A4566}" type="pres">
      <dgm:prSet presAssocID="{6352CA33-6755-44BE-808F-400DA4CF80A7}" presName="topSpace" presStyleCnt="0"/>
      <dgm:spPr/>
    </dgm:pt>
    <dgm:pt modelId="{53567A66-F0E9-4EF8-ADA9-764BA36AA6A9}" type="pres">
      <dgm:prSet presAssocID="{6352CA33-6755-44BE-808F-400DA4CF80A7}" presName="firstComp" presStyleCnt="0"/>
      <dgm:spPr/>
    </dgm:pt>
    <dgm:pt modelId="{AD2806AC-6A03-4F05-9F4D-F72EA0E56FBF}" type="pres">
      <dgm:prSet presAssocID="{6352CA33-6755-44BE-808F-400DA4CF80A7}" presName="firstChild" presStyleLbl="bgAccFollowNode1" presStyleIdx="6" presStyleCnt="10"/>
      <dgm:spPr/>
    </dgm:pt>
    <dgm:pt modelId="{F8977219-728E-448F-AE8B-46B14F4F17DE}" type="pres">
      <dgm:prSet presAssocID="{6352CA33-6755-44BE-808F-400DA4CF80A7}" presName="firstChildTx" presStyleLbl="bgAccFollowNode1" presStyleIdx="6" presStyleCnt="10">
        <dgm:presLayoutVars>
          <dgm:bulletEnabled val="1"/>
        </dgm:presLayoutVars>
      </dgm:prSet>
      <dgm:spPr/>
    </dgm:pt>
    <dgm:pt modelId="{46A8623B-DC64-4ED6-B73D-98FEAB030508}" type="pres">
      <dgm:prSet presAssocID="{3D5CDB25-F8FA-444B-8D4A-1D29D0CBA282}" presName="comp" presStyleCnt="0"/>
      <dgm:spPr/>
    </dgm:pt>
    <dgm:pt modelId="{5314AADB-0AD3-4BAE-9F15-B0FE4F44C802}" type="pres">
      <dgm:prSet presAssocID="{3D5CDB25-F8FA-444B-8D4A-1D29D0CBA282}" presName="child" presStyleLbl="bgAccFollowNode1" presStyleIdx="7" presStyleCnt="10"/>
      <dgm:spPr/>
    </dgm:pt>
    <dgm:pt modelId="{96624143-7928-48E9-817F-BC4A07250C32}" type="pres">
      <dgm:prSet presAssocID="{3D5CDB25-F8FA-444B-8D4A-1D29D0CBA282}" presName="childTx" presStyleLbl="bgAccFollowNode1" presStyleIdx="7" presStyleCnt="10">
        <dgm:presLayoutVars>
          <dgm:bulletEnabled val="1"/>
        </dgm:presLayoutVars>
      </dgm:prSet>
      <dgm:spPr/>
    </dgm:pt>
    <dgm:pt modelId="{FBCC4E74-37C0-494F-ABC0-7D18132E1437}" type="pres">
      <dgm:prSet presAssocID="{6352CA33-6755-44BE-808F-400DA4CF80A7}" presName="negSpace" presStyleCnt="0"/>
      <dgm:spPr/>
    </dgm:pt>
    <dgm:pt modelId="{89E6DA6E-7A23-44BD-8A99-378091FF741D}" type="pres">
      <dgm:prSet presAssocID="{6352CA33-6755-44BE-808F-400DA4CF80A7}" presName="circle" presStyleLbl="node1" presStyleIdx="2" presStyleCnt="4" custLinFactNeighborX="7411" custLinFactNeighborY="5559"/>
      <dgm:spPr/>
    </dgm:pt>
    <dgm:pt modelId="{E966790E-26B5-4EB8-981F-1094BF4B7611}" type="pres">
      <dgm:prSet presAssocID="{AAB4CF73-4B9B-4AA0-9074-16C2D2AE00A1}" presName="transSpace" presStyleCnt="0"/>
      <dgm:spPr/>
    </dgm:pt>
    <dgm:pt modelId="{229B7655-E1F4-4CF5-84B8-30F0491D32B5}" type="pres">
      <dgm:prSet presAssocID="{7FCE83D9-631B-4420-BBFC-CA0AFA59F747}" presName="posSpace" presStyleCnt="0"/>
      <dgm:spPr/>
    </dgm:pt>
    <dgm:pt modelId="{F85FFCDF-8E5F-492B-B22D-55A08EACE783}" type="pres">
      <dgm:prSet presAssocID="{7FCE83D9-631B-4420-BBFC-CA0AFA59F747}" presName="vertFlow" presStyleCnt="0"/>
      <dgm:spPr/>
    </dgm:pt>
    <dgm:pt modelId="{600B3FB2-1315-4A84-8613-B445666BC7D2}" type="pres">
      <dgm:prSet presAssocID="{7FCE83D9-631B-4420-BBFC-CA0AFA59F747}" presName="topSpace" presStyleCnt="0"/>
      <dgm:spPr/>
    </dgm:pt>
    <dgm:pt modelId="{E47C73E9-FBEE-4370-9B3F-E04EB7C4023A}" type="pres">
      <dgm:prSet presAssocID="{7FCE83D9-631B-4420-BBFC-CA0AFA59F747}" presName="firstComp" presStyleCnt="0"/>
      <dgm:spPr/>
    </dgm:pt>
    <dgm:pt modelId="{402C2C77-A32C-4D99-9940-12535E1181F2}" type="pres">
      <dgm:prSet presAssocID="{7FCE83D9-631B-4420-BBFC-CA0AFA59F747}" presName="firstChild" presStyleLbl="bgAccFollowNode1" presStyleIdx="8" presStyleCnt="10"/>
      <dgm:spPr/>
    </dgm:pt>
    <dgm:pt modelId="{5B88A17E-EFF5-4A04-9CC9-D2131DA9ECCC}" type="pres">
      <dgm:prSet presAssocID="{7FCE83D9-631B-4420-BBFC-CA0AFA59F747}" presName="firstChildTx" presStyleLbl="bgAccFollowNode1" presStyleIdx="8" presStyleCnt="10">
        <dgm:presLayoutVars>
          <dgm:bulletEnabled val="1"/>
        </dgm:presLayoutVars>
      </dgm:prSet>
      <dgm:spPr/>
    </dgm:pt>
    <dgm:pt modelId="{F3C2D87B-A5E7-46E2-B3D3-58E6D9562663}" type="pres">
      <dgm:prSet presAssocID="{50451020-5E1A-4778-9E8D-169182A36191}" presName="comp" presStyleCnt="0"/>
      <dgm:spPr/>
    </dgm:pt>
    <dgm:pt modelId="{3086D0BF-AAD1-4310-88ED-4D81A687BD50}" type="pres">
      <dgm:prSet presAssocID="{50451020-5E1A-4778-9E8D-169182A36191}" presName="child" presStyleLbl="bgAccFollowNode1" presStyleIdx="9" presStyleCnt="10" custScaleY="198159"/>
      <dgm:spPr/>
    </dgm:pt>
    <dgm:pt modelId="{2B18CCD9-D6B1-4225-8D26-4BA691BB1837}" type="pres">
      <dgm:prSet presAssocID="{50451020-5E1A-4778-9E8D-169182A36191}" presName="childTx" presStyleLbl="bgAccFollowNode1" presStyleIdx="9" presStyleCnt="10">
        <dgm:presLayoutVars>
          <dgm:bulletEnabled val="1"/>
        </dgm:presLayoutVars>
      </dgm:prSet>
      <dgm:spPr/>
    </dgm:pt>
    <dgm:pt modelId="{9051EF7D-7D6C-4B43-A6C4-239F9933C94D}" type="pres">
      <dgm:prSet presAssocID="{7FCE83D9-631B-4420-BBFC-CA0AFA59F747}" presName="negSpace" presStyleCnt="0"/>
      <dgm:spPr/>
    </dgm:pt>
    <dgm:pt modelId="{7453D9C8-CD6E-4AA4-8A19-7F6F667528F0}" type="pres">
      <dgm:prSet presAssocID="{7FCE83D9-631B-4420-BBFC-CA0AFA59F747}" presName="circle" presStyleLbl="node1" presStyleIdx="3" presStyleCnt="4"/>
      <dgm:spPr/>
    </dgm:pt>
  </dgm:ptLst>
  <dgm:cxnLst>
    <dgm:cxn modelId="{8DF45518-43F3-4162-A41D-A095557CAD91}" type="presOf" srcId="{8321AB85-EA8C-4958-B404-B4C118CB3C18}" destId="{68509703-D239-4E1B-8CF0-EF08079E1226}" srcOrd="0" destOrd="0" presId="urn:microsoft.com/office/officeart/2005/8/layout/hList9"/>
    <dgm:cxn modelId="{A1073220-DD8C-4673-B94A-C023AED7A662}" type="presOf" srcId="{9614A323-64B1-4077-A841-022051EC749A}" destId="{F8977219-728E-448F-AE8B-46B14F4F17DE}" srcOrd="1" destOrd="0" presId="urn:microsoft.com/office/officeart/2005/8/layout/hList9"/>
    <dgm:cxn modelId="{6CB31521-B122-43B4-BF0B-B75BAF9F7E7D}" type="presOf" srcId="{DB9FB862-4759-4D6A-84F3-01524B92723B}" destId="{5B88A17E-EFF5-4A04-9CC9-D2131DA9ECCC}" srcOrd="1" destOrd="0" presId="urn:microsoft.com/office/officeart/2005/8/layout/hList9"/>
    <dgm:cxn modelId="{39168223-C42D-4690-BEF8-22C5B3C74E44}" type="presOf" srcId="{29E78340-8EBE-415C-B973-78A91A054B9C}" destId="{B12AEB83-0A64-4B36-BF01-B2F834861BAA}" srcOrd="1" destOrd="0" presId="urn:microsoft.com/office/officeart/2005/8/layout/hList9"/>
    <dgm:cxn modelId="{EF31B038-A4A0-44B7-B1D6-37C9BA82F107}" type="presOf" srcId="{9D72CDD3-5859-43DB-BD75-0C3C30E3DE62}" destId="{187D4E8C-5C91-4D00-870C-2C45D4EA263C}" srcOrd="1" destOrd="0" presId="urn:microsoft.com/office/officeart/2005/8/layout/hList9"/>
    <dgm:cxn modelId="{ECD25341-40B1-4684-B3AF-A82B4B7D6F28}" type="presOf" srcId="{F9D46839-CD06-4669-AAE4-4D1E9AFEDA78}" destId="{59179C9B-8BA4-4AC7-ACB1-A12DE00142E2}" srcOrd="0" destOrd="0" presId="urn:microsoft.com/office/officeart/2005/8/layout/hList9"/>
    <dgm:cxn modelId="{4A31D641-1B5D-46D3-B685-0C4DC6EFE71B}" srcId="{00C18FBF-3FF5-4C16-97CF-AF03740D7AB6}" destId="{F2881FB1-6580-4F21-A283-BFAA6F91D5D2}" srcOrd="1" destOrd="0" parTransId="{2D960FDD-BADA-480D-9043-497C56588AD3}" sibTransId="{A5ABDC17-7AB5-4F0E-992A-F9343F5D74EB}"/>
    <dgm:cxn modelId="{B1BD104B-709B-4501-950D-15F25A6C45AD}" type="presOf" srcId="{50451020-5E1A-4778-9E8D-169182A36191}" destId="{2B18CCD9-D6B1-4225-8D26-4BA691BB1837}" srcOrd="1" destOrd="0" presId="urn:microsoft.com/office/officeart/2005/8/layout/hList9"/>
    <dgm:cxn modelId="{A00D154C-ED65-4792-8361-25F7F6E1C3B6}" type="presOf" srcId="{F2881FB1-6580-4F21-A283-BFAA6F91D5D2}" destId="{FD776C1E-557E-4553-9447-49B69EEC7907}" srcOrd="0" destOrd="0" presId="urn:microsoft.com/office/officeart/2005/8/layout/hList9"/>
    <dgm:cxn modelId="{3204ED53-15A0-4643-A582-021A785F1BA2}" srcId="{F2881FB1-6580-4F21-A283-BFAA6F91D5D2}" destId="{D5197DDB-D5D2-499F-B255-CF7BB5AE2B43}" srcOrd="0" destOrd="0" parTransId="{B14A4DC9-F40A-4867-ADB8-4BA8A1F83766}" sibTransId="{29F2454A-2FA8-4B3A-AC63-4A0B9FD04A75}"/>
    <dgm:cxn modelId="{7E337A5A-EF7C-4C59-B652-DFC614504A84}" type="presOf" srcId="{B4F1B46E-22B2-4721-950C-8704487586DC}" destId="{FC7ED273-8CFD-43C2-9C05-44FADF3E0637}" srcOrd="0" destOrd="0" presId="urn:microsoft.com/office/officeart/2005/8/layout/hList9"/>
    <dgm:cxn modelId="{2CE7295B-0287-4B93-8085-B8CCB814E3FF}" type="presOf" srcId="{7CB6360B-4022-4E96-922B-A12DE0E2A39F}" destId="{D685DD23-B321-4B5E-842F-394CB33239FA}" srcOrd="1" destOrd="0" presId="urn:microsoft.com/office/officeart/2005/8/layout/hList9"/>
    <dgm:cxn modelId="{64555A61-0DB2-4F6B-B5AD-3D1FF0C77136}" type="presOf" srcId="{D5197DDB-D5D2-499F-B255-CF7BB5AE2B43}" destId="{F660F4B9-35DB-4256-A868-A35C6DCCF6B2}" srcOrd="0" destOrd="0" presId="urn:microsoft.com/office/officeart/2005/8/layout/hList9"/>
    <dgm:cxn modelId="{129AEA77-5D2A-49D4-956D-99009974B6C5}" srcId="{F2881FB1-6580-4F21-A283-BFAA6F91D5D2}" destId="{8321AB85-EA8C-4958-B404-B4C118CB3C18}" srcOrd="2" destOrd="0" parTransId="{24ABE8B3-7220-436D-9636-F7B4C0B99576}" sibTransId="{AA5F76CE-8FD4-4692-8BB1-EF84CF9D365E}"/>
    <dgm:cxn modelId="{31C5447C-8385-4537-AB93-BEC1FC130DF6}" type="presOf" srcId="{D5197DDB-D5D2-499F-B255-CF7BB5AE2B43}" destId="{10C9E3CF-3A8F-4100-8ACD-91E2373197A2}" srcOrd="1" destOrd="0" presId="urn:microsoft.com/office/officeart/2005/8/layout/hList9"/>
    <dgm:cxn modelId="{86496B82-6BD1-4477-A238-C54E8BBBC15E}" type="presOf" srcId="{DB9FB862-4759-4D6A-84F3-01524B92723B}" destId="{402C2C77-A32C-4D99-9940-12535E1181F2}" srcOrd="0" destOrd="0" presId="urn:microsoft.com/office/officeart/2005/8/layout/hList9"/>
    <dgm:cxn modelId="{541E2886-CFE4-4F98-B7A6-FA74EF65E366}" type="presOf" srcId="{6352CA33-6755-44BE-808F-400DA4CF80A7}" destId="{89E6DA6E-7A23-44BD-8A99-378091FF741D}" srcOrd="0" destOrd="0" presId="urn:microsoft.com/office/officeart/2005/8/layout/hList9"/>
    <dgm:cxn modelId="{FC7BD086-74EA-4D6C-9657-E916D355F209}" srcId="{6352CA33-6755-44BE-808F-400DA4CF80A7}" destId="{9614A323-64B1-4077-A841-022051EC749A}" srcOrd="0" destOrd="0" parTransId="{E5F6BCBD-B84E-4018-BE9E-BF57FF3B4B36}" sibTransId="{FEC2A79F-8857-403A-A738-E8CE75C965E2}"/>
    <dgm:cxn modelId="{29D95087-C5C7-44E0-AF33-2F37DB54EA12}" type="presOf" srcId="{3D5CDB25-F8FA-444B-8D4A-1D29D0CBA282}" destId="{96624143-7928-48E9-817F-BC4A07250C32}" srcOrd="1" destOrd="0" presId="urn:microsoft.com/office/officeart/2005/8/layout/hList9"/>
    <dgm:cxn modelId="{E572418E-4340-4448-940D-253A2FA3B9B3}" srcId="{00C18FBF-3FF5-4C16-97CF-AF03740D7AB6}" destId="{7FCE83D9-631B-4420-BBFC-CA0AFA59F747}" srcOrd="3" destOrd="0" parTransId="{C61EC981-13FA-4710-B079-D35692EEB764}" sibTransId="{1B48A0DE-4031-4D45-86A1-94CDAF68824A}"/>
    <dgm:cxn modelId="{F2B75298-B03C-4FAE-93BD-F21BD189AFD4}" type="presOf" srcId="{29E78340-8EBE-415C-B973-78A91A054B9C}" destId="{614EBA0E-D12B-447E-B378-B0FA2DEBEA2F}" srcOrd="0" destOrd="0" presId="urn:microsoft.com/office/officeart/2005/8/layout/hList9"/>
    <dgm:cxn modelId="{F4414699-DAF8-4B3A-B353-FCFF4A09CA20}" type="presOf" srcId="{F9D46839-CD06-4669-AAE4-4D1E9AFEDA78}" destId="{4AE7D907-B6F4-4647-AB3F-ABE94C438AE8}" srcOrd="1" destOrd="0" presId="urn:microsoft.com/office/officeart/2005/8/layout/hList9"/>
    <dgm:cxn modelId="{DDB5AD9A-40B0-48EF-AF2C-8CCDA330F7FE}" srcId="{B4F1B46E-22B2-4721-950C-8704487586DC}" destId="{9D72CDD3-5859-43DB-BD75-0C3C30E3DE62}" srcOrd="0" destOrd="0" parTransId="{1D5B1F83-33A7-4298-BC11-2B1252AFAEA5}" sibTransId="{15E25BD4-1EBF-43C2-8885-DBF66B8429E1}"/>
    <dgm:cxn modelId="{3C5BCD9E-2992-47E6-8A7A-A115103C6E21}" type="presOf" srcId="{9D72CDD3-5859-43DB-BD75-0C3C30E3DE62}" destId="{6B08AC4B-4CEC-41E5-AE19-47A4E2720563}" srcOrd="0" destOrd="0" presId="urn:microsoft.com/office/officeart/2005/8/layout/hList9"/>
    <dgm:cxn modelId="{AD25A8A0-4628-40E2-8C9E-64E6AD4D4D91}" srcId="{B4F1B46E-22B2-4721-950C-8704487586DC}" destId="{F9D46839-CD06-4669-AAE4-4D1E9AFEDA78}" srcOrd="1" destOrd="0" parTransId="{B6B535D8-00AB-4FA1-AAEC-92498ABC6F4C}" sibTransId="{6497F199-DC2A-41F9-A449-D395E6BC4900}"/>
    <dgm:cxn modelId="{3483D0A1-0E79-4710-A0FC-BA674D062DA9}" type="presOf" srcId="{50451020-5E1A-4778-9E8D-169182A36191}" destId="{3086D0BF-AAD1-4310-88ED-4D81A687BD50}" srcOrd="0" destOrd="0" presId="urn:microsoft.com/office/officeart/2005/8/layout/hList9"/>
    <dgm:cxn modelId="{EE7A4FA8-1C9A-4FFD-8C03-190DB9233660}" type="presOf" srcId="{9614A323-64B1-4077-A841-022051EC749A}" destId="{AD2806AC-6A03-4F05-9F4D-F72EA0E56FBF}" srcOrd="0" destOrd="0" presId="urn:microsoft.com/office/officeart/2005/8/layout/hList9"/>
    <dgm:cxn modelId="{F5CA88A9-00FA-4570-BEE8-D84E5D9C4D2A}" type="presOf" srcId="{8321AB85-EA8C-4958-B404-B4C118CB3C18}" destId="{E1767793-EDD5-4203-A612-8120A71CA906}" srcOrd="1" destOrd="0" presId="urn:microsoft.com/office/officeart/2005/8/layout/hList9"/>
    <dgm:cxn modelId="{2C8317B2-2EBB-4589-86EA-C77B3B6E81AA}" srcId="{00C18FBF-3FF5-4C16-97CF-AF03740D7AB6}" destId="{B4F1B46E-22B2-4721-950C-8704487586DC}" srcOrd="0" destOrd="0" parTransId="{E8A66543-CC4D-4785-A93E-5B125E09F826}" sibTransId="{A7E2530A-34E2-4E9F-BC78-8920BA140C41}"/>
    <dgm:cxn modelId="{EC1A7AB2-8C54-4D25-BD8E-DA3058A40B65}" type="presOf" srcId="{7FCE83D9-631B-4420-BBFC-CA0AFA59F747}" destId="{7453D9C8-CD6E-4AA4-8A19-7F6F667528F0}" srcOrd="0" destOrd="0" presId="urn:microsoft.com/office/officeart/2005/8/layout/hList9"/>
    <dgm:cxn modelId="{CD5EFFB3-C9FD-4DAC-8D97-0C2FB02B380B}" srcId="{B4F1B46E-22B2-4721-950C-8704487586DC}" destId="{7CB6360B-4022-4E96-922B-A12DE0E2A39F}" srcOrd="2" destOrd="0" parTransId="{44B2858F-607B-47DF-B44B-EA7D73FDC9F2}" sibTransId="{B35ED9D1-2A17-4034-8D08-4945CA54F6C9}"/>
    <dgm:cxn modelId="{311348D8-FDE3-4C22-99F5-3B98C5F51F0D}" srcId="{F2881FB1-6580-4F21-A283-BFAA6F91D5D2}" destId="{29E78340-8EBE-415C-B973-78A91A054B9C}" srcOrd="1" destOrd="0" parTransId="{FF4E5F97-6974-4E39-A85D-DCB2E100798E}" sibTransId="{B4B9A51E-FA34-465E-B5B4-81CD76EB3FC2}"/>
    <dgm:cxn modelId="{0F86DBDB-3C4F-4C84-981B-7F4CA2A8EAF3}" srcId="{7FCE83D9-631B-4420-BBFC-CA0AFA59F747}" destId="{50451020-5E1A-4778-9E8D-169182A36191}" srcOrd="1" destOrd="0" parTransId="{7DFC3849-4A12-49FB-B614-8AFD597CCB9E}" sibTransId="{EEDE2474-4F18-4F59-8E58-6382D253E514}"/>
    <dgm:cxn modelId="{82BAE5DD-3A79-4870-9019-1254385E0650}" srcId="{00C18FBF-3FF5-4C16-97CF-AF03740D7AB6}" destId="{6352CA33-6755-44BE-808F-400DA4CF80A7}" srcOrd="2" destOrd="0" parTransId="{AEB59203-63BA-4A96-BADC-40BAEBD9AA40}" sibTransId="{AAB4CF73-4B9B-4AA0-9074-16C2D2AE00A1}"/>
    <dgm:cxn modelId="{2E3C97E6-67D4-4948-B47A-1115C2B2979F}" srcId="{6352CA33-6755-44BE-808F-400DA4CF80A7}" destId="{3D5CDB25-F8FA-444B-8D4A-1D29D0CBA282}" srcOrd="1" destOrd="0" parTransId="{4C229933-AC16-44B7-98EC-4C0F07FABCB0}" sibTransId="{189DA4C5-2A22-4C71-A806-7B4AB57767CC}"/>
    <dgm:cxn modelId="{3CCCD4EC-A08B-4189-B252-4AD5DDF2C0EE}" type="presOf" srcId="{00C18FBF-3FF5-4C16-97CF-AF03740D7AB6}" destId="{0DC7A063-583D-4B0F-88B2-BD54F95D95AF}" srcOrd="0" destOrd="0" presId="urn:microsoft.com/office/officeart/2005/8/layout/hList9"/>
    <dgm:cxn modelId="{45472DF0-E003-4432-9589-1CD41FB3DFF6}" type="presOf" srcId="{3D5CDB25-F8FA-444B-8D4A-1D29D0CBA282}" destId="{5314AADB-0AD3-4BAE-9F15-B0FE4F44C802}" srcOrd="0" destOrd="0" presId="urn:microsoft.com/office/officeart/2005/8/layout/hList9"/>
    <dgm:cxn modelId="{6C13FFF1-0341-47CB-84AF-7E125FD89CD0}" type="presOf" srcId="{7CB6360B-4022-4E96-922B-A12DE0E2A39F}" destId="{1877502C-A892-4DC0-ADA6-FA065097BB90}" srcOrd="0" destOrd="0" presId="urn:microsoft.com/office/officeart/2005/8/layout/hList9"/>
    <dgm:cxn modelId="{70CAB4FC-3D17-49C2-8A7B-F387031FCDCA}" srcId="{7FCE83D9-631B-4420-BBFC-CA0AFA59F747}" destId="{DB9FB862-4759-4D6A-84F3-01524B92723B}" srcOrd="0" destOrd="0" parTransId="{CD1EE44C-3116-420B-89E3-1D797CB25D34}" sibTransId="{4BD4D4A5-043E-4ED5-A5CA-8D46DADC3150}"/>
    <dgm:cxn modelId="{2198C183-9335-43C2-849B-DFF8669ECAA2}" type="presParOf" srcId="{0DC7A063-583D-4B0F-88B2-BD54F95D95AF}" destId="{3B23570A-ECC9-4DF8-BCB4-0465C69CBB88}" srcOrd="0" destOrd="0" presId="urn:microsoft.com/office/officeart/2005/8/layout/hList9"/>
    <dgm:cxn modelId="{AA1F80F4-E0DF-48E8-A3AB-61190FA70275}" type="presParOf" srcId="{0DC7A063-583D-4B0F-88B2-BD54F95D95AF}" destId="{FC66A233-6BBA-46AF-B2F6-28E379B158E2}" srcOrd="1" destOrd="0" presId="urn:microsoft.com/office/officeart/2005/8/layout/hList9"/>
    <dgm:cxn modelId="{9997E58B-F380-4B4E-BFEB-8BBAE6AEA577}" type="presParOf" srcId="{FC66A233-6BBA-46AF-B2F6-28E379B158E2}" destId="{46739A04-1AA3-49C6-8EA7-EB1DE975B900}" srcOrd="0" destOrd="0" presId="urn:microsoft.com/office/officeart/2005/8/layout/hList9"/>
    <dgm:cxn modelId="{AC90D596-79A2-4AFF-9348-BA047EF767FD}" type="presParOf" srcId="{FC66A233-6BBA-46AF-B2F6-28E379B158E2}" destId="{535C6EC9-8098-42C5-8527-E62FF045E4EB}" srcOrd="1" destOrd="0" presId="urn:microsoft.com/office/officeart/2005/8/layout/hList9"/>
    <dgm:cxn modelId="{0F9DADED-4EBC-41A6-B758-C4A2771BA2CD}" type="presParOf" srcId="{535C6EC9-8098-42C5-8527-E62FF045E4EB}" destId="{6B08AC4B-4CEC-41E5-AE19-47A4E2720563}" srcOrd="0" destOrd="0" presId="urn:microsoft.com/office/officeart/2005/8/layout/hList9"/>
    <dgm:cxn modelId="{B372833F-AB91-43E9-9541-CEB1B4B0CB4B}" type="presParOf" srcId="{535C6EC9-8098-42C5-8527-E62FF045E4EB}" destId="{187D4E8C-5C91-4D00-870C-2C45D4EA263C}" srcOrd="1" destOrd="0" presId="urn:microsoft.com/office/officeart/2005/8/layout/hList9"/>
    <dgm:cxn modelId="{93E3013A-5C51-48A7-9807-B35E30B30384}" type="presParOf" srcId="{FC66A233-6BBA-46AF-B2F6-28E379B158E2}" destId="{ADF61BBD-28F4-4815-BC7F-82CF00464E8B}" srcOrd="2" destOrd="0" presId="urn:microsoft.com/office/officeart/2005/8/layout/hList9"/>
    <dgm:cxn modelId="{6044A16F-586B-4714-8907-22320EEADA34}" type="presParOf" srcId="{ADF61BBD-28F4-4815-BC7F-82CF00464E8B}" destId="{59179C9B-8BA4-4AC7-ACB1-A12DE00142E2}" srcOrd="0" destOrd="0" presId="urn:microsoft.com/office/officeart/2005/8/layout/hList9"/>
    <dgm:cxn modelId="{2E093007-1432-4416-AF22-B8112586ADA5}" type="presParOf" srcId="{ADF61BBD-28F4-4815-BC7F-82CF00464E8B}" destId="{4AE7D907-B6F4-4647-AB3F-ABE94C438AE8}" srcOrd="1" destOrd="0" presId="urn:microsoft.com/office/officeart/2005/8/layout/hList9"/>
    <dgm:cxn modelId="{B5A7D578-B24E-4831-B314-75650146AC38}" type="presParOf" srcId="{FC66A233-6BBA-46AF-B2F6-28E379B158E2}" destId="{E50A9A83-9985-4184-A476-E3402BD8E76E}" srcOrd="3" destOrd="0" presId="urn:microsoft.com/office/officeart/2005/8/layout/hList9"/>
    <dgm:cxn modelId="{4D48D4F2-55DA-47FE-ADCF-49ACF6B67F67}" type="presParOf" srcId="{E50A9A83-9985-4184-A476-E3402BD8E76E}" destId="{1877502C-A892-4DC0-ADA6-FA065097BB90}" srcOrd="0" destOrd="0" presId="urn:microsoft.com/office/officeart/2005/8/layout/hList9"/>
    <dgm:cxn modelId="{187FFF61-EDAF-4DA9-A669-E3222B751C4A}" type="presParOf" srcId="{E50A9A83-9985-4184-A476-E3402BD8E76E}" destId="{D685DD23-B321-4B5E-842F-394CB33239FA}" srcOrd="1" destOrd="0" presId="urn:microsoft.com/office/officeart/2005/8/layout/hList9"/>
    <dgm:cxn modelId="{D2661C6F-C1CB-40AD-9DFC-B20A07BDA39D}" type="presParOf" srcId="{0DC7A063-583D-4B0F-88B2-BD54F95D95AF}" destId="{3845DB9A-BEF3-4D5D-B9C7-5FC0456401AC}" srcOrd="2" destOrd="0" presId="urn:microsoft.com/office/officeart/2005/8/layout/hList9"/>
    <dgm:cxn modelId="{8FE4F49C-036A-4D37-BB1D-5C9720411B8B}" type="presParOf" srcId="{0DC7A063-583D-4B0F-88B2-BD54F95D95AF}" destId="{FC7ED273-8CFD-43C2-9C05-44FADF3E0637}" srcOrd="3" destOrd="0" presId="urn:microsoft.com/office/officeart/2005/8/layout/hList9"/>
    <dgm:cxn modelId="{DD5D1017-90E5-41CC-9248-DD7BC06A7D22}" type="presParOf" srcId="{0DC7A063-583D-4B0F-88B2-BD54F95D95AF}" destId="{13C564B0-C27E-4ABA-AFDA-59E145B256BA}" srcOrd="4" destOrd="0" presId="urn:microsoft.com/office/officeart/2005/8/layout/hList9"/>
    <dgm:cxn modelId="{858E499C-F63E-4C2E-ADFB-087674E1E1E9}" type="presParOf" srcId="{0DC7A063-583D-4B0F-88B2-BD54F95D95AF}" destId="{6300E233-87DF-4270-9808-160BFEB8A5BE}" srcOrd="5" destOrd="0" presId="urn:microsoft.com/office/officeart/2005/8/layout/hList9"/>
    <dgm:cxn modelId="{CE395D24-0F93-43D5-ADFC-196CFDB34808}" type="presParOf" srcId="{0DC7A063-583D-4B0F-88B2-BD54F95D95AF}" destId="{6E53DEF7-499E-42EE-802D-59B2F8915392}" srcOrd="6" destOrd="0" presId="urn:microsoft.com/office/officeart/2005/8/layout/hList9"/>
    <dgm:cxn modelId="{DA0FFF95-CD1F-4E93-95BE-A904049ECA35}" type="presParOf" srcId="{6E53DEF7-499E-42EE-802D-59B2F8915392}" destId="{E08C30D1-35EA-4D05-9731-5D01E3FCBD09}" srcOrd="0" destOrd="0" presId="urn:microsoft.com/office/officeart/2005/8/layout/hList9"/>
    <dgm:cxn modelId="{988E1BE4-C0D8-4AAA-9904-1C41C478B95C}" type="presParOf" srcId="{6E53DEF7-499E-42EE-802D-59B2F8915392}" destId="{2F3BD88A-9166-4A26-B941-B9BAEE1A11D5}" srcOrd="1" destOrd="0" presId="urn:microsoft.com/office/officeart/2005/8/layout/hList9"/>
    <dgm:cxn modelId="{692CDF22-38B9-40A6-BB9E-16865F11069E}" type="presParOf" srcId="{2F3BD88A-9166-4A26-B941-B9BAEE1A11D5}" destId="{F660F4B9-35DB-4256-A868-A35C6DCCF6B2}" srcOrd="0" destOrd="0" presId="urn:microsoft.com/office/officeart/2005/8/layout/hList9"/>
    <dgm:cxn modelId="{00C5936B-6FFE-40E3-9896-F457CFD3D044}" type="presParOf" srcId="{2F3BD88A-9166-4A26-B941-B9BAEE1A11D5}" destId="{10C9E3CF-3A8F-4100-8ACD-91E2373197A2}" srcOrd="1" destOrd="0" presId="urn:microsoft.com/office/officeart/2005/8/layout/hList9"/>
    <dgm:cxn modelId="{BC0EF8FA-CC2B-4872-83E8-3FCD60BBCC3C}" type="presParOf" srcId="{6E53DEF7-499E-42EE-802D-59B2F8915392}" destId="{60887C36-4733-46AC-A452-5444F6BC3B23}" srcOrd="2" destOrd="0" presId="urn:microsoft.com/office/officeart/2005/8/layout/hList9"/>
    <dgm:cxn modelId="{F3CE49AB-DFDB-434E-BCFF-BD973CCDD9FB}" type="presParOf" srcId="{60887C36-4733-46AC-A452-5444F6BC3B23}" destId="{614EBA0E-D12B-447E-B378-B0FA2DEBEA2F}" srcOrd="0" destOrd="0" presId="urn:microsoft.com/office/officeart/2005/8/layout/hList9"/>
    <dgm:cxn modelId="{BF33B049-C183-4DC9-82BE-401BC6858A0D}" type="presParOf" srcId="{60887C36-4733-46AC-A452-5444F6BC3B23}" destId="{B12AEB83-0A64-4B36-BF01-B2F834861BAA}" srcOrd="1" destOrd="0" presId="urn:microsoft.com/office/officeart/2005/8/layout/hList9"/>
    <dgm:cxn modelId="{5E51B8CC-7705-444F-806A-21FDEB8D45BC}" type="presParOf" srcId="{6E53DEF7-499E-42EE-802D-59B2F8915392}" destId="{3055F178-D8CA-413A-99F2-20C8231C0651}" srcOrd="3" destOrd="0" presId="urn:microsoft.com/office/officeart/2005/8/layout/hList9"/>
    <dgm:cxn modelId="{66F6A330-01D5-4370-B4D3-569B9FE99821}" type="presParOf" srcId="{3055F178-D8CA-413A-99F2-20C8231C0651}" destId="{68509703-D239-4E1B-8CF0-EF08079E1226}" srcOrd="0" destOrd="0" presId="urn:microsoft.com/office/officeart/2005/8/layout/hList9"/>
    <dgm:cxn modelId="{D1620C12-32E6-429C-B573-9CE2074E1EEB}" type="presParOf" srcId="{3055F178-D8CA-413A-99F2-20C8231C0651}" destId="{E1767793-EDD5-4203-A612-8120A71CA906}" srcOrd="1" destOrd="0" presId="urn:microsoft.com/office/officeart/2005/8/layout/hList9"/>
    <dgm:cxn modelId="{B808E3A5-25D4-43D2-A4B6-E404DD22F129}" type="presParOf" srcId="{0DC7A063-583D-4B0F-88B2-BD54F95D95AF}" destId="{69136330-53DB-4978-A56B-160862279381}" srcOrd="7" destOrd="0" presId="urn:microsoft.com/office/officeart/2005/8/layout/hList9"/>
    <dgm:cxn modelId="{4065502A-2649-41B9-9DFE-FB47562435A3}" type="presParOf" srcId="{0DC7A063-583D-4B0F-88B2-BD54F95D95AF}" destId="{FD776C1E-557E-4553-9447-49B69EEC7907}" srcOrd="8" destOrd="0" presId="urn:microsoft.com/office/officeart/2005/8/layout/hList9"/>
    <dgm:cxn modelId="{61E34693-3177-450A-A185-E73E81F9F3F8}" type="presParOf" srcId="{0DC7A063-583D-4B0F-88B2-BD54F95D95AF}" destId="{FC2522F1-14BB-4B37-B60E-2E8A7E8A6C30}" srcOrd="9" destOrd="0" presId="urn:microsoft.com/office/officeart/2005/8/layout/hList9"/>
    <dgm:cxn modelId="{5D24B864-81C6-4F9B-A00B-7400531CD4F8}" type="presParOf" srcId="{0DC7A063-583D-4B0F-88B2-BD54F95D95AF}" destId="{2C2F6211-85A7-47FE-9239-DE94DF41A263}" srcOrd="10" destOrd="0" presId="urn:microsoft.com/office/officeart/2005/8/layout/hList9"/>
    <dgm:cxn modelId="{DF6D54F3-FBFE-45A5-83B6-1C37F56D7320}" type="presParOf" srcId="{0DC7A063-583D-4B0F-88B2-BD54F95D95AF}" destId="{7B0C2EAE-70CB-4160-863D-210C3C66D5FD}" srcOrd="11" destOrd="0" presId="urn:microsoft.com/office/officeart/2005/8/layout/hList9"/>
    <dgm:cxn modelId="{427CCDFD-99DA-4036-B96D-673457100CA9}" type="presParOf" srcId="{7B0C2EAE-70CB-4160-863D-210C3C66D5FD}" destId="{5AF3752E-55A6-443C-AD35-C49DF50A4566}" srcOrd="0" destOrd="0" presId="urn:microsoft.com/office/officeart/2005/8/layout/hList9"/>
    <dgm:cxn modelId="{E386B770-F1B2-4F6D-BB19-21922F4B3502}" type="presParOf" srcId="{7B0C2EAE-70CB-4160-863D-210C3C66D5FD}" destId="{53567A66-F0E9-4EF8-ADA9-764BA36AA6A9}" srcOrd="1" destOrd="0" presId="urn:microsoft.com/office/officeart/2005/8/layout/hList9"/>
    <dgm:cxn modelId="{F5B524F9-14DA-453B-B1AA-53D823B90207}" type="presParOf" srcId="{53567A66-F0E9-4EF8-ADA9-764BA36AA6A9}" destId="{AD2806AC-6A03-4F05-9F4D-F72EA0E56FBF}" srcOrd="0" destOrd="0" presId="urn:microsoft.com/office/officeart/2005/8/layout/hList9"/>
    <dgm:cxn modelId="{CCB96A5E-564A-40DF-ACC1-EA6F5B8B60A1}" type="presParOf" srcId="{53567A66-F0E9-4EF8-ADA9-764BA36AA6A9}" destId="{F8977219-728E-448F-AE8B-46B14F4F17DE}" srcOrd="1" destOrd="0" presId="urn:microsoft.com/office/officeart/2005/8/layout/hList9"/>
    <dgm:cxn modelId="{5E0C2086-BF45-47CA-9350-19EDE8AA9986}" type="presParOf" srcId="{7B0C2EAE-70CB-4160-863D-210C3C66D5FD}" destId="{46A8623B-DC64-4ED6-B73D-98FEAB030508}" srcOrd="2" destOrd="0" presId="urn:microsoft.com/office/officeart/2005/8/layout/hList9"/>
    <dgm:cxn modelId="{E1FB3814-7F5E-4DA1-80E0-82999885C1E9}" type="presParOf" srcId="{46A8623B-DC64-4ED6-B73D-98FEAB030508}" destId="{5314AADB-0AD3-4BAE-9F15-B0FE4F44C802}" srcOrd="0" destOrd="0" presId="urn:microsoft.com/office/officeart/2005/8/layout/hList9"/>
    <dgm:cxn modelId="{19842075-0190-4BFD-A112-CBF1DB1FA61E}" type="presParOf" srcId="{46A8623B-DC64-4ED6-B73D-98FEAB030508}" destId="{96624143-7928-48E9-817F-BC4A07250C32}" srcOrd="1" destOrd="0" presId="urn:microsoft.com/office/officeart/2005/8/layout/hList9"/>
    <dgm:cxn modelId="{F997DF96-4762-42E0-ADE7-3EDFDCE42CD6}" type="presParOf" srcId="{0DC7A063-583D-4B0F-88B2-BD54F95D95AF}" destId="{FBCC4E74-37C0-494F-ABC0-7D18132E1437}" srcOrd="12" destOrd="0" presId="urn:microsoft.com/office/officeart/2005/8/layout/hList9"/>
    <dgm:cxn modelId="{0B0ED3C9-CC4D-4B59-8F31-9A0D87F130CF}" type="presParOf" srcId="{0DC7A063-583D-4B0F-88B2-BD54F95D95AF}" destId="{89E6DA6E-7A23-44BD-8A99-378091FF741D}" srcOrd="13" destOrd="0" presId="urn:microsoft.com/office/officeart/2005/8/layout/hList9"/>
    <dgm:cxn modelId="{522CD6E3-AE12-4BED-8A06-536053362270}" type="presParOf" srcId="{0DC7A063-583D-4B0F-88B2-BD54F95D95AF}" destId="{E966790E-26B5-4EB8-981F-1094BF4B7611}" srcOrd="14" destOrd="0" presId="urn:microsoft.com/office/officeart/2005/8/layout/hList9"/>
    <dgm:cxn modelId="{A9CA0808-E868-4CC4-BC80-94626C567CB9}" type="presParOf" srcId="{0DC7A063-583D-4B0F-88B2-BD54F95D95AF}" destId="{229B7655-E1F4-4CF5-84B8-30F0491D32B5}" srcOrd="15" destOrd="0" presId="urn:microsoft.com/office/officeart/2005/8/layout/hList9"/>
    <dgm:cxn modelId="{66E30483-04E9-438D-8315-D604E508F40B}" type="presParOf" srcId="{0DC7A063-583D-4B0F-88B2-BD54F95D95AF}" destId="{F85FFCDF-8E5F-492B-B22D-55A08EACE783}" srcOrd="16" destOrd="0" presId="urn:microsoft.com/office/officeart/2005/8/layout/hList9"/>
    <dgm:cxn modelId="{98F3756B-F4C6-478D-846E-E8B7C8C85CEE}" type="presParOf" srcId="{F85FFCDF-8E5F-492B-B22D-55A08EACE783}" destId="{600B3FB2-1315-4A84-8613-B445666BC7D2}" srcOrd="0" destOrd="0" presId="urn:microsoft.com/office/officeart/2005/8/layout/hList9"/>
    <dgm:cxn modelId="{CD1630EC-9505-4881-B6B3-25A5C69F8B00}" type="presParOf" srcId="{F85FFCDF-8E5F-492B-B22D-55A08EACE783}" destId="{E47C73E9-FBEE-4370-9B3F-E04EB7C4023A}" srcOrd="1" destOrd="0" presId="urn:microsoft.com/office/officeart/2005/8/layout/hList9"/>
    <dgm:cxn modelId="{D646C7D7-A9E1-4A33-B7A5-4AC1CA5872A6}" type="presParOf" srcId="{E47C73E9-FBEE-4370-9B3F-E04EB7C4023A}" destId="{402C2C77-A32C-4D99-9940-12535E1181F2}" srcOrd="0" destOrd="0" presId="urn:microsoft.com/office/officeart/2005/8/layout/hList9"/>
    <dgm:cxn modelId="{3FB09A93-08A5-4A4D-9C29-D5AE0F8310F3}" type="presParOf" srcId="{E47C73E9-FBEE-4370-9B3F-E04EB7C4023A}" destId="{5B88A17E-EFF5-4A04-9CC9-D2131DA9ECCC}" srcOrd="1" destOrd="0" presId="urn:microsoft.com/office/officeart/2005/8/layout/hList9"/>
    <dgm:cxn modelId="{2A0284CA-7D2B-4989-AA0A-C0BEFEE64B33}" type="presParOf" srcId="{F85FFCDF-8E5F-492B-B22D-55A08EACE783}" destId="{F3C2D87B-A5E7-46E2-B3D3-58E6D9562663}" srcOrd="2" destOrd="0" presId="urn:microsoft.com/office/officeart/2005/8/layout/hList9"/>
    <dgm:cxn modelId="{4C96F778-61CA-4254-83B9-38B1597EF032}" type="presParOf" srcId="{F3C2D87B-A5E7-46E2-B3D3-58E6D9562663}" destId="{3086D0BF-AAD1-4310-88ED-4D81A687BD50}" srcOrd="0" destOrd="0" presId="urn:microsoft.com/office/officeart/2005/8/layout/hList9"/>
    <dgm:cxn modelId="{9F1DF78C-02D6-41AD-8934-04613B1EFF8B}" type="presParOf" srcId="{F3C2D87B-A5E7-46E2-B3D3-58E6D9562663}" destId="{2B18CCD9-D6B1-4225-8D26-4BA691BB1837}" srcOrd="1" destOrd="0" presId="urn:microsoft.com/office/officeart/2005/8/layout/hList9"/>
    <dgm:cxn modelId="{B8E6B6BA-B4B8-4D33-8CD4-347CE8505B98}" type="presParOf" srcId="{0DC7A063-583D-4B0F-88B2-BD54F95D95AF}" destId="{9051EF7D-7D6C-4B43-A6C4-239F9933C94D}" srcOrd="17" destOrd="0" presId="urn:microsoft.com/office/officeart/2005/8/layout/hList9"/>
    <dgm:cxn modelId="{DBA3998F-8B37-4B4D-98D8-B5A3B807ECF2}" type="presParOf" srcId="{0DC7A063-583D-4B0F-88B2-BD54F95D95AF}" destId="{7453D9C8-CD6E-4AA4-8A19-7F6F667528F0}" srcOrd="1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C18FBF-3FF5-4C16-97CF-AF03740D7AB6}"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en-US"/>
        </a:p>
      </dgm:t>
    </dgm:pt>
    <dgm:pt modelId="{B4F1B46E-22B2-4721-950C-8704487586DC}">
      <dgm:prSet phldrT="[Text]"/>
      <dgm:spPr/>
      <dgm:t>
        <a:bodyPr/>
        <a:lstStyle/>
        <a:p>
          <a:r>
            <a:rPr lang="en-GB" dirty="0"/>
            <a:t>All Sectors</a:t>
          </a:r>
          <a:endParaRPr lang="en-US" dirty="0"/>
        </a:p>
      </dgm:t>
    </dgm:pt>
    <dgm:pt modelId="{E8A66543-CC4D-4785-A93E-5B125E09F826}" type="parTrans" cxnId="{2C8317B2-2EBB-4589-86EA-C77B3B6E81AA}">
      <dgm:prSet/>
      <dgm:spPr/>
      <dgm:t>
        <a:bodyPr/>
        <a:lstStyle/>
        <a:p>
          <a:endParaRPr lang="en-US"/>
        </a:p>
      </dgm:t>
    </dgm:pt>
    <dgm:pt modelId="{A7E2530A-34E2-4E9F-BC78-8920BA140C41}" type="sibTrans" cxnId="{2C8317B2-2EBB-4589-86EA-C77B3B6E81AA}">
      <dgm:prSet/>
      <dgm:spPr/>
      <dgm:t>
        <a:bodyPr/>
        <a:lstStyle/>
        <a:p>
          <a:endParaRPr lang="en-US"/>
        </a:p>
      </dgm:t>
    </dgm:pt>
    <dgm:pt modelId="{9D72CDD3-5859-43DB-BD75-0C3C30E3DE62}">
      <dgm:prSet phldrT="[Text]"/>
      <dgm:spPr/>
      <dgm:t>
        <a:bodyPr/>
        <a:lstStyle/>
        <a:p>
          <a:r>
            <a:rPr lang="en-GB" dirty="0"/>
            <a:t>Nutrition Sector develop nutrition specific intervention to address current gaps and scale up base on a package of HINI</a:t>
          </a:r>
          <a:endParaRPr lang="en-US" dirty="0"/>
        </a:p>
      </dgm:t>
    </dgm:pt>
    <dgm:pt modelId="{1D5B1F83-33A7-4298-BC11-2B1252AFAEA5}" type="parTrans" cxnId="{DDB5AD9A-40B0-48EF-AF2C-8CCDA330F7FE}">
      <dgm:prSet/>
      <dgm:spPr/>
      <dgm:t>
        <a:bodyPr/>
        <a:lstStyle/>
        <a:p>
          <a:endParaRPr lang="en-US"/>
        </a:p>
      </dgm:t>
    </dgm:pt>
    <dgm:pt modelId="{15E25BD4-1EBF-43C2-8885-DBF66B8429E1}" type="sibTrans" cxnId="{DDB5AD9A-40B0-48EF-AF2C-8CCDA330F7FE}">
      <dgm:prSet/>
      <dgm:spPr/>
      <dgm:t>
        <a:bodyPr/>
        <a:lstStyle/>
        <a:p>
          <a:endParaRPr lang="en-US"/>
        </a:p>
      </dgm:t>
    </dgm:pt>
    <dgm:pt modelId="{F9D46839-CD06-4669-AAE4-4D1E9AFEDA78}">
      <dgm:prSet phldrT="[Text]"/>
      <dgm:spPr/>
      <dgm:t>
        <a:bodyPr/>
        <a:lstStyle/>
        <a:p>
          <a:r>
            <a:rPr lang="en-GB" dirty="0"/>
            <a:t>The plan should have clear plan for possible integration with other sector platforms, actions that will strengthen systems</a:t>
          </a:r>
          <a:endParaRPr lang="en-US" dirty="0"/>
        </a:p>
      </dgm:t>
    </dgm:pt>
    <dgm:pt modelId="{B6B535D8-00AB-4FA1-AAEC-92498ABC6F4C}" type="parTrans" cxnId="{AD25A8A0-4628-40E2-8C9E-64E6AD4D4D91}">
      <dgm:prSet/>
      <dgm:spPr/>
      <dgm:t>
        <a:bodyPr/>
        <a:lstStyle/>
        <a:p>
          <a:endParaRPr lang="en-US"/>
        </a:p>
      </dgm:t>
    </dgm:pt>
    <dgm:pt modelId="{6497F199-DC2A-41F9-A449-D395E6BC4900}" type="sibTrans" cxnId="{AD25A8A0-4628-40E2-8C9E-64E6AD4D4D91}">
      <dgm:prSet/>
      <dgm:spPr/>
      <dgm:t>
        <a:bodyPr/>
        <a:lstStyle/>
        <a:p>
          <a:endParaRPr lang="en-US"/>
        </a:p>
      </dgm:t>
    </dgm:pt>
    <dgm:pt modelId="{7CB6360B-4022-4E96-922B-A12DE0E2A39F}">
      <dgm:prSet phldrT="[Text]"/>
      <dgm:spPr/>
      <dgm:t>
        <a:bodyPr/>
        <a:lstStyle/>
        <a:p>
          <a:r>
            <a:rPr lang="en-GB" dirty="0"/>
            <a:t>Other related sectors should develop nutrition sensitive actions to address the gaps </a:t>
          </a:r>
          <a:endParaRPr lang="en-US" dirty="0"/>
        </a:p>
      </dgm:t>
    </dgm:pt>
    <dgm:pt modelId="{44B2858F-607B-47DF-B44B-EA7D73FDC9F2}" type="parTrans" cxnId="{CD5EFFB3-C9FD-4DAC-8D97-0C2FB02B380B}">
      <dgm:prSet/>
      <dgm:spPr/>
      <dgm:t>
        <a:bodyPr/>
        <a:lstStyle/>
        <a:p>
          <a:endParaRPr lang="en-US"/>
        </a:p>
      </dgm:t>
    </dgm:pt>
    <dgm:pt modelId="{B35ED9D1-2A17-4034-8D08-4945CA54F6C9}" type="sibTrans" cxnId="{CD5EFFB3-C9FD-4DAC-8D97-0C2FB02B380B}">
      <dgm:prSet/>
      <dgm:spPr/>
      <dgm:t>
        <a:bodyPr/>
        <a:lstStyle/>
        <a:p>
          <a:endParaRPr lang="en-US"/>
        </a:p>
      </dgm:t>
    </dgm:pt>
    <dgm:pt modelId="{F2881FB1-6580-4F21-A283-BFAA6F91D5D2}">
      <dgm:prSet phldrT="[Text]"/>
      <dgm:spPr/>
      <dgm:t>
        <a:bodyPr/>
        <a:lstStyle/>
        <a:p>
          <a:r>
            <a:rPr lang="en-GB" dirty="0"/>
            <a:t>All sectors</a:t>
          </a:r>
          <a:endParaRPr lang="en-US" dirty="0"/>
        </a:p>
      </dgm:t>
    </dgm:pt>
    <dgm:pt modelId="{2D960FDD-BADA-480D-9043-497C56588AD3}" type="parTrans" cxnId="{4A31D641-1B5D-46D3-B685-0C4DC6EFE71B}">
      <dgm:prSet/>
      <dgm:spPr/>
      <dgm:t>
        <a:bodyPr/>
        <a:lstStyle/>
        <a:p>
          <a:endParaRPr lang="en-US"/>
        </a:p>
      </dgm:t>
    </dgm:pt>
    <dgm:pt modelId="{A5ABDC17-7AB5-4F0E-992A-F9343F5D74EB}" type="sibTrans" cxnId="{4A31D641-1B5D-46D3-B685-0C4DC6EFE71B}">
      <dgm:prSet/>
      <dgm:spPr/>
      <dgm:t>
        <a:bodyPr/>
        <a:lstStyle/>
        <a:p>
          <a:endParaRPr lang="en-US"/>
        </a:p>
      </dgm:t>
    </dgm:pt>
    <dgm:pt modelId="{29E78340-8EBE-415C-B973-78A91A054B9C}">
      <dgm:prSet phldrT="[Text]"/>
      <dgm:spPr/>
      <dgm:t>
        <a:bodyPr/>
        <a:lstStyle/>
        <a:p>
          <a:r>
            <a:rPr lang="en-GB" dirty="0"/>
            <a:t>Ensure those actions are costed in the respective sector plans</a:t>
          </a:r>
          <a:endParaRPr lang="en-US" dirty="0"/>
        </a:p>
      </dgm:t>
    </dgm:pt>
    <dgm:pt modelId="{FF4E5F97-6974-4E39-A85D-DCB2E100798E}" type="parTrans" cxnId="{311348D8-FDE3-4C22-99F5-3B98C5F51F0D}">
      <dgm:prSet/>
      <dgm:spPr/>
      <dgm:t>
        <a:bodyPr/>
        <a:lstStyle/>
        <a:p>
          <a:endParaRPr lang="en-US"/>
        </a:p>
      </dgm:t>
    </dgm:pt>
    <dgm:pt modelId="{B4B9A51E-FA34-465E-B5B4-81CD76EB3FC2}" type="sibTrans" cxnId="{311348D8-FDE3-4C22-99F5-3B98C5F51F0D}">
      <dgm:prSet/>
      <dgm:spPr/>
      <dgm:t>
        <a:bodyPr/>
        <a:lstStyle/>
        <a:p>
          <a:endParaRPr lang="en-US"/>
        </a:p>
      </dgm:t>
    </dgm:pt>
    <dgm:pt modelId="{6352CA33-6755-44BE-808F-400DA4CF80A7}">
      <dgm:prSet phldrT="[Text]"/>
      <dgm:spPr/>
      <dgm:t>
        <a:bodyPr/>
        <a:lstStyle/>
        <a:p>
          <a:r>
            <a:rPr lang="en-GB" dirty="0"/>
            <a:t>All sectors</a:t>
          </a:r>
          <a:endParaRPr lang="en-US" dirty="0"/>
        </a:p>
      </dgm:t>
    </dgm:pt>
    <dgm:pt modelId="{AEB59203-63BA-4A96-BADC-40BAEBD9AA40}" type="parTrans" cxnId="{82BAE5DD-3A79-4870-9019-1254385E0650}">
      <dgm:prSet/>
      <dgm:spPr/>
      <dgm:t>
        <a:bodyPr/>
        <a:lstStyle/>
        <a:p>
          <a:endParaRPr lang="en-US"/>
        </a:p>
      </dgm:t>
    </dgm:pt>
    <dgm:pt modelId="{AAB4CF73-4B9B-4AA0-9074-16C2D2AE00A1}" type="sibTrans" cxnId="{82BAE5DD-3A79-4870-9019-1254385E0650}">
      <dgm:prSet/>
      <dgm:spPr/>
      <dgm:t>
        <a:bodyPr/>
        <a:lstStyle/>
        <a:p>
          <a:endParaRPr lang="en-US"/>
        </a:p>
      </dgm:t>
    </dgm:pt>
    <dgm:pt modelId="{9614A323-64B1-4077-A841-022051EC749A}">
      <dgm:prSet phldrT="[Text]"/>
      <dgm:spPr/>
      <dgm:t>
        <a:bodyPr/>
        <a:lstStyle/>
        <a:p>
          <a:r>
            <a:rPr lang="en-GB" dirty="0"/>
            <a:t>Implementation</a:t>
          </a:r>
        </a:p>
        <a:p>
          <a:endParaRPr lang="en-GB" dirty="0"/>
        </a:p>
        <a:p>
          <a:r>
            <a:rPr lang="en-GB" dirty="0"/>
            <a:t>Identify areas where joint/integrated response will take plan</a:t>
          </a:r>
          <a:endParaRPr lang="en-US" dirty="0"/>
        </a:p>
      </dgm:t>
    </dgm:pt>
    <dgm:pt modelId="{E5F6BCBD-B84E-4018-BE9E-BF57FF3B4B36}" type="parTrans" cxnId="{FC7BD086-74EA-4D6C-9657-E916D355F209}">
      <dgm:prSet/>
      <dgm:spPr/>
      <dgm:t>
        <a:bodyPr/>
        <a:lstStyle/>
        <a:p>
          <a:endParaRPr lang="en-US"/>
        </a:p>
      </dgm:t>
    </dgm:pt>
    <dgm:pt modelId="{FEC2A79F-8857-403A-A738-E8CE75C965E2}" type="sibTrans" cxnId="{FC7BD086-74EA-4D6C-9657-E916D355F209}">
      <dgm:prSet/>
      <dgm:spPr/>
      <dgm:t>
        <a:bodyPr/>
        <a:lstStyle/>
        <a:p>
          <a:endParaRPr lang="en-US"/>
        </a:p>
      </dgm:t>
    </dgm:pt>
    <dgm:pt modelId="{3D5CDB25-F8FA-444B-8D4A-1D29D0CBA282}">
      <dgm:prSet phldrT="[Text]"/>
      <dgm:spPr/>
      <dgm:t>
        <a:bodyPr/>
        <a:lstStyle/>
        <a:p>
          <a:r>
            <a:rPr lang="en-GB" dirty="0"/>
            <a:t>Agree on few key indicators of success</a:t>
          </a:r>
          <a:endParaRPr lang="en-US" dirty="0"/>
        </a:p>
      </dgm:t>
    </dgm:pt>
    <dgm:pt modelId="{4C229933-AC16-44B7-98EC-4C0F07FABCB0}" type="parTrans" cxnId="{2E3C97E6-67D4-4948-B47A-1115C2B2979F}">
      <dgm:prSet/>
      <dgm:spPr/>
      <dgm:t>
        <a:bodyPr/>
        <a:lstStyle/>
        <a:p>
          <a:endParaRPr lang="en-US"/>
        </a:p>
      </dgm:t>
    </dgm:pt>
    <dgm:pt modelId="{189DA4C5-2A22-4C71-A806-7B4AB57767CC}" type="sibTrans" cxnId="{2E3C97E6-67D4-4948-B47A-1115C2B2979F}">
      <dgm:prSet/>
      <dgm:spPr/>
      <dgm:t>
        <a:bodyPr/>
        <a:lstStyle/>
        <a:p>
          <a:endParaRPr lang="en-US"/>
        </a:p>
      </dgm:t>
    </dgm:pt>
    <dgm:pt modelId="{7FCE83D9-631B-4420-BBFC-CA0AFA59F747}">
      <dgm:prSet phldrT="[Text]"/>
      <dgm:spPr/>
      <dgm:t>
        <a:bodyPr/>
        <a:lstStyle/>
        <a:p>
          <a:r>
            <a:rPr lang="en-GB" dirty="0"/>
            <a:t>All Sectors</a:t>
          </a:r>
          <a:endParaRPr lang="en-US" dirty="0"/>
        </a:p>
      </dgm:t>
    </dgm:pt>
    <dgm:pt modelId="{C61EC981-13FA-4710-B079-D35692EEB764}" type="parTrans" cxnId="{E572418E-4340-4448-940D-253A2FA3B9B3}">
      <dgm:prSet/>
      <dgm:spPr/>
      <dgm:t>
        <a:bodyPr/>
        <a:lstStyle/>
        <a:p>
          <a:endParaRPr lang="en-US"/>
        </a:p>
      </dgm:t>
    </dgm:pt>
    <dgm:pt modelId="{1B48A0DE-4031-4D45-86A1-94CDAF68824A}" type="sibTrans" cxnId="{E572418E-4340-4448-940D-253A2FA3B9B3}">
      <dgm:prSet/>
      <dgm:spPr/>
      <dgm:t>
        <a:bodyPr/>
        <a:lstStyle/>
        <a:p>
          <a:endParaRPr lang="en-US"/>
        </a:p>
      </dgm:t>
    </dgm:pt>
    <dgm:pt modelId="{DB9FB862-4759-4D6A-84F3-01524B92723B}">
      <dgm:prSet phldrT="[Text]"/>
      <dgm:spPr/>
      <dgm:t>
        <a:bodyPr/>
        <a:lstStyle/>
        <a:p>
          <a:r>
            <a:rPr lang="en-GB" dirty="0"/>
            <a:t>Great platform for coordination and regular update</a:t>
          </a:r>
          <a:endParaRPr lang="en-US" dirty="0"/>
        </a:p>
      </dgm:t>
    </dgm:pt>
    <dgm:pt modelId="{CD1EE44C-3116-420B-89E3-1D797CB25D34}" type="parTrans" cxnId="{70CAB4FC-3D17-49C2-8A7B-F387031FCDCA}">
      <dgm:prSet/>
      <dgm:spPr/>
      <dgm:t>
        <a:bodyPr/>
        <a:lstStyle/>
        <a:p>
          <a:endParaRPr lang="en-US"/>
        </a:p>
      </dgm:t>
    </dgm:pt>
    <dgm:pt modelId="{4BD4D4A5-043E-4ED5-A5CA-8D46DADC3150}" type="sibTrans" cxnId="{70CAB4FC-3D17-49C2-8A7B-F387031FCDCA}">
      <dgm:prSet/>
      <dgm:spPr/>
      <dgm:t>
        <a:bodyPr/>
        <a:lstStyle/>
        <a:p>
          <a:endParaRPr lang="en-US"/>
        </a:p>
      </dgm:t>
    </dgm:pt>
    <dgm:pt modelId="{50451020-5E1A-4778-9E8D-169182A36191}">
      <dgm:prSet phldrT="[Text]"/>
      <dgm:spPr/>
      <dgm:t>
        <a:bodyPr/>
        <a:lstStyle/>
        <a:p>
          <a:r>
            <a:rPr lang="en-GB" dirty="0"/>
            <a:t>It will be important to be clear on the role of the sectors and ICNWG within the framework</a:t>
          </a:r>
          <a:endParaRPr lang="en-US" dirty="0"/>
        </a:p>
      </dgm:t>
    </dgm:pt>
    <dgm:pt modelId="{7DFC3849-4A12-49FB-B614-8AFD597CCB9E}" type="parTrans" cxnId="{0F86DBDB-3C4F-4C84-981B-7F4CA2A8EAF3}">
      <dgm:prSet/>
      <dgm:spPr/>
      <dgm:t>
        <a:bodyPr/>
        <a:lstStyle/>
        <a:p>
          <a:endParaRPr lang="en-US"/>
        </a:p>
      </dgm:t>
    </dgm:pt>
    <dgm:pt modelId="{EEDE2474-4F18-4F59-8E58-6382D253E514}" type="sibTrans" cxnId="{0F86DBDB-3C4F-4C84-981B-7F4CA2A8EAF3}">
      <dgm:prSet/>
      <dgm:spPr/>
      <dgm:t>
        <a:bodyPr/>
        <a:lstStyle/>
        <a:p>
          <a:endParaRPr lang="en-US"/>
        </a:p>
      </dgm:t>
    </dgm:pt>
    <dgm:pt modelId="{D5197DDB-D5D2-499F-B255-CF7BB5AE2B43}">
      <dgm:prSet phldrT="[Text]"/>
      <dgm:spPr/>
      <dgm:t>
        <a:bodyPr/>
        <a:lstStyle/>
        <a:p>
          <a:r>
            <a:rPr lang="en-GB" dirty="0"/>
            <a:t>Resource Mobilization</a:t>
          </a:r>
          <a:endParaRPr lang="en-US" dirty="0"/>
        </a:p>
      </dgm:t>
    </dgm:pt>
    <dgm:pt modelId="{29F2454A-2FA8-4B3A-AC63-4A0B9FD04A75}" type="sibTrans" cxnId="{3204ED53-15A0-4643-A582-021A785F1BA2}">
      <dgm:prSet/>
      <dgm:spPr/>
      <dgm:t>
        <a:bodyPr/>
        <a:lstStyle/>
        <a:p>
          <a:endParaRPr lang="en-US"/>
        </a:p>
      </dgm:t>
    </dgm:pt>
    <dgm:pt modelId="{B14A4DC9-F40A-4867-ADB8-4BA8A1F83766}" type="parTrans" cxnId="{3204ED53-15A0-4643-A582-021A785F1BA2}">
      <dgm:prSet/>
      <dgm:spPr/>
      <dgm:t>
        <a:bodyPr/>
        <a:lstStyle/>
        <a:p>
          <a:endParaRPr lang="en-US"/>
        </a:p>
      </dgm:t>
    </dgm:pt>
    <dgm:pt modelId="{8321AB85-EA8C-4958-B404-B4C118CB3C18}">
      <dgm:prSet phldrT="[Text]"/>
      <dgm:spPr/>
      <dgm:t>
        <a:bodyPr/>
        <a:lstStyle/>
        <a:p>
          <a:r>
            <a:rPr lang="en-GB" dirty="0"/>
            <a:t>Explore options for join resource mobilization</a:t>
          </a:r>
          <a:endParaRPr lang="en-US" dirty="0"/>
        </a:p>
      </dgm:t>
    </dgm:pt>
    <dgm:pt modelId="{AA5F76CE-8FD4-4692-8BB1-EF84CF9D365E}" type="sibTrans" cxnId="{129AEA77-5D2A-49D4-956D-99009974B6C5}">
      <dgm:prSet/>
      <dgm:spPr/>
      <dgm:t>
        <a:bodyPr/>
        <a:lstStyle/>
        <a:p>
          <a:endParaRPr lang="en-US"/>
        </a:p>
      </dgm:t>
    </dgm:pt>
    <dgm:pt modelId="{24ABE8B3-7220-436D-9636-F7B4C0B99576}" type="parTrans" cxnId="{129AEA77-5D2A-49D4-956D-99009974B6C5}">
      <dgm:prSet/>
      <dgm:spPr/>
      <dgm:t>
        <a:bodyPr/>
        <a:lstStyle/>
        <a:p>
          <a:endParaRPr lang="en-US"/>
        </a:p>
      </dgm:t>
    </dgm:pt>
    <dgm:pt modelId="{0DC7A063-583D-4B0F-88B2-BD54F95D95AF}" type="pres">
      <dgm:prSet presAssocID="{00C18FBF-3FF5-4C16-97CF-AF03740D7AB6}" presName="list" presStyleCnt="0">
        <dgm:presLayoutVars>
          <dgm:dir/>
          <dgm:animLvl val="lvl"/>
        </dgm:presLayoutVars>
      </dgm:prSet>
      <dgm:spPr/>
    </dgm:pt>
    <dgm:pt modelId="{3B23570A-ECC9-4DF8-BCB4-0465C69CBB88}" type="pres">
      <dgm:prSet presAssocID="{B4F1B46E-22B2-4721-950C-8704487586DC}" presName="posSpace" presStyleCnt="0"/>
      <dgm:spPr/>
    </dgm:pt>
    <dgm:pt modelId="{FC66A233-6BBA-46AF-B2F6-28E379B158E2}" type="pres">
      <dgm:prSet presAssocID="{B4F1B46E-22B2-4721-950C-8704487586DC}" presName="vertFlow" presStyleCnt="0"/>
      <dgm:spPr/>
    </dgm:pt>
    <dgm:pt modelId="{46739A04-1AA3-49C6-8EA7-EB1DE975B900}" type="pres">
      <dgm:prSet presAssocID="{B4F1B46E-22B2-4721-950C-8704487586DC}" presName="topSpace" presStyleCnt="0"/>
      <dgm:spPr/>
    </dgm:pt>
    <dgm:pt modelId="{535C6EC9-8098-42C5-8527-E62FF045E4EB}" type="pres">
      <dgm:prSet presAssocID="{B4F1B46E-22B2-4721-950C-8704487586DC}" presName="firstComp" presStyleCnt="0"/>
      <dgm:spPr/>
    </dgm:pt>
    <dgm:pt modelId="{6B08AC4B-4CEC-41E5-AE19-47A4E2720563}" type="pres">
      <dgm:prSet presAssocID="{B4F1B46E-22B2-4721-950C-8704487586DC}" presName="firstChild" presStyleLbl="bgAccFollowNode1" presStyleIdx="0" presStyleCnt="10"/>
      <dgm:spPr/>
    </dgm:pt>
    <dgm:pt modelId="{187D4E8C-5C91-4D00-870C-2C45D4EA263C}" type="pres">
      <dgm:prSet presAssocID="{B4F1B46E-22B2-4721-950C-8704487586DC}" presName="firstChildTx" presStyleLbl="bgAccFollowNode1" presStyleIdx="0" presStyleCnt="10">
        <dgm:presLayoutVars>
          <dgm:bulletEnabled val="1"/>
        </dgm:presLayoutVars>
      </dgm:prSet>
      <dgm:spPr/>
    </dgm:pt>
    <dgm:pt modelId="{ADF61BBD-28F4-4815-BC7F-82CF00464E8B}" type="pres">
      <dgm:prSet presAssocID="{F9D46839-CD06-4669-AAE4-4D1E9AFEDA78}" presName="comp" presStyleCnt="0"/>
      <dgm:spPr/>
    </dgm:pt>
    <dgm:pt modelId="{59179C9B-8BA4-4AC7-ACB1-A12DE00142E2}" type="pres">
      <dgm:prSet presAssocID="{F9D46839-CD06-4669-AAE4-4D1E9AFEDA78}" presName="child" presStyleLbl="bgAccFollowNode1" presStyleIdx="1" presStyleCnt="10"/>
      <dgm:spPr/>
    </dgm:pt>
    <dgm:pt modelId="{4AE7D907-B6F4-4647-AB3F-ABE94C438AE8}" type="pres">
      <dgm:prSet presAssocID="{F9D46839-CD06-4669-AAE4-4D1E9AFEDA78}" presName="childTx" presStyleLbl="bgAccFollowNode1" presStyleIdx="1" presStyleCnt="10">
        <dgm:presLayoutVars>
          <dgm:bulletEnabled val="1"/>
        </dgm:presLayoutVars>
      </dgm:prSet>
      <dgm:spPr/>
    </dgm:pt>
    <dgm:pt modelId="{E50A9A83-9985-4184-A476-E3402BD8E76E}" type="pres">
      <dgm:prSet presAssocID="{7CB6360B-4022-4E96-922B-A12DE0E2A39F}" presName="comp" presStyleCnt="0"/>
      <dgm:spPr/>
    </dgm:pt>
    <dgm:pt modelId="{1877502C-A892-4DC0-ADA6-FA065097BB90}" type="pres">
      <dgm:prSet presAssocID="{7CB6360B-4022-4E96-922B-A12DE0E2A39F}" presName="child" presStyleLbl="bgAccFollowNode1" presStyleIdx="2" presStyleCnt="10"/>
      <dgm:spPr/>
    </dgm:pt>
    <dgm:pt modelId="{D685DD23-B321-4B5E-842F-394CB33239FA}" type="pres">
      <dgm:prSet presAssocID="{7CB6360B-4022-4E96-922B-A12DE0E2A39F}" presName="childTx" presStyleLbl="bgAccFollowNode1" presStyleIdx="2" presStyleCnt="10">
        <dgm:presLayoutVars>
          <dgm:bulletEnabled val="1"/>
        </dgm:presLayoutVars>
      </dgm:prSet>
      <dgm:spPr/>
    </dgm:pt>
    <dgm:pt modelId="{3845DB9A-BEF3-4D5D-B9C7-5FC0456401AC}" type="pres">
      <dgm:prSet presAssocID="{B4F1B46E-22B2-4721-950C-8704487586DC}" presName="negSpace" presStyleCnt="0"/>
      <dgm:spPr/>
    </dgm:pt>
    <dgm:pt modelId="{FC7ED273-8CFD-43C2-9C05-44FADF3E0637}" type="pres">
      <dgm:prSet presAssocID="{B4F1B46E-22B2-4721-950C-8704487586DC}" presName="circle" presStyleLbl="node1" presStyleIdx="0" presStyleCnt="4"/>
      <dgm:spPr/>
    </dgm:pt>
    <dgm:pt modelId="{13C564B0-C27E-4ABA-AFDA-59E145B256BA}" type="pres">
      <dgm:prSet presAssocID="{A7E2530A-34E2-4E9F-BC78-8920BA140C41}" presName="transSpace" presStyleCnt="0"/>
      <dgm:spPr/>
    </dgm:pt>
    <dgm:pt modelId="{6300E233-87DF-4270-9808-160BFEB8A5BE}" type="pres">
      <dgm:prSet presAssocID="{F2881FB1-6580-4F21-A283-BFAA6F91D5D2}" presName="posSpace" presStyleCnt="0"/>
      <dgm:spPr/>
    </dgm:pt>
    <dgm:pt modelId="{6E53DEF7-499E-42EE-802D-59B2F8915392}" type="pres">
      <dgm:prSet presAssocID="{F2881FB1-6580-4F21-A283-BFAA6F91D5D2}" presName="vertFlow" presStyleCnt="0"/>
      <dgm:spPr/>
    </dgm:pt>
    <dgm:pt modelId="{E08C30D1-35EA-4D05-9731-5D01E3FCBD09}" type="pres">
      <dgm:prSet presAssocID="{F2881FB1-6580-4F21-A283-BFAA6F91D5D2}" presName="topSpace" presStyleCnt="0"/>
      <dgm:spPr/>
    </dgm:pt>
    <dgm:pt modelId="{2F3BD88A-9166-4A26-B941-B9BAEE1A11D5}" type="pres">
      <dgm:prSet presAssocID="{F2881FB1-6580-4F21-A283-BFAA6F91D5D2}" presName="firstComp" presStyleCnt="0"/>
      <dgm:spPr/>
    </dgm:pt>
    <dgm:pt modelId="{F660F4B9-35DB-4256-A868-A35C6DCCF6B2}" type="pres">
      <dgm:prSet presAssocID="{F2881FB1-6580-4F21-A283-BFAA6F91D5D2}" presName="firstChild" presStyleLbl="bgAccFollowNode1" presStyleIdx="3" presStyleCnt="10" custLinFactNeighborY="-2778"/>
      <dgm:spPr/>
    </dgm:pt>
    <dgm:pt modelId="{10C9E3CF-3A8F-4100-8ACD-91E2373197A2}" type="pres">
      <dgm:prSet presAssocID="{F2881FB1-6580-4F21-A283-BFAA6F91D5D2}" presName="firstChildTx" presStyleLbl="bgAccFollowNode1" presStyleIdx="3" presStyleCnt="10">
        <dgm:presLayoutVars>
          <dgm:bulletEnabled val="1"/>
        </dgm:presLayoutVars>
      </dgm:prSet>
      <dgm:spPr/>
    </dgm:pt>
    <dgm:pt modelId="{60887C36-4733-46AC-A452-5444F6BC3B23}" type="pres">
      <dgm:prSet presAssocID="{29E78340-8EBE-415C-B973-78A91A054B9C}" presName="comp" presStyleCnt="0"/>
      <dgm:spPr/>
    </dgm:pt>
    <dgm:pt modelId="{614EBA0E-D12B-447E-B378-B0FA2DEBEA2F}" type="pres">
      <dgm:prSet presAssocID="{29E78340-8EBE-415C-B973-78A91A054B9C}" presName="child" presStyleLbl="bgAccFollowNode1" presStyleIdx="4" presStyleCnt="10"/>
      <dgm:spPr/>
    </dgm:pt>
    <dgm:pt modelId="{B12AEB83-0A64-4B36-BF01-B2F834861BAA}" type="pres">
      <dgm:prSet presAssocID="{29E78340-8EBE-415C-B973-78A91A054B9C}" presName="childTx" presStyleLbl="bgAccFollowNode1" presStyleIdx="4" presStyleCnt="10">
        <dgm:presLayoutVars>
          <dgm:bulletEnabled val="1"/>
        </dgm:presLayoutVars>
      </dgm:prSet>
      <dgm:spPr/>
    </dgm:pt>
    <dgm:pt modelId="{3055F178-D8CA-413A-99F2-20C8231C0651}" type="pres">
      <dgm:prSet presAssocID="{8321AB85-EA8C-4958-B404-B4C118CB3C18}" presName="comp" presStyleCnt="0"/>
      <dgm:spPr/>
    </dgm:pt>
    <dgm:pt modelId="{68509703-D239-4E1B-8CF0-EF08079E1226}" type="pres">
      <dgm:prSet presAssocID="{8321AB85-EA8C-4958-B404-B4C118CB3C18}" presName="child" presStyleLbl="bgAccFollowNode1" presStyleIdx="5" presStyleCnt="10" custScaleY="50017"/>
      <dgm:spPr/>
    </dgm:pt>
    <dgm:pt modelId="{E1767793-EDD5-4203-A612-8120A71CA906}" type="pres">
      <dgm:prSet presAssocID="{8321AB85-EA8C-4958-B404-B4C118CB3C18}" presName="childTx" presStyleLbl="bgAccFollowNode1" presStyleIdx="5" presStyleCnt="10">
        <dgm:presLayoutVars>
          <dgm:bulletEnabled val="1"/>
        </dgm:presLayoutVars>
      </dgm:prSet>
      <dgm:spPr/>
    </dgm:pt>
    <dgm:pt modelId="{69136330-53DB-4978-A56B-160862279381}" type="pres">
      <dgm:prSet presAssocID="{F2881FB1-6580-4F21-A283-BFAA6F91D5D2}" presName="negSpace" presStyleCnt="0"/>
      <dgm:spPr/>
    </dgm:pt>
    <dgm:pt modelId="{FD776C1E-557E-4553-9447-49B69EEC7907}" type="pres">
      <dgm:prSet presAssocID="{F2881FB1-6580-4F21-A283-BFAA6F91D5D2}" presName="circle" presStyleLbl="node1" presStyleIdx="1" presStyleCnt="4"/>
      <dgm:spPr/>
    </dgm:pt>
    <dgm:pt modelId="{FC2522F1-14BB-4B37-B60E-2E8A7E8A6C30}" type="pres">
      <dgm:prSet presAssocID="{A5ABDC17-7AB5-4F0E-992A-F9343F5D74EB}" presName="transSpace" presStyleCnt="0"/>
      <dgm:spPr/>
    </dgm:pt>
    <dgm:pt modelId="{2C2F6211-85A7-47FE-9239-DE94DF41A263}" type="pres">
      <dgm:prSet presAssocID="{6352CA33-6755-44BE-808F-400DA4CF80A7}" presName="posSpace" presStyleCnt="0"/>
      <dgm:spPr/>
    </dgm:pt>
    <dgm:pt modelId="{7B0C2EAE-70CB-4160-863D-210C3C66D5FD}" type="pres">
      <dgm:prSet presAssocID="{6352CA33-6755-44BE-808F-400DA4CF80A7}" presName="vertFlow" presStyleCnt="0"/>
      <dgm:spPr/>
    </dgm:pt>
    <dgm:pt modelId="{5AF3752E-55A6-443C-AD35-C49DF50A4566}" type="pres">
      <dgm:prSet presAssocID="{6352CA33-6755-44BE-808F-400DA4CF80A7}" presName="topSpace" presStyleCnt="0"/>
      <dgm:spPr/>
    </dgm:pt>
    <dgm:pt modelId="{53567A66-F0E9-4EF8-ADA9-764BA36AA6A9}" type="pres">
      <dgm:prSet presAssocID="{6352CA33-6755-44BE-808F-400DA4CF80A7}" presName="firstComp" presStyleCnt="0"/>
      <dgm:spPr/>
    </dgm:pt>
    <dgm:pt modelId="{AD2806AC-6A03-4F05-9F4D-F72EA0E56FBF}" type="pres">
      <dgm:prSet presAssocID="{6352CA33-6755-44BE-808F-400DA4CF80A7}" presName="firstChild" presStyleLbl="bgAccFollowNode1" presStyleIdx="6" presStyleCnt="10"/>
      <dgm:spPr/>
    </dgm:pt>
    <dgm:pt modelId="{F8977219-728E-448F-AE8B-46B14F4F17DE}" type="pres">
      <dgm:prSet presAssocID="{6352CA33-6755-44BE-808F-400DA4CF80A7}" presName="firstChildTx" presStyleLbl="bgAccFollowNode1" presStyleIdx="6" presStyleCnt="10">
        <dgm:presLayoutVars>
          <dgm:bulletEnabled val="1"/>
        </dgm:presLayoutVars>
      </dgm:prSet>
      <dgm:spPr/>
    </dgm:pt>
    <dgm:pt modelId="{46A8623B-DC64-4ED6-B73D-98FEAB030508}" type="pres">
      <dgm:prSet presAssocID="{3D5CDB25-F8FA-444B-8D4A-1D29D0CBA282}" presName="comp" presStyleCnt="0"/>
      <dgm:spPr/>
    </dgm:pt>
    <dgm:pt modelId="{5314AADB-0AD3-4BAE-9F15-B0FE4F44C802}" type="pres">
      <dgm:prSet presAssocID="{3D5CDB25-F8FA-444B-8D4A-1D29D0CBA282}" presName="child" presStyleLbl="bgAccFollowNode1" presStyleIdx="7" presStyleCnt="10"/>
      <dgm:spPr/>
    </dgm:pt>
    <dgm:pt modelId="{96624143-7928-48E9-817F-BC4A07250C32}" type="pres">
      <dgm:prSet presAssocID="{3D5CDB25-F8FA-444B-8D4A-1D29D0CBA282}" presName="childTx" presStyleLbl="bgAccFollowNode1" presStyleIdx="7" presStyleCnt="10">
        <dgm:presLayoutVars>
          <dgm:bulletEnabled val="1"/>
        </dgm:presLayoutVars>
      </dgm:prSet>
      <dgm:spPr/>
    </dgm:pt>
    <dgm:pt modelId="{FBCC4E74-37C0-494F-ABC0-7D18132E1437}" type="pres">
      <dgm:prSet presAssocID="{6352CA33-6755-44BE-808F-400DA4CF80A7}" presName="negSpace" presStyleCnt="0"/>
      <dgm:spPr/>
    </dgm:pt>
    <dgm:pt modelId="{89E6DA6E-7A23-44BD-8A99-378091FF741D}" type="pres">
      <dgm:prSet presAssocID="{6352CA33-6755-44BE-808F-400DA4CF80A7}" presName="circle" presStyleLbl="node1" presStyleIdx="2" presStyleCnt="4"/>
      <dgm:spPr/>
    </dgm:pt>
    <dgm:pt modelId="{E966790E-26B5-4EB8-981F-1094BF4B7611}" type="pres">
      <dgm:prSet presAssocID="{AAB4CF73-4B9B-4AA0-9074-16C2D2AE00A1}" presName="transSpace" presStyleCnt="0"/>
      <dgm:spPr/>
    </dgm:pt>
    <dgm:pt modelId="{229B7655-E1F4-4CF5-84B8-30F0491D32B5}" type="pres">
      <dgm:prSet presAssocID="{7FCE83D9-631B-4420-BBFC-CA0AFA59F747}" presName="posSpace" presStyleCnt="0"/>
      <dgm:spPr/>
    </dgm:pt>
    <dgm:pt modelId="{F85FFCDF-8E5F-492B-B22D-55A08EACE783}" type="pres">
      <dgm:prSet presAssocID="{7FCE83D9-631B-4420-BBFC-CA0AFA59F747}" presName="vertFlow" presStyleCnt="0"/>
      <dgm:spPr/>
    </dgm:pt>
    <dgm:pt modelId="{600B3FB2-1315-4A84-8613-B445666BC7D2}" type="pres">
      <dgm:prSet presAssocID="{7FCE83D9-631B-4420-BBFC-CA0AFA59F747}" presName="topSpace" presStyleCnt="0"/>
      <dgm:spPr/>
    </dgm:pt>
    <dgm:pt modelId="{E47C73E9-FBEE-4370-9B3F-E04EB7C4023A}" type="pres">
      <dgm:prSet presAssocID="{7FCE83D9-631B-4420-BBFC-CA0AFA59F747}" presName="firstComp" presStyleCnt="0"/>
      <dgm:spPr/>
    </dgm:pt>
    <dgm:pt modelId="{402C2C77-A32C-4D99-9940-12535E1181F2}" type="pres">
      <dgm:prSet presAssocID="{7FCE83D9-631B-4420-BBFC-CA0AFA59F747}" presName="firstChild" presStyleLbl="bgAccFollowNode1" presStyleIdx="8" presStyleCnt="10"/>
      <dgm:spPr/>
    </dgm:pt>
    <dgm:pt modelId="{5B88A17E-EFF5-4A04-9CC9-D2131DA9ECCC}" type="pres">
      <dgm:prSet presAssocID="{7FCE83D9-631B-4420-BBFC-CA0AFA59F747}" presName="firstChildTx" presStyleLbl="bgAccFollowNode1" presStyleIdx="8" presStyleCnt="10">
        <dgm:presLayoutVars>
          <dgm:bulletEnabled val="1"/>
        </dgm:presLayoutVars>
      </dgm:prSet>
      <dgm:spPr/>
    </dgm:pt>
    <dgm:pt modelId="{F3C2D87B-A5E7-46E2-B3D3-58E6D9562663}" type="pres">
      <dgm:prSet presAssocID="{50451020-5E1A-4778-9E8D-169182A36191}" presName="comp" presStyleCnt="0"/>
      <dgm:spPr/>
    </dgm:pt>
    <dgm:pt modelId="{3086D0BF-AAD1-4310-88ED-4D81A687BD50}" type="pres">
      <dgm:prSet presAssocID="{50451020-5E1A-4778-9E8D-169182A36191}" presName="child" presStyleLbl="bgAccFollowNode1" presStyleIdx="9" presStyleCnt="10"/>
      <dgm:spPr/>
    </dgm:pt>
    <dgm:pt modelId="{2B18CCD9-D6B1-4225-8D26-4BA691BB1837}" type="pres">
      <dgm:prSet presAssocID="{50451020-5E1A-4778-9E8D-169182A36191}" presName="childTx" presStyleLbl="bgAccFollowNode1" presStyleIdx="9" presStyleCnt="10">
        <dgm:presLayoutVars>
          <dgm:bulletEnabled val="1"/>
        </dgm:presLayoutVars>
      </dgm:prSet>
      <dgm:spPr/>
    </dgm:pt>
    <dgm:pt modelId="{9051EF7D-7D6C-4B43-A6C4-239F9933C94D}" type="pres">
      <dgm:prSet presAssocID="{7FCE83D9-631B-4420-BBFC-CA0AFA59F747}" presName="negSpace" presStyleCnt="0"/>
      <dgm:spPr/>
    </dgm:pt>
    <dgm:pt modelId="{7453D9C8-CD6E-4AA4-8A19-7F6F667528F0}" type="pres">
      <dgm:prSet presAssocID="{7FCE83D9-631B-4420-BBFC-CA0AFA59F747}" presName="circle" presStyleLbl="node1" presStyleIdx="3" presStyleCnt="4"/>
      <dgm:spPr/>
    </dgm:pt>
  </dgm:ptLst>
  <dgm:cxnLst>
    <dgm:cxn modelId="{B07CB104-584C-45B1-9049-D6E3E1C1F1FD}" type="presOf" srcId="{DB9FB862-4759-4D6A-84F3-01524B92723B}" destId="{5B88A17E-EFF5-4A04-9CC9-D2131DA9ECCC}" srcOrd="1" destOrd="0" presId="urn:microsoft.com/office/officeart/2005/8/layout/hList9"/>
    <dgm:cxn modelId="{98B0DF06-90AA-47A1-913B-1EAE3791EFB3}" type="presOf" srcId="{B4F1B46E-22B2-4721-950C-8704487586DC}" destId="{FC7ED273-8CFD-43C2-9C05-44FADF3E0637}" srcOrd="0" destOrd="0" presId="urn:microsoft.com/office/officeart/2005/8/layout/hList9"/>
    <dgm:cxn modelId="{1A1C4210-013E-4F58-B0E8-5DA1AAAF6E8E}" type="presOf" srcId="{3D5CDB25-F8FA-444B-8D4A-1D29D0CBA282}" destId="{96624143-7928-48E9-817F-BC4A07250C32}" srcOrd="1" destOrd="0" presId="urn:microsoft.com/office/officeart/2005/8/layout/hList9"/>
    <dgm:cxn modelId="{4DD40F1F-0B43-4C82-B8AA-BC0E014DBF52}" type="presOf" srcId="{8321AB85-EA8C-4958-B404-B4C118CB3C18}" destId="{E1767793-EDD5-4203-A612-8120A71CA906}" srcOrd="1" destOrd="0" presId="urn:microsoft.com/office/officeart/2005/8/layout/hList9"/>
    <dgm:cxn modelId="{8AC0403A-9789-47BC-971D-9BFDB0647D5F}" type="presOf" srcId="{7CB6360B-4022-4E96-922B-A12DE0E2A39F}" destId="{1877502C-A892-4DC0-ADA6-FA065097BB90}" srcOrd="0" destOrd="0" presId="urn:microsoft.com/office/officeart/2005/8/layout/hList9"/>
    <dgm:cxn modelId="{4A31D641-1B5D-46D3-B685-0C4DC6EFE71B}" srcId="{00C18FBF-3FF5-4C16-97CF-AF03740D7AB6}" destId="{F2881FB1-6580-4F21-A283-BFAA6F91D5D2}" srcOrd="1" destOrd="0" parTransId="{2D960FDD-BADA-480D-9043-497C56588AD3}" sibTransId="{A5ABDC17-7AB5-4F0E-992A-F9343F5D74EB}"/>
    <dgm:cxn modelId="{3204ED53-15A0-4643-A582-021A785F1BA2}" srcId="{F2881FB1-6580-4F21-A283-BFAA6F91D5D2}" destId="{D5197DDB-D5D2-499F-B255-CF7BB5AE2B43}" srcOrd="0" destOrd="0" parTransId="{B14A4DC9-F40A-4867-ADB8-4BA8A1F83766}" sibTransId="{29F2454A-2FA8-4B3A-AC63-4A0B9FD04A75}"/>
    <dgm:cxn modelId="{6165DE57-5F22-4729-8971-94F651A2F093}" type="presOf" srcId="{7CB6360B-4022-4E96-922B-A12DE0E2A39F}" destId="{D685DD23-B321-4B5E-842F-394CB33239FA}" srcOrd="1" destOrd="0" presId="urn:microsoft.com/office/officeart/2005/8/layout/hList9"/>
    <dgm:cxn modelId="{01B0FA58-0415-426B-A408-CEC9D428C73A}" type="presOf" srcId="{9D72CDD3-5859-43DB-BD75-0C3C30E3DE62}" destId="{187D4E8C-5C91-4D00-870C-2C45D4EA263C}" srcOrd="1" destOrd="0" presId="urn:microsoft.com/office/officeart/2005/8/layout/hList9"/>
    <dgm:cxn modelId="{62453370-EAFA-46FF-BA1C-D06569BCC737}" type="presOf" srcId="{DB9FB862-4759-4D6A-84F3-01524B92723B}" destId="{402C2C77-A32C-4D99-9940-12535E1181F2}" srcOrd="0" destOrd="0" presId="urn:microsoft.com/office/officeart/2005/8/layout/hList9"/>
    <dgm:cxn modelId="{129AEA77-5D2A-49D4-956D-99009974B6C5}" srcId="{F2881FB1-6580-4F21-A283-BFAA6F91D5D2}" destId="{8321AB85-EA8C-4958-B404-B4C118CB3C18}" srcOrd="2" destOrd="0" parTransId="{24ABE8B3-7220-436D-9636-F7B4C0B99576}" sibTransId="{AA5F76CE-8FD4-4692-8BB1-EF84CF9D365E}"/>
    <dgm:cxn modelId="{8E3D5878-D13C-4F17-8651-63C9DCCD8B46}" type="presOf" srcId="{29E78340-8EBE-415C-B973-78A91A054B9C}" destId="{B12AEB83-0A64-4B36-BF01-B2F834861BAA}" srcOrd="1" destOrd="0" presId="urn:microsoft.com/office/officeart/2005/8/layout/hList9"/>
    <dgm:cxn modelId="{4808C47C-5268-4A6B-9C1B-FADA3B212A19}" type="presOf" srcId="{9614A323-64B1-4077-A841-022051EC749A}" destId="{F8977219-728E-448F-AE8B-46B14F4F17DE}" srcOrd="1" destOrd="0" presId="urn:microsoft.com/office/officeart/2005/8/layout/hList9"/>
    <dgm:cxn modelId="{743C2983-377A-4896-A5F1-ACF17AD67095}" type="presOf" srcId="{F9D46839-CD06-4669-AAE4-4D1E9AFEDA78}" destId="{59179C9B-8BA4-4AC7-ACB1-A12DE00142E2}" srcOrd="0" destOrd="0" presId="urn:microsoft.com/office/officeart/2005/8/layout/hList9"/>
    <dgm:cxn modelId="{2E3A4284-B797-43E3-AAA6-83E0150595D5}" type="presOf" srcId="{F2881FB1-6580-4F21-A283-BFAA6F91D5D2}" destId="{FD776C1E-557E-4553-9447-49B69EEC7907}" srcOrd="0" destOrd="0" presId="urn:microsoft.com/office/officeart/2005/8/layout/hList9"/>
    <dgm:cxn modelId="{FC7BD086-74EA-4D6C-9657-E916D355F209}" srcId="{6352CA33-6755-44BE-808F-400DA4CF80A7}" destId="{9614A323-64B1-4077-A841-022051EC749A}" srcOrd="0" destOrd="0" parTransId="{E5F6BCBD-B84E-4018-BE9E-BF57FF3B4B36}" sibTransId="{FEC2A79F-8857-403A-A738-E8CE75C965E2}"/>
    <dgm:cxn modelId="{E572418E-4340-4448-940D-253A2FA3B9B3}" srcId="{00C18FBF-3FF5-4C16-97CF-AF03740D7AB6}" destId="{7FCE83D9-631B-4420-BBFC-CA0AFA59F747}" srcOrd="3" destOrd="0" parTransId="{C61EC981-13FA-4710-B079-D35692EEB764}" sibTransId="{1B48A0DE-4031-4D45-86A1-94CDAF68824A}"/>
    <dgm:cxn modelId="{63291D92-BC4C-4911-B1AA-85035EF371E0}" type="presOf" srcId="{50451020-5E1A-4778-9E8D-169182A36191}" destId="{3086D0BF-AAD1-4310-88ED-4D81A687BD50}" srcOrd="0" destOrd="0" presId="urn:microsoft.com/office/officeart/2005/8/layout/hList9"/>
    <dgm:cxn modelId="{395B4C9A-4176-48FD-8574-F59A9BF3FB69}" type="presOf" srcId="{6352CA33-6755-44BE-808F-400DA4CF80A7}" destId="{89E6DA6E-7A23-44BD-8A99-378091FF741D}" srcOrd="0" destOrd="0" presId="urn:microsoft.com/office/officeart/2005/8/layout/hList9"/>
    <dgm:cxn modelId="{DDB5AD9A-40B0-48EF-AF2C-8CCDA330F7FE}" srcId="{B4F1B46E-22B2-4721-950C-8704487586DC}" destId="{9D72CDD3-5859-43DB-BD75-0C3C30E3DE62}" srcOrd="0" destOrd="0" parTransId="{1D5B1F83-33A7-4298-BC11-2B1252AFAEA5}" sibTransId="{15E25BD4-1EBF-43C2-8885-DBF66B8429E1}"/>
    <dgm:cxn modelId="{AD25A8A0-4628-40E2-8C9E-64E6AD4D4D91}" srcId="{B4F1B46E-22B2-4721-950C-8704487586DC}" destId="{F9D46839-CD06-4669-AAE4-4D1E9AFEDA78}" srcOrd="1" destOrd="0" parTransId="{B6B535D8-00AB-4FA1-AAEC-92498ABC6F4C}" sibTransId="{6497F199-DC2A-41F9-A449-D395E6BC4900}"/>
    <dgm:cxn modelId="{2C8317B2-2EBB-4589-86EA-C77B3B6E81AA}" srcId="{00C18FBF-3FF5-4C16-97CF-AF03740D7AB6}" destId="{B4F1B46E-22B2-4721-950C-8704487586DC}" srcOrd="0" destOrd="0" parTransId="{E8A66543-CC4D-4785-A93E-5B125E09F826}" sibTransId="{A7E2530A-34E2-4E9F-BC78-8920BA140C41}"/>
    <dgm:cxn modelId="{CD5EFFB3-C9FD-4DAC-8D97-0C2FB02B380B}" srcId="{B4F1B46E-22B2-4721-950C-8704487586DC}" destId="{7CB6360B-4022-4E96-922B-A12DE0E2A39F}" srcOrd="2" destOrd="0" parTransId="{44B2858F-607B-47DF-B44B-EA7D73FDC9F2}" sibTransId="{B35ED9D1-2A17-4034-8D08-4945CA54F6C9}"/>
    <dgm:cxn modelId="{A8FFB9B6-98FC-4D3A-824C-A5EB2C938755}" type="presOf" srcId="{50451020-5E1A-4778-9E8D-169182A36191}" destId="{2B18CCD9-D6B1-4225-8D26-4BA691BB1837}" srcOrd="1" destOrd="0" presId="urn:microsoft.com/office/officeart/2005/8/layout/hList9"/>
    <dgm:cxn modelId="{D3948BB7-42DE-4B58-9E98-77672E9E1BC0}" type="presOf" srcId="{F9D46839-CD06-4669-AAE4-4D1E9AFEDA78}" destId="{4AE7D907-B6F4-4647-AB3F-ABE94C438AE8}" srcOrd="1" destOrd="0" presId="urn:microsoft.com/office/officeart/2005/8/layout/hList9"/>
    <dgm:cxn modelId="{E70975B9-FA64-4F48-8E79-1D9A485343F7}" type="presOf" srcId="{8321AB85-EA8C-4958-B404-B4C118CB3C18}" destId="{68509703-D239-4E1B-8CF0-EF08079E1226}" srcOrd="0" destOrd="0" presId="urn:microsoft.com/office/officeart/2005/8/layout/hList9"/>
    <dgm:cxn modelId="{9971A8B9-AC7E-47F2-BC9A-055DEDF1D564}" type="presOf" srcId="{D5197DDB-D5D2-499F-B255-CF7BB5AE2B43}" destId="{F660F4B9-35DB-4256-A868-A35C6DCCF6B2}" srcOrd="0" destOrd="0" presId="urn:microsoft.com/office/officeart/2005/8/layout/hList9"/>
    <dgm:cxn modelId="{A498B0BE-07AD-49C0-A66E-BB5D596CAB72}" type="presOf" srcId="{00C18FBF-3FF5-4C16-97CF-AF03740D7AB6}" destId="{0DC7A063-583D-4B0F-88B2-BD54F95D95AF}" srcOrd="0" destOrd="0" presId="urn:microsoft.com/office/officeart/2005/8/layout/hList9"/>
    <dgm:cxn modelId="{02B3EACF-A5BD-47CA-AE51-F67382C0B0B4}" type="presOf" srcId="{29E78340-8EBE-415C-B973-78A91A054B9C}" destId="{614EBA0E-D12B-447E-B378-B0FA2DEBEA2F}" srcOrd="0" destOrd="0" presId="urn:microsoft.com/office/officeart/2005/8/layout/hList9"/>
    <dgm:cxn modelId="{6C5393D1-5CA4-417C-BD0C-3B030B13F01E}" type="presOf" srcId="{9D72CDD3-5859-43DB-BD75-0C3C30E3DE62}" destId="{6B08AC4B-4CEC-41E5-AE19-47A4E2720563}" srcOrd="0" destOrd="0" presId="urn:microsoft.com/office/officeart/2005/8/layout/hList9"/>
    <dgm:cxn modelId="{311348D8-FDE3-4C22-99F5-3B98C5F51F0D}" srcId="{F2881FB1-6580-4F21-A283-BFAA6F91D5D2}" destId="{29E78340-8EBE-415C-B973-78A91A054B9C}" srcOrd="1" destOrd="0" parTransId="{FF4E5F97-6974-4E39-A85D-DCB2E100798E}" sibTransId="{B4B9A51E-FA34-465E-B5B4-81CD76EB3FC2}"/>
    <dgm:cxn modelId="{0F86DBDB-3C4F-4C84-981B-7F4CA2A8EAF3}" srcId="{7FCE83D9-631B-4420-BBFC-CA0AFA59F747}" destId="{50451020-5E1A-4778-9E8D-169182A36191}" srcOrd="1" destOrd="0" parTransId="{7DFC3849-4A12-49FB-B614-8AFD597CCB9E}" sibTransId="{EEDE2474-4F18-4F59-8E58-6382D253E514}"/>
    <dgm:cxn modelId="{82BAE5DD-3A79-4870-9019-1254385E0650}" srcId="{00C18FBF-3FF5-4C16-97CF-AF03740D7AB6}" destId="{6352CA33-6755-44BE-808F-400DA4CF80A7}" srcOrd="2" destOrd="0" parTransId="{AEB59203-63BA-4A96-BADC-40BAEBD9AA40}" sibTransId="{AAB4CF73-4B9B-4AA0-9074-16C2D2AE00A1}"/>
    <dgm:cxn modelId="{6C91A2DF-C404-424C-90F0-54B1569FF34A}" type="presOf" srcId="{D5197DDB-D5D2-499F-B255-CF7BB5AE2B43}" destId="{10C9E3CF-3A8F-4100-8ACD-91E2373197A2}" srcOrd="1" destOrd="0" presId="urn:microsoft.com/office/officeart/2005/8/layout/hList9"/>
    <dgm:cxn modelId="{B6C7FDE1-84A8-4A6D-B064-44FE00BB9CB2}" type="presOf" srcId="{7FCE83D9-631B-4420-BBFC-CA0AFA59F747}" destId="{7453D9C8-CD6E-4AA4-8A19-7F6F667528F0}" srcOrd="0" destOrd="0" presId="urn:microsoft.com/office/officeart/2005/8/layout/hList9"/>
    <dgm:cxn modelId="{2E3C97E6-67D4-4948-B47A-1115C2B2979F}" srcId="{6352CA33-6755-44BE-808F-400DA4CF80A7}" destId="{3D5CDB25-F8FA-444B-8D4A-1D29D0CBA282}" srcOrd="1" destOrd="0" parTransId="{4C229933-AC16-44B7-98EC-4C0F07FABCB0}" sibTransId="{189DA4C5-2A22-4C71-A806-7B4AB57767CC}"/>
    <dgm:cxn modelId="{BA9FC0EA-9C7D-4159-944D-256133A0A0C1}" type="presOf" srcId="{9614A323-64B1-4077-A841-022051EC749A}" destId="{AD2806AC-6A03-4F05-9F4D-F72EA0E56FBF}" srcOrd="0" destOrd="0" presId="urn:microsoft.com/office/officeart/2005/8/layout/hList9"/>
    <dgm:cxn modelId="{41C0D0ED-8275-441A-87DF-1C7E8B3324F2}" type="presOf" srcId="{3D5CDB25-F8FA-444B-8D4A-1D29D0CBA282}" destId="{5314AADB-0AD3-4BAE-9F15-B0FE4F44C802}" srcOrd="0" destOrd="0" presId="urn:microsoft.com/office/officeart/2005/8/layout/hList9"/>
    <dgm:cxn modelId="{70CAB4FC-3D17-49C2-8A7B-F387031FCDCA}" srcId="{7FCE83D9-631B-4420-BBFC-CA0AFA59F747}" destId="{DB9FB862-4759-4D6A-84F3-01524B92723B}" srcOrd="0" destOrd="0" parTransId="{CD1EE44C-3116-420B-89E3-1D797CB25D34}" sibTransId="{4BD4D4A5-043E-4ED5-A5CA-8D46DADC3150}"/>
    <dgm:cxn modelId="{CFF6B773-2B7B-4D95-AD55-E8CEFB3D8B44}" type="presParOf" srcId="{0DC7A063-583D-4B0F-88B2-BD54F95D95AF}" destId="{3B23570A-ECC9-4DF8-BCB4-0465C69CBB88}" srcOrd="0" destOrd="0" presId="urn:microsoft.com/office/officeart/2005/8/layout/hList9"/>
    <dgm:cxn modelId="{3B48BBC3-969B-4F14-B3CC-875891E7672F}" type="presParOf" srcId="{0DC7A063-583D-4B0F-88B2-BD54F95D95AF}" destId="{FC66A233-6BBA-46AF-B2F6-28E379B158E2}" srcOrd="1" destOrd="0" presId="urn:microsoft.com/office/officeart/2005/8/layout/hList9"/>
    <dgm:cxn modelId="{D2786203-3829-4557-B712-202209BF0DF9}" type="presParOf" srcId="{FC66A233-6BBA-46AF-B2F6-28E379B158E2}" destId="{46739A04-1AA3-49C6-8EA7-EB1DE975B900}" srcOrd="0" destOrd="0" presId="urn:microsoft.com/office/officeart/2005/8/layout/hList9"/>
    <dgm:cxn modelId="{495671E3-2E5E-457B-89FE-E74A5BED1ACD}" type="presParOf" srcId="{FC66A233-6BBA-46AF-B2F6-28E379B158E2}" destId="{535C6EC9-8098-42C5-8527-E62FF045E4EB}" srcOrd="1" destOrd="0" presId="urn:microsoft.com/office/officeart/2005/8/layout/hList9"/>
    <dgm:cxn modelId="{51219CBF-08D5-4D2B-9504-33F5DA6808AD}" type="presParOf" srcId="{535C6EC9-8098-42C5-8527-E62FF045E4EB}" destId="{6B08AC4B-4CEC-41E5-AE19-47A4E2720563}" srcOrd="0" destOrd="0" presId="urn:microsoft.com/office/officeart/2005/8/layout/hList9"/>
    <dgm:cxn modelId="{53ED19F0-817B-4C14-8F97-182A35EBF829}" type="presParOf" srcId="{535C6EC9-8098-42C5-8527-E62FF045E4EB}" destId="{187D4E8C-5C91-4D00-870C-2C45D4EA263C}" srcOrd="1" destOrd="0" presId="urn:microsoft.com/office/officeart/2005/8/layout/hList9"/>
    <dgm:cxn modelId="{D0ACB3B3-3CD8-4DE2-808D-951CC2C108A6}" type="presParOf" srcId="{FC66A233-6BBA-46AF-B2F6-28E379B158E2}" destId="{ADF61BBD-28F4-4815-BC7F-82CF00464E8B}" srcOrd="2" destOrd="0" presId="urn:microsoft.com/office/officeart/2005/8/layout/hList9"/>
    <dgm:cxn modelId="{D3BB4309-C644-4DDB-87FF-49C4D359FB49}" type="presParOf" srcId="{ADF61BBD-28F4-4815-BC7F-82CF00464E8B}" destId="{59179C9B-8BA4-4AC7-ACB1-A12DE00142E2}" srcOrd="0" destOrd="0" presId="urn:microsoft.com/office/officeart/2005/8/layout/hList9"/>
    <dgm:cxn modelId="{0BBDFD5C-F590-49F3-85F9-BDE38DBFC646}" type="presParOf" srcId="{ADF61BBD-28F4-4815-BC7F-82CF00464E8B}" destId="{4AE7D907-B6F4-4647-AB3F-ABE94C438AE8}" srcOrd="1" destOrd="0" presId="urn:microsoft.com/office/officeart/2005/8/layout/hList9"/>
    <dgm:cxn modelId="{4843EB47-39CD-4758-A55A-920A6D98A375}" type="presParOf" srcId="{FC66A233-6BBA-46AF-B2F6-28E379B158E2}" destId="{E50A9A83-9985-4184-A476-E3402BD8E76E}" srcOrd="3" destOrd="0" presId="urn:microsoft.com/office/officeart/2005/8/layout/hList9"/>
    <dgm:cxn modelId="{F37D0C4A-6184-4C7B-847E-9C21799BE005}" type="presParOf" srcId="{E50A9A83-9985-4184-A476-E3402BD8E76E}" destId="{1877502C-A892-4DC0-ADA6-FA065097BB90}" srcOrd="0" destOrd="0" presId="urn:microsoft.com/office/officeart/2005/8/layout/hList9"/>
    <dgm:cxn modelId="{70916F4A-ACDD-4BCF-9FFA-BABC05A416D7}" type="presParOf" srcId="{E50A9A83-9985-4184-A476-E3402BD8E76E}" destId="{D685DD23-B321-4B5E-842F-394CB33239FA}" srcOrd="1" destOrd="0" presId="urn:microsoft.com/office/officeart/2005/8/layout/hList9"/>
    <dgm:cxn modelId="{86F51EBA-229C-45B6-B3FE-D5F2A68331CD}" type="presParOf" srcId="{0DC7A063-583D-4B0F-88B2-BD54F95D95AF}" destId="{3845DB9A-BEF3-4D5D-B9C7-5FC0456401AC}" srcOrd="2" destOrd="0" presId="urn:microsoft.com/office/officeart/2005/8/layout/hList9"/>
    <dgm:cxn modelId="{9FC6A002-F2D9-4F9C-A741-E47E47ED2A65}" type="presParOf" srcId="{0DC7A063-583D-4B0F-88B2-BD54F95D95AF}" destId="{FC7ED273-8CFD-43C2-9C05-44FADF3E0637}" srcOrd="3" destOrd="0" presId="urn:microsoft.com/office/officeart/2005/8/layout/hList9"/>
    <dgm:cxn modelId="{72B01CF4-68A6-42F0-9892-453EE1BE4476}" type="presParOf" srcId="{0DC7A063-583D-4B0F-88B2-BD54F95D95AF}" destId="{13C564B0-C27E-4ABA-AFDA-59E145B256BA}" srcOrd="4" destOrd="0" presId="urn:microsoft.com/office/officeart/2005/8/layout/hList9"/>
    <dgm:cxn modelId="{1B8BB14E-859D-46A3-AE84-31433A817C86}" type="presParOf" srcId="{0DC7A063-583D-4B0F-88B2-BD54F95D95AF}" destId="{6300E233-87DF-4270-9808-160BFEB8A5BE}" srcOrd="5" destOrd="0" presId="urn:microsoft.com/office/officeart/2005/8/layout/hList9"/>
    <dgm:cxn modelId="{98C80347-762E-4415-B430-0EC9370547F0}" type="presParOf" srcId="{0DC7A063-583D-4B0F-88B2-BD54F95D95AF}" destId="{6E53DEF7-499E-42EE-802D-59B2F8915392}" srcOrd="6" destOrd="0" presId="urn:microsoft.com/office/officeart/2005/8/layout/hList9"/>
    <dgm:cxn modelId="{1E733AB2-8A95-461A-BA3B-A17BE3137DB4}" type="presParOf" srcId="{6E53DEF7-499E-42EE-802D-59B2F8915392}" destId="{E08C30D1-35EA-4D05-9731-5D01E3FCBD09}" srcOrd="0" destOrd="0" presId="urn:microsoft.com/office/officeart/2005/8/layout/hList9"/>
    <dgm:cxn modelId="{F5151966-EDC7-4773-9CEF-5A7666B1699C}" type="presParOf" srcId="{6E53DEF7-499E-42EE-802D-59B2F8915392}" destId="{2F3BD88A-9166-4A26-B941-B9BAEE1A11D5}" srcOrd="1" destOrd="0" presId="urn:microsoft.com/office/officeart/2005/8/layout/hList9"/>
    <dgm:cxn modelId="{C1C48561-454B-457E-A492-5017C9AE62CE}" type="presParOf" srcId="{2F3BD88A-9166-4A26-B941-B9BAEE1A11D5}" destId="{F660F4B9-35DB-4256-A868-A35C6DCCF6B2}" srcOrd="0" destOrd="0" presId="urn:microsoft.com/office/officeart/2005/8/layout/hList9"/>
    <dgm:cxn modelId="{EAA06D8F-5D74-4729-B014-1063E47C1ECE}" type="presParOf" srcId="{2F3BD88A-9166-4A26-B941-B9BAEE1A11D5}" destId="{10C9E3CF-3A8F-4100-8ACD-91E2373197A2}" srcOrd="1" destOrd="0" presId="urn:microsoft.com/office/officeart/2005/8/layout/hList9"/>
    <dgm:cxn modelId="{6A42CAED-D0B0-41BD-B3DA-575DCC3EF314}" type="presParOf" srcId="{6E53DEF7-499E-42EE-802D-59B2F8915392}" destId="{60887C36-4733-46AC-A452-5444F6BC3B23}" srcOrd="2" destOrd="0" presId="urn:microsoft.com/office/officeart/2005/8/layout/hList9"/>
    <dgm:cxn modelId="{5891DA2B-8735-4C94-AA9C-4CA4000E5DC4}" type="presParOf" srcId="{60887C36-4733-46AC-A452-5444F6BC3B23}" destId="{614EBA0E-D12B-447E-B378-B0FA2DEBEA2F}" srcOrd="0" destOrd="0" presId="urn:microsoft.com/office/officeart/2005/8/layout/hList9"/>
    <dgm:cxn modelId="{89B92944-6560-496F-9EE5-C041608841B2}" type="presParOf" srcId="{60887C36-4733-46AC-A452-5444F6BC3B23}" destId="{B12AEB83-0A64-4B36-BF01-B2F834861BAA}" srcOrd="1" destOrd="0" presId="urn:microsoft.com/office/officeart/2005/8/layout/hList9"/>
    <dgm:cxn modelId="{1742DB0C-94B1-4F1F-9C64-0459B64FA6F9}" type="presParOf" srcId="{6E53DEF7-499E-42EE-802D-59B2F8915392}" destId="{3055F178-D8CA-413A-99F2-20C8231C0651}" srcOrd="3" destOrd="0" presId="urn:microsoft.com/office/officeart/2005/8/layout/hList9"/>
    <dgm:cxn modelId="{54A4150D-A72C-4CF0-9132-2E3F7E1C6C33}" type="presParOf" srcId="{3055F178-D8CA-413A-99F2-20C8231C0651}" destId="{68509703-D239-4E1B-8CF0-EF08079E1226}" srcOrd="0" destOrd="0" presId="urn:microsoft.com/office/officeart/2005/8/layout/hList9"/>
    <dgm:cxn modelId="{0DB0FA26-5AB4-41DA-8E40-94C4F88991C2}" type="presParOf" srcId="{3055F178-D8CA-413A-99F2-20C8231C0651}" destId="{E1767793-EDD5-4203-A612-8120A71CA906}" srcOrd="1" destOrd="0" presId="urn:microsoft.com/office/officeart/2005/8/layout/hList9"/>
    <dgm:cxn modelId="{34E4ECF0-E0A0-43E8-854E-94FE4406D733}" type="presParOf" srcId="{0DC7A063-583D-4B0F-88B2-BD54F95D95AF}" destId="{69136330-53DB-4978-A56B-160862279381}" srcOrd="7" destOrd="0" presId="urn:microsoft.com/office/officeart/2005/8/layout/hList9"/>
    <dgm:cxn modelId="{04EE28A2-8A87-448D-8C92-A1F120CA31B8}" type="presParOf" srcId="{0DC7A063-583D-4B0F-88B2-BD54F95D95AF}" destId="{FD776C1E-557E-4553-9447-49B69EEC7907}" srcOrd="8" destOrd="0" presId="urn:microsoft.com/office/officeart/2005/8/layout/hList9"/>
    <dgm:cxn modelId="{F28F22AE-CFB3-47C5-A20F-6F74B37BA6B5}" type="presParOf" srcId="{0DC7A063-583D-4B0F-88B2-BD54F95D95AF}" destId="{FC2522F1-14BB-4B37-B60E-2E8A7E8A6C30}" srcOrd="9" destOrd="0" presId="urn:microsoft.com/office/officeart/2005/8/layout/hList9"/>
    <dgm:cxn modelId="{A1B4761E-E15E-4ACD-B1B6-B25CC9612D5A}" type="presParOf" srcId="{0DC7A063-583D-4B0F-88B2-BD54F95D95AF}" destId="{2C2F6211-85A7-47FE-9239-DE94DF41A263}" srcOrd="10" destOrd="0" presId="urn:microsoft.com/office/officeart/2005/8/layout/hList9"/>
    <dgm:cxn modelId="{6B09BEEB-9143-486B-BDED-13ECA15A8159}" type="presParOf" srcId="{0DC7A063-583D-4B0F-88B2-BD54F95D95AF}" destId="{7B0C2EAE-70CB-4160-863D-210C3C66D5FD}" srcOrd="11" destOrd="0" presId="urn:microsoft.com/office/officeart/2005/8/layout/hList9"/>
    <dgm:cxn modelId="{CFE7D1F4-52EB-41F5-AFFB-A808E6249D8A}" type="presParOf" srcId="{7B0C2EAE-70CB-4160-863D-210C3C66D5FD}" destId="{5AF3752E-55A6-443C-AD35-C49DF50A4566}" srcOrd="0" destOrd="0" presId="urn:microsoft.com/office/officeart/2005/8/layout/hList9"/>
    <dgm:cxn modelId="{020D7050-DAE7-4AF4-82BB-0F399A5D6FC2}" type="presParOf" srcId="{7B0C2EAE-70CB-4160-863D-210C3C66D5FD}" destId="{53567A66-F0E9-4EF8-ADA9-764BA36AA6A9}" srcOrd="1" destOrd="0" presId="urn:microsoft.com/office/officeart/2005/8/layout/hList9"/>
    <dgm:cxn modelId="{62310819-9477-4064-8623-143A434CA3EF}" type="presParOf" srcId="{53567A66-F0E9-4EF8-ADA9-764BA36AA6A9}" destId="{AD2806AC-6A03-4F05-9F4D-F72EA0E56FBF}" srcOrd="0" destOrd="0" presId="urn:microsoft.com/office/officeart/2005/8/layout/hList9"/>
    <dgm:cxn modelId="{B29141EB-64CA-43E6-9104-E85396222305}" type="presParOf" srcId="{53567A66-F0E9-4EF8-ADA9-764BA36AA6A9}" destId="{F8977219-728E-448F-AE8B-46B14F4F17DE}" srcOrd="1" destOrd="0" presId="urn:microsoft.com/office/officeart/2005/8/layout/hList9"/>
    <dgm:cxn modelId="{6FFDB8A7-0D82-4FD6-A37F-BFFCFAC9874D}" type="presParOf" srcId="{7B0C2EAE-70CB-4160-863D-210C3C66D5FD}" destId="{46A8623B-DC64-4ED6-B73D-98FEAB030508}" srcOrd="2" destOrd="0" presId="urn:microsoft.com/office/officeart/2005/8/layout/hList9"/>
    <dgm:cxn modelId="{76CBB3F9-971A-44DE-9422-F3089E0F30AF}" type="presParOf" srcId="{46A8623B-DC64-4ED6-B73D-98FEAB030508}" destId="{5314AADB-0AD3-4BAE-9F15-B0FE4F44C802}" srcOrd="0" destOrd="0" presId="urn:microsoft.com/office/officeart/2005/8/layout/hList9"/>
    <dgm:cxn modelId="{3177A542-06D9-45E1-970E-E94D4432C750}" type="presParOf" srcId="{46A8623B-DC64-4ED6-B73D-98FEAB030508}" destId="{96624143-7928-48E9-817F-BC4A07250C32}" srcOrd="1" destOrd="0" presId="urn:microsoft.com/office/officeart/2005/8/layout/hList9"/>
    <dgm:cxn modelId="{CE6485B6-5BCA-4135-96EE-C2102DDAFBDC}" type="presParOf" srcId="{0DC7A063-583D-4B0F-88B2-BD54F95D95AF}" destId="{FBCC4E74-37C0-494F-ABC0-7D18132E1437}" srcOrd="12" destOrd="0" presId="urn:microsoft.com/office/officeart/2005/8/layout/hList9"/>
    <dgm:cxn modelId="{7C4AA7F4-ECC2-4D92-8486-FFE3B320A16B}" type="presParOf" srcId="{0DC7A063-583D-4B0F-88B2-BD54F95D95AF}" destId="{89E6DA6E-7A23-44BD-8A99-378091FF741D}" srcOrd="13" destOrd="0" presId="urn:microsoft.com/office/officeart/2005/8/layout/hList9"/>
    <dgm:cxn modelId="{E9EA9A48-A851-4916-8CAB-6F40175CC7A6}" type="presParOf" srcId="{0DC7A063-583D-4B0F-88B2-BD54F95D95AF}" destId="{E966790E-26B5-4EB8-981F-1094BF4B7611}" srcOrd="14" destOrd="0" presId="urn:microsoft.com/office/officeart/2005/8/layout/hList9"/>
    <dgm:cxn modelId="{4D16A25D-94C0-4193-8D33-73358EA68C7B}" type="presParOf" srcId="{0DC7A063-583D-4B0F-88B2-BD54F95D95AF}" destId="{229B7655-E1F4-4CF5-84B8-30F0491D32B5}" srcOrd="15" destOrd="0" presId="urn:microsoft.com/office/officeart/2005/8/layout/hList9"/>
    <dgm:cxn modelId="{376473F1-1467-49D9-B4FA-B381E9673597}" type="presParOf" srcId="{0DC7A063-583D-4B0F-88B2-BD54F95D95AF}" destId="{F85FFCDF-8E5F-492B-B22D-55A08EACE783}" srcOrd="16" destOrd="0" presId="urn:microsoft.com/office/officeart/2005/8/layout/hList9"/>
    <dgm:cxn modelId="{81300A64-27CF-4DC0-AC24-B4426EB1E50A}" type="presParOf" srcId="{F85FFCDF-8E5F-492B-B22D-55A08EACE783}" destId="{600B3FB2-1315-4A84-8613-B445666BC7D2}" srcOrd="0" destOrd="0" presId="urn:microsoft.com/office/officeart/2005/8/layout/hList9"/>
    <dgm:cxn modelId="{DC65167A-71FB-430D-81E6-718B9C355501}" type="presParOf" srcId="{F85FFCDF-8E5F-492B-B22D-55A08EACE783}" destId="{E47C73E9-FBEE-4370-9B3F-E04EB7C4023A}" srcOrd="1" destOrd="0" presId="urn:microsoft.com/office/officeart/2005/8/layout/hList9"/>
    <dgm:cxn modelId="{5A6D34EF-6E77-4E1C-8956-B5C7F4A4527A}" type="presParOf" srcId="{E47C73E9-FBEE-4370-9B3F-E04EB7C4023A}" destId="{402C2C77-A32C-4D99-9940-12535E1181F2}" srcOrd="0" destOrd="0" presId="urn:microsoft.com/office/officeart/2005/8/layout/hList9"/>
    <dgm:cxn modelId="{59166A58-A4B4-4D4E-8BFF-613639C55A6D}" type="presParOf" srcId="{E47C73E9-FBEE-4370-9B3F-E04EB7C4023A}" destId="{5B88A17E-EFF5-4A04-9CC9-D2131DA9ECCC}" srcOrd="1" destOrd="0" presId="urn:microsoft.com/office/officeart/2005/8/layout/hList9"/>
    <dgm:cxn modelId="{FD1CB131-E67D-4DF3-B72E-8DA754E401B4}" type="presParOf" srcId="{F85FFCDF-8E5F-492B-B22D-55A08EACE783}" destId="{F3C2D87B-A5E7-46E2-B3D3-58E6D9562663}" srcOrd="2" destOrd="0" presId="urn:microsoft.com/office/officeart/2005/8/layout/hList9"/>
    <dgm:cxn modelId="{D60B9E13-FE70-4B89-95A3-878F307A7A04}" type="presParOf" srcId="{F3C2D87B-A5E7-46E2-B3D3-58E6D9562663}" destId="{3086D0BF-AAD1-4310-88ED-4D81A687BD50}" srcOrd="0" destOrd="0" presId="urn:microsoft.com/office/officeart/2005/8/layout/hList9"/>
    <dgm:cxn modelId="{F1E518A2-4B48-492B-89BF-8A7B9C7A7BCE}" type="presParOf" srcId="{F3C2D87B-A5E7-46E2-B3D3-58E6D9562663}" destId="{2B18CCD9-D6B1-4225-8D26-4BA691BB1837}" srcOrd="1" destOrd="0" presId="urn:microsoft.com/office/officeart/2005/8/layout/hList9"/>
    <dgm:cxn modelId="{FA7A7E79-8E20-4EC2-B599-C2F79796F763}" type="presParOf" srcId="{0DC7A063-583D-4B0F-88B2-BD54F95D95AF}" destId="{9051EF7D-7D6C-4B43-A6C4-239F9933C94D}" srcOrd="17" destOrd="0" presId="urn:microsoft.com/office/officeart/2005/8/layout/hList9"/>
    <dgm:cxn modelId="{3119D853-4D41-4C18-ABF6-670FD66470F1}" type="presParOf" srcId="{0DC7A063-583D-4B0F-88B2-BD54F95D95AF}" destId="{7453D9C8-CD6E-4AA4-8A19-7F6F667528F0}" srcOrd="18" destOrd="0" presId="urn:microsoft.com/office/officeart/2005/8/layout/hList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08AC4B-4CEC-41E5-AE19-47A4E2720563}">
      <dsp:nvSpPr>
        <dsp:cNvPr id="0" name=""/>
        <dsp:cNvSpPr/>
      </dsp:nvSpPr>
      <dsp:spPr>
        <a:xfrm>
          <a:off x="675586" y="394789"/>
          <a:ext cx="1258248" cy="8392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Provides platform for multi-sector joint needs analysis</a:t>
          </a:r>
          <a:endParaRPr lang="en-US" sz="800" kern="1200" dirty="0"/>
        </a:p>
      </dsp:txBody>
      <dsp:txXfrm>
        <a:off x="876906" y="394789"/>
        <a:ext cx="1056928" cy="839251"/>
      </dsp:txXfrm>
    </dsp:sp>
    <dsp:sp modelId="{59179C9B-8BA4-4AC7-ACB1-A12DE00142E2}">
      <dsp:nvSpPr>
        <dsp:cNvPr id="0" name=""/>
        <dsp:cNvSpPr/>
      </dsp:nvSpPr>
      <dsp:spPr>
        <a:xfrm>
          <a:off x="675586" y="1234041"/>
          <a:ext cx="1258248" cy="8392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This could take place during HNO process</a:t>
          </a:r>
          <a:endParaRPr lang="en-US" sz="800" kern="1200" dirty="0"/>
        </a:p>
      </dsp:txBody>
      <dsp:txXfrm>
        <a:off x="876906" y="1234041"/>
        <a:ext cx="1056928" cy="839251"/>
      </dsp:txXfrm>
    </dsp:sp>
    <dsp:sp modelId="{1877502C-A892-4DC0-ADA6-FA065097BB90}">
      <dsp:nvSpPr>
        <dsp:cNvPr id="0" name=""/>
        <dsp:cNvSpPr/>
      </dsp:nvSpPr>
      <dsp:spPr>
        <a:xfrm>
          <a:off x="675586" y="2073292"/>
          <a:ext cx="1258248" cy="8392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It requires every sector to  avail sector specific data for such analysis</a:t>
          </a:r>
          <a:endParaRPr lang="en-US" sz="800" kern="1200" dirty="0"/>
        </a:p>
      </dsp:txBody>
      <dsp:txXfrm>
        <a:off x="876906" y="2073292"/>
        <a:ext cx="1056928" cy="839251"/>
      </dsp:txXfrm>
    </dsp:sp>
    <dsp:sp modelId="{FC7ED273-8CFD-43C2-9C05-44FADF3E0637}">
      <dsp:nvSpPr>
        <dsp:cNvPr id="0" name=""/>
        <dsp:cNvSpPr/>
      </dsp:nvSpPr>
      <dsp:spPr>
        <a:xfrm>
          <a:off x="4520" y="59256"/>
          <a:ext cx="838832" cy="83883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ISWC</a:t>
          </a:r>
          <a:endParaRPr lang="en-US" sz="1200" kern="1200" dirty="0"/>
        </a:p>
      </dsp:txBody>
      <dsp:txXfrm>
        <a:off x="4520" y="59256"/>
        <a:ext cx="838832" cy="838832"/>
      </dsp:txXfrm>
    </dsp:sp>
    <dsp:sp modelId="{F660F4B9-35DB-4256-A868-A35C6DCCF6B2}">
      <dsp:nvSpPr>
        <dsp:cNvPr id="0" name=""/>
        <dsp:cNvSpPr/>
      </dsp:nvSpPr>
      <dsp:spPr>
        <a:xfrm>
          <a:off x="2772667" y="394789"/>
          <a:ext cx="1258248" cy="8392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US" sz="800" kern="1200" dirty="0"/>
            <a:t>Presents the analysis into the UNICEF conceptual Framework of Malnutrition</a:t>
          </a:r>
        </a:p>
      </dsp:txBody>
      <dsp:txXfrm>
        <a:off x="2973987" y="394789"/>
        <a:ext cx="1056928" cy="839251"/>
      </dsp:txXfrm>
    </dsp:sp>
    <dsp:sp modelId="{614EBA0E-D12B-447E-B378-B0FA2DEBEA2F}">
      <dsp:nvSpPr>
        <dsp:cNvPr id="0" name=""/>
        <dsp:cNvSpPr/>
      </dsp:nvSpPr>
      <dsp:spPr>
        <a:xfrm>
          <a:off x="2772667" y="1234041"/>
          <a:ext cx="1258248" cy="8392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US" sz="800" kern="1200" dirty="0"/>
            <a:t>Identify linkages and gaps in data</a:t>
          </a:r>
        </a:p>
      </dsp:txBody>
      <dsp:txXfrm>
        <a:off x="2973987" y="1234041"/>
        <a:ext cx="1056928" cy="839251"/>
      </dsp:txXfrm>
    </dsp:sp>
    <dsp:sp modelId="{68509703-D239-4E1B-8CF0-EF08079E1226}">
      <dsp:nvSpPr>
        <dsp:cNvPr id="0" name=""/>
        <dsp:cNvSpPr/>
      </dsp:nvSpPr>
      <dsp:spPr>
        <a:xfrm>
          <a:off x="2772667" y="2073292"/>
          <a:ext cx="1258248" cy="8392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Calls for a joint analysis meeting to refine the analysis and conceptual framework</a:t>
          </a:r>
          <a:endParaRPr lang="en-US" sz="800" kern="1200" dirty="0"/>
        </a:p>
      </dsp:txBody>
      <dsp:txXfrm>
        <a:off x="2973987" y="2073292"/>
        <a:ext cx="1056928" cy="839251"/>
      </dsp:txXfrm>
    </dsp:sp>
    <dsp:sp modelId="{FD776C1E-557E-4553-9447-49B69EEC7907}">
      <dsp:nvSpPr>
        <dsp:cNvPr id="0" name=""/>
        <dsp:cNvSpPr/>
      </dsp:nvSpPr>
      <dsp:spPr>
        <a:xfrm>
          <a:off x="2101601" y="59256"/>
          <a:ext cx="838832" cy="83883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Nutrition Sector</a:t>
          </a:r>
          <a:endParaRPr lang="en-US" sz="1200" kern="1200" dirty="0"/>
        </a:p>
      </dsp:txBody>
      <dsp:txXfrm>
        <a:off x="2101601" y="59256"/>
        <a:ext cx="838832" cy="838832"/>
      </dsp:txXfrm>
    </dsp:sp>
    <dsp:sp modelId="{AD2806AC-6A03-4F05-9F4D-F72EA0E56FBF}">
      <dsp:nvSpPr>
        <dsp:cNvPr id="0" name=""/>
        <dsp:cNvSpPr/>
      </dsp:nvSpPr>
      <dsp:spPr>
        <a:xfrm>
          <a:off x="4869749" y="394789"/>
          <a:ext cx="1258248" cy="8392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Refine the multi-sectoral analysis</a:t>
          </a:r>
          <a:endParaRPr lang="en-US" sz="800" kern="1200" dirty="0"/>
        </a:p>
      </dsp:txBody>
      <dsp:txXfrm>
        <a:off x="5071069" y="394789"/>
        <a:ext cx="1056928" cy="839251"/>
      </dsp:txXfrm>
    </dsp:sp>
    <dsp:sp modelId="{5314AADB-0AD3-4BAE-9F15-B0FE4F44C802}">
      <dsp:nvSpPr>
        <dsp:cNvPr id="0" name=""/>
        <dsp:cNvSpPr/>
      </dsp:nvSpPr>
      <dsp:spPr>
        <a:xfrm>
          <a:off x="4869749" y="1234041"/>
          <a:ext cx="1258248" cy="8392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Update and refine the conceptual framework using all the sector specific information</a:t>
          </a:r>
          <a:endParaRPr lang="en-US" sz="800" kern="1200" dirty="0"/>
        </a:p>
      </dsp:txBody>
      <dsp:txXfrm>
        <a:off x="5071069" y="1234041"/>
        <a:ext cx="1056928" cy="839251"/>
      </dsp:txXfrm>
    </dsp:sp>
    <dsp:sp modelId="{89E6DA6E-7A23-44BD-8A99-378091FF741D}">
      <dsp:nvSpPr>
        <dsp:cNvPr id="0" name=""/>
        <dsp:cNvSpPr/>
      </dsp:nvSpPr>
      <dsp:spPr>
        <a:xfrm>
          <a:off x="4291932" y="105886"/>
          <a:ext cx="838832" cy="83883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All Sectors</a:t>
          </a:r>
          <a:endParaRPr lang="en-US" sz="1200" kern="1200" dirty="0"/>
        </a:p>
      </dsp:txBody>
      <dsp:txXfrm>
        <a:off x="4291932" y="105886"/>
        <a:ext cx="838832" cy="838832"/>
      </dsp:txXfrm>
    </dsp:sp>
    <dsp:sp modelId="{402C2C77-A32C-4D99-9940-12535E1181F2}">
      <dsp:nvSpPr>
        <dsp:cNvPr id="0" name=""/>
        <dsp:cNvSpPr/>
      </dsp:nvSpPr>
      <dsp:spPr>
        <a:xfrm>
          <a:off x="6966830" y="394789"/>
          <a:ext cx="1258248" cy="8392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Undertake analysis of who is doing what  where, how etc. (5Ws)</a:t>
          </a:r>
          <a:endParaRPr lang="en-US" sz="800" kern="1200" dirty="0"/>
        </a:p>
      </dsp:txBody>
      <dsp:txXfrm>
        <a:off x="7168150" y="394789"/>
        <a:ext cx="1056928" cy="839251"/>
      </dsp:txXfrm>
    </dsp:sp>
    <dsp:sp modelId="{3086D0BF-AAD1-4310-88ED-4D81A687BD50}">
      <dsp:nvSpPr>
        <dsp:cNvPr id="0" name=""/>
        <dsp:cNvSpPr/>
      </dsp:nvSpPr>
      <dsp:spPr>
        <a:xfrm>
          <a:off x="6966830" y="1234041"/>
          <a:ext cx="1258248" cy="1663053"/>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This will facilitate identification of  actions being undertaken</a:t>
          </a:r>
        </a:p>
        <a:p>
          <a:pPr marL="0" lvl="0" indent="0" algn="l" defTabSz="355600">
            <a:lnSpc>
              <a:spcPct val="90000"/>
            </a:lnSpc>
            <a:spcBef>
              <a:spcPct val="0"/>
            </a:spcBef>
            <a:spcAft>
              <a:spcPct val="35000"/>
            </a:spcAft>
            <a:buNone/>
          </a:pPr>
          <a:endParaRPr lang="en-GB" sz="800" kern="1200" dirty="0"/>
        </a:p>
        <a:p>
          <a:pPr marL="0" lvl="0" indent="0" algn="l" defTabSz="355600">
            <a:lnSpc>
              <a:spcPct val="90000"/>
            </a:lnSpc>
            <a:spcBef>
              <a:spcPct val="0"/>
            </a:spcBef>
            <a:spcAft>
              <a:spcPct val="35000"/>
            </a:spcAft>
            <a:buNone/>
          </a:pPr>
          <a:r>
            <a:rPr lang="en-GB" sz="800" kern="1200" dirty="0"/>
            <a:t>It can also identify gap geographically and programmatically from an integration lenses</a:t>
          </a:r>
        </a:p>
        <a:p>
          <a:pPr marL="0" lvl="0" indent="0" algn="l" defTabSz="355600">
            <a:lnSpc>
              <a:spcPct val="90000"/>
            </a:lnSpc>
            <a:spcBef>
              <a:spcPct val="0"/>
            </a:spcBef>
            <a:spcAft>
              <a:spcPct val="35000"/>
            </a:spcAft>
            <a:buNone/>
          </a:pPr>
          <a:endParaRPr lang="en-US" sz="800" kern="1200" dirty="0"/>
        </a:p>
      </dsp:txBody>
      <dsp:txXfrm>
        <a:off x="7168150" y="1234041"/>
        <a:ext cx="1056928" cy="1663053"/>
      </dsp:txXfrm>
    </dsp:sp>
    <dsp:sp modelId="{7453D9C8-CD6E-4AA4-8A19-7F6F667528F0}">
      <dsp:nvSpPr>
        <dsp:cNvPr id="0" name=""/>
        <dsp:cNvSpPr/>
      </dsp:nvSpPr>
      <dsp:spPr>
        <a:xfrm>
          <a:off x="6295764" y="59256"/>
          <a:ext cx="838832" cy="838832"/>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kern="1200" dirty="0"/>
            <a:t>All Sectors</a:t>
          </a:r>
          <a:endParaRPr lang="en-US" sz="1200" kern="1200" dirty="0"/>
        </a:p>
      </dsp:txBody>
      <dsp:txXfrm>
        <a:off x="6295764" y="59256"/>
        <a:ext cx="838832" cy="8388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08AC4B-4CEC-41E5-AE19-47A4E2720563}">
      <dsp:nvSpPr>
        <dsp:cNvPr id="0" name=""/>
        <dsp:cNvSpPr/>
      </dsp:nvSpPr>
      <dsp:spPr>
        <a:xfrm>
          <a:off x="681842" y="384685"/>
          <a:ext cx="1269899" cy="8470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Nutrition Sector develop nutrition specific intervention to address current gaps and scale up base on a package of HINI</a:t>
          </a:r>
          <a:endParaRPr lang="en-US" sz="800" kern="1200" dirty="0"/>
        </a:p>
      </dsp:txBody>
      <dsp:txXfrm>
        <a:off x="885025" y="384685"/>
        <a:ext cx="1066715" cy="847022"/>
      </dsp:txXfrm>
    </dsp:sp>
    <dsp:sp modelId="{59179C9B-8BA4-4AC7-ACB1-A12DE00142E2}">
      <dsp:nvSpPr>
        <dsp:cNvPr id="0" name=""/>
        <dsp:cNvSpPr/>
      </dsp:nvSpPr>
      <dsp:spPr>
        <a:xfrm>
          <a:off x="681842" y="1231708"/>
          <a:ext cx="1269899" cy="8470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The plan should have clear plan for possible integration with other sector platforms, actions that will strengthen systems</a:t>
          </a:r>
          <a:endParaRPr lang="en-US" sz="800" kern="1200" dirty="0"/>
        </a:p>
      </dsp:txBody>
      <dsp:txXfrm>
        <a:off x="885025" y="1231708"/>
        <a:ext cx="1066715" cy="847022"/>
      </dsp:txXfrm>
    </dsp:sp>
    <dsp:sp modelId="{1877502C-A892-4DC0-ADA6-FA065097BB90}">
      <dsp:nvSpPr>
        <dsp:cNvPr id="0" name=""/>
        <dsp:cNvSpPr/>
      </dsp:nvSpPr>
      <dsp:spPr>
        <a:xfrm>
          <a:off x="681842" y="2078731"/>
          <a:ext cx="1269899" cy="8470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Other related sectors should develop nutrition sensitive actions to address the gaps </a:t>
          </a:r>
          <a:endParaRPr lang="en-US" sz="800" kern="1200" dirty="0"/>
        </a:p>
      </dsp:txBody>
      <dsp:txXfrm>
        <a:off x="885025" y="2078731"/>
        <a:ext cx="1066715" cy="847022"/>
      </dsp:txXfrm>
    </dsp:sp>
    <dsp:sp modelId="{FC7ED273-8CFD-43C2-9C05-44FADF3E0637}">
      <dsp:nvSpPr>
        <dsp:cNvPr id="0" name=""/>
        <dsp:cNvSpPr/>
      </dsp:nvSpPr>
      <dsp:spPr>
        <a:xfrm>
          <a:off x="4562" y="46045"/>
          <a:ext cx="846599" cy="8465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All Sectors</a:t>
          </a:r>
          <a:endParaRPr lang="en-US" sz="1500" kern="1200" dirty="0"/>
        </a:p>
      </dsp:txBody>
      <dsp:txXfrm>
        <a:off x="4562" y="46045"/>
        <a:ext cx="846599" cy="846599"/>
      </dsp:txXfrm>
    </dsp:sp>
    <dsp:sp modelId="{F660F4B9-35DB-4256-A868-A35C6DCCF6B2}">
      <dsp:nvSpPr>
        <dsp:cNvPr id="0" name=""/>
        <dsp:cNvSpPr/>
      </dsp:nvSpPr>
      <dsp:spPr>
        <a:xfrm>
          <a:off x="2798340" y="361155"/>
          <a:ext cx="1269899" cy="8470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Resource Mobilization</a:t>
          </a:r>
          <a:endParaRPr lang="en-US" sz="800" kern="1200" dirty="0"/>
        </a:p>
      </dsp:txBody>
      <dsp:txXfrm>
        <a:off x="3001524" y="361155"/>
        <a:ext cx="1066715" cy="847022"/>
      </dsp:txXfrm>
    </dsp:sp>
    <dsp:sp modelId="{614EBA0E-D12B-447E-B378-B0FA2DEBEA2F}">
      <dsp:nvSpPr>
        <dsp:cNvPr id="0" name=""/>
        <dsp:cNvSpPr/>
      </dsp:nvSpPr>
      <dsp:spPr>
        <a:xfrm>
          <a:off x="2798340" y="1231708"/>
          <a:ext cx="1269899" cy="8470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Ensure those actions are costed in the respective sector plans</a:t>
          </a:r>
          <a:endParaRPr lang="en-US" sz="800" kern="1200" dirty="0"/>
        </a:p>
      </dsp:txBody>
      <dsp:txXfrm>
        <a:off x="3001524" y="1231708"/>
        <a:ext cx="1066715" cy="847022"/>
      </dsp:txXfrm>
    </dsp:sp>
    <dsp:sp modelId="{68509703-D239-4E1B-8CF0-EF08079E1226}">
      <dsp:nvSpPr>
        <dsp:cNvPr id="0" name=""/>
        <dsp:cNvSpPr/>
      </dsp:nvSpPr>
      <dsp:spPr>
        <a:xfrm>
          <a:off x="2798340" y="2078731"/>
          <a:ext cx="1269899" cy="4236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Explore options for join resource mobilization</a:t>
          </a:r>
          <a:endParaRPr lang="en-US" sz="800" kern="1200" dirty="0"/>
        </a:p>
      </dsp:txBody>
      <dsp:txXfrm>
        <a:off x="3001524" y="2078731"/>
        <a:ext cx="1066715" cy="423655"/>
      </dsp:txXfrm>
    </dsp:sp>
    <dsp:sp modelId="{FD776C1E-557E-4553-9447-49B69EEC7907}">
      <dsp:nvSpPr>
        <dsp:cNvPr id="0" name=""/>
        <dsp:cNvSpPr/>
      </dsp:nvSpPr>
      <dsp:spPr>
        <a:xfrm>
          <a:off x="2121061" y="46045"/>
          <a:ext cx="846599" cy="8465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All sectors</a:t>
          </a:r>
          <a:endParaRPr lang="en-US" sz="1500" kern="1200" dirty="0"/>
        </a:p>
      </dsp:txBody>
      <dsp:txXfrm>
        <a:off x="2121061" y="46045"/>
        <a:ext cx="846599" cy="846599"/>
      </dsp:txXfrm>
    </dsp:sp>
    <dsp:sp modelId="{AD2806AC-6A03-4F05-9F4D-F72EA0E56FBF}">
      <dsp:nvSpPr>
        <dsp:cNvPr id="0" name=""/>
        <dsp:cNvSpPr/>
      </dsp:nvSpPr>
      <dsp:spPr>
        <a:xfrm>
          <a:off x="4914839" y="384685"/>
          <a:ext cx="1269899" cy="8470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Implementation</a:t>
          </a:r>
        </a:p>
        <a:p>
          <a:pPr marL="0" lvl="0" indent="0" algn="l" defTabSz="355600">
            <a:lnSpc>
              <a:spcPct val="90000"/>
            </a:lnSpc>
            <a:spcBef>
              <a:spcPct val="0"/>
            </a:spcBef>
            <a:spcAft>
              <a:spcPct val="35000"/>
            </a:spcAft>
            <a:buNone/>
          </a:pPr>
          <a:endParaRPr lang="en-GB" sz="800" kern="1200" dirty="0"/>
        </a:p>
        <a:p>
          <a:pPr marL="0" lvl="0" indent="0" algn="l" defTabSz="355600">
            <a:lnSpc>
              <a:spcPct val="90000"/>
            </a:lnSpc>
            <a:spcBef>
              <a:spcPct val="0"/>
            </a:spcBef>
            <a:spcAft>
              <a:spcPct val="35000"/>
            </a:spcAft>
            <a:buNone/>
          </a:pPr>
          <a:r>
            <a:rPr lang="en-GB" sz="800" kern="1200" dirty="0"/>
            <a:t>Identify areas where joint/integrated response will take plan</a:t>
          </a:r>
          <a:endParaRPr lang="en-US" sz="800" kern="1200" dirty="0"/>
        </a:p>
      </dsp:txBody>
      <dsp:txXfrm>
        <a:off x="5118023" y="384685"/>
        <a:ext cx="1066715" cy="847022"/>
      </dsp:txXfrm>
    </dsp:sp>
    <dsp:sp modelId="{5314AADB-0AD3-4BAE-9F15-B0FE4F44C802}">
      <dsp:nvSpPr>
        <dsp:cNvPr id="0" name=""/>
        <dsp:cNvSpPr/>
      </dsp:nvSpPr>
      <dsp:spPr>
        <a:xfrm>
          <a:off x="4914839" y="1231708"/>
          <a:ext cx="1269899" cy="8470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Agree on few key indicators of success</a:t>
          </a:r>
          <a:endParaRPr lang="en-US" sz="800" kern="1200" dirty="0"/>
        </a:p>
      </dsp:txBody>
      <dsp:txXfrm>
        <a:off x="5118023" y="1231708"/>
        <a:ext cx="1066715" cy="847022"/>
      </dsp:txXfrm>
    </dsp:sp>
    <dsp:sp modelId="{89E6DA6E-7A23-44BD-8A99-378091FF741D}">
      <dsp:nvSpPr>
        <dsp:cNvPr id="0" name=""/>
        <dsp:cNvSpPr/>
      </dsp:nvSpPr>
      <dsp:spPr>
        <a:xfrm>
          <a:off x="4237559" y="46045"/>
          <a:ext cx="846599" cy="8465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All sectors</a:t>
          </a:r>
          <a:endParaRPr lang="en-US" sz="1500" kern="1200" dirty="0"/>
        </a:p>
      </dsp:txBody>
      <dsp:txXfrm>
        <a:off x="4237559" y="46045"/>
        <a:ext cx="846599" cy="846599"/>
      </dsp:txXfrm>
    </dsp:sp>
    <dsp:sp modelId="{402C2C77-A32C-4D99-9940-12535E1181F2}">
      <dsp:nvSpPr>
        <dsp:cNvPr id="0" name=""/>
        <dsp:cNvSpPr/>
      </dsp:nvSpPr>
      <dsp:spPr>
        <a:xfrm>
          <a:off x="7031338" y="384685"/>
          <a:ext cx="1269899" cy="8470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Great platform for coordination and regular update</a:t>
          </a:r>
          <a:endParaRPr lang="en-US" sz="800" kern="1200" dirty="0"/>
        </a:p>
      </dsp:txBody>
      <dsp:txXfrm>
        <a:off x="7234522" y="384685"/>
        <a:ext cx="1066715" cy="847022"/>
      </dsp:txXfrm>
    </dsp:sp>
    <dsp:sp modelId="{3086D0BF-AAD1-4310-88ED-4D81A687BD50}">
      <dsp:nvSpPr>
        <dsp:cNvPr id="0" name=""/>
        <dsp:cNvSpPr/>
      </dsp:nvSpPr>
      <dsp:spPr>
        <a:xfrm>
          <a:off x="7031338" y="1231708"/>
          <a:ext cx="1269899" cy="8470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marL="0" lvl="0" indent="0" algn="l" defTabSz="355600">
            <a:lnSpc>
              <a:spcPct val="90000"/>
            </a:lnSpc>
            <a:spcBef>
              <a:spcPct val="0"/>
            </a:spcBef>
            <a:spcAft>
              <a:spcPct val="35000"/>
            </a:spcAft>
            <a:buNone/>
          </a:pPr>
          <a:r>
            <a:rPr lang="en-GB" sz="800" kern="1200" dirty="0"/>
            <a:t>It will be important to be clear on the role of the sectors and ICNWG within the framework</a:t>
          </a:r>
          <a:endParaRPr lang="en-US" sz="800" kern="1200" dirty="0"/>
        </a:p>
      </dsp:txBody>
      <dsp:txXfrm>
        <a:off x="7234522" y="1231708"/>
        <a:ext cx="1066715" cy="847022"/>
      </dsp:txXfrm>
    </dsp:sp>
    <dsp:sp modelId="{7453D9C8-CD6E-4AA4-8A19-7F6F667528F0}">
      <dsp:nvSpPr>
        <dsp:cNvPr id="0" name=""/>
        <dsp:cNvSpPr/>
      </dsp:nvSpPr>
      <dsp:spPr>
        <a:xfrm>
          <a:off x="6354058" y="46045"/>
          <a:ext cx="846599" cy="846599"/>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GB" sz="1500" kern="1200" dirty="0"/>
            <a:t>All Sectors</a:t>
          </a:r>
          <a:endParaRPr lang="en-US" sz="1500" kern="1200" dirty="0"/>
        </a:p>
      </dsp:txBody>
      <dsp:txXfrm>
        <a:off x="6354058" y="46045"/>
        <a:ext cx="846599" cy="846599"/>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8197BC-3F9C-B04E-BE49-6C44747D8F8B}" type="datetimeFigureOut">
              <a:rPr lang="en-US" smtClean="0"/>
              <a:pPr/>
              <a:t>10/24/18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135101-A87E-EF42-9E59-E7216A571B2F}" type="slidenum">
              <a:rPr lang="en-US" smtClean="0"/>
              <a:pPr/>
              <a:t>‹#›</a:t>
            </a:fld>
            <a:endParaRPr lang="en-US"/>
          </a:p>
        </p:txBody>
      </p:sp>
    </p:spTree>
    <p:extLst>
      <p:ext uri="{BB962C8B-B14F-4D97-AF65-F5344CB8AC3E}">
        <p14:creationId xmlns:p14="http://schemas.microsoft.com/office/powerpoint/2010/main" val="220678461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135101-A87E-EF42-9E59-E7216A571B2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4E2878-C5C3-4CD7-872F-7EFFB3130515}"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135101-A87E-EF42-9E59-E7216A571B2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135101-A87E-EF42-9E59-E7216A571B2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4E2878-C5C3-4CD7-872F-7EFFB313051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86EC8D9-593D-6B41-98EB-3E7433444430}" type="datetimeFigureOut">
              <a:rPr lang="en-US" smtClean="0"/>
              <a:pPr/>
              <a:t>10/24/18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8465D-BB3F-8E40-8B91-E2742A5485E7}" type="slidenum">
              <a:rPr lang="en-US" smtClean="0"/>
              <a:pPr/>
              <a:t>‹#›</a:t>
            </a:fld>
            <a:endParaRPr lang="en-US"/>
          </a:p>
        </p:txBody>
      </p:sp>
      <p:pic>
        <p:nvPicPr>
          <p:cNvPr id="7" name="Picture 6"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53200" y="6019800"/>
            <a:ext cx="2590800" cy="838200"/>
          </a:xfrm>
          <a:prstGeom prst="rect">
            <a:avLst/>
          </a:prstGeom>
          <a:noFill/>
          <a:ln>
            <a:noFill/>
          </a:ln>
        </p:spPr>
      </p:pic>
    </p:spTree>
    <p:extLst>
      <p:ext uri="{BB962C8B-B14F-4D97-AF65-F5344CB8AC3E}">
        <p14:creationId xmlns:p14="http://schemas.microsoft.com/office/powerpoint/2010/main" val="1399525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6EC8D9-593D-6B41-98EB-3E7433444430}" type="datetimeFigureOut">
              <a:rPr lang="en-US" smtClean="0"/>
              <a:pPr/>
              <a:t>10/24/18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8465D-BB3F-8E40-8B91-E2742A5485E7}" type="slidenum">
              <a:rPr lang="en-US" smtClean="0"/>
              <a:pPr/>
              <a:t>‹#›</a:t>
            </a:fld>
            <a:endParaRPr lang="en-US"/>
          </a:p>
        </p:txBody>
      </p:sp>
      <p:pic>
        <p:nvPicPr>
          <p:cNvPr id="7" name="Picture 6"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2194535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6EC8D9-593D-6B41-98EB-3E7433444430}" type="datetimeFigureOut">
              <a:rPr lang="en-US" smtClean="0"/>
              <a:pPr/>
              <a:t>10/24/18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8465D-BB3F-8E40-8B91-E2742A5485E7}" type="slidenum">
              <a:rPr lang="en-US" smtClean="0"/>
              <a:pPr/>
              <a:t>‹#›</a:t>
            </a:fld>
            <a:endParaRPr lang="en-US"/>
          </a:p>
        </p:txBody>
      </p:sp>
      <p:pic>
        <p:nvPicPr>
          <p:cNvPr id="7" name="Picture 6"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242650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3"/>
          <p:cNvPicPr>
            <a:picLocks noChangeAspect="1" noChangeArrowheads="1"/>
          </p:cNvPicPr>
          <p:nvPr userDrawn="1"/>
        </p:nvPicPr>
        <p:blipFill>
          <a:blip r:embed="rId2" cstate="print"/>
          <a:stretch>
            <a:fillRect/>
          </a:stretch>
        </p:blipFill>
        <p:spPr bwMode="auto">
          <a:xfrm>
            <a:off x="313019" y="6126167"/>
            <a:ext cx="2468880" cy="686413"/>
          </a:xfrm>
          <a:prstGeom prst="rect">
            <a:avLst/>
          </a:prstGeom>
          <a:noFill/>
          <a:ln w="9525">
            <a:noFill/>
            <a:miter lim="800000"/>
            <a:headEnd/>
            <a:tailEnd/>
          </a:ln>
        </p:spPr>
      </p:pic>
    </p:spTree>
    <p:extLst>
      <p:ext uri="{BB962C8B-B14F-4D97-AF65-F5344CB8AC3E}">
        <p14:creationId xmlns:p14="http://schemas.microsoft.com/office/powerpoint/2010/main" val="1279579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6EC8D9-593D-6B41-98EB-3E7433444430}" type="datetimeFigureOut">
              <a:rPr lang="en-US" smtClean="0"/>
              <a:pPr/>
              <a:t>10/24/18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8465D-BB3F-8E40-8B91-E2742A5485E7}" type="slidenum">
              <a:rPr lang="en-US" smtClean="0"/>
              <a:pPr/>
              <a:t>‹#›</a:t>
            </a:fld>
            <a:endParaRPr lang="en-US"/>
          </a:p>
        </p:txBody>
      </p:sp>
      <p:pic>
        <p:nvPicPr>
          <p:cNvPr id="7" name="Picture 6"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464169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86EC8D9-593D-6B41-98EB-3E7433444430}" type="datetimeFigureOut">
              <a:rPr lang="en-US" smtClean="0"/>
              <a:pPr/>
              <a:t>10/24/18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58465D-BB3F-8E40-8B91-E2742A5485E7}" type="slidenum">
              <a:rPr lang="en-US" smtClean="0"/>
              <a:pPr/>
              <a:t>‹#›</a:t>
            </a:fld>
            <a:endParaRPr lang="en-US"/>
          </a:p>
        </p:txBody>
      </p:sp>
    </p:spTree>
    <p:extLst>
      <p:ext uri="{BB962C8B-B14F-4D97-AF65-F5344CB8AC3E}">
        <p14:creationId xmlns:p14="http://schemas.microsoft.com/office/powerpoint/2010/main" val="467135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86EC8D9-593D-6B41-98EB-3E7433444430}" type="datetimeFigureOut">
              <a:rPr lang="en-US" smtClean="0"/>
              <a:pPr/>
              <a:t>10/24/18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58465D-BB3F-8E40-8B91-E2742A5485E7}" type="slidenum">
              <a:rPr lang="en-US" smtClean="0"/>
              <a:pPr/>
              <a:t>‹#›</a:t>
            </a:fld>
            <a:endParaRPr lang="en-US"/>
          </a:p>
        </p:txBody>
      </p:sp>
    </p:spTree>
    <p:extLst>
      <p:ext uri="{BB962C8B-B14F-4D97-AF65-F5344CB8AC3E}">
        <p14:creationId xmlns:p14="http://schemas.microsoft.com/office/powerpoint/2010/main" val="932261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86EC8D9-593D-6B41-98EB-3E7433444430}" type="datetimeFigureOut">
              <a:rPr lang="en-US" smtClean="0"/>
              <a:pPr/>
              <a:t>10/24/18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58465D-BB3F-8E40-8B91-E2742A5485E7}" type="slidenum">
              <a:rPr lang="en-US" smtClean="0"/>
              <a:pPr/>
              <a:t>‹#›</a:t>
            </a:fld>
            <a:endParaRPr lang="en-US"/>
          </a:p>
        </p:txBody>
      </p:sp>
      <p:pic>
        <p:nvPicPr>
          <p:cNvPr id="6" name="Picture 5"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1314306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6EC8D9-593D-6B41-98EB-3E7433444430}" type="datetimeFigureOut">
              <a:rPr lang="en-US" smtClean="0"/>
              <a:pPr/>
              <a:t>10/24/18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58465D-BB3F-8E40-8B91-E2742A5485E7}" type="slidenum">
              <a:rPr lang="en-US" smtClean="0"/>
              <a:pPr/>
              <a:t>‹#›</a:t>
            </a:fld>
            <a:endParaRPr lang="en-US"/>
          </a:p>
        </p:txBody>
      </p:sp>
      <p:pic>
        <p:nvPicPr>
          <p:cNvPr id="5" name="Picture 4"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1218184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6EC8D9-593D-6B41-98EB-3E7433444430}" type="datetimeFigureOut">
              <a:rPr lang="en-US" smtClean="0"/>
              <a:pPr/>
              <a:t>10/24/18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58465D-BB3F-8E40-8B91-E2742A5485E7}" type="slidenum">
              <a:rPr lang="en-US" smtClean="0"/>
              <a:pPr/>
              <a:t>‹#›</a:t>
            </a:fld>
            <a:endParaRPr lang="en-US"/>
          </a:p>
        </p:txBody>
      </p:sp>
      <p:pic>
        <p:nvPicPr>
          <p:cNvPr id="8" name="Picture 7"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1618756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6EC8D9-593D-6B41-98EB-3E7433444430}" type="datetimeFigureOut">
              <a:rPr lang="en-US" smtClean="0"/>
              <a:pPr/>
              <a:t>10/24/18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58465D-BB3F-8E40-8B91-E2742A5485E7}" type="slidenum">
              <a:rPr lang="en-US" smtClean="0"/>
              <a:pPr/>
              <a:t>‹#›</a:t>
            </a:fld>
            <a:endParaRPr lang="en-US"/>
          </a:p>
        </p:txBody>
      </p:sp>
      <p:pic>
        <p:nvPicPr>
          <p:cNvPr id="8" name="Picture 7" descr="cid:image002.png@01CE71C4.254D8890"/>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0380" y="6019800"/>
            <a:ext cx="2293620" cy="838200"/>
          </a:xfrm>
          <a:prstGeom prst="rect">
            <a:avLst/>
          </a:prstGeom>
          <a:noFill/>
          <a:ln>
            <a:noFill/>
          </a:ln>
        </p:spPr>
      </p:pic>
    </p:spTree>
    <p:extLst>
      <p:ext uri="{BB962C8B-B14F-4D97-AF65-F5344CB8AC3E}">
        <p14:creationId xmlns:p14="http://schemas.microsoft.com/office/powerpoint/2010/main" val="4027290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6EC8D9-593D-6B41-98EB-3E7433444430}" type="datetimeFigureOut">
              <a:rPr lang="en-US" smtClean="0"/>
              <a:pPr/>
              <a:t>10/24/18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58465D-BB3F-8E40-8B91-E2742A5485E7}" type="slidenum">
              <a:rPr lang="en-US" smtClean="0"/>
              <a:pPr/>
              <a:t>‹#›</a:t>
            </a:fld>
            <a:endParaRPr lang="en-US"/>
          </a:p>
        </p:txBody>
      </p:sp>
      <p:pic>
        <p:nvPicPr>
          <p:cNvPr id="7" name="Picture 6" descr="cid:image002.png@01CE71C4.254D8890"/>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217920" y="6126163"/>
            <a:ext cx="2468880" cy="685800"/>
          </a:xfrm>
          <a:prstGeom prst="rect">
            <a:avLst/>
          </a:prstGeom>
          <a:noFill/>
          <a:ln>
            <a:noFill/>
          </a:ln>
        </p:spPr>
      </p:pic>
    </p:spTree>
    <p:extLst>
      <p:ext uri="{BB962C8B-B14F-4D97-AF65-F5344CB8AC3E}">
        <p14:creationId xmlns:p14="http://schemas.microsoft.com/office/powerpoint/2010/main" val="2992845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89352"/>
            <a:ext cx="8077200" cy="2038662"/>
          </a:xfrm>
          <a:ln>
            <a:solidFill>
              <a:schemeClr val="tx1"/>
            </a:solidFill>
          </a:ln>
        </p:spPr>
        <p:txBody>
          <a:bodyPr>
            <a:normAutofit/>
          </a:bodyPr>
          <a:lstStyle/>
          <a:p>
            <a:r>
              <a:rPr lang="en-US" b="1" dirty="0"/>
              <a:t>Integrated Inter-Cluster Training Package For Nutrition Outcomes</a:t>
            </a:r>
          </a:p>
        </p:txBody>
      </p:sp>
      <p:sp>
        <p:nvSpPr>
          <p:cNvPr id="5" name="Subtitle 4"/>
          <p:cNvSpPr>
            <a:spLocks noGrp="1"/>
          </p:cNvSpPr>
          <p:nvPr>
            <p:ph type="subTitle" idx="1"/>
          </p:nvPr>
        </p:nvSpPr>
        <p:spPr>
          <a:xfrm>
            <a:off x="533400" y="3357798"/>
            <a:ext cx="8077200" cy="1993692"/>
          </a:xfrm>
          <a:ln>
            <a:solidFill>
              <a:schemeClr val="tx1"/>
            </a:solidFill>
          </a:ln>
        </p:spPr>
        <p:txBody>
          <a:bodyPr>
            <a:noAutofit/>
          </a:bodyPr>
          <a:lstStyle/>
          <a:p>
            <a:r>
              <a:rPr lang="en-US" sz="2800" dirty="0">
                <a:solidFill>
                  <a:schemeClr val="tx1"/>
                </a:solidFill>
              </a:rPr>
              <a:t>Caroline </a:t>
            </a:r>
            <a:r>
              <a:rPr lang="en-US" sz="2800" dirty="0" err="1">
                <a:solidFill>
                  <a:schemeClr val="tx1"/>
                </a:solidFill>
              </a:rPr>
              <a:t>Abla</a:t>
            </a:r>
            <a:r>
              <a:rPr lang="en-US" sz="2800" dirty="0">
                <a:solidFill>
                  <a:schemeClr val="tx1"/>
                </a:solidFill>
              </a:rPr>
              <a:t>, Consultant</a:t>
            </a:r>
          </a:p>
          <a:p>
            <a:r>
              <a:rPr lang="en-US" sz="2800" dirty="0">
                <a:solidFill>
                  <a:schemeClr val="tx1"/>
                </a:solidFill>
              </a:rPr>
              <a:t>ICNWG Presentation</a:t>
            </a:r>
          </a:p>
          <a:p>
            <a:r>
              <a:rPr lang="en-US" sz="2800" dirty="0">
                <a:solidFill>
                  <a:schemeClr val="tx1"/>
                </a:solidFill>
              </a:rPr>
              <a:t>GNC Meeting in Amman, Jordan</a:t>
            </a:r>
          </a:p>
          <a:p>
            <a:r>
              <a:rPr lang="en-US" sz="2800" dirty="0">
                <a:solidFill>
                  <a:schemeClr val="tx1"/>
                </a:solidFill>
              </a:rPr>
              <a:t>October 24, 2018</a:t>
            </a:r>
          </a:p>
          <a:p>
            <a:endParaRPr lang="en-US" sz="2800" dirty="0">
              <a:solidFill>
                <a:schemeClr val="tx1"/>
              </a:solidFill>
            </a:endParaRPr>
          </a:p>
        </p:txBody>
      </p:sp>
      <p:pic>
        <p:nvPicPr>
          <p:cNvPr id="7" name="Picture 3"/>
          <p:cNvPicPr>
            <a:picLocks noChangeAspect="1" noChangeArrowheads="1"/>
          </p:cNvPicPr>
          <p:nvPr/>
        </p:nvPicPr>
        <p:blipFill>
          <a:blip r:embed="rId3" cstate="print"/>
          <a:srcRect/>
          <a:stretch>
            <a:fillRect/>
          </a:stretch>
        </p:blipFill>
        <p:spPr bwMode="auto">
          <a:xfrm>
            <a:off x="194872" y="5642398"/>
            <a:ext cx="2670062" cy="102073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215984"/>
          </a:xfrm>
          <a:ln>
            <a:solidFill>
              <a:schemeClr val="accent1"/>
            </a:solidFill>
          </a:ln>
        </p:spPr>
        <p:txBody>
          <a:bodyPr>
            <a:normAutofit/>
          </a:bodyPr>
          <a:lstStyle/>
          <a:p>
            <a:r>
              <a:rPr lang="en-US" dirty="0"/>
              <a:t>The major lessons learnt from the Ethiopia training:</a:t>
            </a:r>
          </a:p>
          <a:p>
            <a:pPr lvl="1"/>
            <a:r>
              <a:rPr lang="en-US" dirty="0"/>
              <a:t>Need to merge some sessions </a:t>
            </a:r>
          </a:p>
          <a:p>
            <a:pPr lvl="1"/>
            <a:r>
              <a:rPr lang="en-US" dirty="0"/>
              <a:t>Ensure participation from the different sectors</a:t>
            </a:r>
          </a:p>
          <a:p>
            <a:pPr lvl="1"/>
            <a:r>
              <a:rPr lang="en-US" dirty="0"/>
              <a:t>Need to add materials on the development and humanitarian integration, and</a:t>
            </a:r>
          </a:p>
          <a:p>
            <a:pPr lvl="1"/>
            <a:r>
              <a:rPr lang="en-US" dirty="0"/>
              <a:t>Ensure  timing of training will not be affected by religious or government holidays</a:t>
            </a:r>
          </a:p>
        </p:txBody>
      </p:sp>
      <p:sp>
        <p:nvSpPr>
          <p:cNvPr id="4" name="Title 1"/>
          <p:cNvSpPr>
            <a:spLocks noGrp="1"/>
          </p:cNvSpPr>
          <p:nvPr>
            <p:ph type="title"/>
          </p:nvPr>
        </p:nvSpPr>
        <p:spPr>
          <a:ln>
            <a:solidFill>
              <a:schemeClr val="accent1"/>
            </a:solidFill>
          </a:ln>
        </p:spPr>
        <p:txBody>
          <a:bodyPr>
            <a:normAutofit fontScale="90000"/>
          </a:bodyPr>
          <a:lstStyle/>
          <a:p>
            <a:r>
              <a:rPr lang="en-US" b="1" dirty="0"/>
              <a:t>Ethiopia Pilot</a:t>
            </a:r>
            <a:br>
              <a:rPr lang="en-US" b="1" dirty="0"/>
            </a:br>
            <a:r>
              <a:rPr lang="en-US" b="1" dirty="0"/>
              <a:t>June 12 to 14, 2018 in Addis Ababa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normAutofit fontScale="90000"/>
          </a:bodyPr>
          <a:lstStyle/>
          <a:p>
            <a:r>
              <a:rPr lang="en-US" b="1" dirty="0"/>
              <a:t>Nigeria Pilot</a:t>
            </a:r>
            <a:br>
              <a:rPr lang="en-US" b="1" dirty="0"/>
            </a:br>
            <a:r>
              <a:rPr lang="en-US" b="1" dirty="0"/>
              <a:t>July 31-August 2, 2018 in Maiduguri </a:t>
            </a:r>
          </a:p>
        </p:txBody>
      </p:sp>
      <p:sp>
        <p:nvSpPr>
          <p:cNvPr id="3" name="Content Placeholder 2"/>
          <p:cNvSpPr>
            <a:spLocks noGrp="1"/>
          </p:cNvSpPr>
          <p:nvPr>
            <p:ph idx="1"/>
          </p:nvPr>
        </p:nvSpPr>
        <p:spPr>
          <a:xfrm>
            <a:off x="457200" y="1600200"/>
            <a:ext cx="8229600" cy="4081072"/>
          </a:xfrm>
          <a:ln>
            <a:solidFill>
              <a:schemeClr val="accent1"/>
            </a:solidFill>
          </a:ln>
        </p:spPr>
        <p:txBody>
          <a:bodyPr>
            <a:normAutofit/>
          </a:bodyPr>
          <a:lstStyle/>
          <a:p>
            <a:r>
              <a:rPr lang="en-US" dirty="0"/>
              <a:t>A total of 43 participants were invited to attend the pilot training. </a:t>
            </a:r>
          </a:p>
          <a:p>
            <a:r>
              <a:rPr lang="en-US" dirty="0"/>
              <a:t>The participants represented a wide variety of government, UN agencies (including OCHA, WHO and WFP), NGOs, and sector coordinators.</a:t>
            </a:r>
          </a:p>
          <a:p>
            <a:r>
              <a:rPr lang="en-US" dirty="0"/>
              <a:t>Training duration was 3 full days.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290934"/>
          </a:xfrm>
          <a:ln>
            <a:solidFill>
              <a:schemeClr val="accent1"/>
            </a:solidFill>
          </a:ln>
        </p:spPr>
        <p:txBody>
          <a:bodyPr>
            <a:noAutofit/>
          </a:bodyPr>
          <a:lstStyle/>
          <a:p>
            <a:pPr>
              <a:buNone/>
            </a:pPr>
            <a:r>
              <a:rPr lang="en-US" sz="2900" b="1" dirty="0"/>
              <a:t>The major lessons learnt from the Nigeria training:</a:t>
            </a:r>
          </a:p>
          <a:p>
            <a:r>
              <a:rPr lang="en-US" sz="2900" dirty="0"/>
              <a:t>Cluster/sector coordinators invited, able to commit for the duration of the training, and are capable and willing to take the integrated action plans forward.</a:t>
            </a:r>
          </a:p>
          <a:p>
            <a:r>
              <a:rPr lang="en-US" sz="2900" dirty="0"/>
              <a:t>Engagement of protection coordinator was critical</a:t>
            </a:r>
          </a:p>
          <a:p>
            <a:r>
              <a:rPr lang="en-US" sz="2900" dirty="0"/>
              <a:t>OCHA’s attendance and engagement are critical for coordinating the integrated approach as well as for sustaining this integrated effort on the long run. </a:t>
            </a:r>
          </a:p>
        </p:txBody>
      </p:sp>
      <p:sp>
        <p:nvSpPr>
          <p:cNvPr id="4" name="Title 1"/>
          <p:cNvSpPr>
            <a:spLocks noGrp="1"/>
          </p:cNvSpPr>
          <p:nvPr>
            <p:ph type="title"/>
          </p:nvPr>
        </p:nvSpPr>
        <p:spPr>
          <a:ln>
            <a:solidFill>
              <a:schemeClr val="accent1"/>
            </a:solidFill>
          </a:ln>
        </p:spPr>
        <p:txBody>
          <a:bodyPr>
            <a:normAutofit fontScale="90000"/>
          </a:bodyPr>
          <a:lstStyle/>
          <a:p>
            <a:r>
              <a:rPr lang="en-US" b="1" dirty="0"/>
              <a:t>Nigeria Pilot</a:t>
            </a:r>
            <a:br>
              <a:rPr lang="en-US" b="1" dirty="0"/>
            </a:br>
            <a:r>
              <a:rPr lang="en-US" b="1" dirty="0"/>
              <a:t>July 31-August 2, 2018 in Maiduguri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425846"/>
          </a:xfrm>
          <a:ln>
            <a:solidFill>
              <a:schemeClr val="accent1"/>
            </a:solidFill>
          </a:ln>
        </p:spPr>
        <p:txBody>
          <a:bodyPr>
            <a:normAutofit lnSpcReduction="10000"/>
          </a:bodyPr>
          <a:lstStyle/>
          <a:p>
            <a:r>
              <a:rPr lang="en-US" sz="3000" dirty="0"/>
              <a:t>Develop materials on integrating nutrition and logistics, emergency shelter and NFI, and Camp Coordination and Camp Management (CCCM) sectors</a:t>
            </a:r>
          </a:p>
          <a:p>
            <a:r>
              <a:rPr lang="en-US" sz="3000" dirty="0"/>
              <a:t>Piloting in Ethiopia was at national level while in Nigeria it was at the field level.</a:t>
            </a:r>
          </a:p>
          <a:p>
            <a:r>
              <a:rPr lang="en-US" sz="3000" dirty="0"/>
              <a:t>Training PPP “too word heavy”</a:t>
            </a:r>
          </a:p>
          <a:p>
            <a:r>
              <a:rPr lang="en-US" sz="3000" dirty="0"/>
              <a:t>Development of a </a:t>
            </a:r>
            <a:r>
              <a:rPr lang="en-GB" sz="3000" dirty="0"/>
              <a:t>proposed framework to support integrated programming.</a:t>
            </a:r>
            <a:endParaRPr lang="en-US" sz="3000" dirty="0"/>
          </a:p>
          <a:p>
            <a:endParaRPr lang="en-US" sz="3000" dirty="0"/>
          </a:p>
        </p:txBody>
      </p:sp>
      <p:sp>
        <p:nvSpPr>
          <p:cNvPr id="4" name="Title 1"/>
          <p:cNvSpPr>
            <a:spLocks noGrp="1"/>
          </p:cNvSpPr>
          <p:nvPr>
            <p:ph type="title"/>
          </p:nvPr>
        </p:nvSpPr>
        <p:spPr>
          <a:xfrm>
            <a:off x="457200" y="274638"/>
            <a:ext cx="8229600" cy="1143000"/>
          </a:xfrm>
          <a:ln>
            <a:solidFill>
              <a:schemeClr val="accent1"/>
            </a:solidFill>
          </a:ln>
        </p:spPr>
        <p:txBody>
          <a:bodyPr>
            <a:normAutofit fontScale="90000"/>
          </a:bodyPr>
          <a:lstStyle/>
          <a:p>
            <a:r>
              <a:rPr lang="en-US" b="1" dirty="0"/>
              <a:t>Nigeria Pilot</a:t>
            </a:r>
            <a:br>
              <a:rPr lang="en-US" b="1" dirty="0"/>
            </a:br>
            <a:r>
              <a:rPr lang="en-US" b="1" dirty="0"/>
              <a:t>July 31-August 2, 2018 in Maiduguri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762000"/>
          </a:xfrm>
          <a:ln>
            <a:solidFill>
              <a:schemeClr val="accent1"/>
            </a:solidFill>
          </a:ln>
        </p:spPr>
        <p:txBody>
          <a:bodyPr>
            <a:normAutofit/>
          </a:bodyPr>
          <a:lstStyle/>
          <a:p>
            <a:r>
              <a:rPr lang="en-US" sz="3800" b="1" dirty="0"/>
              <a:t>Steps to Support Integrated Programming</a:t>
            </a:r>
          </a:p>
        </p:txBody>
      </p:sp>
      <p:graphicFrame>
        <p:nvGraphicFramePr>
          <p:cNvPr id="4" name="Content Placeholder 3" descr="Stacked List showing 4 groups arranged from left to right with task descriptions under each group"/>
          <p:cNvGraphicFramePr>
            <a:graphicFrameLocks noGrp="1"/>
          </p:cNvGraphicFramePr>
          <p:nvPr>
            <p:ph idx="1"/>
          </p:nvPr>
        </p:nvGraphicFramePr>
        <p:xfrm>
          <a:off x="457200" y="762000"/>
          <a:ext cx="8229600" cy="29718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descr="Stacked List showing 4 groups arranged from left to right with task descriptions under each group"/>
          <p:cNvGraphicFramePr/>
          <p:nvPr/>
        </p:nvGraphicFramePr>
        <p:xfrm>
          <a:off x="533400" y="3886200"/>
          <a:ext cx="8305800" cy="2971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4614"/>
          </a:xfrm>
          <a:ln>
            <a:solidFill>
              <a:schemeClr val="tx1"/>
            </a:solidFill>
          </a:ln>
        </p:spPr>
        <p:txBody>
          <a:bodyPr/>
          <a:lstStyle/>
          <a:p>
            <a:r>
              <a:rPr lang="en-US" b="1" dirty="0"/>
              <a:t>Gaps and Next Steps</a:t>
            </a:r>
          </a:p>
        </p:txBody>
      </p:sp>
      <p:sp>
        <p:nvSpPr>
          <p:cNvPr id="3" name="Content Placeholder 2"/>
          <p:cNvSpPr>
            <a:spLocks noGrp="1"/>
          </p:cNvSpPr>
          <p:nvPr>
            <p:ph idx="1"/>
          </p:nvPr>
        </p:nvSpPr>
        <p:spPr>
          <a:xfrm>
            <a:off x="457200" y="1319134"/>
            <a:ext cx="8229600" cy="4452079"/>
          </a:xfrm>
          <a:ln>
            <a:solidFill>
              <a:schemeClr val="accent1"/>
            </a:solidFill>
          </a:ln>
        </p:spPr>
        <p:txBody>
          <a:bodyPr>
            <a:normAutofit fontScale="92500" lnSpcReduction="10000"/>
          </a:bodyPr>
          <a:lstStyle/>
          <a:p>
            <a:r>
              <a:rPr lang="en-US" dirty="0"/>
              <a:t>Meeting in Rome November 12 and 13, 2018 to develop a “word light PPP” and  finalize the materials</a:t>
            </a:r>
          </a:p>
          <a:p>
            <a:r>
              <a:rPr lang="en-US" dirty="0"/>
              <a:t>Development of facilitator’s guide (RedR)</a:t>
            </a:r>
          </a:p>
          <a:p>
            <a:r>
              <a:rPr lang="en-US" dirty="0"/>
              <a:t>Development of the coordination aspect of integration</a:t>
            </a:r>
          </a:p>
          <a:p>
            <a:r>
              <a:rPr lang="en-US" dirty="0"/>
              <a:t>South Sudan Training November 2018</a:t>
            </a:r>
          </a:p>
          <a:p>
            <a:r>
              <a:rPr lang="en-US" dirty="0"/>
              <a:t>Other trainings in 2019 (Lebanon, whole of Syria, </a:t>
            </a:r>
            <a:r>
              <a:rPr lang="en-US"/>
              <a:t>others?)</a:t>
            </a:r>
            <a:endParaRPr lang="en-US"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a:ln>
            <a:solidFill>
              <a:schemeClr val="tx1"/>
            </a:solidFill>
          </a:ln>
        </p:spPr>
        <p:txBody>
          <a:bodyPr/>
          <a:lstStyle/>
          <a:p>
            <a:r>
              <a:rPr lang="en-US" b="1" dirty="0"/>
              <a:t>Who Is the ICNWG?</a:t>
            </a:r>
          </a:p>
        </p:txBody>
      </p:sp>
      <p:sp>
        <p:nvSpPr>
          <p:cNvPr id="3" name="Content Placeholder 2"/>
          <p:cNvSpPr>
            <a:spLocks noGrp="1"/>
          </p:cNvSpPr>
          <p:nvPr>
            <p:ph idx="1"/>
          </p:nvPr>
        </p:nvSpPr>
        <p:spPr>
          <a:ln>
            <a:solidFill>
              <a:schemeClr val="tx1"/>
            </a:solidFill>
          </a:ln>
        </p:spPr>
        <p:txBody>
          <a:bodyPr>
            <a:normAutofit/>
          </a:bodyPr>
          <a:lstStyle/>
          <a:p>
            <a:r>
              <a:rPr lang="en-US" sz="3600" dirty="0"/>
              <a:t>The Inter-Cluster Nutrition Working Group (ICNWG): sub-working group of the Global Nutrition Cluster and the Global Food Security Cluster.</a:t>
            </a:r>
          </a:p>
          <a:p>
            <a:endParaRPr lang="en-US" sz="3600" dirty="0"/>
          </a:p>
          <a:p>
            <a:r>
              <a:rPr lang="en-US" sz="3600" dirty="0"/>
              <a:t>Established as a collaboration between the two clusters in 2012.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a:ln>
            <a:solidFill>
              <a:schemeClr val="tx1"/>
            </a:solidFill>
          </a:ln>
        </p:spPr>
        <p:txBody>
          <a:bodyPr>
            <a:normAutofit fontScale="90000"/>
          </a:bodyPr>
          <a:lstStyle/>
          <a:p>
            <a:r>
              <a:rPr lang="en-US" b="1" dirty="0"/>
              <a:t>How Did The Integrated Inter-Cluster Training Package For Nutrition Outcomes Come About?</a:t>
            </a:r>
          </a:p>
        </p:txBody>
      </p:sp>
      <p:sp>
        <p:nvSpPr>
          <p:cNvPr id="3" name="Content Placeholder 2"/>
          <p:cNvSpPr>
            <a:spLocks noGrp="1"/>
          </p:cNvSpPr>
          <p:nvPr>
            <p:ph idx="1"/>
          </p:nvPr>
        </p:nvSpPr>
        <p:spPr>
          <a:xfrm>
            <a:off x="457200" y="2362200"/>
            <a:ext cx="8229600" cy="3505200"/>
          </a:xfrm>
          <a:ln>
            <a:solidFill>
              <a:schemeClr val="tx1"/>
            </a:solidFill>
          </a:ln>
        </p:spPr>
        <p:txBody>
          <a:bodyPr>
            <a:normAutofit/>
          </a:bodyPr>
          <a:lstStyle/>
          <a:p>
            <a:r>
              <a:rPr lang="en-US" dirty="0"/>
              <a:t>Limited capacities of humanitarian partners and clusters for multi-</a:t>
            </a:r>
            <a:r>
              <a:rPr lang="en-US" dirty="0" err="1"/>
              <a:t>sectoral</a:t>
            </a:r>
            <a:r>
              <a:rPr lang="en-US" dirty="0"/>
              <a:t> nutrition sensitive programming identified by ICNWG as one of the main barriers to effectively achieve nutrition outcomes in humanitarian settings.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3916363"/>
          </a:xfrm>
          <a:ln>
            <a:solidFill>
              <a:schemeClr val="accent1"/>
            </a:solidFill>
          </a:ln>
        </p:spPr>
        <p:txBody>
          <a:bodyPr>
            <a:normAutofit/>
          </a:bodyPr>
          <a:lstStyle/>
          <a:p>
            <a:r>
              <a:rPr lang="en-US" dirty="0"/>
              <a:t>A multi-cluster workshop in Geneva in June 2017 led to the development, by the end of May 2018, of a three-days training package.</a:t>
            </a:r>
          </a:p>
          <a:p>
            <a:r>
              <a:rPr lang="en-US" dirty="0"/>
              <a:t>Field testing in Ethiopia (June 2018) and Nigeria (July/August 2018)</a:t>
            </a:r>
          </a:p>
          <a:p>
            <a:r>
              <a:rPr lang="en-US" dirty="0"/>
              <a:t>ICNWG 2018 Joint work plan and the 2018 GNC Annual work plan</a:t>
            </a:r>
          </a:p>
        </p:txBody>
      </p:sp>
      <p:sp>
        <p:nvSpPr>
          <p:cNvPr id="4" name="Title 1"/>
          <p:cNvSpPr>
            <a:spLocks noGrp="1"/>
          </p:cNvSpPr>
          <p:nvPr>
            <p:ph type="title"/>
          </p:nvPr>
        </p:nvSpPr>
        <p:spPr>
          <a:xfrm>
            <a:off x="457200" y="274638"/>
            <a:ext cx="8229600" cy="1782762"/>
          </a:xfrm>
          <a:ln>
            <a:solidFill>
              <a:schemeClr val="tx1"/>
            </a:solidFill>
          </a:ln>
        </p:spPr>
        <p:txBody>
          <a:bodyPr>
            <a:normAutofit fontScale="90000"/>
          </a:bodyPr>
          <a:lstStyle/>
          <a:p>
            <a:r>
              <a:rPr lang="en-US" b="1" dirty="0"/>
              <a:t>How Did The Integrated Inter-Cluster Training Package For Nutrition Outcomes Come About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a:ln>
            <a:solidFill>
              <a:schemeClr val="accent1"/>
            </a:solidFill>
          </a:ln>
        </p:spPr>
        <p:txBody>
          <a:bodyPr>
            <a:normAutofit/>
          </a:bodyPr>
          <a:lstStyle/>
          <a:p>
            <a:r>
              <a:rPr lang="en-US" b="1" dirty="0"/>
              <a:t>Aim of Pilot Testing</a:t>
            </a:r>
          </a:p>
        </p:txBody>
      </p:sp>
      <p:sp>
        <p:nvSpPr>
          <p:cNvPr id="3" name="Content Placeholder 2"/>
          <p:cNvSpPr>
            <a:spLocks noGrp="1"/>
          </p:cNvSpPr>
          <p:nvPr>
            <p:ph idx="1"/>
          </p:nvPr>
        </p:nvSpPr>
        <p:spPr>
          <a:xfrm>
            <a:off x="457200" y="1676400"/>
            <a:ext cx="8229600" cy="3765030"/>
          </a:xfrm>
          <a:ln>
            <a:solidFill>
              <a:schemeClr val="accent1"/>
            </a:solidFill>
          </a:ln>
        </p:spPr>
        <p:txBody>
          <a:bodyPr>
            <a:normAutofit/>
          </a:bodyPr>
          <a:lstStyle/>
          <a:p>
            <a:r>
              <a:rPr lang="en-US" dirty="0"/>
              <a:t>Testing the usefulness and appropriateness of the materials, and the time allocated for the training with the realities of the field.  </a:t>
            </a:r>
          </a:p>
          <a:p>
            <a:r>
              <a:rPr lang="en-US" dirty="0"/>
              <a:t>Receive critical feedback on the modules. </a:t>
            </a:r>
          </a:p>
          <a:p>
            <a:r>
              <a:rPr lang="en-US" dirty="0"/>
              <a:t>And</a:t>
            </a:r>
          </a:p>
          <a:p>
            <a:endParaRPr lang="en-US" dirty="0"/>
          </a:p>
          <a:p>
            <a:endParaRPr lang="en-US"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a:ln>
            <a:solidFill>
              <a:schemeClr val="accent1"/>
            </a:solidFill>
          </a:ln>
        </p:spPr>
        <p:txBody>
          <a:bodyPr>
            <a:normAutofit fontScale="90000"/>
          </a:bodyPr>
          <a:lstStyle/>
          <a:p>
            <a:r>
              <a:rPr lang="en-US" b="1" dirty="0"/>
              <a:t>Aim of Pilot Testing (2)</a:t>
            </a:r>
          </a:p>
        </p:txBody>
      </p:sp>
      <p:sp>
        <p:nvSpPr>
          <p:cNvPr id="3" name="Content Placeholder 2"/>
          <p:cNvSpPr>
            <a:spLocks noGrp="1"/>
          </p:cNvSpPr>
          <p:nvPr>
            <p:ph idx="1"/>
          </p:nvPr>
        </p:nvSpPr>
        <p:spPr>
          <a:xfrm>
            <a:off x="457200" y="838200"/>
            <a:ext cx="8229600" cy="5127885"/>
          </a:xfrm>
          <a:ln>
            <a:solidFill>
              <a:schemeClr val="accent1"/>
            </a:solidFill>
          </a:ln>
        </p:spPr>
        <p:txBody>
          <a:bodyPr>
            <a:noAutofit/>
          </a:bodyPr>
          <a:lstStyle/>
          <a:p>
            <a:pPr lvl="0">
              <a:buNone/>
            </a:pPr>
            <a:r>
              <a:rPr lang="en-US" sz="2600" dirty="0"/>
              <a:t>Additional aims of the piloting/training included:</a:t>
            </a:r>
          </a:p>
          <a:p>
            <a:pPr lvl="0"/>
            <a:r>
              <a:rPr lang="en-US" sz="2600" dirty="0"/>
              <a:t>Understanding how critical Food Security, WASH, Health, Education, and Protection are to achieving positive nutrition outcomes in emergencies;</a:t>
            </a:r>
            <a:endParaRPr lang="en-US" sz="2600" b="1" dirty="0"/>
          </a:p>
          <a:p>
            <a:pPr lvl="0"/>
            <a:r>
              <a:rPr lang="en-US" sz="2600" dirty="0"/>
              <a:t>Concrete examples of what activities from these other sectors can be integrated into nutrition programming;</a:t>
            </a:r>
            <a:endParaRPr lang="en-US" sz="2600" b="1" dirty="0"/>
          </a:p>
          <a:p>
            <a:pPr lvl="0"/>
            <a:r>
              <a:rPr lang="en-US" sz="2600" dirty="0"/>
              <a:t>Concrete examples of what nutrition activities can be integrated into other sector programming; and</a:t>
            </a:r>
            <a:endParaRPr lang="en-US" sz="2600" b="1" dirty="0"/>
          </a:p>
          <a:p>
            <a:pPr lvl="0"/>
            <a:r>
              <a:rPr lang="en-US" sz="2600" dirty="0"/>
              <a:t>Gain the knowledge needed to plan and implement </a:t>
            </a:r>
            <a:r>
              <a:rPr lang="en-US" sz="2600" dirty="0" err="1"/>
              <a:t>sectoral</a:t>
            </a:r>
            <a:r>
              <a:rPr lang="en-US" sz="2600" dirty="0"/>
              <a:t> integrated programming in humanitarian responses.</a:t>
            </a:r>
            <a:endParaRPr lang="en-US" sz="2600" b="1" dirty="0"/>
          </a:p>
          <a:p>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lstStyle/>
          <a:p>
            <a:r>
              <a:rPr lang="en-US" b="1" dirty="0"/>
              <a:t>Target Audience</a:t>
            </a:r>
          </a:p>
        </p:txBody>
      </p:sp>
      <p:sp>
        <p:nvSpPr>
          <p:cNvPr id="3" name="Content Placeholder 2"/>
          <p:cNvSpPr>
            <a:spLocks noGrp="1"/>
          </p:cNvSpPr>
          <p:nvPr>
            <p:ph idx="1"/>
          </p:nvPr>
        </p:nvSpPr>
        <p:spPr>
          <a:ln>
            <a:solidFill>
              <a:schemeClr val="accent1"/>
            </a:solidFill>
          </a:ln>
        </p:spPr>
        <p:txBody>
          <a:bodyPr>
            <a:normAutofit/>
          </a:bodyPr>
          <a:lstStyle/>
          <a:p>
            <a:r>
              <a:rPr lang="en-US" sz="3800" dirty="0"/>
              <a:t>The target audience for both pilots in Ethiopia and Nigeria were the cluster coordinators and cluster partners of Nutrition, Health, WASH, Education, Protection (including GBV and child protection), and Food Security Clusters. </a:t>
            </a:r>
          </a:p>
          <a:p>
            <a:pPr>
              <a:buNone/>
            </a:pPr>
            <a:endParaRPr lang="en-US" sz="3800" dirty="0"/>
          </a:p>
          <a:p>
            <a:endParaRPr lang="en-US" sz="3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4792"/>
          </a:xfrm>
          <a:ln>
            <a:solidFill>
              <a:schemeClr val="accent1"/>
            </a:solidFill>
          </a:ln>
        </p:spPr>
        <p:txBody>
          <a:bodyPr>
            <a:normAutofit fontScale="90000"/>
          </a:bodyPr>
          <a:lstStyle/>
          <a:p>
            <a:r>
              <a:rPr lang="en-US" b="1" dirty="0"/>
              <a:t>Modules and Sessions</a:t>
            </a:r>
          </a:p>
        </p:txBody>
      </p:sp>
      <p:sp>
        <p:nvSpPr>
          <p:cNvPr id="3" name="Content Placeholder 2"/>
          <p:cNvSpPr>
            <a:spLocks noGrp="1"/>
          </p:cNvSpPr>
          <p:nvPr>
            <p:ph idx="1"/>
          </p:nvPr>
        </p:nvSpPr>
        <p:spPr>
          <a:xfrm>
            <a:off x="457200" y="1064302"/>
            <a:ext cx="8229600" cy="4916773"/>
          </a:xfrm>
          <a:ln>
            <a:solidFill>
              <a:schemeClr val="accent1"/>
            </a:solidFill>
          </a:ln>
        </p:spPr>
        <p:txBody>
          <a:bodyPr>
            <a:noAutofit/>
          </a:bodyPr>
          <a:lstStyle/>
          <a:p>
            <a:pPr lvl="0"/>
            <a:r>
              <a:rPr lang="en-US" sz="2600" b="1" dirty="0"/>
              <a:t>Concepts and Causes of Malnutrition- </a:t>
            </a:r>
            <a:r>
              <a:rPr lang="en-US" sz="2600" dirty="0"/>
              <a:t>consists of two sessions focusing on defining the problem of malnutrition and its cost on the different sectors. </a:t>
            </a:r>
          </a:p>
          <a:p>
            <a:pPr lvl="0"/>
            <a:r>
              <a:rPr lang="en-US" sz="2600" b="1" dirty="0"/>
              <a:t>Integrated Programming- </a:t>
            </a:r>
            <a:r>
              <a:rPr lang="en-US" sz="2600" dirty="0"/>
              <a:t>consists of 2 sessions and several sub-sessions. It focused on (1) integration definitions and decisions; and (2) introduction to nutrition sensitive interventions with sub-sessions on </a:t>
            </a:r>
            <a:r>
              <a:rPr lang="en-GB" sz="2600" dirty="0"/>
              <a:t>WASH; Health; Food Security and Livelihoods; Protection; and ECD/Education.</a:t>
            </a:r>
            <a:endParaRPr lang="en-US" sz="2600" dirty="0"/>
          </a:p>
          <a:p>
            <a:pPr lvl="0"/>
            <a:r>
              <a:rPr lang="en-US" sz="2600" dirty="0"/>
              <a:t>Time allocated to work together on </a:t>
            </a:r>
            <a:r>
              <a:rPr lang="en-US" sz="2600" b="1" dirty="0"/>
              <a:t>integrated inter-cluster action plans</a:t>
            </a:r>
            <a:r>
              <a:rPr lang="en-US" sz="2600" dirty="0"/>
              <a:t>. </a:t>
            </a:r>
          </a:p>
          <a:p>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a:ln>
            <a:solidFill>
              <a:schemeClr val="accent1"/>
            </a:solidFill>
          </a:ln>
        </p:spPr>
        <p:txBody>
          <a:bodyPr>
            <a:normAutofit fontScale="90000"/>
          </a:bodyPr>
          <a:lstStyle/>
          <a:p>
            <a:r>
              <a:rPr lang="en-US" b="1" dirty="0"/>
              <a:t>Ethiopia Pilot</a:t>
            </a:r>
            <a:br>
              <a:rPr lang="en-US" b="1" dirty="0"/>
            </a:br>
            <a:r>
              <a:rPr lang="en-US" b="1" dirty="0"/>
              <a:t>June 12 to 14, 2018 in Addis Ababa</a:t>
            </a:r>
          </a:p>
        </p:txBody>
      </p:sp>
      <p:sp>
        <p:nvSpPr>
          <p:cNvPr id="3" name="Content Placeholder 2"/>
          <p:cNvSpPr>
            <a:spLocks noGrp="1"/>
          </p:cNvSpPr>
          <p:nvPr>
            <p:ph idx="1"/>
          </p:nvPr>
        </p:nvSpPr>
        <p:spPr>
          <a:xfrm>
            <a:off x="457200" y="1600200"/>
            <a:ext cx="8229600" cy="4245964"/>
          </a:xfrm>
          <a:ln>
            <a:solidFill>
              <a:schemeClr val="accent1"/>
            </a:solidFill>
          </a:ln>
        </p:spPr>
        <p:txBody>
          <a:bodyPr>
            <a:normAutofit/>
          </a:bodyPr>
          <a:lstStyle/>
          <a:p>
            <a:r>
              <a:rPr lang="en-US" dirty="0"/>
              <a:t>A total of 38 participants were invited to participate in the pilot.</a:t>
            </a:r>
          </a:p>
          <a:p>
            <a:r>
              <a:rPr lang="en-US" dirty="0"/>
              <a:t>Those who attended were mainly nutrition staff from government, UN agencies and NGOs, including a few who were focused on development and one donor representative. </a:t>
            </a:r>
          </a:p>
          <a:p>
            <a:r>
              <a:rPr lang="en-US" dirty="0"/>
              <a:t>Training duration was 2.5 days due to holiday.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4249</TotalTime>
  <Words>979</Words>
  <Application>Microsoft Office PowerPoint</Application>
  <PresentationFormat>On-screen Show (4:3)</PresentationFormat>
  <Paragraphs>110</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Integrated Inter-Cluster Training Package For Nutrition Outcomes</vt:lpstr>
      <vt:lpstr>Who Is the ICNWG?</vt:lpstr>
      <vt:lpstr>How Did The Integrated Inter-Cluster Training Package For Nutrition Outcomes Come About?</vt:lpstr>
      <vt:lpstr>How Did The Integrated Inter-Cluster Training Package For Nutrition Outcomes Come About (2)?</vt:lpstr>
      <vt:lpstr>Aim of Pilot Testing</vt:lpstr>
      <vt:lpstr>Aim of Pilot Testing (2)</vt:lpstr>
      <vt:lpstr>Target Audience</vt:lpstr>
      <vt:lpstr>Modules and Sessions</vt:lpstr>
      <vt:lpstr>Ethiopia Pilot June 12 to 14, 2018 in Addis Ababa</vt:lpstr>
      <vt:lpstr>Ethiopia Pilot June 12 to 14, 2018 in Addis Ababa</vt:lpstr>
      <vt:lpstr>Nigeria Pilot July 31-August 2, 2018 in Maiduguri </vt:lpstr>
      <vt:lpstr>Nigeria Pilot July 31-August 2, 2018 in Maiduguri </vt:lpstr>
      <vt:lpstr>Nigeria Pilot July 31-August 2, 2018 in Maiduguri </vt:lpstr>
      <vt:lpstr>Steps to Support Integrated Programming</vt:lpstr>
      <vt:lpstr>Gaps and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on the Knowledge Management project</dc:title>
  <dc:creator>Valerie Gatchell</dc:creator>
  <cp:lastModifiedBy>Caroline Abla</cp:lastModifiedBy>
  <cp:revision>140</cp:revision>
  <dcterms:created xsi:type="dcterms:W3CDTF">2015-10-13T18:47:22Z</dcterms:created>
  <dcterms:modified xsi:type="dcterms:W3CDTF">2018-10-24T03:59:51Z</dcterms:modified>
</cp:coreProperties>
</file>