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2" autoAdjust="0"/>
    <p:restoredTop sz="64028" autoAdjust="0"/>
  </p:normalViewPr>
  <p:slideViewPr>
    <p:cSldViewPr snapToGrid="0">
      <p:cViewPr varScale="1">
        <p:scale>
          <a:sx n="43" d="100"/>
          <a:sy n="43" d="100"/>
        </p:scale>
        <p:origin x="138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F4C0D-4AAB-4554-84F3-5A813F168B9B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DFFBD-9C12-489A-99C5-E12486430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39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DFFBD-9C12-489A-99C5-E12486430D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23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8FCB2-B3D5-47FE-ADFF-A7218863D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808DC9-37E0-439D-86B9-D9DE4E1606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099B9-4F57-4A23-AAAF-0E78C7FC8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0358-6560-4BE6-9BF8-62039C05620C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AE0BB-DA8A-488C-B2EA-8C5B39B39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F637C-99F6-4ED8-84DB-0022C1EB4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37BF-D913-4DEB-AE32-632FA79E7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00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27323-595C-41EE-9000-45F6D9FFB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77734B-65C1-45C2-9F2A-371C636E9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D0FD7-D540-4C86-ADA4-FCD6D1190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0358-6560-4BE6-9BF8-62039C05620C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EC676-B973-4353-BE03-4993084F9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6579B-4BAF-4F36-9940-0075E42E0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37BF-D913-4DEB-AE32-632FA79E7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09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79A8BC-BFD8-42F3-B5F8-C2CDE7B3A6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D680F1-356D-4733-A7F9-C9B99B034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ADB83-16BD-4022-B046-D58EBB7EA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0358-6560-4BE6-9BF8-62039C05620C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7F79C-9112-4A4B-91D8-759F7918E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CAD89-B8C6-47AE-BA59-86360BE83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37BF-D913-4DEB-AE32-632FA79E7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474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E02CD-B007-4801-AC37-7FDF65E49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DF35E-C929-4EF7-9F50-8A84A4668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B118BD-FF97-4176-A9CA-EFD0B910A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0358-6560-4BE6-9BF8-62039C05620C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131A9-A87D-4E1E-A7D7-7EFA0DB59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22E3A-C262-49A2-A10E-45FCB6EA6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37BF-D913-4DEB-AE32-632FA79E7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81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16631-1A5A-43A4-B7BB-A445FF0E8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DF4B41-EE02-4CDD-89DD-9DF84C539F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65734-733D-42F0-B706-7F8AE14F6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0358-6560-4BE6-9BF8-62039C05620C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A4B0-5100-4288-915A-5924D7AA9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92F04-7996-4853-B3CA-FA818971B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37BF-D913-4DEB-AE32-632FA79E7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168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02B7B-5EEE-4762-9D6A-60E58AA00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C9C8B-DA46-4FD9-A4EC-83342480D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C7CCB-0EE5-4EA8-9451-802D1BBD37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11B5D2-A911-49B3-82A3-7DC6DF786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0358-6560-4BE6-9BF8-62039C05620C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9A6718-D45F-459C-8941-1C9CB5715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05EA41-3115-41B7-9F9D-DB0B36509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37BF-D913-4DEB-AE32-632FA79E7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261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70469-B7B9-4CEB-990F-88F9BB578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DCD0A6-37FB-41FD-BBD0-79BF5E977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3F397-F1E1-4499-974C-E2555F18AC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96B0FC-A55D-403C-8CBB-F8250C86ED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A5C493-393A-41A8-8F70-DB376BD634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706752-3ACF-4091-8A23-19CD0A933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0358-6560-4BE6-9BF8-62039C05620C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54CFF1-291A-49AE-B413-9A0CD7421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FFFF73-7F25-4D00-BED4-24D5C61E0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37BF-D913-4DEB-AE32-632FA79E7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079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BFD54-1C34-4CC2-9A0E-F32230F5B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F18250-1FB5-4EDE-8B39-A15D48256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0358-6560-4BE6-9BF8-62039C05620C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D460F8-6CF4-4F39-8C15-BFEEB10BB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9C46F3-E9A7-4C17-B495-5502DD3F5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37BF-D913-4DEB-AE32-632FA79E7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21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C9A2DC-C6C0-4769-8C1F-E14A71E6E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0358-6560-4BE6-9BF8-62039C05620C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62A182-71D4-40D5-B765-04B68AD3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96825-E41B-4A15-A466-A01DD963A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37BF-D913-4DEB-AE32-632FA79E7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4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E9D92-C523-488C-9961-875AB26C1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81801-9CEB-4944-BAD8-DBE443EBF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C7AF9C-1F10-4FB0-830D-93B6B5C0D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F74BA-1EB2-445A-A71E-9E61D6D16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0358-6560-4BE6-9BF8-62039C05620C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2CBB56-8C61-46EB-887E-E3E026DEC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4AE94F-95FA-4CC7-8AD2-CF76DB7B2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37BF-D913-4DEB-AE32-632FA79E7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813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0B0F1-D2E7-4C25-9FF3-C37FF1303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7D4989-10B0-468C-8FF6-A44AE6BF19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EF93EF-61FA-4C48-B259-DB6D0F5B6E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F63F8-D120-43E5-BC40-1790D48FF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0358-6560-4BE6-9BF8-62039C05620C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AB6661-484E-41A8-8C53-59B461FF4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24588C-CCB1-421C-87E0-6CD0C6E99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C37BF-D913-4DEB-AE32-632FA79E7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30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20F7E0-4B76-4072-8169-496DC54F9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69A991-9F80-4DE1-9182-AFE318621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6C0A1-9663-4127-B49F-09A07F29EB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F0358-6560-4BE6-9BF8-62039C05620C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4F0B6-0932-417B-845B-D74F0DCD9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E78769-0EBF-4FF3-9ACC-EC1F00CC6E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C37BF-D913-4DEB-AE32-632FA79E7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62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1.png"/><Relationship Id="rId7" Type="http://schemas.openxmlformats.org/officeDocument/2006/relationships/hyperlink" Target="http://temoney47jeffie.wikidot.com/blog:_start/date/201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g"/><Relationship Id="rId5" Type="http://schemas.openxmlformats.org/officeDocument/2006/relationships/hyperlink" Target="http://www.worldbank.org/en/news/video/2018/09/24/famine-action-mechanism-global-initiative-end-famine" TargetMode="External"/><Relationship Id="rId10" Type="http://schemas.openxmlformats.org/officeDocument/2006/relationships/hyperlink" Target="https://creativecommons.org/licenses/by-sa/3.0/" TargetMode="External"/><Relationship Id="rId4" Type="http://schemas.openxmlformats.org/officeDocument/2006/relationships/image" Target="../media/image2.png"/><Relationship Id="rId9" Type="http://schemas.openxmlformats.org/officeDocument/2006/relationships/hyperlink" Target="http://www.creative-commons-images.com/highway-signs/i/implementation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4667" y="152719"/>
            <a:ext cx="11870267" cy="11430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99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rgbClr val="00B0F0"/>
                </a:solidFill>
                <a:latin typeface="Franklin Gothic Demi" panose="020B0703020102020204" pitchFamily="34" charset="0"/>
                <a:ea typeface="Arial" charset="0"/>
                <a:cs typeface="Arial" charset="0"/>
              </a:rPr>
              <a:t>Famine Action Mechanism- FAM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87596" y="1013027"/>
            <a:ext cx="6033818" cy="533463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33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Why?</a:t>
            </a:r>
          </a:p>
          <a:p>
            <a:r>
              <a:rPr lang="en-US" sz="2133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Responding earlier saves lives and resources, but financing often mobilized after crisis has started</a:t>
            </a:r>
          </a:p>
          <a:p>
            <a:r>
              <a:rPr lang="en-US" sz="2133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What?</a:t>
            </a:r>
          </a:p>
          <a:p>
            <a:r>
              <a:rPr lang="en-US" sz="2133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Building on existing famine early warning and enhancing capacity through artificial intelligence and modelling</a:t>
            </a:r>
          </a:p>
          <a:p>
            <a:r>
              <a:rPr lang="en-US" sz="2133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Making financing more predictable by linking early warning with pre-arranged financing</a:t>
            </a:r>
          </a:p>
          <a:p>
            <a:r>
              <a:rPr lang="en-US" sz="2133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Supporting evidence based and coordinated responses, working with existing systems</a:t>
            </a:r>
          </a:p>
          <a:p>
            <a:r>
              <a:rPr lang="en-US" sz="213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When?</a:t>
            </a:r>
            <a:endParaRPr lang="en-US" sz="213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13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Scoping/roll out in 5 countries (Somalia, Afghanistan, Yemen, South Sudan, Chad) </a:t>
            </a:r>
          </a:p>
          <a:p>
            <a:endParaRPr lang="fr-CH" sz="2667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46840"/>
          <a:stretch/>
        </p:blipFill>
        <p:spPr>
          <a:xfrm>
            <a:off x="251147" y="1158240"/>
            <a:ext cx="4991413" cy="9446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146" y="2252906"/>
            <a:ext cx="2471487" cy="157985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A6302E2-0A04-4491-ADA8-2023ADECB66D}"/>
              </a:ext>
            </a:extLst>
          </p:cNvPr>
          <p:cNvSpPr/>
          <p:nvPr/>
        </p:nvSpPr>
        <p:spPr>
          <a:xfrm>
            <a:off x="251146" y="5643699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WB video overview</a:t>
            </a:r>
          </a:p>
          <a:p>
            <a:r>
              <a:rPr lang="en-US" dirty="0">
                <a:hlinkClick r:id="rId5"/>
              </a:rPr>
              <a:t>http://www.worldbank.org/en/news/video/2018/09/24/famine-action-mechanism-global-initiative-end-famine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00F254-44DD-4BFC-A90A-16B9B00322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2679550" y="2204416"/>
            <a:ext cx="2609830" cy="17749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B4ABD26-9D2B-48F7-A1B1-8536AA4651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251146" y="4145909"/>
            <a:ext cx="4991414" cy="13830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E9AFB8C-39EA-44C5-B757-BFEC71BE0824}"/>
              </a:ext>
            </a:extLst>
          </p:cNvPr>
          <p:cNvSpPr txBox="1"/>
          <p:nvPr/>
        </p:nvSpPr>
        <p:spPr>
          <a:xfrm>
            <a:off x="263153" y="5836185"/>
            <a:ext cx="45626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9" tooltip="http://www.creative-commons-images.com/highway-signs/i/implementation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10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5253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111</Words>
  <Application>Microsoft Office PowerPoint</Application>
  <PresentationFormat>Widescreen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Franklin Gothic Demi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slide- FAM</dc:title>
  <dc:creator>Diane Holland</dc:creator>
  <cp:lastModifiedBy>Ruth Situma</cp:lastModifiedBy>
  <cp:revision>9</cp:revision>
  <dcterms:created xsi:type="dcterms:W3CDTF">2018-10-22T03:01:03Z</dcterms:created>
  <dcterms:modified xsi:type="dcterms:W3CDTF">2018-10-23T22:55:19Z</dcterms:modified>
</cp:coreProperties>
</file>