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19"/>
  </p:notesMasterIdLst>
  <p:sldIdLst>
    <p:sldId id="256" r:id="rId2"/>
    <p:sldId id="258" r:id="rId3"/>
    <p:sldId id="270" r:id="rId4"/>
    <p:sldId id="259" r:id="rId5"/>
    <p:sldId id="260" r:id="rId6"/>
    <p:sldId id="271" r:id="rId7"/>
    <p:sldId id="272" r:id="rId8"/>
    <p:sldId id="268" r:id="rId9"/>
    <p:sldId id="265" r:id="rId10"/>
    <p:sldId id="269" r:id="rId11"/>
    <p:sldId id="266" r:id="rId12"/>
    <p:sldId id="263" r:id="rId13"/>
    <p:sldId id="264" r:id="rId14"/>
    <p:sldId id="273" r:id="rId15"/>
    <p:sldId id="267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Iellamo" initials="AI" lastIdx="10" clrIdx="0"/>
  <p:cmAuthor id="1" name="Palmquist, Aunchalee" initials="PA" lastIdx="7" clrIdx="1"/>
  <p:cmAuthor id="2" name="Ronan Bennett" initials="RB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1"/>
    <p:restoredTop sz="94551"/>
  </p:normalViewPr>
  <p:slideViewPr>
    <p:cSldViewPr snapToGrid="0" snapToObjects="1">
      <p:cViewPr varScale="1">
        <p:scale>
          <a:sx n="64" d="100"/>
          <a:sy n="64" d="100"/>
        </p:scale>
        <p:origin x="105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3B7B5-4307-804A-B451-71EFB8C5B8D9}" type="doc">
      <dgm:prSet loTypeId="urn:microsoft.com/office/officeart/2005/8/layout/hierarchy4" loCatId="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4732E77-1758-854C-A221-62ECDF0B272F}">
      <dgm:prSet phldrT="[Text]"/>
      <dgm:spPr/>
      <dgm:t>
        <a:bodyPr/>
        <a:lstStyle/>
        <a:p>
          <a:r>
            <a:rPr lang="en-US" dirty="0"/>
            <a:t>In emergencies</a:t>
          </a:r>
        </a:p>
      </dgm:t>
    </dgm:pt>
    <dgm:pt modelId="{FCB828CF-508C-324F-8CBC-BEC24C48BF79}" type="parTrans" cxnId="{4EA445A8-BA12-4F48-BBD7-D5CBE2896A14}">
      <dgm:prSet/>
      <dgm:spPr/>
      <dgm:t>
        <a:bodyPr/>
        <a:lstStyle/>
        <a:p>
          <a:endParaRPr lang="en-US"/>
        </a:p>
      </dgm:t>
    </dgm:pt>
    <dgm:pt modelId="{D8BF60A3-5D31-A347-8774-AB1E214969C5}" type="sibTrans" cxnId="{4EA445A8-BA12-4F48-BBD7-D5CBE2896A14}">
      <dgm:prSet/>
      <dgm:spPr/>
      <dgm:t>
        <a:bodyPr/>
        <a:lstStyle/>
        <a:p>
          <a:endParaRPr lang="en-US"/>
        </a:p>
      </dgm:t>
    </dgm:pt>
    <dgm:pt modelId="{A507BCA6-A48F-9547-A640-C30891EE83C6}">
      <dgm:prSet phldrT="[Text]"/>
      <dgm:spPr/>
      <dgm:t>
        <a:bodyPr/>
        <a:lstStyle/>
        <a:p>
          <a:r>
            <a:rPr lang="en-US" dirty="0"/>
            <a:t>Intervene to protect and support infants and children who are </a:t>
          </a:r>
          <a:r>
            <a:rPr lang="en-US" b="1" dirty="0">
              <a:solidFill>
                <a:schemeClr val="accent2">
                  <a:lumMod val="75000"/>
                </a:schemeClr>
              </a:solidFill>
            </a:rPr>
            <a:t>dependent on artificial feeding</a:t>
          </a:r>
        </a:p>
      </dgm:t>
    </dgm:pt>
    <dgm:pt modelId="{CBC39D81-C5B4-F045-94CB-90E991716CC9}" type="parTrans" cxnId="{14F2E423-DBFF-D340-AD7E-8299F732C06E}">
      <dgm:prSet/>
      <dgm:spPr/>
      <dgm:t>
        <a:bodyPr/>
        <a:lstStyle/>
        <a:p>
          <a:endParaRPr lang="en-US"/>
        </a:p>
      </dgm:t>
    </dgm:pt>
    <dgm:pt modelId="{0C7DDC72-08C4-F642-9A39-87943D33ADFF}" type="sibTrans" cxnId="{14F2E423-DBFF-D340-AD7E-8299F732C06E}">
      <dgm:prSet/>
      <dgm:spPr/>
      <dgm:t>
        <a:bodyPr/>
        <a:lstStyle/>
        <a:p>
          <a:endParaRPr lang="en-US"/>
        </a:p>
      </dgm:t>
    </dgm:pt>
    <dgm:pt modelId="{C2DE3C14-F942-9043-A41B-7C6025F03D8B}">
      <dgm:prSet phldrT="[Text]"/>
      <dgm:spPr/>
      <dgm:t>
        <a:bodyPr/>
        <a:lstStyle/>
        <a:p>
          <a:r>
            <a:rPr lang="en-US" dirty="0"/>
            <a:t>to </a:t>
          </a:r>
          <a:r>
            <a:rPr lang="en-US" b="1" dirty="0"/>
            <a:t>meet nutritional needs and </a:t>
          </a:r>
          <a:r>
            <a:rPr lang="en-US" b="1" dirty="0" err="1"/>
            <a:t>minimise</a:t>
          </a:r>
          <a:r>
            <a:rPr lang="en-US" b="1" dirty="0"/>
            <a:t> risks. </a:t>
          </a:r>
          <a:endParaRPr lang="en-US" dirty="0"/>
        </a:p>
      </dgm:t>
    </dgm:pt>
    <dgm:pt modelId="{2FAFF157-DDA1-4142-B2D8-AB588F3A1F82}" type="parTrans" cxnId="{61E9C724-4B2A-A349-8050-ECE1EC97DE30}">
      <dgm:prSet/>
      <dgm:spPr/>
      <dgm:t>
        <a:bodyPr/>
        <a:lstStyle/>
        <a:p>
          <a:endParaRPr lang="en-US"/>
        </a:p>
      </dgm:t>
    </dgm:pt>
    <dgm:pt modelId="{7AA80445-D525-F74C-A5A7-113CF37A693B}" type="sibTrans" cxnId="{61E9C724-4B2A-A349-8050-ECE1EC97DE30}">
      <dgm:prSet/>
      <dgm:spPr/>
      <dgm:t>
        <a:bodyPr/>
        <a:lstStyle/>
        <a:p>
          <a:endParaRPr lang="en-US"/>
        </a:p>
      </dgm:t>
    </dgm:pt>
    <dgm:pt modelId="{C8E5A975-D854-0047-A226-65A19A07CB2C}" type="pres">
      <dgm:prSet presAssocID="{FC03B7B5-4307-804A-B451-71EFB8C5B8D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832332-562A-7942-9721-3767798E3811}" type="pres">
      <dgm:prSet presAssocID="{D4732E77-1758-854C-A221-62ECDF0B272F}" presName="vertOne" presStyleCnt="0"/>
      <dgm:spPr/>
    </dgm:pt>
    <dgm:pt modelId="{699BC5D7-5C56-924C-8377-10FFE554FF5D}" type="pres">
      <dgm:prSet presAssocID="{D4732E77-1758-854C-A221-62ECDF0B272F}" presName="txOne" presStyleLbl="node0" presStyleIdx="0" presStyleCnt="1">
        <dgm:presLayoutVars>
          <dgm:chPref val="3"/>
        </dgm:presLayoutVars>
      </dgm:prSet>
      <dgm:spPr/>
    </dgm:pt>
    <dgm:pt modelId="{FA287738-8A99-2746-8997-E7CB68BC5BF1}" type="pres">
      <dgm:prSet presAssocID="{D4732E77-1758-854C-A221-62ECDF0B272F}" presName="parTransOne" presStyleCnt="0"/>
      <dgm:spPr/>
    </dgm:pt>
    <dgm:pt modelId="{75327035-FD1C-A042-8290-A4774C22576E}" type="pres">
      <dgm:prSet presAssocID="{D4732E77-1758-854C-A221-62ECDF0B272F}" presName="horzOne" presStyleCnt="0"/>
      <dgm:spPr/>
    </dgm:pt>
    <dgm:pt modelId="{360B34B2-B07B-1848-87C3-3129AF8C05C3}" type="pres">
      <dgm:prSet presAssocID="{A507BCA6-A48F-9547-A640-C30891EE83C6}" presName="vertTwo" presStyleCnt="0"/>
      <dgm:spPr/>
    </dgm:pt>
    <dgm:pt modelId="{B7029EBC-3F4A-8647-B2E6-5DB3E38B90E3}" type="pres">
      <dgm:prSet presAssocID="{A507BCA6-A48F-9547-A640-C30891EE83C6}" presName="txTwo" presStyleLbl="node2" presStyleIdx="0" presStyleCnt="2">
        <dgm:presLayoutVars>
          <dgm:chPref val="3"/>
        </dgm:presLayoutVars>
      </dgm:prSet>
      <dgm:spPr/>
    </dgm:pt>
    <dgm:pt modelId="{74A60C47-5374-1346-887D-2791D6E8488B}" type="pres">
      <dgm:prSet presAssocID="{A507BCA6-A48F-9547-A640-C30891EE83C6}" presName="horzTwo" presStyleCnt="0"/>
      <dgm:spPr/>
    </dgm:pt>
    <dgm:pt modelId="{687286A7-E501-F243-8534-AB2FEDA8ABF7}" type="pres">
      <dgm:prSet presAssocID="{0C7DDC72-08C4-F642-9A39-87943D33ADFF}" presName="sibSpaceTwo" presStyleCnt="0"/>
      <dgm:spPr/>
    </dgm:pt>
    <dgm:pt modelId="{E2F4E895-2922-D04D-AAB7-4D709F10DD05}" type="pres">
      <dgm:prSet presAssocID="{C2DE3C14-F942-9043-A41B-7C6025F03D8B}" presName="vertTwo" presStyleCnt="0"/>
      <dgm:spPr/>
    </dgm:pt>
    <dgm:pt modelId="{398D6F8D-759C-B64B-8BDB-1894C8DADEF9}" type="pres">
      <dgm:prSet presAssocID="{C2DE3C14-F942-9043-A41B-7C6025F03D8B}" presName="txTwo" presStyleLbl="node2" presStyleIdx="1" presStyleCnt="2">
        <dgm:presLayoutVars>
          <dgm:chPref val="3"/>
        </dgm:presLayoutVars>
      </dgm:prSet>
      <dgm:spPr/>
    </dgm:pt>
    <dgm:pt modelId="{DE31E80A-A961-964E-85CE-462A68AB8AA3}" type="pres">
      <dgm:prSet presAssocID="{C2DE3C14-F942-9043-A41B-7C6025F03D8B}" presName="horzTwo" presStyleCnt="0"/>
      <dgm:spPr/>
    </dgm:pt>
  </dgm:ptLst>
  <dgm:cxnLst>
    <dgm:cxn modelId="{14F2E423-DBFF-D340-AD7E-8299F732C06E}" srcId="{D4732E77-1758-854C-A221-62ECDF0B272F}" destId="{A507BCA6-A48F-9547-A640-C30891EE83C6}" srcOrd="0" destOrd="0" parTransId="{CBC39D81-C5B4-F045-94CB-90E991716CC9}" sibTransId="{0C7DDC72-08C4-F642-9A39-87943D33ADFF}"/>
    <dgm:cxn modelId="{61E9C724-4B2A-A349-8050-ECE1EC97DE30}" srcId="{D4732E77-1758-854C-A221-62ECDF0B272F}" destId="{C2DE3C14-F942-9043-A41B-7C6025F03D8B}" srcOrd="1" destOrd="0" parTransId="{2FAFF157-DDA1-4142-B2D8-AB588F3A1F82}" sibTransId="{7AA80445-D525-F74C-A5A7-113CF37A693B}"/>
    <dgm:cxn modelId="{DC3C2892-93D3-834D-990F-D2D60A67669C}" type="presOf" srcId="{FC03B7B5-4307-804A-B451-71EFB8C5B8D9}" destId="{C8E5A975-D854-0047-A226-65A19A07CB2C}" srcOrd="0" destOrd="0" presId="urn:microsoft.com/office/officeart/2005/8/layout/hierarchy4"/>
    <dgm:cxn modelId="{4EA445A8-BA12-4F48-BBD7-D5CBE2896A14}" srcId="{FC03B7B5-4307-804A-B451-71EFB8C5B8D9}" destId="{D4732E77-1758-854C-A221-62ECDF0B272F}" srcOrd="0" destOrd="0" parTransId="{FCB828CF-508C-324F-8CBC-BEC24C48BF79}" sibTransId="{D8BF60A3-5D31-A347-8774-AB1E214969C5}"/>
    <dgm:cxn modelId="{8BCBE2C9-B2A7-B641-847B-D3AF1318CB31}" type="presOf" srcId="{D4732E77-1758-854C-A221-62ECDF0B272F}" destId="{699BC5D7-5C56-924C-8377-10FFE554FF5D}" srcOrd="0" destOrd="0" presId="urn:microsoft.com/office/officeart/2005/8/layout/hierarchy4"/>
    <dgm:cxn modelId="{019933D5-6F5B-7448-9E8F-9432AEEFF7FF}" type="presOf" srcId="{A507BCA6-A48F-9547-A640-C30891EE83C6}" destId="{B7029EBC-3F4A-8647-B2E6-5DB3E38B90E3}" srcOrd="0" destOrd="0" presId="urn:microsoft.com/office/officeart/2005/8/layout/hierarchy4"/>
    <dgm:cxn modelId="{4B2935D9-71F4-5C45-AA4C-974A1EFA286C}" type="presOf" srcId="{C2DE3C14-F942-9043-A41B-7C6025F03D8B}" destId="{398D6F8D-759C-B64B-8BDB-1894C8DADEF9}" srcOrd="0" destOrd="0" presId="urn:microsoft.com/office/officeart/2005/8/layout/hierarchy4"/>
    <dgm:cxn modelId="{D1D0185C-36FE-514B-A46C-CD45B8000C33}" type="presParOf" srcId="{C8E5A975-D854-0047-A226-65A19A07CB2C}" destId="{57832332-562A-7942-9721-3767798E3811}" srcOrd="0" destOrd="0" presId="urn:microsoft.com/office/officeart/2005/8/layout/hierarchy4"/>
    <dgm:cxn modelId="{30A17897-347B-5348-89D9-0A38417FD94C}" type="presParOf" srcId="{57832332-562A-7942-9721-3767798E3811}" destId="{699BC5D7-5C56-924C-8377-10FFE554FF5D}" srcOrd="0" destOrd="0" presId="urn:microsoft.com/office/officeart/2005/8/layout/hierarchy4"/>
    <dgm:cxn modelId="{4F212AAF-DA97-F74A-9D85-40F73F719932}" type="presParOf" srcId="{57832332-562A-7942-9721-3767798E3811}" destId="{FA287738-8A99-2746-8997-E7CB68BC5BF1}" srcOrd="1" destOrd="0" presId="urn:microsoft.com/office/officeart/2005/8/layout/hierarchy4"/>
    <dgm:cxn modelId="{C0027DB0-7344-374B-AC41-2A198ECA4055}" type="presParOf" srcId="{57832332-562A-7942-9721-3767798E3811}" destId="{75327035-FD1C-A042-8290-A4774C22576E}" srcOrd="2" destOrd="0" presId="urn:microsoft.com/office/officeart/2005/8/layout/hierarchy4"/>
    <dgm:cxn modelId="{A274A6AF-9768-AD43-AD26-D220278A88B3}" type="presParOf" srcId="{75327035-FD1C-A042-8290-A4774C22576E}" destId="{360B34B2-B07B-1848-87C3-3129AF8C05C3}" srcOrd="0" destOrd="0" presId="urn:microsoft.com/office/officeart/2005/8/layout/hierarchy4"/>
    <dgm:cxn modelId="{326F2620-79AD-B442-83E0-6D9A9782A10C}" type="presParOf" srcId="{360B34B2-B07B-1848-87C3-3129AF8C05C3}" destId="{B7029EBC-3F4A-8647-B2E6-5DB3E38B90E3}" srcOrd="0" destOrd="0" presId="urn:microsoft.com/office/officeart/2005/8/layout/hierarchy4"/>
    <dgm:cxn modelId="{459DFB66-7FB0-9E43-AB57-382BEAF11F36}" type="presParOf" srcId="{360B34B2-B07B-1848-87C3-3129AF8C05C3}" destId="{74A60C47-5374-1346-887D-2791D6E8488B}" srcOrd="1" destOrd="0" presId="urn:microsoft.com/office/officeart/2005/8/layout/hierarchy4"/>
    <dgm:cxn modelId="{5CFB197B-BBEC-ED48-AE05-98DA98FEC388}" type="presParOf" srcId="{75327035-FD1C-A042-8290-A4774C22576E}" destId="{687286A7-E501-F243-8534-AB2FEDA8ABF7}" srcOrd="1" destOrd="0" presId="urn:microsoft.com/office/officeart/2005/8/layout/hierarchy4"/>
    <dgm:cxn modelId="{17466E94-4365-CC4B-920A-3E68B3C8E672}" type="presParOf" srcId="{75327035-FD1C-A042-8290-A4774C22576E}" destId="{E2F4E895-2922-D04D-AAB7-4D709F10DD05}" srcOrd="2" destOrd="0" presId="urn:microsoft.com/office/officeart/2005/8/layout/hierarchy4"/>
    <dgm:cxn modelId="{136A2EFB-D9BB-1049-AF14-9632DFAC4992}" type="presParOf" srcId="{E2F4E895-2922-D04D-AAB7-4D709F10DD05}" destId="{398D6F8D-759C-B64B-8BDB-1894C8DADEF9}" srcOrd="0" destOrd="0" presId="urn:microsoft.com/office/officeart/2005/8/layout/hierarchy4"/>
    <dgm:cxn modelId="{DE8D20EE-1D7A-C749-8FDB-08E47AEAC138}" type="presParOf" srcId="{E2F4E895-2922-D04D-AAB7-4D709F10DD05}" destId="{DE31E80A-A961-964E-85CE-462A68AB8AA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31428CF-7442-9E47-B995-5C76FD5103A6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2AD2BD-A28F-E64E-9771-2E36D3909A14}">
      <dgm:prSet phldrT="[Text]" custT="1"/>
      <dgm:spPr/>
      <dgm:t>
        <a:bodyPr/>
        <a:lstStyle/>
        <a:p>
          <a:r>
            <a:rPr lang="en-US" sz="2800" dirty="0"/>
            <a:t>UNICEF</a:t>
          </a:r>
        </a:p>
      </dgm:t>
    </dgm:pt>
    <dgm:pt modelId="{3ABB6E56-390F-F54C-BDCE-D6BD96342EEF}" type="parTrans" cxnId="{93A15F87-49DB-594C-8CA5-1B28B042CAD8}">
      <dgm:prSet/>
      <dgm:spPr/>
      <dgm:t>
        <a:bodyPr/>
        <a:lstStyle/>
        <a:p>
          <a:endParaRPr lang="en-US"/>
        </a:p>
      </dgm:t>
    </dgm:pt>
    <dgm:pt modelId="{BCABC5F2-1ED6-8A47-8F0D-35D5EBB53EDE}" type="sibTrans" cxnId="{93A15F87-49DB-594C-8CA5-1B28B042CAD8}">
      <dgm:prSet/>
      <dgm:spPr/>
      <dgm:t>
        <a:bodyPr/>
        <a:lstStyle/>
        <a:p>
          <a:endParaRPr lang="en-US"/>
        </a:p>
      </dgm:t>
    </dgm:pt>
    <dgm:pt modelId="{A45815D9-954A-EB49-89CA-F4C16C1A9155}">
      <dgm:prSet custT="1"/>
      <dgm:spPr/>
      <dgm:t>
        <a:bodyPr/>
        <a:lstStyle/>
        <a:p>
          <a:r>
            <a:rPr lang="en-US" sz="1600" dirty="0"/>
            <a:t>BMS FAQs and </a:t>
          </a:r>
          <a:r>
            <a:rPr lang="en-US" sz="1600" dirty="0" err="1"/>
            <a:t>SoPs</a:t>
          </a:r>
          <a:r>
            <a:rPr lang="en-US" sz="1600" dirty="0"/>
            <a:t> roll  out</a:t>
          </a:r>
        </a:p>
      </dgm:t>
    </dgm:pt>
    <dgm:pt modelId="{10E730F8-0DAD-6E4F-8CB1-6DCA050D10D9}" type="parTrans" cxnId="{0CECD322-D40F-8D46-BAFB-AE7380C2E5E6}">
      <dgm:prSet/>
      <dgm:spPr/>
      <dgm:t>
        <a:bodyPr/>
        <a:lstStyle/>
        <a:p>
          <a:endParaRPr lang="en-US"/>
        </a:p>
      </dgm:t>
    </dgm:pt>
    <dgm:pt modelId="{8A3A03DD-2E27-3348-B71F-807FAE1454BF}" type="sibTrans" cxnId="{0CECD322-D40F-8D46-BAFB-AE7380C2E5E6}">
      <dgm:prSet/>
      <dgm:spPr/>
      <dgm:t>
        <a:bodyPr/>
        <a:lstStyle/>
        <a:p>
          <a:endParaRPr lang="en-US"/>
        </a:p>
      </dgm:t>
    </dgm:pt>
    <dgm:pt modelId="{46C7244D-0866-6A42-B97C-0A28737C5BB5}">
      <dgm:prSet custT="1"/>
      <dgm:spPr/>
      <dgm:t>
        <a:bodyPr/>
        <a:lstStyle/>
        <a:p>
          <a:r>
            <a:rPr lang="en-US" sz="1600" dirty="0"/>
            <a:t>Webinars </a:t>
          </a:r>
        </a:p>
      </dgm:t>
    </dgm:pt>
    <dgm:pt modelId="{B4889BCE-9132-6A4B-90E7-33F54D39570C}" type="parTrans" cxnId="{37AF56F5-4A63-3B45-9EC8-30E9626F921F}">
      <dgm:prSet/>
      <dgm:spPr/>
      <dgm:t>
        <a:bodyPr/>
        <a:lstStyle/>
        <a:p>
          <a:endParaRPr lang="en-US"/>
        </a:p>
      </dgm:t>
    </dgm:pt>
    <dgm:pt modelId="{BD19BDBB-0D48-BF41-A31B-608411DDE83B}" type="sibTrans" cxnId="{37AF56F5-4A63-3B45-9EC8-30E9626F921F}">
      <dgm:prSet/>
      <dgm:spPr/>
      <dgm:t>
        <a:bodyPr/>
        <a:lstStyle/>
        <a:p>
          <a:endParaRPr lang="en-US"/>
        </a:p>
      </dgm:t>
    </dgm:pt>
    <dgm:pt modelId="{9EE59086-66D1-9541-A997-18D513BD1D6C}">
      <dgm:prSet custT="1"/>
      <dgm:spPr/>
      <dgm:t>
        <a:bodyPr/>
        <a:lstStyle/>
        <a:p>
          <a:r>
            <a:rPr lang="en-US" sz="1600" dirty="0"/>
            <a:t>Fast track Yemen / </a:t>
          </a:r>
          <a:r>
            <a:rPr lang="en-US" sz="1600" dirty="0" err="1"/>
            <a:t>Bengladesh</a:t>
          </a:r>
          <a:r>
            <a:rPr lang="en-US" sz="1600" dirty="0"/>
            <a:t> </a:t>
          </a:r>
        </a:p>
      </dgm:t>
    </dgm:pt>
    <dgm:pt modelId="{1A8441F0-457E-B24E-B059-D6CE81D85128}" type="parTrans" cxnId="{2434B222-2974-3F40-A6D4-AB6145901345}">
      <dgm:prSet/>
      <dgm:spPr/>
      <dgm:t>
        <a:bodyPr/>
        <a:lstStyle/>
        <a:p>
          <a:endParaRPr lang="en-US"/>
        </a:p>
      </dgm:t>
    </dgm:pt>
    <dgm:pt modelId="{2E983DED-EBCC-9043-8C46-B95E6E58524A}" type="sibTrans" cxnId="{2434B222-2974-3F40-A6D4-AB6145901345}">
      <dgm:prSet/>
      <dgm:spPr/>
      <dgm:t>
        <a:bodyPr/>
        <a:lstStyle/>
        <a:p>
          <a:endParaRPr lang="en-US"/>
        </a:p>
      </dgm:t>
    </dgm:pt>
    <dgm:pt modelId="{991F6426-7C0C-F24D-B920-97F70AEB2921}" type="pres">
      <dgm:prSet presAssocID="{031428CF-7442-9E47-B995-5C76FD5103A6}" presName="linearFlow" presStyleCnt="0">
        <dgm:presLayoutVars>
          <dgm:dir/>
          <dgm:animLvl val="lvl"/>
          <dgm:resizeHandles val="exact"/>
        </dgm:presLayoutVars>
      </dgm:prSet>
      <dgm:spPr/>
    </dgm:pt>
    <dgm:pt modelId="{ECA63C14-907D-3E41-8144-F9774D907F27}" type="pres">
      <dgm:prSet presAssocID="{722AD2BD-A28F-E64E-9771-2E36D3909A14}" presName="composite" presStyleCnt="0"/>
      <dgm:spPr/>
    </dgm:pt>
    <dgm:pt modelId="{4B896BA4-A457-C244-BA0D-35BA890AD4CB}" type="pres">
      <dgm:prSet presAssocID="{722AD2BD-A28F-E64E-9771-2E36D3909A14}" presName="parTx" presStyleLbl="node1" presStyleIdx="0" presStyleCnt="1">
        <dgm:presLayoutVars>
          <dgm:chMax val="0"/>
          <dgm:chPref val="0"/>
          <dgm:bulletEnabled val="1"/>
        </dgm:presLayoutVars>
      </dgm:prSet>
      <dgm:spPr/>
    </dgm:pt>
    <dgm:pt modelId="{D1385D4E-5BCD-9A40-A97E-51BE00845A7A}" type="pres">
      <dgm:prSet presAssocID="{722AD2BD-A28F-E64E-9771-2E36D3909A14}" presName="parSh" presStyleLbl="node1" presStyleIdx="0" presStyleCnt="1" custLinFactNeighborY="-2604"/>
      <dgm:spPr/>
    </dgm:pt>
    <dgm:pt modelId="{F3FE1B65-5702-1B4E-B47C-39DB9C9E1711}" type="pres">
      <dgm:prSet presAssocID="{722AD2BD-A28F-E64E-9771-2E36D3909A14}" presName="desTx" presStyleLbl="fgAcc1" presStyleIdx="0" presStyleCnt="1" custScaleY="83064" custLinFactNeighborX="619" custLinFactNeighborY="-13571">
        <dgm:presLayoutVars>
          <dgm:bulletEnabled val="1"/>
        </dgm:presLayoutVars>
      </dgm:prSet>
      <dgm:spPr/>
    </dgm:pt>
  </dgm:ptLst>
  <dgm:cxnLst>
    <dgm:cxn modelId="{B8DA6506-50B6-9C42-AAEC-4CE809135648}" type="presOf" srcId="{A45815D9-954A-EB49-89CA-F4C16C1A9155}" destId="{F3FE1B65-5702-1B4E-B47C-39DB9C9E1711}" srcOrd="0" destOrd="0" presId="urn:microsoft.com/office/officeart/2005/8/layout/process3"/>
    <dgm:cxn modelId="{40A7681B-4ADB-2745-9F81-64779AB25CBF}" type="presOf" srcId="{031428CF-7442-9E47-B995-5C76FD5103A6}" destId="{991F6426-7C0C-F24D-B920-97F70AEB2921}" srcOrd="0" destOrd="0" presId="urn:microsoft.com/office/officeart/2005/8/layout/process3"/>
    <dgm:cxn modelId="{46C05D1D-CF14-3F47-A191-5997C9A921EA}" type="presOf" srcId="{722AD2BD-A28F-E64E-9771-2E36D3909A14}" destId="{4B896BA4-A457-C244-BA0D-35BA890AD4CB}" srcOrd="0" destOrd="0" presId="urn:microsoft.com/office/officeart/2005/8/layout/process3"/>
    <dgm:cxn modelId="{2434B222-2974-3F40-A6D4-AB6145901345}" srcId="{722AD2BD-A28F-E64E-9771-2E36D3909A14}" destId="{9EE59086-66D1-9541-A997-18D513BD1D6C}" srcOrd="2" destOrd="0" parTransId="{1A8441F0-457E-B24E-B059-D6CE81D85128}" sibTransId="{2E983DED-EBCC-9043-8C46-B95E6E58524A}"/>
    <dgm:cxn modelId="{0CECD322-D40F-8D46-BAFB-AE7380C2E5E6}" srcId="{722AD2BD-A28F-E64E-9771-2E36D3909A14}" destId="{A45815D9-954A-EB49-89CA-F4C16C1A9155}" srcOrd="0" destOrd="0" parTransId="{10E730F8-0DAD-6E4F-8CB1-6DCA050D10D9}" sibTransId="{8A3A03DD-2E27-3348-B71F-807FAE1454BF}"/>
    <dgm:cxn modelId="{F1AC7C64-4ECF-8F4C-99C7-C2434F8E793D}" type="presOf" srcId="{9EE59086-66D1-9541-A997-18D513BD1D6C}" destId="{F3FE1B65-5702-1B4E-B47C-39DB9C9E1711}" srcOrd="0" destOrd="2" presId="urn:microsoft.com/office/officeart/2005/8/layout/process3"/>
    <dgm:cxn modelId="{BCF9417A-88FE-6F41-A97D-AE25367D40F9}" type="presOf" srcId="{722AD2BD-A28F-E64E-9771-2E36D3909A14}" destId="{D1385D4E-5BCD-9A40-A97E-51BE00845A7A}" srcOrd="1" destOrd="0" presId="urn:microsoft.com/office/officeart/2005/8/layout/process3"/>
    <dgm:cxn modelId="{93A15F87-49DB-594C-8CA5-1B28B042CAD8}" srcId="{031428CF-7442-9E47-B995-5C76FD5103A6}" destId="{722AD2BD-A28F-E64E-9771-2E36D3909A14}" srcOrd="0" destOrd="0" parTransId="{3ABB6E56-390F-F54C-BDCE-D6BD96342EEF}" sibTransId="{BCABC5F2-1ED6-8A47-8F0D-35D5EBB53EDE}"/>
    <dgm:cxn modelId="{D65061C0-F74F-1540-BE2B-46F2984F7EDE}" type="presOf" srcId="{46C7244D-0866-6A42-B97C-0A28737C5BB5}" destId="{F3FE1B65-5702-1B4E-B47C-39DB9C9E1711}" srcOrd="0" destOrd="1" presId="urn:microsoft.com/office/officeart/2005/8/layout/process3"/>
    <dgm:cxn modelId="{37AF56F5-4A63-3B45-9EC8-30E9626F921F}" srcId="{722AD2BD-A28F-E64E-9771-2E36D3909A14}" destId="{46C7244D-0866-6A42-B97C-0A28737C5BB5}" srcOrd="1" destOrd="0" parTransId="{B4889BCE-9132-6A4B-90E7-33F54D39570C}" sibTransId="{BD19BDBB-0D48-BF41-A31B-608411DDE83B}"/>
    <dgm:cxn modelId="{00B90CDB-2DAE-6945-AE7B-018F6579F7BD}" type="presParOf" srcId="{991F6426-7C0C-F24D-B920-97F70AEB2921}" destId="{ECA63C14-907D-3E41-8144-F9774D907F27}" srcOrd="0" destOrd="0" presId="urn:microsoft.com/office/officeart/2005/8/layout/process3"/>
    <dgm:cxn modelId="{466E6298-4D97-144C-9FC7-36D456036807}" type="presParOf" srcId="{ECA63C14-907D-3E41-8144-F9774D907F27}" destId="{4B896BA4-A457-C244-BA0D-35BA890AD4CB}" srcOrd="0" destOrd="0" presId="urn:microsoft.com/office/officeart/2005/8/layout/process3"/>
    <dgm:cxn modelId="{453A6D6A-5C38-E345-8A34-1CFCF6E4F41E}" type="presParOf" srcId="{ECA63C14-907D-3E41-8144-F9774D907F27}" destId="{D1385D4E-5BCD-9A40-A97E-51BE00845A7A}" srcOrd="1" destOrd="0" presId="urn:microsoft.com/office/officeart/2005/8/layout/process3"/>
    <dgm:cxn modelId="{0798610F-1268-8B49-AA44-204A9A4D88A6}" type="presParOf" srcId="{ECA63C14-907D-3E41-8144-F9774D907F27}" destId="{F3FE1B65-5702-1B4E-B47C-39DB9C9E171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1605E92-1185-B64D-9126-B2B1858EEEFA}" type="doc">
      <dgm:prSet loTypeId="urn:microsoft.com/office/officeart/2005/8/layout/vList4" loCatId="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D8D511A-9BA3-2B45-949C-C01A5F40A0BB}">
      <dgm:prSet/>
      <dgm:spPr/>
      <dgm:t>
        <a:bodyPr/>
        <a:lstStyle/>
        <a:p>
          <a:pPr rtl="0"/>
          <a:r>
            <a:rPr lang="en-US"/>
            <a:t>Human donor milk banks are logistically challenging in emergencies </a:t>
          </a:r>
        </a:p>
      </dgm:t>
    </dgm:pt>
    <dgm:pt modelId="{8CC0F316-42D9-8D44-B048-E5C1828FC722}" type="parTrans" cxnId="{C53EF11A-2CDC-FB48-B9D7-0C7CFFE3BB9F}">
      <dgm:prSet/>
      <dgm:spPr/>
      <dgm:t>
        <a:bodyPr/>
        <a:lstStyle/>
        <a:p>
          <a:endParaRPr lang="en-US"/>
        </a:p>
      </dgm:t>
    </dgm:pt>
    <dgm:pt modelId="{4676A396-C9D0-7044-8691-C87CC74B99B1}" type="sibTrans" cxnId="{C53EF11A-2CDC-FB48-B9D7-0C7CFFE3BB9F}">
      <dgm:prSet/>
      <dgm:spPr/>
      <dgm:t>
        <a:bodyPr/>
        <a:lstStyle/>
        <a:p>
          <a:endParaRPr lang="en-US"/>
        </a:p>
      </dgm:t>
    </dgm:pt>
    <dgm:pt modelId="{0D3FC873-1BDC-BE4A-ABE5-9C15FCF8F757}">
      <dgm:prSet/>
      <dgm:spPr/>
      <dgm:t>
        <a:bodyPr/>
        <a:lstStyle/>
        <a:p>
          <a:pPr rtl="0"/>
          <a:r>
            <a:rPr lang="en-US" dirty="0"/>
            <a:t>Supply chain and cost of Ready to Use Infant Formula (RUIF) remains a challenge.</a:t>
          </a:r>
        </a:p>
      </dgm:t>
    </dgm:pt>
    <dgm:pt modelId="{F95B0619-0A9C-E049-9F52-1B9B9E143FDD}" type="parTrans" cxnId="{09E60D09-4C45-1640-B8E1-1302F617B4A5}">
      <dgm:prSet/>
      <dgm:spPr/>
      <dgm:t>
        <a:bodyPr/>
        <a:lstStyle/>
        <a:p>
          <a:endParaRPr lang="en-US"/>
        </a:p>
      </dgm:t>
    </dgm:pt>
    <dgm:pt modelId="{A9328471-4E4E-2D46-953C-296472D4AB14}" type="sibTrans" cxnId="{09E60D09-4C45-1640-B8E1-1302F617B4A5}">
      <dgm:prSet/>
      <dgm:spPr/>
      <dgm:t>
        <a:bodyPr/>
        <a:lstStyle/>
        <a:p>
          <a:endParaRPr lang="en-US"/>
        </a:p>
      </dgm:t>
    </dgm:pt>
    <dgm:pt modelId="{6C77A8F1-0058-2349-BEF2-7C262E9AEFDE}">
      <dgm:prSet/>
      <dgm:spPr/>
      <dgm:t>
        <a:bodyPr/>
        <a:lstStyle/>
        <a:p>
          <a:r>
            <a:rPr lang="en-US" dirty="0"/>
            <a:t>Labelling and re-labelling of BMS can also be challenging</a:t>
          </a:r>
        </a:p>
      </dgm:t>
    </dgm:pt>
    <dgm:pt modelId="{96C8EEEC-ECE2-3D46-8077-6FD9CF08DE16}" type="parTrans" cxnId="{9BF66037-9503-E449-BE49-57DE3C39D27E}">
      <dgm:prSet/>
      <dgm:spPr/>
      <dgm:t>
        <a:bodyPr/>
        <a:lstStyle/>
        <a:p>
          <a:endParaRPr lang="en-US"/>
        </a:p>
      </dgm:t>
    </dgm:pt>
    <dgm:pt modelId="{07D67330-3D7B-6143-978A-0B0017EBB3B1}" type="sibTrans" cxnId="{9BF66037-9503-E449-BE49-57DE3C39D27E}">
      <dgm:prSet/>
      <dgm:spPr/>
      <dgm:t>
        <a:bodyPr/>
        <a:lstStyle/>
        <a:p>
          <a:endParaRPr lang="en-US"/>
        </a:p>
      </dgm:t>
    </dgm:pt>
    <dgm:pt modelId="{ACBC2361-516F-9141-B42F-98CC17E3FC10}" type="pres">
      <dgm:prSet presAssocID="{C1605E92-1185-B64D-9126-B2B1858EEEFA}" presName="linear" presStyleCnt="0">
        <dgm:presLayoutVars>
          <dgm:dir/>
          <dgm:resizeHandles val="exact"/>
        </dgm:presLayoutVars>
      </dgm:prSet>
      <dgm:spPr/>
    </dgm:pt>
    <dgm:pt modelId="{32777201-52AE-F14F-883F-A3597F9D9BDF}" type="pres">
      <dgm:prSet presAssocID="{ED8D511A-9BA3-2B45-949C-C01A5F40A0BB}" presName="comp" presStyleCnt="0"/>
      <dgm:spPr/>
    </dgm:pt>
    <dgm:pt modelId="{F322E527-EB0A-9A40-8C28-292A7AC810BF}" type="pres">
      <dgm:prSet presAssocID="{ED8D511A-9BA3-2B45-949C-C01A5F40A0BB}" presName="box" presStyleLbl="node1" presStyleIdx="0" presStyleCnt="3"/>
      <dgm:spPr/>
    </dgm:pt>
    <dgm:pt modelId="{22760EBA-8A0E-9B4F-B1F6-BE7CA2CA9CA6}" type="pres">
      <dgm:prSet presAssocID="{ED8D511A-9BA3-2B45-949C-C01A5F40A0BB}" presName="img" presStyleLbl="fgImgPlace1" presStyleIdx="0" presStyleCnt="3"/>
      <dgm:spPr/>
    </dgm:pt>
    <dgm:pt modelId="{D7965A99-E445-BB40-85F9-FD2C72A4F918}" type="pres">
      <dgm:prSet presAssocID="{ED8D511A-9BA3-2B45-949C-C01A5F40A0BB}" presName="text" presStyleLbl="node1" presStyleIdx="0" presStyleCnt="3">
        <dgm:presLayoutVars>
          <dgm:bulletEnabled val="1"/>
        </dgm:presLayoutVars>
      </dgm:prSet>
      <dgm:spPr/>
    </dgm:pt>
    <dgm:pt modelId="{0C41F066-19F7-C44A-A0D8-5814730F5432}" type="pres">
      <dgm:prSet presAssocID="{4676A396-C9D0-7044-8691-C87CC74B99B1}" presName="spacer" presStyleCnt="0"/>
      <dgm:spPr/>
    </dgm:pt>
    <dgm:pt modelId="{BDA4C22F-99D5-1E49-BA0D-8D52127F3576}" type="pres">
      <dgm:prSet presAssocID="{0D3FC873-1BDC-BE4A-ABE5-9C15FCF8F757}" presName="comp" presStyleCnt="0"/>
      <dgm:spPr/>
    </dgm:pt>
    <dgm:pt modelId="{BE7CA327-9653-8C4A-9329-7A6A04A15F69}" type="pres">
      <dgm:prSet presAssocID="{0D3FC873-1BDC-BE4A-ABE5-9C15FCF8F757}" presName="box" presStyleLbl="node1" presStyleIdx="1" presStyleCnt="3"/>
      <dgm:spPr/>
    </dgm:pt>
    <dgm:pt modelId="{D835FC56-BF41-424B-A4F4-01D7D2BEA4B2}" type="pres">
      <dgm:prSet presAssocID="{0D3FC873-1BDC-BE4A-ABE5-9C15FCF8F757}" presName="img" presStyleLbl="fgImgPlace1" presStyleIdx="1" presStyleCnt="3"/>
      <dgm:spPr/>
    </dgm:pt>
    <dgm:pt modelId="{EA9D82F5-70E3-3346-8C53-E3EA34241E0F}" type="pres">
      <dgm:prSet presAssocID="{0D3FC873-1BDC-BE4A-ABE5-9C15FCF8F757}" presName="text" presStyleLbl="node1" presStyleIdx="1" presStyleCnt="3">
        <dgm:presLayoutVars>
          <dgm:bulletEnabled val="1"/>
        </dgm:presLayoutVars>
      </dgm:prSet>
      <dgm:spPr/>
    </dgm:pt>
    <dgm:pt modelId="{E2CA8872-4AD4-5544-A243-6916484445C0}" type="pres">
      <dgm:prSet presAssocID="{A9328471-4E4E-2D46-953C-296472D4AB14}" presName="spacer" presStyleCnt="0"/>
      <dgm:spPr/>
    </dgm:pt>
    <dgm:pt modelId="{C6CDFC60-0C04-4941-8DF1-2E32D7B3D540}" type="pres">
      <dgm:prSet presAssocID="{6C77A8F1-0058-2349-BEF2-7C262E9AEFDE}" presName="comp" presStyleCnt="0"/>
      <dgm:spPr/>
    </dgm:pt>
    <dgm:pt modelId="{7B64BACE-3A49-B14D-94A4-C34974CE1391}" type="pres">
      <dgm:prSet presAssocID="{6C77A8F1-0058-2349-BEF2-7C262E9AEFDE}" presName="box" presStyleLbl="node1" presStyleIdx="2" presStyleCnt="3"/>
      <dgm:spPr/>
    </dgm:pt>
    <dgm:pt modelId="{7F92CAC6-9AF6-C447-BD8F-DA3E6C0E8684}" type="pres">
      <dgm:prSet presAssocID="{6C77A8F1-0058-2349-BEF2-7C262E9AEFDE}" presName="img" presStyleLbl="fgImgPlace1" presStyleIdx="2" presStyleCnt="3"/>
      <dgm:spPr/>
    </dgm:pt>
    <dgm:pt modelId="{B3E48057-8529-D245-A779-7A986BD11B1E}" type="pres">
      <dgm:prSet presAssocID="{6C77A8F1-0058-2349-BEF2-7C262E9AEFDE}" presName="text" presStyleLbl="node1" presStyleIdx="2" presStyleCnt="3">
        <dgm:presLayoutVars>
          <dgm:bulletEnabled val="1"/>
        </dgm:presLayoutVars>
      </dgm:prSet>
      <dgm:spPr/>
    </dgm:pt>
  </dgm:ptLst>
  <dgm:cxnLst>
    <dgm:cxn modelId="{09E60D09-4C45-1640-B8E1-1302F617B4A5}" srcId="{C1605E92-1185-B64D-9126-B2B1858EEEFA}" destId="{0D3FC873-1BDC-BE4A-ABE5-9C15FCF8F757}" srcOrd="1" destOrd="0" parTransId="{F95B0619-0A9C-E049-9F52-1B9B9E143FDD}" sibTransId="{A9328471-4E4E-2D46-953C-296472D4AB14}"/>
    <dgm:cxn modelId="{C53EF11A-2CDC-FB48-B9D7-0C7CFFE3BB9F}" srcId="{C1605E92-1185-B64D-9126-B2B1858EEEFA}" destId="{ED8D511A-9BA3-2B45-949C-C01A5F40A0BB}" srcOrd="0" destOrd="0" parTransId="{8CC0F316-42D9-8D44-B048-E5C1828FC722}" sibTransId="{4676A396-C9D0-7044-8691-C87CC74B99B1}"/>
    <dgm:cxn modelId="{9BF66037-9503-E449-BE49-57DE3C39D27E}" srcId="{C1605E92-1185-B64D-9126-B2B1858EEEFA}" destId="{6C77A8F1-0058-2349-BEF2-7C262E9AEFDE}" srcOrd="2" destOrd="0" parTransId="{96C8EEEC-ECE2-3D46-8077-6FD9CF08DE16}" sibTransId="{07D67330-3D7B-6143-978A-0B0017EBB3B1}"/>
    <dgm:cxn modelId="{007E0E8E-D800-EB43-BFDF-466AF651E710}" type="presOf" srcId="{0D3FC873-1BDC-BE4A-ABE5-9C15FCF8F757}" destId="{EA9D82F5-70E3-3346-8C53-E3EA34241E0F}" srcOrd="1" destOrd="0" presId="urn:microsoft.com/office/officeart/2005/8/layout/vList4"/>
    <dgm:cxn modelId="{E1426F9A-159E-7843-A035-653BB40C8D41}" type="presOf" srcId="{ED8D511A-9BA3-2B45-949C-C01A5F40A0BB}" destId="{F322E527-EB0A-9A40-8C28-292A7AC810BF}" srcOrd="0" destOrd="0" presId="urn:microsoft.com/office/officeart/2005/8/layout/vList4"/>
    <dgm:cxn modelId="{77B58CB7-33AC-E240-B7E3-1FB0B5F843BC}" type="presOf" srcId="{C1605E92-1185-B64D-9126-B2B1858EEEFA}" destId="{ACBC2361-516F-9141-B42F-98CC17E3FC10}" srcOrd="0" destOrd="0" presId="urn:microsoft.com/office/officeart/2005/8/layout/vList4"/>
    <dgm:cxn modelId="{64CF42C2-7504-694D-A66E-1FF79869B37C}" type="presOf" srcId="{0D3FC873-1BDC-BE4A-ABE5-9C15FCF8F757}" destId="{BE7CA327-9653-8C4A-9329-7A6A04A15F69}" srcOrd="0" destOrd="0" presId="urn:microsoft.com/office/officeart/2005/8/layout/vList4"/>
    <dgm:cxn modelId="{ACF8F9CB-54B0-F448-AECC-53A72220AA41}" type="presOf" srcId="{ED8D511A-9BA3-2B45-949C-C01A5F40A0BB}" destId="{D7965A99-E445-BB40-85F9-FD2C72A4F918}" srcOrd="1" destOrd="0" presId="urn:microsoft.com/office/officeart/2005/8/layout/vList4"/>
    <dgm:cxn modelId="{AF6290F4-6BD9-634C-B693-380076F4F343}" type="presOf" srcId="{6C77A8F1-0058-2349-BEF2-7C262E9AEFDE}" destId="{B3E48057-8529-D245-A779-7A986BD11B1E}" srcOrd="1" destOrd="0" presId="urn:microsoft.com/office/officeart/2005/8/layout/vList4"/>
    <dgm:cxn modelId="{0C22D6F5-5754-394D-B15B-06DA3A805236}" type="presOf" srcId="{6C77A8F1-0058-2349-BEF2-7C262E9AEFDE}" destId="{7B64BACE-3A49-B14D-94A4-C34974CE1391}" srcOrd="0" destOrd="0" presId="urn:microsoft.com/office/officeart/2005/8/layout/vList4"/>
    <dgm:cxn modelId="{1C522283-6297-ED4A-981B-ECC6056E1D3F}" type="presParOf" srcId="{ACBC2361-516F-9141-B42F-98CC17E3FC10}" destId="{32777201-52AE-F14F-883F-A3597F9D9BDF}" srcOrd="0" destOrd="0" presId="urn:microsoft.com/office/officeart/2005/8/layout/vList4"/>
    <dgm:cxn modelId="{852C6263-08EC-2D4F-8899-975BFFEB986D}" type="presParOf" srcId="{32777201-52AE-F14F-883F-A3597F9D9BDF}" destId="{F322E527-EB0A-9A40-8C28-292A7AC810BF}" srcOrd="0" destOrd="0" presId="urn:microsoft.com/office/officeart/2005/8/layout/vList4"/>
    <dgm:cxn modelId="{E8C72B40-2D28-F346-9096-05431A23D94E}" type="presParOf" srcId="{32777201-52AE-F14F-883F-A3597F9D9BDF}" destId="{22760EBA-8A0E-9B4F-B1F6-BE7CA2CA9CA6}" srcOrd="1" destOrd="0" presId="urn:microsoft.com/office/officeart/2005/8/layout/vList4"/>
    <dgm:cxn modelId="{E296E528-87FC-8C44-B9CD-2B6D3600F17F}" type="presParOf" srcId="{32777201-52AE-F14F-883F-A3597F9D9BDF}" destId="{D7965A99-E445-BB40-85F9-FD2C72A4F918}" srcOrd="2" destOrd="0" presId="urn:microsoft.com/office/officeart/2005/8/layout/vList4"/>
    <dgm:cxn modelId="{D14D6132-6ABD-8243-84D0-057283E4D470}" type="presParOf" srcId="{ACBC2361-516F-9141-B42F-98CC17E3FC10}" destId="{0C41F066-19F7-C44A-A0D8-5814730F5432}" srcOrd="1" destOrd="0" presId="urn:microsoft.com/office/officeart/2005/8/layout/vList4"/>
    <dgm:cxn modelId="{C6850EB7-6838-9A46-AA9E-D3335988E69A}" type="presParOf" srcId="{ACBC2361-516F-9141-B42F-98CC17E3FC10}" destId="{BDA4C22F-99D5-1E49-BA0D-8D52127F3576}" srcOrd="2" destOrd="0" presId="urn:microsoft.com/office/officeart/2005/8/layout/vList4"/>
    <dgm:cxn modelId="{A8498934-5510-644F-A14F-90C55516E7C5}" type="presParOf" srcId="{BDA4C22F-99D5-1E49-BA0D-8D52127F3576}" destId="{BE7CA327-9653-8C4A-9329-7A6A04A15F69}" srcOrd="0" destOrd="0" presId="urn:microsoft.com/office/officeart/2005/8/layout/vList4"/>
    <dgm:cxn modelId="{8E93DA84-3852-8D43-B6FD-B3072F331713}" type="presParOf" srcId="{BDA4C22F-99D5-1E49-BA0D-8D52127F3576}" destId="{D835FC56-BF41-424B-A4F4-01D7D2BEA4B2}" srcOrd="1" destOrd="0" presId="urn:microsoft.com/office/officeart/2005/8/layout/vList4"/>
    <dgm:cxn modelId="{B3845818-D00E-1A47-8D6C-424D65233527}" type="presParOf" srcId="{BDA4C22F-99D5-1E49-BA0D-8D52127F3576}" destId="{EA9D82F5-70E3-3346-8C53-E3EA34241E0F}" srcOrd="2" destOrd="0" presId="urn:microsoft.com/office/officeart/2005/8/layout/vList4"/>
    <dgm:cxn modelId="{F0270617-9552-DF49-975C-F27A00B4594D}" type="presParOf" srcId="{ACBC2361-516F-9141-B42F-98CC17E3FC10}" destId="{E2CA8872-4AD4-5544-A243-6916484445C0}" srcOrd="3" destOrd="0" presId="urn:microsoft.com/office/officeart/2005/8/layout/vList4"/>
    <dgm:cxn modelId="{E9C87180-7016-1A49-84B1-97C0B5095FE2}" type="presParOf" srcId="{ACBC2361-516F-9141-B42F-98CC17E3FC10}" destId="{C6CDFC60-0C04-4941-8DF1-2E32D7B3D540}" srcOrd="4" destOrd="0" presId="urn:microsoft.com/office/officeart/2005/8/layout/vList4"/>
    <dgm:cxn modelId="{84D9F170-2E0E-9042-99E0-C5ED0A945812}" type="presParOf" srcId="{C6CDFC60-0C04-4941-8DF1-2E32D7B3D540}" destId="{7B64BACE-3A49-B14D-94A4-C34974CE1391}" srcOrd="0" destOrd="0" presId="urn:microsoft.com/office/officeart/2005/8/layout/vList4"/>
    <dgm:cxn modelId="{B4746A41-B730-A64C-BEA6-ACE1554FC936}" type="presParOf" srcId="{C6CDFC60-0C04-4941-8DF1-2E32D7B3D540}" destId="{7F92CAC6-9AF6-C447-BD8F-DA3E6C0E8684}" srcOrd="1" destOrd="0" presId="urn:microsoft.com/office/officeart/2005/8/layout/vList4"/>
    <dgm:cxn modelId="{699D81C2-FA40-FF44-AE2F-FE53D8A53662}" type="presParOf" srcId="{C6CDFC60-0C04-4941-8DF1-2E32D7B3D540}" destId="{B3E48057-8529-D245-A779-7A986BD11B1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F2123C-D7D1-E24C-B88E-01412211665F}" type="doc">
      <dgm:prSet loTypeId="urn:microsoft.com/office/officeart/2005/8/layout/target2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1F5D3BCF-AD4F-6845-BF45-CBA37C2653BB}">
      <dgm:prSet phldrT="[Text]"/>
      <dgm:spPr/>
      <dgm:t>
        <a:bodyPr/>
        <a:lstStyle/>
        <a:p>
          <a:r>
            <a:rPr lang="en-US" dirty="0"/>
            <a:t>Draft </a:t>
          </a:r>
          <a:r>
            <a:rPr lang="en-US" dirty="0" err="1"/>
            <a:t>SoPs</a:t>
          </a:r>
          <a:r>
            <a:rPr lang="en-US" dirty="0"/>
            <a:t> for BMS and FAQs </a:t>
          </a:r>
        </a:p>
      </dgm:t>
    </dgm:pt>
    <dgm:pt modelId="{D060942B-D710-224E-AF21-C2B9DC309F01}" type="parTrans" cxnId="{1FF3FA92-67FE-4D48-B36F-AB89F62098FA}">
      <dgm:prSet/>
      <dgm:spPr/>
      <dgm:t>
        <a:bodyPr/>
        <a:lstStyle/>
        <a:p>
          <a:endParaRPr lang="en-US"/>
        </a:p>
      </dgm:t>
    </dgm:pt>
    <dgm:pt modelId="{A180B560-918B-A04B-9581-CAB6607DA523}" type="sibTrans" cxnId="{1FF3FA92-67FE-4D48-B36F-AB89F62098FA}">
      <dgm:prSet/>
      <dgm:spPr/>
      <dgm:t>
        <a:bodyPr/>
        <a:lstStyle/>
        <a:p>
          <a:endParaRPr lang="en-US"/>
        </a:p>
      </dgm:t>
    </dgm:pt>
    <dgm:pt modelId="{63618D99-2120-3A46-952E-7311C466ED94}">
      <dgm:prSet phldrT="[Text]" custT="1"/>
      <dgm:spPr/>
      <dgm:t>
        <a:bodyPr/>
        <a:lstStyle/>
        <a:p>
          <a:r>
            <a:rPr lang="en-US" sz="1800" dirty="0"/>
            <a:t>Challenges in rolling out </a:t>
          </a:r>
        </a:p>
      </dgm:t>
    </dgm:pt>
    <dgm:pt modelId="{CA73CA57-0773-A84F-AABF-E5AAD8B6BDA4}" type="parTrans" cxnId="{F8FB1E30-806A-BE42-AA76-1097065401BE}">
      <dgm:prSet/>
      <dgm:spPr/>
      <dgm:t>
        <a:bodyPr/>
        <a:lstStyle/>
        <a:p>
          <a:endParaRPr lang="en-US"/>
        </a:p>
      </dgm:t>
    </dgm:pt>
    <dgm:pt modelId="{E43767D0-6A5F-3844-BA2B-C54F2C0099AA}" type="sibTrans" cxnId="{F8FB1E30-806A-BE42-AA76-1097065401BE}">
      <dgm:prSet/>
      <dgm:spPr/>
      <dgm:t>
        <a:bodyPr/>
        <a:lstStyle/>
        <a:p>
          <a:endParaRPr lang="en-US"/>
        </a:p>
      </dgm:t>
    </dgm:pt>
    <dgm:pt modelId="{1D64C13E-8E95-E047-991D-2CE316BB75F5}">
      <dgm:prSet phldrT="[Text]"/>
      <dgm:spPr/>
      <dgm:t>
        <a:bodyPr/>
        <a:lstStyle/>
        <a:p>
          <a:r>
            <a:rPr lang="en-US" dirty="0"/>
            <a:t>Yemen </a:t>
          </a:r>
          <a:r>
            <a:rPr lang="en-US"/>
            <a:t>and Bangladesh </a:t>
          </a:r>
          <a:endParaRPr lang="en-US" dirty="0"/>
        </a:p>
      </dgm:t>
    </dgm:pt>
    <dgm:pt modelId="{B181C20B-653E-FF41-A65A-8BED82BC35C3}" type="parTrans" cxnId="{C68F649A-E90B-3C43-AF37-A2C7B6A22452}">
      <dgm:prSet/>
      <dgm:spPr/>
      <dgm:t>
        <a:bodyPr/>
        <a:lstStyle/>
        <a:p>
          <a:endParaRPr lang="en-US"/>
        </a:p>
      </dgm:t>
    </dgm:pt>
    <dgm:pt modelId="{EBD6D5EF-4481-FD4B-868C-23ABBA2AD7EE}" type="sibTrans" cxnId="{C68F649A-E90B-3C43-AF37-A2C7B6A22452}">
      <dgm:prSet/>
      <dgm:spPr/>
      <dgm:t>
        <a:bodyPr/>
        <a:lstStyle/>
        <a:p>
          <a:endParaRPr lang="en-US"/>
        </a:p>
      </dgm:t>
    </dgm:pt>
    <dgm:pt modelId="{9DA5A0F2-E4C3-3E46-9BD4-1A4F8BF67451}">
      <dgm:prSet phldrT="[Text]" custT="1"/>
      <dgm:spPr/>
      <dgm:t>
        <a:bodyPr/>
        <a:lstStyle/>
        <a:p>
          <a:r>
            <a:rPr lang="en-US" sz="1600" dirty="0"/>
            <a:t>Severe gaps in addressing the needs of infants dependent on artificial feeding </a:t>
          </a:r>
        </a:p>
      </dgm:t>
    </dgm:pt>
    <dgm:pt modelId="{FD766E0E-8D9A-074E-9574-985A99D1FF46}" type="parTrans" cxnId="{7FF1760A-CBC8-2D46-AD00-4B370F4258D3}">
      <dgm:prSet/>
      <dgm:spPr/>
      <dgm:t>
        <a:bodyPr/>
        <a:lstStyle/>
        <a:p>
          <a:endParaRPr lang="en-US"/>
        </a:p>
      </dgm:t>
    </dgm:pt>
    <dgm:pt modelId="{F3747B60-4AE2-0741-A566-E6A89A77C06D}" type="sibTrans" cxnId="{7FF1760A-CBC8-2D46-AD00-4B370F4258D3}">
      <dgm:prSet/>
      <dgm:spPr/>
      <dgm:t>
        <a:bodyPr/>
        <a:lstStyle/>
        <a:p>
          <a:endParaRPr lang="en-US"/>
        </a:p>
      </dgm:t>
    </dgm:pt>
    <dgm:pt modelId="{567404C9-71AA-824C-B435-F9F34D4921AE}">
      <dgm:prSet phldrT="[Text]" custT="1"/>
      <dgm:spPr/>
      <dgm:t>
        <a:bodyPr/>
        <a:lstStyle/>
        <a:p>
          <a:r>
            <a:rPr lang="en-US" sz="1800" dirty="0"/>
            <a:t>Challenges in coordination </a:t>
          </a:r>
        </a:p>
      </dgm:t>
    </dgm:pt>
    <dgm:pt modelId="{296423A4-863C-1640-85E3-9096F2D86498}" type="parTrans" cxnId="{8F72D5C9-176F-5748-89E9-FD8C34A168F5}">
      <dgm:prSet/>
      <dgm:spPr/>
      <dgm:t>
        <a:bodyPr/>
        <a:lstStyle/>
        <a:p>
          <a:endParaRPr lang="en-US"/>
        </a:p>
      </dgm:t>
    </dgm:pt>
    <dgm:pt modelId="{D38C88BB-8D22-8544-9A9B-4CD0A9ADE10D}" type="sibTrans" cxnId="{8F72D5C9-176F-5748-89E9-FD8C34A168F5}">
      <dgm:prSet/>
      <dgm:spPr/>
      <dgm:t>
        <a:bodyPr/>
        <a:lstStyle/>
        <a:p>
          <a:endParaRPr lang="en-US"/>
        </a:p>
      </dgm:t>
    </dgm:pt>
    <dgm:pt modelId="{066BA609-EA0D-D248-882B-5F6F9A230947}">
      <dgm:prSet phldrT="[Text]" custT="1"/>
      <dgm:spPr/>
      <dgm:t>
        <a:bodyPr/>
        <a:lstStyle/>
        <a:p>
          <a:r>
            <a:rPr lang="en-US" sz="1600" dirty="0"/>
            <a:t>Challenge of supporting non-breastfed in view of the existing policies </a:t>
          </a:r>
        </a:p>
      </dgm:t>
    </dgm:pt>
    <dgm:pt modelId="{30AA0AEC-6B5D-AD45-9D72-E7F3CE7CFA22}" type="parTrans" cxnId="{8507F4FA-D19E-0B4A-B5E0-944B4297F806}">
      <dgm:prSet/>
      <dgm:spPr/>
      <dgm:t>
        <a:bodyPr/>
        <a:lstStyle/>
        <a:p>
          <a:endParaRPr lang="en-US"/>
        </a:p>
      </dgm:t>
    </dgm:pt>
    <dgm:pt modelId="{6BBBBE88-CF0F-BF4B-88B6-BD3BE4BBF9A6}" type="sibTrans" cxnId="{8507F4FA-D19E-0B4A-B5E0-944B4297F806}">
      <dgm:prSet/>
      <dgm:spPr/>
      <dgm:t>
        <a:bodyPr/>
        <a:lstStyle/>
        <a:p>
          <a:endParaRPr lang="en-US"/>
        </a:p>
      </dgm:t>
    </dgm:pt>
    <dgm:pt modelId="{65297D6D-54F6-D64D-8DE6-CE4C352B2063}">
      <dgm:prSet phldrT="[Text]"/>
      <dgm:spPr/>
      <dgm:t>
        <a:bodyPr/>
        <a:lstStyle/>
        <a:p>
          <a:r>
            <a:rPr lang="en-US" dirty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US" i="1" dirty="0">
              <a:solidFill>
                <a:schemeClr val="accent1">
                  <a:lumMod val="75000"/>
                </a:schemeClr>
              </a:solidFill>
            </a:rPr>
            <a:t>closed doors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) </a:t>
          </a:r>
          <a:r>
            <a:rPr lang="en-US" dirty="0"/>
            <a:t>Meetings and follow up with UNICEF and country offices </a:t>
          </a:r>
        </a:p>
      </dgm:t>
    </dgm:pt>
    <dgm:pt modelId="{5D987020-4160-6549-B9AB-C1F74838B4EB}" type="parTrans" cxnId="{B2D5B471-246A-5940-8C56-C116ADC00CDE}">
      <dgm:prSet/>
      <dgm:spPr/>
      <dgm:t>
        <a:bodyPr/>
        <a:lstStyle/>
        <a:p>
          <a:endParaRPr lang="en-US"/>
        </a:p>
      </dgm:t>
    </dgm:pt>
    <dgm:pt modelId="{32F9398D-3487-9547-8E8E-0E17E3470F7B}" type="sibTrans" cxnId="{B2D5B471-246A-5940-8C56-C116ADC00CDE}">
      <dgm:prSet/>
      <dgm:spPr/>
      <dgm:t>
        <a:bodyPr/>
        <a:lstStyle/>
        <a:p>
          <a:endParaRPr lang="en-US"/>
        </a:p>
      </dgm:t>
    </dgm:pt>
    <dgm:pt modelId="{4946EA7A-24E7-154A-8D47-0B79B3364CB1}">
      <dgm:prSet phldrT="[Text]" custT="1"/>
      <dgm:spPr/>
      <dgm:t>
        <a:bodyPr/>
        <a:lstStyle/>
        <a:p>
          <a:r>
            <a:rPr lang="en-US" sz="1800" dirty="0"/>
            <a:t>Webinars on non-breastfed / BMS dependent planned </a:t>
          </a:r>
        </a:p>
      </dgm:t>
    </dgm:pt>
    <dgm:pt modelId="{37EF1A23-C7F4-AA4F-AE50-DC3DF28D9671}" type="parTrans" cxnId="{56E4E496-7821-8646-8B05-2DBB57565463}">
      <dgm:prSet/>
      <dgm:spPr/>
      <dgm:t>
        <a:bodyPr/>
        <a:lstStyle/>
        <a:p>
          <a:endParaRPr lang="en-US"/>
        </a:p>
      </dgm:t>
    </dgm:pt>
    <dgm:pt modelId="{70F4ACD8-6CD5-3E4C-9AAD-27FEDE085F0C}" type="sibTrans" cxnId="{56E4E496-7821-8646-8B05-2DBB57565463}">
      <dgm:prSet/>
      <dgm:spPr/>
      <dgm:t>
        <a:bodyPr/>
        <a:lstStyle/>
        <a:p>
          <a:endParaRPr lang="en-US"/>
        </a:p>
      </dgm:t>
    </dgm:pt>
    <dgm:pt modelId="{81DE1C8C-E69A-7E41-A336-CAD3D4F71516}" type="pres">
      <dgm:prSet presAssocID="{7AF2123C-D7D1-E24C-B88E-01412211665F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59408B0D-AF8D-874F-BD43-77839C9E095B}" type="pres">
      <dgm:prSet presAssocID="{7AF2123C-D7D1-E24C-B88E-01412211665F}" presName="outerBox" presStyleCnt="0"/>
      <dgm:spPr/>
    </dgm:pt>
    <dgm:pt modelId="{23AAFE17-C56E-8E4A-BE82-2A1741D97039}" type="pres">
      <dgm:prSet presAssocID="{7AF2123C-D7D1-E24C-B88E-01412211665F}" presName="outerBoxParent" presStyleLbl="node1" presStyleIdx="0" presStyleCnt="3" custLinFactNeighborX="507" custLinFactNeighborY="-3232"/>
      <dgm:spPr/>
    </dgm:pt>
    <dgm:pt modelId="{03FD1FCA-1D73-9846-BD4D-795471998A7A}" type="pres">
      <dgm:prSet presAssocID="{7AF2123C-D7D1-E24C-B88E-01412211665F}" presName="outerBoxChildren" presStyleCnt="0"/>
      <dgm:spPr/>
    </dgm:pt>
    <dgm:pt modelId="{F6D99572-E5C7-604C-A540-AE0469E7B169}" type="pres">
      <dgm:prSet presAssocID="{4946EA7A-24E7-154A-8D47-0B79B3364CB1}" presName="oChild" presStyleLbl="fgAcc1" presStyleIdx="0" presStyleCnt="5">
        <dgm:presLayoutVars>
          <dgm:bulletEnabled val="1"/>
        </dgm:presLayoutVars>
      </dgm:prSet>
      <dgm:spPr/>
    </dgm:pt>
    <dgm:pt modelId="{FDCDE13B-5C4E-134D-B1C3-C1A238614AB8}" type="pres">
      <dgm:prSet presAssocID="{7AF2123C-D7D1-E24C-B88E-01412211665F}" presName="middleBox" presStyleCnt="0"/>
      <dgm:spPr/>
    </dgm:pt>
    <dgm:pt modelId="{CA19ECE6-2946-D24C-98D5-C6D8E1FE4F68}" type="pres">
      <dgm:prSet presAssocID="{7AF2123C-D7D1-E24C-B88E-01412211665F}" presName="middleBoxParent" presStyleLbl="node1" presStyleIdx="1" presStyleCnt="3"/>
      <dgm:spPr/>
    </dgm:pt>
    <dgm:pt modelId="{3BC3A027-5275-D049-AE6B-F1F79550F576}" type="pres">
      <dgm:prSet presAssocID="{7AF2123C-D7D1-E24C-B88E-01412211665F}" presName="middleBoxChildren" presStyleCnt="0"/>
      <dgm:spPr/>
    </dgm:pt>
    <dgm:pt modelId="{B21D1208-5D9A-AB4E-A426-AF1DF93C2ECC}" type="pres">
      <dgm:prSet presAssocID="{63618D99-2120-3A46-952E-7311C466ED94}" presName="mChild" presStyleLbl="fgAcc1" presStyleIdx="1" presStyleCnt="5">
        <dgm:presLayoutVars>
          <dgm:bulletEnabled val="1"/>
        </dgm:presLayoutVars>
      </dgm:prSet>
      <dgm:spPr/>
    </dgm:pt>
    <dgm:pt modelId="{2208E35B-486B-5844-94D6-9A03E1F88FF5}" type="pres">
      <dgm:prSet presAssocID="{7AF2123C-D7D1-E24C-B88E-01412211665F}" presName="centerBox" presStyleCnt="0"/>
      <dgm:spPr/>
    </dgm:pt>
    <dgm:pt modelId="{1F08C00A-002C-4347-8E4C-11B3FA22805F}" type="pres">
      <dgm:prSet presAssocID="{7AF2123C-D7D1-E24C-B88E-01412211665F}" presName="centerBoxParent" presStyleLbl="node1" presStyleIdx="2" presStyleCnt="3"/>
      <dgm:spPr/>
    </dgm:pt>
    <dgm:pt modelId="{BD8485B4-A91B-3E4F-9115-77DAEDDC6E44}" type="pres">
      <dgm:prSet presAssocID="{7AF2123C-D7D1-E24C-B88E-01412211665F}" presName="centerBoxChildren" presStyleCnt="0"/>
      <dgm:spPr/>
    </dgm:pt>
    <dgm:pt modelId="{A4EBBCD8-D5C7-D646-B79A-4E36D7789E89}" type="pres">
      <dgm:prSet presAssocID="{9DA5A0F2-E4C3-3E46-9BD4-1A4F8BF67451}" presName="cChild" presStyleLbl="fgAcc1" presStyleIdx="2" presStyleCnt="5">
        <dgm:presLayoutVars>
          <dgm:bulletEnabled val="1"/>
        </dgm:presLayoutVars>
      </dgm:prSet>
      <dgm:spPr/>
    </dgm:pt>
    <dgm:pt modelId="{65EF6AE7-F86B-E84A-B7CD-0F04592730CD}" type="pres">
      <dgm:prSet presAssocID="{F3747B60-4AE2-0741-A566-E6A89A77C06D}" presName="centerSibTrans" presStyleCnt="0"/>
      <dgm:spPr/>
    </dgm:pt>
    <dgm:pt modelId="{DFE86C78-DBFF-BC4F-A8E3-3AA4FE0C2CD2}" type="pres">
      <dgm:prSet presAssocID="{567404C9-71AA-824C-B435-F9F34D4921AE}" presName="cChild" presStyleLbl="fgAcc1" presStyleIdx="3" presStyleCnt="5">
        <dgm:presLayoutVars>
          <dgm:bulletEnabled val="1"/>
        </dgm:presLayoutVars>
      </dgm:prSet>
      <dgm:spPr/>
    </dgm:pt>
    <dgm:pt modelId="{D1B3C4C5-2893-0546-BD00-DBDF31025877}" type="pres">
      <dgm:prSet presAssocID="{D38C88BB-8D22-8544-9A9B-4CD0A9ADE10D}" presName="centerSibTrans" presStyleCnt="0"/>
      <dgm:spPr/>
    </dgm:pt>
    <dgm:pt modelId="{84C698E2-BABA-6C49-9A31-1859F6A3DFEF}" type="pres">
      <dgm:prSet presAssocID="{066BA609-EA0D-D248-882B-5F6F9A230947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7FF1760A-CBC8-2D46-AD00-4B370F4258D3}" srcId="{1D64C13E-8E95-E047-991D-2CE316BB75F5}" destId="{9DA5A0F2-E4C3-3E46-9BD4-1A4F8BF67451}" srcOrd="0" destOrd="0" parTransId="{FD766E0E-8D9A-074E-9574-985A99D1FF46}" sibTransId="{F3747B60-4AE2-0741-A566-E6A89A77C06D}"/>
    <dgm:cxn modelId="{F8FB1E30-806A-BE42-AA76-1097065401BE}" srcId="{1F5D3BCF-AD4F-6845-BF45-CBA37C2653BB}" destId="{63618D99-2120-3A46-952E-7311C466ED94}" srcOrd="0" destOrd="0" parTransId="{CA73CA57-0773-A84F-AABF-E5AAD8B6BDA4}" sibTransId="{E43767D0-6A5F-3844-BA2B-C54F2C0099AA}"/>
    <dgm:cxn modelId="{9C080E5F-05E4-6142-A1A0-62FCC1E1315F}" type="presOf" srcId="{567404C9-71AA-824C-B435-F9F34D4921AE}" destId="{DFE86C78-DBFF-BC4F-A8E3-3AA4FE0C2CD2}" srcOrd="0" destOrd="0" presId="urn:microsoft.com/office/officeart/2005/8/layout/target2"/>
    <dgm:cxn modelId="{B2D5B471-246A-5940-8C56-C116ADC00CDE}" srcId="{7AF2123C-D7D1-E24C-B88E-01412211665F}" destId="{65297D6D-54F6-D64D-8DE6-CE4C352B2063}" srcOrd="0" destOrd="0" parTransId="{5D987020-4160-6549-B9AB-C1F74838B4EB}" sibTransId="{32F9398D-3487-9547-8E8E-0E17E3470F7B}"/>
    <dgm:cxn modelId="{736A4459-9F84-414A-AA20-9F9772079316}" type="presOf" srcId="{63618D99-2120-3A46-952E-7311C466ED94}" destId="{B21D1208-5D9A-AB4E-A426-AF1DF93C2ECC}" srcOrd="0" destOrd="0" presId="urn:microsoft.com/office/officeart/2005/8/layout/target2"/>
    <dgm:cxn modelId="{ECD19F79-E863-5048-80B7-A9188705DC50}" type="presOf" srcId="{066BA609-EA0D-D248-882B-5F6F9A230947}" destId="{84C698E2-BABA-6C49-9A31-1859F6A3DFEF}" srcOrd="0" destOrd="0" presId="urn:microsoft.com/office/officeart/2005/8/layout/target2"/>
    <dgm:cxn modelId="{1FF3FA92-67FE-4D48-B36F-AB89F62098FA}" srcId="{7AF2123C-D7D1-E24C-B88E-01412211665F}" destId="{1F5D3BCF-AD4F-6845-BF45-CBA37C2653BB}" srcOrd="1" destOrd="0" parTransId="{D060942B-D710-224E-AF21-C2B9DC309F01}" sibTransId="{A180B560-918B-A04B-9581-CAB6607DA523}"/>
    <dgm:cxn modelId="{E56C6296-8CFB-D24F-865E-5B96BA96FB39}" type="presOf" srcId="{9DA5A0F2-E4C3-3E46-9BD4-1A4F8BF67451}" destId="{A4EBBCD8-D5C7-D646-B79A-4E36D7789E89}" srcOrd="0" destOrd="0" presId="urn:microsoft.com/office/officeart/2005/8/layout/target2"/>
    <dgm:cxn modelId="{4200B196-AD44-F54D-8B32-CDE246F600BF}" type="presOf" srcId="{1F5D3BCF-AD4F-6845-BF45-CBA37C2653BB}" destId="{CA19ECE6-2946-D24C-98D5-C6D8E1FE4F68}" srcOrd="0" destOrd="0" presId="urn:microsoft.com/office/officeart/2005/8/layout/target2"/>
    <dgm:cxn modelId="{56E4E496-7821-8646-8B05-2DBB57565463}" srcId="{65297D6D-54F6-D64D-8DE6-CE4C352B2063}" destId="{4946EA7A-24E7-154A-8D47-0B79B3364CB1}" srcOrd="0" destOrd="0" parTransId="{37EF1A23-C7F4-AA4F-AE50-DC3DF28D9671}" sibTransId="{70F4ACD8-6CD5-3E4C-9AAD-27FEDE085F0C}"/>
    <dgm:cxn modelId="{C68F649A-E90B-3C43-AF37-A2C7B6A22452}" srcId="{7AF2123C-D7D1-E24C-B88E-01412211665F}" destId="{1D64C13E-8E95-E047-991D-2CE316BB75F5}" srcOrd="2" destOrd="0" parTransId="{B181C20B-653E-FF41-A65A-8BED82BC35C3}" sibTransId="{EBD6D5EF-4481-FD4B-868C-23ABBA2AD7EE}"/>
    <dgm:cxn modelId="{0CD4FFAC-EC38-DF44-A8D3-69DE1F4C0C6D}" type="presOf" srcId="{65297D6D-54F6-D64D-8DE6-CE4C352B2063}" destId="{23AAFE17-C56E-8E4A-BE82-2A1741D97039}" srcOrd="0" destOrd="0" presId="urn:microsoft.com/office/officeart/2005/8/layout/target2"/>
    <dgm:cxn modelId="{8F72D5C9-176F-5748-89E9-FD8C34A168F5}" srcId="{1D64C13E-8E95-E047-991D-2CE316BB75F5}" destId="{567404C9-71AA-824C-B435-F9F34D4921AE}" srcOrd="1" destOrd="0" parTransId="{296423A4-863C-1640-85E3-9096F2D86498}" sibTransId="{D38C88BB-8D22-8544-9A9B-4CD0A9ADE10D}"/>
    <dgm:cxn modelId="{3771A2ED-B637-EA42-B08F-19588C8C0BE0}" type="presOf" srcId="{7AF2123C-D7D1-E24C-B88E-01412211665F}" destId="{81DE1C8C-E69A-7E41-A336-CAD3D4F71516}" srcOrd="0" destOrd="0" presId="urn:microsoft.com/office/officeart/2005/8/layout/target2"/>
    <dgm:cxn modelId="{8507F4FA-D19E-0B4A-B5E0-944B4297F806}" srcId="{1D64C13E-8E95-E047-991D-2CE316BB75F5}" destId="{066BA609-EA0D-D248-882B-5F6F9A230947}" srcOrd="2" destOrd="0" parTransId="{30AA0AEC-6B5D-AD45-9D72-E7F3CE7CFA22}" sibTransId="{6BBBBE88-CF0F-BF4B-88B6-BD3BE4BBF9A6}"/>
    <dgm:cxn modelId="{4BF146FF-1474-D34D-8DE8-A0306843F759}" type="presOf" srcId="{1D64C13E-8E95-E047-991D-2CE316BB75F5}" destId="{1F08C00A-002C-4347-8E4C-11B3FA22805F}" srcOrd="0" destOrd="0" presId="urn:microsoft.com/office/officeart/2005/8/layout/target2"/>
    <dgm:cxn modelId="{3AFB72FF-F872-554D-98FC-E9A3DCC05B1E}" type="presOf" srcId="{4946EA7A-24E7-154A-8D47-0B79B3364CB1}" destId="{F6D99572-E5C7-604C-A540-AE0469E7B169}" srcOrd="0" destOrd="0" presId="urn:microsoft.com/office/officeart/2005/8/layout/target2"/>
    <dgm:cxn modelId="{831A3E19-D08D-804E-A4E7-813F0B5B549D}" type="presParOf" srcId="{81DE1C8C-E69A-7E41-A336-CAD3D4F71516}" destId="{59408B0D-AF8D-874F-BD43-77839C9E095B}" srcOrd="0" destOrd="0" presId="urn:microsoft.com/office/officeart/2005/8/layout/target2"/>
    <dgm:cxn modelId="{E67666D5-69EE-7A47-9218-C75057216533}" type="presParOf" srcId="{59408B0D-AF8D-874F-BD43-77839C9E095B}" destId="{23AAFE17-C56E-8E4A-BE82-2A1741D97039}" srcOrd="0" destOrd="0" presId="urn:microsoft.com/office/officeart/2005/8/layout/target2"/>
    <dgm:cxn modelId="{02ACDFC4-F53C-6547-9B59-3613B90D7BD9}" type="presParOf" srcId="{59408B0D-AF8D-874F-BD43-77839C9E095B}" destId="{03FD1FCA-1D73-9846-BD4D-795471998A7A}" srcOrd="1" destOrd="0" presId="urn:microsoft.com/office/officeart/2005/8/layout/target2"/>
    <dgm:cxn modelId="{DDE546D5-D578-2445-A23C-566A9B2A37F7}" type="presParOf" srcId="{03FD1FCA-1D73-9846-BD4D-795471998A7A}" destId="{F6D99572-E5C7-604C-A540-AE0469E7B169}" srcOrd="0" destOrd="0" presId="urn:microsoft.com/office/officeart/2005/8/layout/target2"/>
    <dgm:cxn modelId="{426AD99C-D68B-794D-95DF-18B614018D6D}" type="presParOf" srcId="{81DE1C8C-E69A-7E41-A336-CAD3D4F71516}" destId="{FDCDE13B-5C4E-134D-B1C3-C1A238614AB8}" srcOrd="1" destOrd="0" presId="urn:microsoft.com/office/officeart/2005/8/layout/target2"/>
    <dgm:cxn modelId="{B9378B2E-DD3A-1A45-8E27-F13E5FC7B31C}" type="presParOf" srcId="{FDCDE13B-5C4E-134D-B1C3-C1A238614AB8}" destId="{CA19ECE6-2946-D24C-98D5-C6D8E1FE4F68}" srcOrd="0" destOrd="0" presId="urn:microsoft.com/office/officeart/2005/8/layout/target2"/>
    <dgm:cxn modelId="{6D7780F0-5519-E34F-B852-7A6C51F70758}" type="presParOf" srcId="{FDCDE13B-5C4E-134D-B1C3-C1A238614AB8}" destId="{3BC3A027-5275-D049-AE6B-F1F79550F576}" srcOrd="1" destOrd="0" presId="urn:microsoft.com/office/officeart/2005/8/layout/target2"/>
    <dgm:cxn modelId="{144AEFBF-53A7-0842-9A9A-368E74D4D601}" type="presParOf" srcId="{3BC3A027-5275-D049-AE6B-F1F79550F576}" destId="{B21D1208-5D9A-AB4E-A426-AF1DF93C2ECC}" srcOrd="0" destOrd="0" presId="urn:microsoft.com/office/officeart/2005/8/layout/target2"/>
    <dgm:cxn modelId="{7657A870-959E-344D-867B-3B3B575C27B0}" type="presParOf" srcId="{81DE1C8C-E69A-7E41-A336-CAD3D4F71516}" destId="{2208E35B-486B-5844-94D6-9A03E1F88FF5}" srcOrd="2" destOrd="0" presId="urn:microsoft.com/office/officeart/2005/8/layout/target2"/>
    <dgm:cxn modelId="{651B3269-65CB-2C4D-906F-7D3F7811B6BF}" type="presParOf" srcId="{2208E35B-486B-5844-94D6-9A03E1F88FF5}" destId="{1F08C00A-002C-4347-8E4C-11B3FA22805F}" srcOrd="0" destOrd="0" presId="urn:microsoft.com/office/officeart/2005/8/layout/target2"/>
    <dgm:cxn modelId="{ACD8342A-E5B0-6F46-8416-85F6E1092F1A}" type="presParOf" srcId="{2208E35B-486B-5844-94D6-9A03E1F88FF5}" destId="{BD8485B4-A91B-3E4F-9115-77DAEDDC6E44}" srcOrd="1" destOrd="0" presId="urn:microsoft.com/office/officeart/2005/8/layout/target2"/>
    <dgm:cxn modelId="{4046ADB5-93A8-D440-92B5-22A64EB6D012}" type="presParOf" srcId="{BD8485B4-A91B-3E4F-9115-77DAEDDC6E44}" destId="{A4EBBCD8-D5C7-D646-B79A-4E36D7789E89}" srcOrd="0" destOrd="0" presId="urn:microsoft.com/office/officeart/2005/8/layout/target2"/>
    <dgm:cxn modelId="{D7E8DB1F-AF7D-654A-B5AB-3D48EE608C91}" type="presParOf" srcId="{BD8485B4-A91B-3E4F-9115-77DAEDDC6E44}" destId="{65EF6AE7-F86B-E84A-B7CD-0F04592730CD}" srcOrd="1" destOrd="0" presId="urn:microsoft.com/office/officeart/2005/8/layout/target2"/>
    <dgm:cxn modelId="{7B359A68-8A45-3040-B5FB-838407DA5DF1}" type="presParOf" srcId="{BD8485B4-A91B-3E4F-9115-77DAEDDC6E44}" destId="{DFE86C78-DBFF-BC4F-A8E3-3AA4FE0C2CD2}" srcOrd="2" destOrd="0" presId="urn:microsoft.com/office/officeart/2005/8/layout/target2"/>
    <dgm:cxn modelId="{631E85C9-2A40-D244-BDD0-BCAB1C4E17FC}" type="presParOf" srcId="{BD8485B4-A91B-3E4F-9115-77DAEDDC6E44}" destId="{D1B3C4C5-2893-0546-BD00-DBDF31025877}" srcOrd="3" destOrd="0" presId="urn:microsoft.com/office/officeart/2005/8/layout/target2"/>
    <dgm:cxn modelId="{FE4A0134-6513-8A48-B89B-3E30CBF490C1}" type="presParOf" srcId="{BD8485B4-A91B-3E4F-9115-77DAEDDC6E44}" destId="{84C698E2-BABA-6C49-9A31-1859F6A3DFEF}" srcOrd="4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4A4FD8-0AEE-514D-9CD2-623141A71281}" type="doc">
      <dgm:prSet loTypeId="urn:microsoft.com/office/officeart/2009/layout/CircleArrowProcess" loCatId="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439594D4-B61A-9F4A-8E3D-A32E076A544F}">
      <dgm:prSet phldrT="[Text]"/>
      <dgm:spPr/>
      <dgm:t>
        <a:bodyPr/>
        <a:lstStyle/>
        <a:p>
          <a:r>
            <a:rPr lang="en-US" dirty="0"/>
            <a:t>Viability of re-lactation </a:t>
          </a:r>
        </a:p>
      </dgm:t>
    </dgm:pt>
    <dgm:pt modelId="{0D21C077-179C-1649-B66B-D81DB1A3D97B}" type="parTrans" cxnId="{79CA6DB9-A59B-9648-95FE-CFA7DBE8BC50}">
      <dgm:prSet/>
      <dgm:spPr/>
      <dgm:t>
        <a:bodyPr/>
        <a:lstStyle/>
        <a:p>
          <a:endParaRPr lang="en-US"/>
        </a:p>
      </dgm:t>
    </dgm:pt>
    <dgm:pt modelId="{3C5D04B0-6B4B-7C4C-9321-6319D6B5AAFF}" type="sibTrans" cxnId="{79CA6DB9-A59B-9648-95FE-CFA7DBE8BC50}">
      <dgm:prSet/>
      <dgm:spPr/>
      <dgm:t>
        <a:bodyPr/>
        <a:lstStyle/>
        <a:p>
          <a:endParaRPr lang="en-US"/>
        </a:p>
      </dgm:t>
    </dgm:pt>
    <dgm:pt modelId="{D19C0A07-DD0E-A845-BD59-C7ACAD601FF5}">
      <dgm:prSet phldrT="[Text]"/>
      <dgm:spPr/>
      <dgm:t>
        <a:bodyPr/>
        <a:lstStyle/>
        <a:p>
          <a:r>
            <a:rPr lang="en-US" dirty="0"/>
            <a:t>Wet nursing - </a:t>
          </a:r>
          <a:r>
            <a:rPr lang="en-US" dirty="0">
              <a:solidFill>
                <a:schemeClr val="tx1"/>
              </a:solidFill>
            </a:rPr>
            <a:t>Donor BREAST -milk</a:t>
          </a:r>
        </a:p>
      </dgm:t>
    </dgm:pt>
    <dgm:pt modelId="{7F57C466-35A1-9443-B61E-BC153D701B95}" type="parTrans" cxnId="{D77FF707-5045-7D40-A94E-AED2A6105B4A}">
      <dgm:prSet/>
      <dgm:spPr/>
      <dgm:t>
        <a:bodyPr/>
        <a:lstStyle/>
        <a:p>
          <a:endParaRPr lang="en-US"/>
        </a:p>
      </dgm:t>
    </dgm:pt>
    <dgm:pt modelId="{B14A16FC-3783-C649-A951-010E4A79E32E}" type="sibTrans" cxnId="{D77FF707-5045-7D40-A94E-AED2A6105B4A}">
      <dgm:prSet/>
      <dgm:spPr/>
      <dgm:t>
        <a:bodyPr/>
        <a:lstStyle/>
        <a:p>
          <a:endParaRPr lang="en-US"/>
        </a:p>
      </dgm:t>
    </dgm:pt>
    <dgm:pt modelId="{F6463DBB-A64C-E84A-8D87-2F5A731E6057}" type="pres">
      <dgm:prSet presAssocID="{844A4FD8-0AEE-514D-9CD2-623141A71281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65518D3F-8820-BA44-A61C-3682D5E2F1BA}" type="pres">
      <dgm:prSet presAssocID="{439594D4-B61A-9F4A-8E3D-A32E076A544F}" presName="Accent1" presStyleCnt="0"/>
      <dgm:spPr/>
    </dgm:pt>
    <dgm:pt modelId="{6C382073-AEEC-A341-9DD4-03490812E236}" type="pres">
      <dgm:prSet presAssocID="{439594D4-B61A-9F4A-8E3D-A32E076A544F}" presName="Accent" presStyleLbl="node1" presStyleIdx="0" presStyleCnt="2"/>
      <dgm:spPr/>
    </dgm:pt>
    <dgm:pt modelId="{A0BC1B06-E7A3-0742-A3FB-3B0514B53B8D}" type="pres">
      <dgm:prSet presAssocID="{439594D4-B61A-9F4A-8E3D-A32E076A544F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982190A4-9C38-F44D-B4BB-0D815D22018C}" type="pres">
      <dgm:prSet presAssocID="{D19C0A07-DD0E-A845-BD59-C7ACAD601FF5}" presName="Accent2" presStyleCnt="0"/>
      <dgm:spPr/>
    </dgm:pt>
    <dgm:pt modelId="{656409FD-0BF3-D94D-9868-7901192CF536}" type="pres">
      <dgm:prSet presAssocID="{D19C0A07-DD0E-A845-BD59-C7ACAD601FF5}" presName="Accent" presStyleLbl="node1" presStyleIdx="1" presStyleCnt="2"/>
      <dgm:spPr/>
    </dgm:pt>
    <dgm:pt modelId="{C9901AF4-E6C4-5041-84A0-53064F09C9B3}" type="pres">
      <dgm:prSet presAssocID="{D19C0A07-DD0E-A845-BD59-C7ACAD601FF5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</dgm:pt>
  </dgm:ptLst>
  <dgm:cxnLst>
    <dgm:cxn modelId="{D77FF707-5045-7D40-A94E-AED2A6105B4A}" srcId="{844A4FD8-0AEE-514D-9CD2-623141A71281}" destId="{D19C0A07-DD0E-A845-BD59-C7ACAD601FF5}" srcOrd="1" destOrd="0" parTransId="{7F57C466-35A1-9443-B61E-BC153D701B95}" sibTransId="{B14A16FC-3783-C649-A951-010E4A79E32E}"/>
    <dgm:cxn modelId="{3F6BC775-BBF8-434D-9B28-1A3C87A1A299}" type="presOf" srcId="{844A4FD8-0AEE-514D-9CD2-623141A71281}" destId="{F6463DBB-A64C-E84A-8D87-2F5A731E6057}" srcOrd="0" destOrd="0" presId="urn:microsoft.com/office/officeart/2009/layout/CircleArrowProcess"/>
    <dgm:cxn modelId="{45BAA879-367D-8743-9991-52574D62C263}" type="presOf" srcId="{439594D4-B61A-9F4A-8E3D-A32E076A544F}" destId="{A0BC1B06-E7A3-0742-A3FB-3B0514B53B8D}" srcOrd="0" destOrd="0" presId="urn:microsoft.com/office/officeart/2009/layout/CircleArrowProcess"/>
    <dgm:cxn modelId="{717D8F9B-FCE4-2642-827C-DF1CAF673876}" type="presOf" srcId="{D19C0A07-DD0E-A845-BD59-C7ACAD601FF5}" destId="{C9901AF4-E6C4-5041-84A0-53064F09C9B3}" srcOrd="0" destOrd="0" presId="urn:microsoft.com/office/officeart/2009/layout/CircleArrowProcess"/>
    <dgm:cxn modelId="{79CA6DB9-A59B-9648-95FE-CFA7DBE8BC50}" srcId="{844A4FD8-0AEE-514D-9CD2-623141A71281}" destId="{439594D4-B61A-9F4A-8E3D-A32E076A544F}" srcOrd="0" destOrd="0" parTransId="{0D21C077-179C-1649-B66B-D81DB1A3D97B}" sibTransId="{3C5D04B0-6B4B-7C4C-9321-6319D6B5AAFF}"/>
    <dgm:cxn modelId="{8EA2FF8F-DD96-DF47-B28D-569940CEA39E}" type="presParOf" srcId="{F6463DBB-A64C-E84A-8D87-2F5A731E6057}" destId="{65518D3F-8820-BA44-A61C-3682D5E2F1BA}" srcOrd="0" destOrd="0" presId="urn:microsoft.com/office/officeart/2009/layout/CircleArrowProcess"/>
    <dgm:cxn modelId="{5F8D8DFC-1AD6-0D4F-96CF-7D9F1B2C0AD4}" type="presParOf" srcId="{65518D3F-8820-BA44-A61C-3682D5E2F1BA}" destId="{6C382073-AEEC-A341-9DD4-03490812E236}" srcOrd="0" destOrd="0" presId="urn:microsoft.com/office/officeart/2009/layout/CircleArrowProcess"/>
    <dgm:cxn modelId="{2D2BB52C-ED5A-5541-B61E-317080DAC721}" type="presParOf" srcId="{F6463DBB-A64C-E84A-8D87-2F5A731E6057}" destId="{A0BC1B06-E7A3-0742-A3FB-3B0514B53B8D}" srcOrd="1" destOrd="0" presId="urn:microsoft.com/office/officeart/2009/layout/CircleArrowProcess"/>
    <dgm:cxn modelId="{DE349550-16E6-9A43-A296-469434998926}" type="presParOf" srcId="{F6463DBB-A64C-E84A-8D87-2F5A731E6057}" destId="{982190A4-9C38-F44D-B4BB-0D815D22018C}" srcOrd="2" destOrd="0" presId="urn:microsoft.com/office/officeart/2009/layout/CircleArrowProcess"/>
    <dgm:cxn modelId="{93C227A8-65E6-BC49-A2FA-71C9A698E5A3}" type="presParOf" srcId="{982190A4-9C38-F44D-B4BB-0D815D22018C}" destId="{656409FD-0BF3-D94D-9868-7901192CF536}" srcOrd="0" destOrd="0" presId="urn:microsoft.com/office/officeart/2009/layout/CircleArrowProcess"/>
    <dgm:cxn modelId="{9E0FC3C4-485E-F047-8AB3-610A01A91131}" type="presParOf" srcId="{F6463DBB-A64C-E84A-8D87-2F5A731E6057}" destId="{C9901AF4-E6C4-5041-84A0-53064F09C9B3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DFD2A0-C17B-F64B-BF3C-3350AAE8A4BC}" type="doc">
      <dgm:prSet loTypeId="urn:microsoft.com/office/officeart/2005/8/layout/StepDownProcess" loCatId="" qsTypeId="urn:microsoft.com/office/officeart/2005/8/quickstyle/simple4" qsCatId="simple" csTypeId="urn:microsoft.com/office/officeart/2005/8/colors/accent1_2" csCatId="accent1" phldr="1"/>
      <dgm:spPr/>
    </dgm:pt>
    <dgm:pt modelId="{C32AEA60-50B9-6D41-AD17-883C62011300}">
      <dgm:prSet phldrT="[Text]" custT="1"/>
      <dgm:spPr/>
      <dgm:t>
        <a:bodyPr/>
        <a:lstStyle/>
        <a:p>
          <a:r>
            <a:rPr lang="en-US" sz="2000" dirty="0"/>
            <a:t>If not acceptable or feasible,</a:t>
          </a:r>
        </a:p>
        <a:p>
          <a:r>
            <a:rPr lang="en-US" sz="2000" dirty="0"/>
            <a:t> then enable access to: </a:t>
          </a:r>
        </a:p>
      </dgm:t>
    </dgm:pt>
    <dgm:pt modelId="{3441D965-7E7A-4248-9477-ABBA623E0958}" type="parTrans" cxnId="{9E3802BE-15D4-F342-BB01-CAC0EADC8A48}">
      <dgm:prSet/>
      <dgm:spPr/>
      <dgm:t>
        <a:bodyPr/>
        <a:lstStyle/>
        <a:p>
          <a:endParaRPr lang="en-US"/>
        </a:p>
      </dgm:t>
    </dgm:pt>
    <dgm:pt modelId="{D47163A3-3B64-7C4F-B05D-3091D0EB0915}" type="sibTrans" cxnId="{9E3802BE-15D4-F342-BB01-CAC0EADC8A48}">
      <dgm:prSet/>
      <dgm:spPr/>
      <dgm:t>
        <a:bodyPr/>
        <a:lstStyle/>
        <a:p>
          <a:endParaRPr lang="en-US"/>
        </a:p>
      </dgm:t>
    </dgm:pt>
    <dgm:pt modelId="{2EB215AB-DF8D-B245-9130-0296E9C43A97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Assured supply of an appropriate BMS</a:t>
          </a:r>
        </a:p>
      </dgm:t>
    </dgm:pt>
    <dgm:pt modelId="{2552CEBE-175D-4A48-A92F-A2D1E61E9D67}" type="parTrans" cxnId="{80799B23-3A5D-7043-89A8-3AC6D92590B8}">
      <dgm:prSet/>
      <dgm:spPr/>
      <dgm:t>
        <a:bodyPr/>
        <a:lstStyle/>
        <a:p>
          <a:endParaRPr lang="en-US"/>
        </a:p>
      </dgm:t>
    </dgm:pt>
    <dgm:pt modelId="{88D79212-EC4A-E24C-8D85-70FBED1CE25A}" type="sibTrans" cxnId="{80799B23-3A5D-7043-89A8-3AC6D92590B8}">
      <dgm:prSet/>
      <dgm:spPr/>
      <dgm:t>
        <a:bodyPr/>
        <a:lstStyle/>
        <a:p>
          <a:endParaRPr lang="en-US"/>
        </a:p>
      </dgm:t>
    </dgm:pt>
    <dgm:pt modelId="{9181656B-139A-7949-B3B1-EE4A5F30B4A7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Essential package of support</a:t>
          </a:r>
        </a:p>
      </dgm:t>
    </dgm:pt>
    <dgm:pt modelId="{4ACC84DA-0C72-DD41-9A57-C74D9AFBA673}" type="parTrans" cxnId="{783D2182-37FC-2F40-A05C-167AEE01521B}">
      <dgm:prSet/>
      <dgm:spPr/>
      <dgm:t>
        <a:bodyPr/>
        <a:lstStyle/>
        <a:p>
          <a:endParaRPr lang="en-US"/>
        </a:p>
      </dgm:t>
    </dgm:pt>
    <dgm:pt modelId="{3EA423D0-B73A-AA4F-B495-62EC8E7EDCFC}" type="sibTrans" cxnId="{783D2182-37FC-2F40-A05C-167AEE01521B}">
      <dgm:prSet/>
      <dgm:spPr/>
      <dgm:t>
        <a:bodyPr/>
        <a:lstStyle/>
        <a:p>
          <a:endParaRPr lang="en-US"/>
        </a:p>
      </dgm:t>
    </dgm:pt>
    <dgm:pt modelId="{CA03010D-B27F-2243-843A-A4EE1FCEE273}" type="pres">
      <dgm:prSet presAssocID="{BDDFD2A0-C17B-F64B-BF3C-3350AAE8A4BC}" presName="rootnode" presStyleCnt="0">
        <dgm:presLayoutVars>
          <dgm:chMax/>
          <dgm:chPref/>
          <dgm:dir/>
          <dgm:animLvl val="lvl"/>
        </dgm:presLayoutVars>
      </dgm:prSet>
      <dgm:spPr/>
    </dgm:pt>
    <dgm:pt modelId="{7C3AB0E5-0002-0842-8C10-BB5C5E10140D}" type="pres">
      <dgm:prSet presAssocID="{C32AEA60-50B9-6D41-AD17-883C62011300}" presName="composite" presStyleCnt="0"/>
      <dgm:spPr/>
    </dgm:pt>
    <dgm:pt modelId="{AD93F15C-A79A-D041-B2E3-359FBD2D9C57}" type="pres">
      <dgm:prSet presAssocID="{C32AEA60-50B9-6D41-AD17-883C62011300}" presName="bentUpArrow1" presStyleLbl="alignImgPlace1" presStyleIdx="0" presStyleCnt="2" custScaleY="233231" custLinFactNeighborY="72098"/>
      <dgm:spPr/>
    </dgm:pt>
    <dgm:pt modelId="{94FAD4BC-66CC-4742-9CC9-10E095B969AB}" type="pres">
      <dgm:prSet presAssocID="{C32AEA60-50B9-6D41-AD17-883C62011300}" presName="ParentText" presStyleLbl="node1" presStyleIdx="0" presStyleCnt="3" custScaleX="547795" custScaleY="161564">
        <dgm:presLayoutVars>
          <dgm:chMax val="1"/>
          <dgm:chPref val="1"/>
          <dgm:bulletEnabled val="1"/>
        </dgm:presLayoutVars>
      </dgm:prSet>
      <dgm:spPr/>
    </dgm:pt>
    <dgm:pt modelId="{CBECF925-6B69-6647-BBE0-A6DAFAD4EBE7}" type="pres">
      <dgm:prSet presAssocID="{C32AEA60-50B9-6D41-AD17-883C62011300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F41D02CF-3E51-FC46-AD5D-5D5566D12D4B}" type="pres">
      <dgm:prSet presAssocID="{D47163A3-3B64-7C4F-B05D-3091D0EB0915}" presName="sibTrans" presStyleCnt="0"/>
      <dgm:spPr/>
    </dgm:pt>
    <dgm:pt modelId="{61F4282E-2C82-1D46-8208-8B26C4221518}" type="pres">
      <dgm:prSet presAssocID="{2EB215AB-DF8D-B245-9130-0296E9C43A97}" presName="composite" presStyleCnt="0"/>
      <dgm:spPr/>
    </dgm:pt>
    <dgm:pt modelId="{78731A2F-8AFA-9C44-9D7F-6BACCAF43934}" type="pres">
      <dgm:prSet presAssocID="{2EB215AB-DF8D-B245-9130-0296E9C43A97}" presName="bentUpArrow1" presStyleLbl="alignImgPlace1" presStyleIdx="1" presStyleCnt="2"/>
      <dgm:spPr>
        <a:noFill/>
      </dgm:spPr>
    </dgm:pt>
    <dgm:pt modelId="{79FCDDF0-F806-6849-874A-9184D4E1F8FC}" type="pres">
      <dgm:prSet presAssocID="{2EB215AB-DF8D-B245-9130-0296E9C43A97}" presName="ParentText" presStyleLbl="node1" presStyleIdx="1" presStyleCnt="3" custScaleX="584114" custLinFactNeighborX="67051" custLinFactNeighborY="3421">
        <dgm:presLayoutVars>
          <dgm:chMax val="1"/>
          <dgm:chPref val="1"/>
          <dgm:bulletEnabled val="1"/>
        </dgm:presLayoutVars>
      </dgm:prSet>
      <dgm:spPr/>
    </dgm:pt>
    <dgm:pt modelId="{386AFC7C-DDBB-2C42-B063-299D24EF56D4}" type="pres">
      <dgm:prSet presAssocID="{2EB215AB-DF8D-B245-9130-0296E9C43A97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A350169-005F-8343-AB62-1A76F4963E30}" type="pres">
      <dgm:prSet presAssocID="{88D79212-EC4A-E24C-8D85-70FBED1CE25A}" presName="sibTrans" presStyleCnt="0"/>
      <dgm:spPr/>
    </dgm:pt>
    <dgm:pt modelId="{A0CEC294-DECF-C34C-8904-B737425143D0}" type="pres">
      <dgm:prSet presAssocID="{9181656B-139A-7949-B3B1-EE4A5F30B4A7}" presName="composite" presStyleCnt="0"/>
      <dgm:spPr/>
    </dgm:pt>
    <dgm:pt modelId="{04336993-859B-3C4E-A503-AE6552AA7D5D}" type="pres">
      <dgm:prSet presAssocID="{9181656B-139A-7949-B3B1-EE4A5F30B4A7}" presName="ParentText" presStyleLbl="node1" presStyleIdx="2" presStyleCnt="3" custScaleX="573108" custLinFactX="-92005" custLinFactNeighborX="-100000" custLinFactNeighborY="11870">
        <dgm:presLayoutVars>
          <dgm:chMax val="1"/>
          <dgm:chPref val="1"/>
          <dgm:bulletEnabled val="1"/>
        </dgm:presLayoutVars>
      </dgm:prSet>
      <dgm:spPr/>
    </dgm:pt>
  </dgm:ptLst>
  <dgm:cxnLst>
    <dgm:cxn modelId="{80799B23-3A5D-7043-89A8-3AC6D92590B8}" srcId="{BDDFD2A0-C17B-F64B-BF3C-3350AAE8A4BC}" destId="{2EB215AB-DF8D-B245-9130-0296E9C43A97}" srcOrd="1" destOrd="0" parTransId="{2552CEBE-175D-4A48-A92F-A2D1E61E9D67}" sibTransId="{88D79212-EC4A-E24C-8D85-70FBED1CE25A}"/>
    <dgm:cxn modelId="{6834F466-7DD3-0B49-8F25-7FFF88079952}" type="presOf" srcId="{BDDFD2A0-C17B-F64B-BF3C-3350AAE8A4BC}" destId="{CA03010D-B27F-2243-843A-A4EE1FCEE273}" srcOrd="0" destOrd="0" presId="urn:microsoft.com/office/officeart/2005/8/layout/StepDownProcess"/>
    <dgm:cxn modelId="{783D2182-37FC-2F40-A05C-167AEE01521B}" srcId="{BDDFD2A0-C17B-F64B-BF3C-3350AAE8A4BC}" destId="{9181656B-139A-7949-B3B1-EE4A5F30B4A7}" srcOrd="2" destOrd="0" parTransId="{4ACC84DA-0C72-DD41-9A57-C74D9AFBA673}" sibTransId="{3EA423D0-B73A-AA4F-B495-62EC8E7EDCFC}"/>
    <dgm:cxn modelId="{9E3802BE-15D4-F342-BB01-CAC0EADC8A48}" srcId="{BDDFD2A0-C17B-F64B-BF3C-3350AAE8A4BC}" destId="{C32AEA60-50B9-6D41-AD17-883C62011300}" srcOrd="0" destOrd="0" parTransId="{3441D965-7E7A-4248-9477-ABBA623E0958}" sibTransId="{D47163A3-3B64-7C4F-B05D-3091D0EB0915}"/>
    <dgm:cxn modelId="{419AAAC0-ADE9-514E-9EAF-2AF9F10255E1}" type="presOf" srcId="{C32AEA60-50B9-6D41-AD17-883C62011300}" destId="{94FAD4BC-66CC-4742-9CC9-10E095B969AB}" srcOrd="0" destOrd="0" presId="urn:microsoft.com/office/officeart/2005/8/layout/StepDownProcess"/>
    <dgm:cxn modelId="{12A58CDC-C04C-7D49-95D5-5C63C96A894C}" type="presOf" srcId="{2EB215AB-DF8D-B245-9130-0296E9C43A97}" destId="{79FCDDF0-F806-6849-874A-9184D4E1F8FC}" srcOrd="0" destOrd="0" presId="urn:microsoft.com/office/officeart/2005/8/layout/StepDownProcess"/>
    <dgm:cxn modelId="{B19CD4FB-0DC2-4547-85EB-387365D46BF1}" type="presOf" srcId="{9181656B-139A-7949-B3B1-EE4A5F30B4A7}" destId="{04336993-859B-3C4E-A503-AE6552AA7D5D}" srcOrd="0" destOrd="0" presId="urn:microsoft.com/office/officeart/2005/8/layout/StepDownProcess"/>
    <dgm:cxn modelId="{3775E2B6-5F52-A541-BD06-C308C7C051CD}" type="presParOf" srcId="{CA03010D-B27F-2243-843A-A4EE1FCEE273}" destId="{7C3AB0E5-0002-0842-8C10-BB5C5E10140D}" srcOrd="0" destOrd="0" presId="urn:microsoft.com/office/officeart/2005/8/layout/StepDownProcess"/>
    <dgm:cxn modelId="{19F47BE7-1458-D747-9136-1551CBE0D5AA}" type="presParOf" srcId="{7C3AB0E5-0002-0842-8C10-BB5C5E10140D}" destId="{AD93F15C-A79A-D041-B2E3-359FBD2D9C57}" srcOrd="0" destOrd="0" presId="urn:microsoft.com/office/officeart/2005/8/layout/StepDownProcess"/>
    <dgm:cxn modelId="{8A9C2FE9-D344-B648-B4E2-6D189B5218FD}" type="presParOf" srcId="{7C3AB0E5-0002-0842-8C10-BB5C5E10140D}" destId="{94FAD4BC-66CC-4742-9CC9-10E095B969AB}" srcOrd="1" destOrd="0" presId="urn:microsoft.com/office/officeart/2005/8/layout/StepDownProcess"/>
    <dgm:cxn modelId="{828C578C-9E05-4145-99B3-1D6B10A38B0B}" type="presParOf" srcId="{7C3AB0E5-0002-0842-8C10-BB5C5E10140D}" destId="{CBECF925-6B69-6647-BBE0-A6DAFAD4EBE7}" srcOrd="2" destOrd="0" presId="urn:microsoft.com/office/officeart/2005/8/layout/StepDownProcess"/>
    <dgm:cxn modelId="{5E5C64B0-90EF-8147-927B-EF9B3D181EB1}" type="presParOf" srcId="{CA03010D-B27F-2243-843A-A4EE1FCEE273}" destId="{F41D02CF-3E51-FC46-AD5D-5D5566D12D4B}" srcOrd="1" destOrd="0" presId="urn:microsoft.com/office/officeart/2005/8/layout/StepDownProcess"/>
    <dgm:cxn modelId="{8C9D5A9B-6095-6847-83B1-B194A170F27D}" type="presParOf" srcId="{CA03010D-B27F-2243-843A-A4EE1FCEE273}" destId="{61F4282E-2C82-1D46-8208-8B26C4221518}" srcOrd="2" destOrd="0" presId="urn:microsoft.com/office/officeart/2005/8/layout/StepDownProcess"/>
    <dgm:cxn modelId="{C4530D33-A9AC-0B4A-B5DA-964885F68058}" type="presParOf" srcId="{61F4282E-2C82-1D46-8208-8B26C4221518}" destId="{78731A2F-8AFA-9C44-9D7F-6BACCAF43934}" srcOrd="0" destOrd="0" presId="urn:microsoft.com/office/officeart/2005/8/layout/StepDownProcess"/>
    <dgm:cxn modelId="{3457C441-D91F-E142-9DE3-A3DEB85DEE03}" type="presParOf" srcId="{61F4282E-2C82-1D46-8208-8B26C4221518}" destId="{79FCDDF0-F806-6849-874A-9184D4E1F8FC}" srcOrd="1" destOrd="0" presId="urn:microsoft.com/office/officeart/2005/8/layout/StepDownProcess"/>
    <dgm:cxn modelId="{B3AE7DF2-B148-F142-B558-A951D3325BB7}" type="presParOf" srcId="{61F4282E-2C82-1D46-8208-8B26C4221518}" destId="{386AFC7C-DDBB-2C42-B063-299D24EF56D4}" srcOrd="2" destOrd="0" presId="urn:microsoft.com/office/officeart/2005/8/layout/StepDownProcess"/>
    <dgm:cxn modelId="{9A09243F-9A33-494D-B9C3-0BA26D4B4255}" type="presParOf" srcId="{CA03010D-B27F-2243-843A-A4EE1FCEE273}" destId="{FA350169-005F-8343-AB62-1A76F4963E30}" srcOrd="3" destOrd="0" presId="urn:microsoft.com/office/officeart/2005/8/layout/StepDownProcess"/>
    <dgm:cxn modelId="{F2E10394-D2C7-E94A-939C-42C27214A1A8}" type="presParOf" srcId="{CA03010D-B27F-2243-843A-A4EE1FCEE273}" destId="{A0CEC294-DECF-C34C-8904-B737425143D0}" srcOrd="4" destOrd="0" presId="urn:microsoft.com/office/officeart/2005/8/layout/StepDownProcess"/>
    <dgm:cxn modelId="{A4972595-C443-8E45-BC4C-A98C8F860845}" type="presParOf" srcId="{A0CEC294-DECF-C34C-8904-B737425143D0}" destId="{04336993-859B-3C4E-A503-AE6552AA7D5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3CCFC5-C17D-9E4F-83AB-CEEDEB7B108B}" type="doc">
      <dgm:prSet loTypeId="urn:microsoft.com/office/officeart/2005/8/layout/hList1" loCatId="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0F55E95-A43E-0B42-A3B0-72F1BA372E67}">
      <dgm:prSet phldrT="[Text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2000" dirty="0"/>
            <a:t>Temporary BMS indication </a:t>
          </a:r>
        </a:p>
      </dgm:t>
    </dgm:pt>
    <dgm:pt modelId="{F8FADBFC-D311-8C47-A7D2-D5C5B2F1D89F}" type="parTrans" cxnId="{D9A6A932-1B2D-4E44-8AC9-48CB708787FA}">
      <dgm:prSet/>
      <dgm:spPr/>
      <dgm:t>
        <a:bodyPr/>
        <a:lstStyle/>
        <a:p>
          <a:endParaRPr lang="en-US"/>
        </a:p>
      </dgm:t>
    </dgm:pt>
    <dgm:pt modelId="{47963773-5035-0446-8EFD-25954CF7B153}" type="sibTrans" cxnId="{D9A6A932-1B2D-4E44-8AC9-48CB708787FA}">
      <dgm:prSet/>
      <dgm:spPr/>
      <dgm:t>
        <a:bodyPr/>
        <a:lstStyle/>
        <a:p>
          <a:endParaRPr lang="en-US"/>
        </a:p>
      </dgm:t>
    </dgm:pt>
    <dgm:pt modelId="{0D5CEAD5-6D29-6F40-8C84-BED41C866B29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000" dirty="0"/>
            <a:t>Longer-term BMS indication</a:t>
          </a:r>
        </a:p>
      </dgm:t>
    </dgm:pt>
    <dgm:pt modelId="{10AE854F-4235-694D-A77A-D7259DB26CF7}" type="parTrans" cxnId="{3469FBC3-EB32-994A-BB29-176D09268A92}">
      <dgm:prSet/>
      <dgm:spPr/>
      <dgm:t>
        <a:bodyPr/>
        <a:lstStyle/>
        <a:p>
          <a:endParaRPr lang="en-US"/>
        </a:p>
      </dgm:t>
    </dgm:pt>
    <dgm:pt modelId="{063E35CA-14ED-FB46-8C73-23E0F1AB0DCD}" type="sibTrans" cxnId="{3469FBC3-EB32-994A-BB29-176D09268A92}">
      <dgm:prSet/>
      <dgm:spPr/>
      <dgm:t>
        <a:bodyPr/>
        <a:lstStyle/>
        <a:p>
          <a:endParaRPr lang="en-US"/>
        </a:p>
      </dgm:t>
    </dgm:pt>
    <dgm:pt modelId="{310ECB62-FDD7-3940-A485-185EBFC57E40}">
      <dgm:prSet phldrT="[Text]" custT="1"/>
      <dgm:spPr/>
      <dgm:t>
        <a:bodyPr/>
        <a:lstStyle/>
        <a:p>
          <a:r>
            <a:rPr lang="en-US" sz="2000" dirty="0" err="1"/>
            <a:t>Relactation</a:t>
          </a:r>
          <a:r>
            <a:rPr lang="en-US" sz="2000" dirty="0"/>
            <a:t> </a:t>
          </a:r>
        </a:p>
      </dgm:t>
    </dgm:pt>
    <dgm:pt modelId="{D70514FD-15FF-044D-AD46-0A530EC6CE52}" type="parTrans" cxnId="{5C1503F2-6D13-544C-8402-4648FC63A628}">
      <dgm:prSet/>
      <dgm:spPr/>
      <dgm:t>
        <a:bodyPr/>
        <a:lstStyle/>
        <a:p>
          <a:endParaRPr lang="en-US"/>
        </a:p>
      </dgm:t>
    </dgm:pt>
    <dgm:pt modelId="{93BC568E-0C52-AA41-A26D-09F6EA2105F7}" type="sibTrans" cxnId="{5C1503F2-6D13-544C-8402-4648FC63A628}">
      <dgm:prSet/>
      <dgm:spPr/>
      <dgm:t>
        <a:bodyPr/>
        <a:lstStyle/>
        <a:p>
          <a:endParaRPr lang="en-US"/>
        </a:p>
      </dgm:t>
    </dgm:pt>
    <dgm:pt modelId="{9BC01647-D297-CB44-BE39-01E625A84F6F}">
      <dgm:prSet phldrT="[Text]" custT="1"/>
      <dgm:spPr/>
      <dgm:t>
        <a:bodyPr/>
        <a:lstStyle/>
        <a:p>
          <a:r>
            <a:rPr lang="en-US" sz="2000" dirty="0"/>
            <a:t>Transition from mixed feeding to exclusive breastfeeding</a:t>
          </a:r>
        </a:p>
      </dgm:t>
    </dgm:pt>
    <dgm:pt modelId="{23AC678A-F982-AD49-B008-744CE53D5828}" type="parTrans" cxnId="{890CC24F-BC08-3042-AC02-2903FAFD5ADB}">
      <dgm:prSet/>
      <dgm:spPr/>
      <dgm:t>
        <a:bodyPr/>
        <a:lstStyle/>
        <a:p>
          <a:endParaRPr lang="en-US"/>
        </a:p>
      </dgm:t>
    </dgm:pt>
    <dgm:pt modelId="{D3DB5611-C3A7-D340-9791-44763F9869A9}" type="sibTrans" cxnId="{890CC24F-BC08-3042-AC02-2903FAFD5ADB}">
      <dgm:prSet/>
      <dgm:spPr/>
      <dgm:t>
        <a:bodyPr/>
        <a:lstStyle/>
        <a:p>
          <a:endParaRPr lang="en-US"/>
        </a:p>
      </dgm:t>
    </dgm:pt>
    <dgm:pt modelId="{BA79E70D-A249-7641-8DC8-14EA74452CB3}">
      <dgm:prSet phldrT="[Text]" custT="1"/>
      <dgm:spPr/>
      <dgm:t>
        <a:bodyPr/>
        <a:lstStyle/>
        <a:p>
          <a:r>
            <a:rPr lang="en-US" sz="2000" dirty="0"/>
            <a:t>Short-term separation of infant and mother</a:t>
          </a:r>
        </a:p>
      </dgm:t>
    </dgm:pt>
    <dgm:pt modelId="{2E0A91DD-8B70-4D4D-BBD4-41D3A3C19CE0}" type="parTrans" cxnId="{408D5839-5C91-8045-9926-F509B4D9DAC2}">
      <dgm:prSet/>
      <dgm:spPr/>
      <dgm:t>
        <a:bodyPr/>
        <a:lstStyle/>
        <a:p>
          <a:endParaRPr lang="en-US"/>
        </a:p>
      </dgm:t>
    </dgm:pt>
    <dgm:pt modelId="{1D36147B-5701-D743-8329-701828633C42}" type="sibTrans" cxnId="{408D5839-5C91-8045-9926-F509B4D9DAC2}">
      <dgm:prSet/>
      <dgm:spPr/>
      <dgm:t>
        <a:bodyPr/>
        <a:lstStyle/>
        <a:p>
          <a:endParaRPr lang="en-US"/>
        </a:p>
      </dgm:t>
    </dgm:pt>
    <dgm:pt modelId="{379AF340-3C67-4248-8B49-77A0378ED481}">
      <dgm:prSet phldrT="[Text]" custT="1"/>
      <dgm:spPr/>
      <dgm:t>
        <a:bodyPr/>
        <a:lstStyle/>
        <a:p>
          <a:r>
            <a:rPr lang="en-US" sz="2000" dirty="0"/>
            <a:t>Short-term waiting period until wet nurse or donor human milk is available </a:t>
          </a:r>
        </a:p>
      </dgm:t>
    </dgm:pt>
    <dgm:pt modelId="{362539B3-7985-E246-B95D-AD52479A30FF}" type="parTrans" cxnId="{BD3EFD64-26FE-9A4C-AA6B-C8B8F2B9E361}">
      <dgm:prSet/>
      <dgm:spPr/>
      <dgm:t>
        <a:bodyPr/>
        <a:lstStyle/>
        <a:p>
          <a:endParaRPr lang="en-US"/>
        </a:p>
      </dgm:t>
    </dgm:pt>
    <dgm:pt modelId="{6C58920C-6ACE-EE40-9C89-2611FF52F357}" type="sibTrans" cxnId="{BD3EFD64-26FE-9A4C-AA6B-C8B8F2B9E361}">
      <dgm:prSet/>
      <dgm:spPr/>
      <dgm:t>
        <a:bodyPr/>
        <a:lstStyle/>
        <a:p>
          <a:endParaRPr lang="en-US"/>
        </a:p>
      </dgm:t>
    </dgm:pt>
    <dgm:pt modelId="{2A1BD757-4F2D-2944-BC53-9404B88456AA}">
      <dgm:prSet phldrT="[Text]"/>
      <dgm:spPr/>
      <dgm:t>
        <a:bodyPr/>
        <a:lstStyle/>
        <a:p>
          <a:r>
            <a:rPr lang="en-US" dirty="0"/>
            <a:t> Infant not breastfed pre-crisis</a:t>
          </a:r>
        </a:p>
      </dgm:t>
    </dgm:pt>
    <dgm:pt modelId="{BEE78C3D-F7EA-1A4E-B0CD-0C639B34C963}" type="parTrans" cxnId="{B9ACDDC8-7291-8A4B-9AC3-440AC2AB4138}">
      <dgm:prSet/>
      <dgm:spPr/>
      <dgm:t>
        <a:bodyPr/>
        <a:lstStyle/>
        <a:p>
          <a:endParaRPr lang="en-US"/>
        </a:p>
      </dgm:t>
    </dgm:pt>
    <dgm:pt modelId="{100DE608-8B25-594B-BD2D-8566981ADB77}" type="sibTrans" cxnId="{B9ACDDC8-7291-8A4B-9AC3-440AC2AB4138}">
      <dgm:prSet/>
      <dgm:spPr/>
      <dgm:t>
        <a:bodyPr/>
        <a:lstStyle/>
        <a:p>
          <a:endParaRPr lang="en-US"/>
        </a:p>
      </dgm:t>
    </dgm:pt>
    <dgm:pt modelId="{69DE41B5-957D-7D4E-94AE-FC858FA3BCAF}">
      <dgm:prSet phldrT="[Text]"/>
      <dgm:spPr/>
      <dgm:t>
        <a:bodyPr/>
        <a:lstStyle/>
        <a:p>
          <a:r>
            <a:rPr lang="en-US" dirty="0"/>
            <a:t>Mother not wishing or unable to </a:t>
          </a:r>
          <a:r>
            <a:rPr lang="en-US" dirty="0" err="1"/>
            <a:t>relactate</a:t>
          </a:r>
          <a:endParaRPr lang="en-US" dirty="0"/>
        </a:p>
      </dgm:t>
    </dgm:pt>
    <dgm:pt modelId="{AABE7AFB-EE03-E848-A70D-EE63A13AE7C7}" type="parTrans" cxnId="{BD5CC7D6-73CD-0341-8987-1D06DDB8B1F4}">
      <dgm:prSet/>
      <dgm:spPr/>
      <dgm:t>
        <a:bodyPr/>
        <a:lstStyle/>
        <a:p>
          <a:endParaRPr lang="en-US"/>
        </a:p>
      </dgm:t>
    </dgm:pt>
    <dgm:pt modelId="{BFC562B7-7089-9A4C-99F7-FBC9909125CA}" type="sibTrans" cxnId="{BD5CC7D6-73CD-0341-8987-1D06DDB8B1F4}">
      <dgm:prSet/>
      <dgm:spPr/>
      <dgm:t>
        <a:bodyPr/>
        <a:lstStyle/>
        <a:p>
          <a:endParaRPr lang="en-US"/>
        </a:p>
      </dgm:t>
    </dgm:pt>
    <dgm:pt modelId="{944D2882-9AFD-8A43-8455-F1F25613AC8B}">
      <dgm:prSet phldrT="[Text]"/>
      <dgm:spPr/>
      <dgm:t>
        <a:bodyPr/>
        <a:lstStyle/>
        <a:p>
          <a:r>
            <a:rPr lang="en-US" dirty="0"/>
            <a:t>Infant established on replacement feeding in the context of HIV</a:t>
          </a:r>
        </a:p>
      </dgm:t>
    </dgm:pt>
    <dgm:pt modelId="{625E29BD-4549-9947-A992-24B95FF160C2}" type="parTrans" cxnId="{2421863A-6E5A-6543-8665-98B1983AC427}">
      <dgm:prSet/>
      <dgm:spPr/>
      <dgm:t>
        <a:bodyPr/>
        <a:lstStyle/>
        <a:p>
          <a:endParaRPr lang="en-US"/>
        </a:p>
      </dgm:t>
    </dgm:pt>
    <dgm:pt modelId="{D740B194-6867-B945-9712-DDFAF8D508AE}" type="sibTrans" cxnId="{2421863A-6E5A-6543-8665-98B1983AC427}">
      <dgm:prSet/>
      <dgm:spPr/>
      <dgm:t>
        <a:bodyPr/>
        <a:lstStyle/>
        <a:p>
          <a:endParaRPr lang="en-US"/>
        </a:p>
      </dgm:t>
    </dgm:pt>
    <dgm:pt modelId="{CC777ECC-57D1-CE4D-AECD-D11E3AD521C8}">
      <dgm:prSet phldrT="[Text]"/>
      <dgm:spPr/>
      <dgm:t>
        <a:bodyPr/>
        <a:lstStyle/>
        <a:p>
          <a:r>
            <a:rPr lang="en-US" dirty="0"/>
            <a:t>Orphaned infant</a:t>
          </a:r>
        </a:p>
      </dgm:t>
    </dgm:pt>
    <dgm:pt modelId="{25C8B017-5551-C74E-A66A-FC0D3DD7AB4A}" type="parTrans" cxnId="{DFA8FA35-7914-924E-A505-D431C9216D56}">
      <dgm:prSet/>
      <dgm:spPr/>
      <dgm:t>
        <a:bodyPr/>
        <a:lstStyle/>
        <a:p>
          <a:endParaRPr lang="en-US"/>
        </a:p>
      </dgm:t>
    </dgm:pt>
    <dgm:pt modelId="{A853F24B-3B7E-4A48-A830-2FD0782B6136}" type="sibTrans" cxnId="{DFA8FA35-7914-924E-A505-D431C9216D56}">
      <dgm:prSet/>
      <dgm:spPr/>
      <dgm:t>
        <a:bodyPr/>
        <a:lstStyle/>
        <a:p>
          <a:endParaRPr lang="en-US"/>
        </a:p>
      </dgm:t>
    </dgm:pt>
    <dgm:pt modelId="{A04778C7-C466-0F4B-93B5-E68AF75A207D}">
      <dgm:prSet phldrT="[Text]"/>
      <dgm:spPr/>
      <dgm:t>
        <a:bodyPr/>
        <a:lstStyle/>
        <a:p>
          <a:r>
            <a:rPr lang="en-US" dirty="0"/>
            <a:t>Absent mother (long-term)</a:t>
          </a:r>
        </a:p>
      </dgm:t>
    </dgm:pt>
    <dgm:pt modelId="{667BCA2A-5C4C-2840-84FF-AAA77D3A5D54}" type="parTrans" cxnId="{54C5D483-CCAE-CB44-99C0-923539D1835F}">
      <dgm:prSet/>
      <dgm:spPr/>
      <dgm:t>
        <a:bodyPr/>
        <a:lstStyle/>
        <a:p>
          <a:endParaRPr lang="en-US"/>
        </a:p>
      </dgm:t>
    </dgm:pt>
    <dgm:pt modelId="{788D2BBC-B666-124F-8B70-0313FAD8E650}" type="sibTrans" cxnId="{54C5D483-CCAE-CB44-99C0-923539D1835F}">
      <dgm:prSet/>
      <dgm:spPr/>
      <dgm:t>
        <a:bodyPr/>
        <a:lstStyle/>
        <a:p>
          <a:endParaRPr lang="en-US"/>
        </a:p>
      </dgm:t>
    </dgm:pt>
    <dgm:pt modelId="{549D77FC-3922-CF41-9885-4A749C9A83FF}">
      <dgm:prSet phldrT="[Text]"/>
      <dgm:spPr/>
      <dgm:t>
        <a:bodyPr/>
        <a:lstStyle/>
        <a:p>
          <a:r>
            <a:rPr lang="en-US" dirty="0"/>
            <a:t>Infant or maternal medical conditions</a:t>
          </a:r>
        </a:p>
      </dgm:t>
    </dgm:pt>
    <dgm:pt modelId="{75287894-DE14-E143-B369-AFA2DC56A8BE}" type="parTrans" cxnId="{0129FF7A-D92E-4743-913B-BD11A1A30153}">
      <dgm:prSet/>
      <dgm:spPr/>
      <dgm:t>
        <a:bodyPr/>
        <a:lstStyle/>
        <a:p>
          <a:endParaRPr lang="en-US"/>
        </a:p>
      </dgm:t>
    </dgm:pt>
    <dgm:pt modelId="{ECC6486E-48DB-654D-A46F-812903308CA6}" type="sibTrans" cxnId="{0129FF7A-D92E-4743-913B-BD11A1A30153}">
      <dgm:prSet/>
      <dgm:spPr/>
      <dgm:t>
        <a:bodyPr/>
        <a:lstStyle/>
        <a:p>
          <a:endParaRPr lang="en-US"/>
        </a:p>
      </dgm:t>
    </dgm:pt>
    <dgm:pt modelId="{AF404171-845B-974E-8368-8C64005F887A}">
      <dgm:prSet phldrT="[Text]"/>
      <dgm:spPr/>
      <dgm:t>
        <a:bodyPr/>
        <a:lstStyle/>
        <a:p>
          <a:r>
            <a:rPr lang="en-US" dirty="0"/>
            <a:t>Very ill mother</a:t>
          </a:r>
        </a:p>
      </dgm:t>
    </dgm:pt>
    <dgm:pt modelId="{4B338D92-10B3-FE4E-8C40-1C58827F877A}" type="parTrans" cxnId="{821877B6-852C-7644-8110-8B160CDF9EB7}">
      <dgm:prSet/>
      <dgm:spPr/>
      <dgm:t>
        <a:bodyPr/>
        <a:lstStyle/>
        <a:p>
          <a:endParaRPr lang="en-US"/>
        </a:p>
      </dgm:t>
    </dgm:pt>
    <dgm:pt modelId="{6FA3AF47-C156-D94E-A242-FA15DB5D4354}" type="sibTrans" cxnId="{821877B6-852C-7644-8110-8B160CDF9EB7}">
      <dgm:prSet/>
      <dgm:spPr/>
      <dgm:t>
        <a:bodyPr/>
        <a:lstStyle/>
        <a:p>
          <a:endParaRPr lang="en-US"/>
        </a:p>
      </dgm:t>
    </dgm:pt>
    <dgm:pt modelId="{75554D11-C01E-7844-9361-6B4EDB20B6A2}">
      <dgm:prSet phldrT="[Text]"/>
      <dgm:spPr/>
      <dgm:t>
        <a:bodyPr/>
        <a:lstStyle/>
        <a:p>
          <a:r>
            <a:rPr lang="en-US" dirty="0"/>
            <a:t>Infant rejected by mother</a:t>
          </a:r>
        </a:p>
      </dgm:t>
    </dgm:pt>
    <dgm:pt modelId="{F1DAB510-0206-1E44-8CC9-0245E0B59FB6}" type="parTrans" cxnId="{BBFE29D8-E393-BC4C-A09F-F0B41C334E1C}">
      <dgm:prSet/>
      <dgm:spPr/>
      <dgm:t>
        <a:bodyPr/>
        <a:lstStyle/>
        <a:p>
          <a:endParaRPr lang="en-US"/>
        </a:p>
      </dgm:t>
    </dgm:pt>
    <dgm:pt modelId="{D10E0600-1EEF-1346-ADFF-43E76D917BEB}" type="sibTrans" cxnId="{BBFE29D8-E393-BC4C-A09F-F0B41C334E1C}">
      <dgm:prSet/>
      <dgm:spPr/>
      <dgm:t>
        <a:bodyPr/>
        <a:lstStyle/>
        <a:p>
          <a:endParaRPr lang="en-US"/>
        </a:p>
      </dgm:t>
    </dgm:pt>
    <dgm:pt modelId="{AB6C401B-D227-CF4B-8607-9CCDFA2F72AC}">
      <dgm:prSet phldrT="[Text]"/>
      <dgm:spPr/>
      <dgm:t>
        <a:bodyPr/>
        <a:lstStyle/>
        <a:p>
          <a:r>
            <a:rPr lang="en-US" dirty="0"/>
            <a:t>Rape survivor not wishing to breastfeed. </a:t>
          </a:r>
        </a:p>
      </dgm:t>
    </dgm:pt>
    <dgm:pt modelId="{F60A1729-FA03-8947-A4D7-A8EBE48DECE2}" type="parTrans" cxnId="{8CB12F93-1160-E847-B5E7-808DC4089557}">
      <dgm:prSet/>
      <dgm:spPr/>
      <dgm:t>
        <a:bodyPr/>
        <a:lstStyle/>
        <a:p>
          <a:endParaRPr lang="en-US"/>
        </a:p>
      </dgm:t>
    </dgm:pt>
    <dgm:pt modelId="{787AFC95-6352-864A-88B6-AB5BAFFD831D}" type="sibTrans" cxnId="{8CB12F93-1160-E847-B5E7-808DC4089557}">
      <dgm:prSet/>
      <dgm:spPr/>
      <dgm:t>
        <a:bodyPr/>
        <a:lstStyle/>
        <a:p>
          <a:endParaRPr lang="en-US"/>
        </a:p>
      </dgm:t>
    </dgm:pt>
    <dgm:pt modelId="{CC605CBC-51FF-7949-898E-80FE0957A199}" type="pres">
      <dgm:prSet presAssocID="{F83CCFC5-C17D-9E4F-83AB-CEEDEB7B108B}" presName="Name0" presStyleCnt="0">
        <dgm:presLayoutVars>
          <dgm:dir/>
          <dgm:animLvl val="lvl"/>
          <dgm:resizeHandles val="exact"/>
        </dgm:presLayoutVars>
      </dgm:prSet>
      <dgm:spPr/>
    </dgm:pt>
    <dgm:pt modelId="{0854B9BB-4121-AC40-B963-681D95BE0D60}" type="pres">
      <dgm:prSet presAssocID="{00F55E95-A43E-0B42-A3B0-72F1BA372E67}" presName="composite" presStyleCnt="0"/>
      <dgm:spPr/>
    </dgm:pt>
    <dgm:pt modelId="{BB7C410C-E510-5940-B2F7-858E19AF9391}" type="pres">
      <dgm:prSet presAssocID="{00F55E95-A43E-0B42-A3B0-72F1BA372E6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44F04EF0-C927-D444-AE95-DAD69ED8F314}" type="pres">
      <dgm:prSet presAssocID="{00F55E95-A43E-0B42-A3B0-72F1BA372E67}" presName="desTx" presStyleLbl="alignAccFollowNode1" presStyleIdx="0" presStyleCnt="2">
        <dgm:presLayoutVars>
          <dgm:bulletEnabled val="1"/>
        </dgm:presLayoutVars>
      </dgm:prSet>
      <dgm:spPr/>
    </dgm:pt>
    <dgm:pt modelId="{3944924A-81ED-4044-8F2C-82340125BDC6}" type="pres">
      <dgm:prSet presAssocID="{47963773-5035-0446-8EFD-25954CF7B153}" presName="space" presStyleCnt="0"/>
      <dgm:spPr/>
    </dgm:pt>
    <dgm:pt modelId="{5383BEB9-3723-8F44-8FDD-FF7B44340986}" type="pres">
      <dgm:prSet presAssocID="{0D5CEAD5-6D29-6F40-8C84-BED41C866B29}" presName="composite" presStyleCnt="0"/>
      <dgm:spPr/>
    </dgm:pt>
    <dgm:pt modelId="{D26F7A9D-13B9-314D-B66D-992917666E7C}" type="pres">
      <dgm:prSet presAssocID="{0D5CEAD5-6D29-6F40-8C84-BED41C866B2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34EE808-B95C-3540-80DC-451FFC291C65}" type="pres">
      <dgm:prSet presAssocID="{0D5CEAD5-6D29-6F40-8C84-BED41C866B29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067F6400-83BE-6341-BCDE-2C6770CE4435}" type="presOf" srcId="{A04778C7-C466-0F4B-93B5-E68AF75A207D}" destId="{134EE808-B95C-3540-80DC-451FFC291C65}" srcOrd="0" destOrd="4" presId="urn:microsoft.com/office/officeart/2005/8/layout/hList1"/>
    <dgm:cxn modelId="{DD718503-0085-F649-8A33-FE4AA0FA1B1E}" type="presOf" srcId="{0D5CEAD5-6D29-6F40-8C84-BED41C866B29}" destId="{D26F7A9D-13B9-314D-B66D-992917666E7C}" srcOrd="0" destOrd="0" presId="urn:microsoft.com/office/officeart/2005/8/layout/hList1"/>
    <dgm:cxn modelId="{9D34FB05-7DF8-5A43-86CA-FA78CDFFAD1A}" type="presOf" srcId="{944D2882-9AFD-8A43-8455-F1F25613AC8B}" destId="{134EE808-B95C-3540-80DC-451FFC291C65}" srcOrd="0" destOrd="2" presId="urn:microsoft.com/office/officeart/2005/8/layout/hList1"/>
    <dgm:cxn modelId="{58AE8B08-43CB-0542-9104-2090FBA81FED}" type="presOf" srcId="{CC777ECC-57D1-CE4D-AECD-D11E3AD521C8}" destId="{134EE808-B95C-3540-80DC-451FFC291C65}" srcOrd="0" destOrd="3" presId="urn:microsoft.com/office/officeart/2005/8/layout/hList1"/>
    <dgm:cxn modelId="{CE733716-1E88-3C4C-A127-1D2467C765D7}" type="presOf" srcId="{AF404171-845B-974E-8368-8C64005F887A}" destId="{134EE808-B95C-3540-80DC-451FFC291C65}" srcOrd="0" destOrd="6" presId="urn:microsoft.com/office/officeart/2005/8/layout/hList1"/>
    <dgm:cxn modelId="{BE23891A-542A-754E-937B-17D6C9338E26}" type="presOf" srcId="{75554D11-C01E-7844-9361-6B4EDB20B6A2}" destId="{134EE808-B95C-3540-80DC-451FFC291C65}" srcOrd="0" destOrd="7" presId="urn:microsoft.com/office/officeart/2005/8/layout/hList1"/>
    <dgm:cxn modelId="{F7C06021-6949-184B-8329-C15B2F1415CC}" type="presOf" srcId="{9BC01647-D297-CB44-BE39-01E625A84F6F}" destId="{44F04EF0-C927-D444-AE95-DAD69ED8F314}" srcOrd="0" destOrd="1" presId="urn:microsoft.com/office/officeart/2005/8/layout/hList1"/>
    <dgm:cxn modelId="{B67EC524-E873-D649-88C3-7910450E2022}" type="presOf" srcId="{69DE41B5-957D-7D4E-94AE-FC858FA3BCAF}" destId="{134EE808-B95C-3540-80DC-451FFC291C65}" srcOrd="0" destOrd="1" presId="urn:microsoft.com/office/officeart/2005/8/layout/hList1"/>
    <dgm:cxn modelId="{D9A6A932-1B2D-4E44-8AC9-48CB708787FA}" srcId="{F83CCFC5-C17D-9E4F-83AB-CEEDEB7B108B}" destId="{00F55E95-A43E-0B42-A3B0-72F1BA372E67}" srcOrd="0" destOrd="0" parTransId="{F8FADBFC-D311-8C47-A7D2-D5C5B2F1D89F}" sibTransId="{47963773-5035-0446-8EFD-25954CF7B153}"/>
    <dgm:cxn modelId="{DFA8FA35-7914-924E-A505-D431C9216D56}" srcId="{0D5CEAD5-6D29-6F40-8C84-BED41C866B29}" destId="{CC777ECC-57D1-CE4D-AECD-D11E3AD521C8}" srcOrd="3" destOrd="0" parTransId="{25C8B017-5551-C74E-A66A-FC0D3DD7AB4A}" sibTransId="{A853F24B-3B7E-4A48-A830-2FD0782B6136}"/>
    <dgm:cxn modelId="{408D5839-5C91-8045-9926-F509B4D9DAC2}" srcId="{00F55E95-A43E-0B42-A3B0-72F1BA372E67}" destId="{BA79E70D-A249-7641-8DC8-14EA74452CB3}" srcOrd="2" destOrd="0" parTransId="{2E0A91DD-8B70-4D4D-BBD4-41D3A3C19CE0}" sibTransId="{1D36147B-5701-D743-8329-701828633C42}"/>
    <dgm:cxn modelId="{2421863A-6E5A-6543-8665-98B1983AC427}" srcId="{0D5CEAD5-6D29-6F40-8C84-BED41C866B29}" destId="{944D2882-9AFD-8A43-8455-F1F25613AC8B}" srcOrd="2" destOrd="0" parTransId="{625E29BD-4549-9947-A992-24B95FF160C2}" sibTransId="{D740B194-6867-B945-9712-DDFAF8D508AE}"/>
    <dgm:cxn modelId="{22026C60-850E-174B-992C-640ABA3CFF95}" type="presOf" srcId="{BA79E70D-A249-7641-8DC8-14EA74452CB3}" destId="{44F04EF0-C927-D444-AE95-DAD69ED8F314}" srcOrd="0" destOrd="2" presId="urn:microsoft.com/office/officeart/2005/8/layout/hList1"/>
    <dgm:cxn modelId="{BD3EFD64-26FE-9A4C-AA6B-C8B8F2B9E361}" srcId="{00F55E95-A43E-0B42-A3B0-72F1BA372E67}" destId="{379AF340-3C67-4248-8B49-77A0378ED481}" srcOrd="3" destOrd="0" parTransId="{362539B3-7985-E246-B95D-AD52479A30FF}" sibTransId="{6C58920C-6ACE-EE40-9C89-2611FF52F357}"/>
    <dgm:cxn modelId="{6F4DCE68-0D7A-254E-8655-3F1505E9E7A4}" type="presOf" srcId="{310ECB62-FDD7-3940-A485-185EBFC57E40}" destId="{44F04EF0-C927-D444-AE95-DAD69ED8F314}" srcOrd="0" destOrd="0" presId="urn:microsoft.com/office/officeart/2005/8/layout/hList1"/>
    <dgm:cxn modelId="{890CC24F-BC08-3042-AC02-2903FAFD5ADB}" srcId="{00F55E95-A43E-0B42-A3B0-72F1BA372E67}" destId="{9BC01647-D297-CB44-BE39-01E625A84F6F}" srcOrd="1" destOrd="0" parTransId="{23AC678A-F982-AD49-B008-744CE53D5828}" sibTransId="{D3DB5611-C3A7-D340-9791-44763F9869A9}"/>
    <dgm:cxn modelId="{F6440359-9B6D-0948-BADC-D3B7B27CE5C5}" type="presOf" srcId="{549D77FC-3922-CF41-9885-4A749C9A83FF}" destId="{134EE808-B95C-3540-80DC-451FFC291C65}" srcOrd="0" destOrd="5" presId="urn:microsoft.com/office/officeart/2005/8/layout/hList1"/>
    <dgm:cxn modelId="{0129FF7A-D92E-4743-913B-BD11A1A30153}" srcId="{0D5CEAD5-6D29-6F40-8C84-BED41C866B29}" destId="{549D77FC-3922-CF41-9885-4A749C9A83FF}" srcOrd="5" destOrd="0" parTransId="{75287894-DE14-E143-B369-AFA2DC56A8BE}" sibTransId="{ECC6486E-48DB-654D-A46F-812903308CA6}"/>
    <dgm:cxn modelId="{54C5D483-CCAE-CB44-99C0-923539D1835F}" srcId="{0D5CEAD5-6D29-6F40-8C84-BED41C866B29}" destId="{A04778C7-C466-0F4B-93B5-E68AF75A207D}" srcOrd="4" destOrd="0" parTransId="{667BCA2A-5C4C-2840-84FF-AAA77D3A5D54}" sibTransId="{788D2BBC-B666-124F-8B70-0313FAD8E650}"/>
    <dgm:cxn modelId="{0CB8268D-EBF2-9044-AE5D-30E4ABD58093}" type="presOf" srcId="{AB6C401B-D227-CF4B-8607-9CCDFA2F72AC}" destId="{134EE808-B95C-3540-80DC-451FFC291C65}" srcOrd="0" destOrd="8" presId="urn:microsoft.com/office/officeart/2005/8/layout/hList1"/>
    <dgm:cxn modelId="{8CB12F93-1160-E847-B5E7-808DC4089557}" srcId="{0D5CEAD5-6D29-6F40-8C84-BED41C866B29}" destId="{AB6C401B-D227-CF4B-8607-9CCDFA2F72AC}" srcOrd="8" destOrd="0" parTransId="{F60A1729-FA03-8947-A4D7-A8EBE48DECE2}" sibTransId="{787AFC95-6352-864A-88B6-AB5BAFFD831D}"/>
    <dgm:cxn modelId="{AE7E6898-5D66-1647-97A3-3E7737C3B25F}" type="presOf" srcId="{2A1BD757-4F2D-2944-BC53-9404B88456AA}" destId="{134EE808-B95C-3540-80DC-451FFC291C65}" srcOrd="0" destOrd="0" presId="urn:microsoft.com/office/officeart/2005/8/layout/hList1"/>
    <dgm:cxn modelId="{BBA891B4-CB32-5C43-B64B-A462364BA949}" type="presOf" srcId="{F83CCFC5-C17D-9E4F-83AB-CEEDEB7B108B}" destId="{CC605CBC-51FF-7949-898E-80FE0957A199}" srcOrd="0" destOrd="0" presId="urn:microsoft.com/office/officeart/2005/8/layout/hList1"/>
    <dgm:cxn modelId="{47AAC9B5-80EC-9346-BEBB-AB0C61004CD7}" type="presOf" srcId="{00F55E95-A43E-0B42-A3B0-72F1BA372E67}" destId="{BB7C410C-E510-5940-B2F7-858E19AF9391}" srcOrd="0" destOrd="0" presId="urn:microsoft.com/office/officeart/2005/8/layout/hList1"/>
    <dgm:cxn modelId="{821877B6-852C-7644-8110-8B160CDF9EB7}" srcId="{0D5CEAD5-6D29-6F40-8C84-BED41C866B29}" destId="{AF404171-845B-974E-8368-8C64005F887A}" srcOrd="6" destOrd="0" parTransId="{4B338D92-10B3-FE4E-8C40-1C58827F877A}" sibTransId="{6FA3AF47-C156-D94E-A242-FA15DB5D4354}"/>
    <dgm:cxn modelId="{3469FBC3-EB32-994A-BB29-176D09268A92}" srcId="{F83CCFC5-C17D-9E4F-83AB-CEEDEB7B108B}" destId="{0D5CEAD5-6D29-6F40-8C84-BED41C866B29}" srcOrd="1" destOrd="0" parTransId="{10AE854F-4235-694D-A77A-D7259DB26CF7}" sibTransId="{063E35CA-14ED-FB46-8C73-23E0F1AB0DCD}"/>
    <dgm:cxn modelId="{B9ACDDC8-7291-8A4B-9AC3-440AC2AB4138}" srcId="{0D5CEAD5-6D29-6F40-8C84-BED41C866B29}" destId="{2A1BD757-4F2D-2944-BC53-9404B88456AA}" srcOrd="0" destOrd="0" parTransId="{BEE78C3D-F7EA-1A4E-B0CD-0C639B34C963}" sibTransId="{100DE608-8B25-594B-BD2D-8566981ADB77}"/>
    <dgm:cxn modelId="{BD5CC7D6-73CD-0341-8987-1D06DDB8B1F4}" srcId="{0D5CEAD5-6D29-6F40-8C84-BED41C866B29}" destId="{69DE41B5-957D-7D4E-94AE-FC858FA3BCAF}" srcOrd="1" destOrd="0" parTransId="{AABE7AFB-EE03-E848-A70D-EE63A13AE7C7}" sibTransId="{BFC562B7-7089-9A4C-99F7-FBC9909125CA}"/>
    <dgm:cxn modelId="{BBFE29D8-E393-BC4C-A09F-F0B41C334E1C}" srcId="{0D5CEAD5-6D29-6F40-8C84-BED41C866B29}" destId="{75554D11-C01E-7844-9361-6B4EDB20B6A2}" srcOrd="7" destOrd="0" parTransId="{F1DAB510-0206-1E44-8CC9-0245E0B59FB6}" sibTransId="{D10E0600-1EEF-1346-ADFF-43E76D917BEB}"/>
    <dgm:cxn modelId="{5768A5E2-05E1-7842-B3B6-40B9C2B86DC2}" type="presOf" srcId="{379AF340-3C67-4248-8B49-77A0378ED481}" destId="{44F04EF0-C927-D444-AE95-DAD69ED8F314}" srcOrd="0" destOrd="3" presId="urn:microsoft.com/office/officeart/2005/8/layout/hList1"/>
    <dgm:cxn modelId="{5C1503F2-6D13-544C-8402-4648FC63A628}" srcId="{00F55E95-A43E-0B42-A3B0-72F1BA372E67}" destId="{310ECB62-FDD7-3940-A485-185EBFC57E40}" srcOrd="0" destOrd="0" parTransId="{D70514FD-15FF-044D-AD46-0A530EC6CE52}" sibTransId="{93BC568E-0C52-AA41-A26D-09F6EA2105F7}"/>
    <dgm:cxn modelId="{55803408-7477-B645-817D-BD266CF8F7FF}" type="presParOf" srcId="{CC605CBC-51FF-7949-898E-80FE0957A199}" destId="{0854B9BB-4121-AC40-B963-681D95BE0D60}" srcOrd="0" destOrd="0" presId="urn:microsoft.com/office/officeart/2005/8/layout/hList1"/>
    <dgm:cxn modelId="{1A4098D4-7DF2-4D46-A63E-073178A0F6B1}" type="presParOf" srcId="{0854B9BB-4121-AC40-B963-681D95BE0D60}" destId="{BB7C410C-E510-5940-B2F7-858E19AF9391}" srcOrd="0" destOrd="0" presId="urn:microsoft.com/office/officeart/2005/8/layout/hList1"/>
    <dgm:cxn modelId="{200358BD-82A3-0E4F-8E73-7380C2DA1E58}" type="presParOf" srcId="{0854B9BB-4121-AC40-B963-681D95BE0D60}" destId="{44F04EF0-C927-D444-AE95-DAD69ED8F314}" srcOrd="1" destOrd="0" presId="urn:microsoft.com/office/officeart/2005/8/layout/hList1"/>
    <dgm:cxn modelId="{978DFAAC-7C94-9846-8AED-C4FD15A4D71A}" type="presParOf" srcId="{CC605CBC-51FF-7949-898E-80FE0957A199}" destId="{3944924A-81ED-4044-8F2C-82340125BDC6}" srcOrd="1" destOrd="0" presId="urn:microsoft.com/office/officeart/2005/8/layout/hList1"/>
    <dgm:cxn modelId="{7747ABA4-76B5-094B-8F90-65A8539AEF61}" type="presParOf" srcId="{CC605CBC-51FF-7949-898E-80FE0957A199}" destId="{5383BEB9-3723-8F44-8FDD-FF7B44340986}" srcOrd="2" destOrd="0" presId="urn:microsoft.com/office/officeart/2005/8/layout/hList1"/>
    <dgm:cxn modelId="{40902511-AE14-3948-BDAB-12EA4A665C0C}" type="presParOf" srcId="{5383BEB9-3723-8F44-8FDD-FF7B44340986}" destId="{D26F7A9D-13B9-314D-B66D-992917666E7C}" srcOrd="0" destOrd="0" presId="urn:microsoft.com/office/officeart/2005/8/layout/hList1"/>
    <dgm:cxn modelId="{0B8E3A98-0FDF-9B47-BB09-02FE9839F7E3}" type="presParOf" srcId="{5383BEB9-3723-8F44-8FDD-FF7B44340986}" destId="{134EE808-B95C-3540-80DC-451FFC291C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89340D-D84C-524A-ADC1-3FD3A1C6E0E9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74ACCD-EF53-484D-8DC7-B06F5DB85358}">
      <dgm:prSet phldrT="[Text]"/>
      <dgm:spPr/>
      <dgm:t>
        <a:bodyPr/>
        <a:lstStyle/>
        <a:p>
          <a:r>
            <a:rPr lang="en-US" dirty="0"/>
            <a:t>Individual-level assessment by qualified and trained worker  </a:t>
          </a:r>
        </a:p>
      </dgm:t>
    </dgm:pt>
    <dgm:pt modelId="{2A8FB6F9-7CC8-DB4C-9D96-C4D29C391376}" type="parTrans" cxnId="{04123E4B-94FD-3547-A423-1EE3225548EF}">
      <dgm:prSet/>
      <dgm:spPr/>
      <dgm:t>
        <a:bodyPr/>
        <a:lstStyle/>
        <a:p>
          <a:endParaRPr lang="en-US"/>
        </a:p>
      </dgm:t>
    </dgm:pt>
    <dgm:pt modelId="{21F31A8C-6FF9-FD4F-817A-D4AD0E38A1CB}" type="sibTrans" cxnId="{04123E4B-94FD-3547-A423-1EE3225548EF}">
      <dgm:prSet/>
      <dgm:spPr/>
      <dgm:t>
        <a:bodyPr/>
        <a:lstStyle/>
        <a:p>
          <a:endParaRPr lang="en-US"/>
        </a:p>
      </dgm:t>
    </dgm:pt>
    <dgm:pt modelId="{DCD1855B-97F9-E444-9C0A-332F24400658}">
      <dgm:prSet phldrT="[Text]"/>
      <dgm:spPr/>
      <dgm:t>
        <a:bodyPr/>
        <a:lstStyle/>
        <a:p>
          <a:r>
            <a:rPr lang="en-US" dirty="0"/>
            <a:t>Individual-level education and training on safe preparation </a:t>
          </a:r>
        </a:p>
        <a:p>
          <a:endParaRPr lang="en-US" dirty="0"/>
        </a:p>
      </dgm:t>
    </dgm:pt>
    <dgm:pt modelId="{577ACE45-B574-6243-8699-0CBC41434943}" type="parTrans" cxnId="{4AE6E963-73C7-664F-8B9F-F8EE7EFF3A6D}">
      <dgm:prSet/>
      <dgm:spPr/>
      <dgm:t>
        <a:bodyPr/>
        <a:lstStyle/>
        <a:p>
          <a:endParaRPr lang="en-US"/>
        </a:p>
      </dgm:t>
    </dgm:pt>
    <dgm:pt modelId="{E4AA2A91-A102-7949-AA6C-F99FFF860A1A}" type="sibTrans" cxnId="{4AE6E963-73C7-664F-8B9F-F8EE7EFF3A6D}">
      <dgm:prSet/>
      <dgm:spPr/>
      <dgm:t>
        <a:bodyPr/>
        <a:lstStyle/>
        <a:p>
          <a:endParaRPr lang="en-US"/>
        </a:p>
      </dgm:t>
    </dgm:pt>
    <dgm:pt modelId="{5C36DA9D-8E33-1E43-A208-BDBEBB8AF332}">
      <dgm:prSet phldrT="[Text]"/>
      <dgm:spPr/>
      <dgm:t>
        <a:bodyPr/>
        <a:lstStyle/>
        <a:p>
          <a:r>
            <a:rPr lang="en-US" dirty="0"/>
            <a:t>Follow up (2x/month) </a:t>
          </a:r>
        </a:p>
        <a:p>
          <a:r>
            <a:rPr lang="en-US" dirty="0"/>
            <a:t>Trace defaulter </a:t>
          </a:r>
        </a:p>
      </dgm:t>
    </dgm:pt>
    <dgm:pt modelId="{4610F0D1-1D6A-9845-AE83-7727A9FA6807}" type="parTrans" cxnId="{5EA63EDE-C463-BE47-B058-48ED096C211B}">
      <dgm:prSet/>
      <dgm:spPr/>
      <dgm:t>
        <a:bodyPr/>
        <a:lstStyle/>
        <a:p>
          <a:endParaRPr lang="en-US"/>
        </a:p>
      </dgm:t>
    </dgm:pt>
    <dgm:pt modelId="{4951D90C-97A0-674D-A3CF-8B11F1BD4D8F}" type="sibTrans" cxnId="{5EA63EDE-C463-BE47-B058-48ED096C211B}">
      <dgm:prSet/>
      <dgm:spPr/>
      <dgm:t>
        <a:bodyPr/>
        <a:lstStyle/>
        <a:p>
          <a:pPr rtl="0"/>
          <a:endParaRPr lang="en-US"/>
        </a:p>
      </dgm:t>
    </dgm:pt>
    <dgm:pt modelId="{49654604-A426-1148-8BB0-2E2DF28E8C68}" type="pres">
      <dgm:prSet presAssocID="{ED89340D-D84C-524A-ADC1-3FD3A1C6E0E9}" presName="rootnode" presStyleCnt="0">
        <dgm:presLayoutVars>
          <dgm:chMax/>
          <dgm:chPref/>
          <dgm:dir/>
          <dgm:animLvl val="lvl"/>
        </dgm:presLayoutVars>
      </dgm:prSet>
      <dgm:spPr/>
    </dgm:pt>
    <dgm:pt modelId="{646ED977-776A-DB4E-89A2-C851B9E0D05F}" type="pres">
      <dgm:prSet presAssocID="{1574ACCD-EF53-484D-8DC7-B06F5DB85358}" presName="composite" presStyleCnt="0"/>
      <dgm:spPr/>
    </dgm:pt>
    <dgm:pt modelId="{271C2966-B619-C546-88B7-9DAC175B7348}" type="pres">
      <dgm:prSet presAssocID="{1574ACCD-EF53-484D-8DC7-B06F5DB85358}" presName="LShape" presStyleLbl="alignNode1" presStyleIdx="0" presStyleCnt="5"/>
      <dgm:spPr/>
    </dgm:pt>
    <dgm:pt modelId="{0594029B-4076-AD47-AD28-5BA24D6FA1BB}" type="pres">
      <dgm:prSet presAssocID="{1574ACCD-EF53-484D-8DC7-B06F5DB85358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333FC70-2175-634E-A817-5909856FDBA9}" type="pres">
      <dgm:prSet presAssocID="{1574ACCD-EF53-484D-8DC7-B06F5DB85358}" presName="Triangle" presStyleLbl="alignNode1" presStyleIdx="1" presStyleCnt="5"/>
      <dgm:spPr/>
    </dgm:pt>
    <dgm:pt modelId="{CB5E062C-BA09-E744-8AAC-5114D7894B34}" type="pres">
      <dgm:prSet presAssocID="{21F31A8C-6FF9-FD4F-817A-D4AD0E38A1CB}" presName="sibTrans" presStyleCnt="0"/>
      <dgm:spPr/>
    </dgm:pt>
    <dgm:pt modelId="{4F80563A-D7E1-674F-82DC-32191A5AEEBA}" type="pres">
      <dgm:prSet presAssocID="{21F31A8C-6FF9-FD4F-817A-D4AD0E38A1CB}" presName="space" presStyleCnt="0"/>
      <dgm:spPr/>
    </dgm:pt>
    <dgm:pt modelId="{13F00FEF-55F3-A54D-933A-178C7D397224}" type="pres">
      <dgm:prSet presAssocID="{DCD1855B-97F9-E444-9C0A-332F24400658}" presName="composite" presStyleCnt="0"/>
      <dgm:spPr/>
    </dgm:pt>
    <dgm:pt modelId="{A34ECBBC-724C-F24A-A705-55FCA4CF6390}" type="pres">
      <dgm:prSet presAssocID="{DCD1855B-97F9-E444-9C0A-332F24400658}" presName="LShape" presStyleLbl="alignNode1" presStyleIdx="2" presStyleCnt="5"/>
      <dgm:spPr/>
    </dgm:pt>
    <dgm:pt modelId="{FF5D3F50-9D32-0644-98DA-03B82DC10787}" type="pres">
      <dgm:prSet presAssocID="{DCD1855B-97F9-E444-9C0A-332F24400658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187EA77-8366-384F-8237-BF1F55527ADE}" type="pres">
      <dgm:prSet presAssocID="{DCD1855B-97F9-E444-9C0A-332F24400658}" presName="Triangle" presStyleLbl="alignNode1" presStyleIdx="3" presStyleCnt="5"/>
      <dgm:spPr/>
    </dgm:pt>
    <dgm:pt modelId="{73031F28-0AF1-3741-8F30-38FBEEDA1951}" type="pres">
      <dgm:prSet presAssocID="{E4AA2A91-A102-7949-AA6C-F99FFF860A1A}" presName="sibTrans" presStyleCnt="0"/>
      <dgm:spPr/>
    </dgm:pt>
    <dgm:pt modelId="{FBB71730-87C6-2142-B062-0CC6F62D7354}" type="pres">
      <dgm:prSet presAssocID="{E4AA2A91-A102-7949-AA6C-F99FFF860A1A}" presName="space" presStyleCnt="0"/>
      <dgm:spPr/>
    </dgm:pt>
    <dgm:pt modelId="{AF4AE7FA-BA80-0E4C-A0AB-5206A951F5C3}" type="pres">
      <dgm:prSet presAssocID="{5C36DA9D-8E33-1E43-A208-BDBEBB8AF332}" presName="composite" presStyleCnt="0"/>
      <dgm:spPr/>
    </dgm:pt>
    <dgm:pt modelId="{EB9BB9A7-88FF-354F-B511-B2D462042E09}" type="pres">
      <dgm:prSet presAssocID="{5C36DA9D-8E33-1E43-A208-BDBEBB8AF332}" presName="LShape" presStyleLbl="alignNode1" presStyleIdx="4" presStyleCnt="5"/>
      <dgm:spPr/>
    </dgm:pt>
    <dgm:pt modelId="{A505A889-0329-1A4F-9D55-8774DF68AEFB}" type="pres">
      <dgm:prSet presAssocID="{5C36DA9D-8E33-1E43-A208-BDBEBB8AF332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AE6E963-73C7-664F-8B9F-F8EE7EFF3A6D}" srcId="{ED89340D-D84C-524A-ADC1-3FD3A1C6E0E9}" destId="{DCD1855B-97F9-E444-9C0A-332F24400658}" srcOrd="1" destOrd="0" parTransId="{577ACE45-B574-6243-8699-0CBC41434943}" sibTransId="{E4AA2A91-A102-7949-AA6C-F99FFF860A1A}"/>
    <dgm:cxn modelId="{04123E4B-94FD-3547-A423-1EE3225548EF}" srcId="{ED89340D-D84C-524A-ADC1-3FD3A1C6E0E9}" destId="{1574ACCD-EF53-484D-8DC7-B06F5DB85358}" srcOrd="0" destOrd="0" parTransId="{2A8FB6F9-7CC8-DB4C-9D96-C4D29C391376}" sibTransId="{21F31A8C-6FF9-FD4F-817A-D4AD0E38A1CB}"/>
    <dgm:cxn modelId="{66A16C53-BC53-45D5-B194-F2380A057CDD}" type="presOf" srcId="{5C36DA9D-8E33-1E43-A208-BDBEBB8AF332}" destId="{A505A889-0329-1A4F-9D55-8774DF68AEFB}" srcOrd="0" destOrd="0" presId="urn:microsoft.com/office/officeart/2009/3/layout/StepUpProcess"/>
    <dgm:cxn modelId="{ADBF1882-89CB-4D0B-9B07-FF60787808FA}" type="presOf" srcId="{DCD1855B-97F9-E444-9C0A-332F24400658}" destId="{FF5D3F50-9D32-0644-98DA-03B82DC10787}" srcOrd="0" destOrd="0" presId="urn:microsoft.com/office/officeart/2009/3/layout/StepUpProcess"/>
    <dgm:cxn modelId="{88982394-98FE-4DEB-B875-86CFB0AA02E6}" type="presOf" srcId="{1574ACCD-EF53-484D-8DC7-B06F5DB85358}" destId="{0594029B-4076-AD47-AD28-5BA24D6FA1BB}" srcOrd="0" destOrd="0" presId="urn:microsoft.com/office/officeart/2009/3/layout/StepUpProcess"/>
    <dgm:cxn modelId="{D795C0CF-B873-4F65-9E1D-BAC0829E2E9B}" type="presOf" srcId="{ED89340D-D84C-524A-ADC1-3FD3A1C6E0E9}" destId="{49654604-A426-1148-8BB0-2E2DF28E8C68}" srcOrd="0" destOrd="0" presId="urn:microsoft.com/office/officeart/2009/3/layout/StepUpProcess"/>
    <dgm:cxn modelId="{5EA63EDE-C463-BE47-B058-48ED096C211B}" srcId="{ED89340D-D84C-524A-ADC1-3FD3A1C6E0E9}" destId="{5C36DA9D-8E33-1E43-A208-BDBEBB8AF332}" srcOrd="2" destOrd="0" parTransId="{4610F0D1-1D6A-9845-AE83-7727A9FA6807}" sibTransId="{4951D90C-97A0-674D-A3CF-8B11F1BD4D8F}"/>
    <dgm:cxn modelId="{2C54ABF5-9DED-43FB-99C5-BA6CF7849CC9}" type="presParOf" srcId="{49654604-A426-1148-8BB0-2E2DF28E8C68}" destId="{646ED977-776A-DB4E-89A2-C851B9E0D05F}" srcOrd="0" destOrd="0" presId="urn:microsoft.com/office/officeart/2009/3/layout/StepUpProcess"/>
    <dgm:cxn modelId="{027948A7-3BD7-4330-BB5E-FE3808505047}" type="presParOf" srcId="{646ED977-776A-DB4E-89A2-C851B9E0D05F}" destId="{271C2966-B619-C546-88B7-9DAC175B7348}" srcOrd="0" destOrd="0" presId="urn:microsoft.com/office/officeart/2009/3/layout/StepUpProcess"/>
    <dgm:cxn modelId="{00AEAA91-AE6C-421C-920D-ECC87ED71088}" type="presParOf" srcId="{646ED977-776A-DB4E-89A2-C851B9E0D05F}" destId="{0594029B-4076-AD47-AD28-5BA24D6FA1BB}" srcOrd="1" destOrd="0" presId="urn:microsoft.com/office/officeart/2009/3/layout/StepUpProcess"/>
    <dgm:cxn modelId="{D6743BC4-6537-45D4-BAA0-B7D5809C9FF5}" type="presParOf" srcId="{646ED977-776A-DB4E-89A2-C851B9E0D05F}" destId="{1333FC70-2175-634E-A817-5909856FDBA9}" srcOrd="2" destOrd="0" presId="urn:microsoft.com/office/officeart/2009/3/layout/StepUpProcess"/>
    <dgm:cxn modelId="{50722140-8A7F-4C8C-91ED-762318796E2C}" type="presParOf" srcId="{49654604-A426-1148-8BB0-2E2DF28E8C68}" destId="{CB5E062C-BA09-E744-8AAC-5114D7894B34}" srcOrd="1" destOrd="0" presId="urn:microsoft.com/office/officeart/2009/3/layout/StepUpProcess"/>
    <dgm:cxn modelId="{2A876663-ACD9-4C21-8AC6-77D0766E8DF5}" type="presParOf" srcId="{CB5E062C-BA09-E744-8AAC-5114D7894B34}" destId="{4F80563A-D7E1-674F-82DC-32191A5AEEBA}" srcOrd="0" destOrd="0" presId="urn:microsoft.com/office/officeart/2009/3/layout/StepUpProcess"/>
    <dgm:cxn modelId="{DAF00FBD-87E8-4C39-8877-46B53CC383C3}" type="presParOf" srcId="{49654604-A426-1148-8BB0-2E2DF28E8C68}" destId="{13F00FEF-55F3-A54D-933A-178C7D397224}" srcOrd="2" destOrd="0" presId="urn:microsoft.com/office/officeart/2009/3/layout/StepUpProcess"/>
    <dgm:cxn modelId="{C2750FD0-456F-4251-A8C9-14F1CBE96111}" type="presParOf" srcId="{13F00FEF-55F3-A54D-933A-178C7D397224}" destId="{A34ECBBC-724C-F24A-A705-55FCA4CF6390}" srcOrd="0" destOrd="0" presId="urn:microsoft.com/office/officeart/2009/3/layout/StepUpProcess"/>
    <dgm:cxn modelId="{2F9DFE72-936B-40F4-A93D-0A79CBB8BDC4}" type="presParOf" srcId="{13F00FEF-55F3-A54D-933A-178C7D397224}" destId="{FF5D3F50-9D32-0644-98DA-03B82DC10787}" srcOrd="1" destOrd="0" presId="urn:microsoft.com/office/officeart/2009/3/layout/StepUpProcess"/>
    <dgm:cxn modelId="{76DF8863-7685-40E0-8167-CD843EEC0027}" type="presParOf" srcId="{13F00FEF-55F3-A54D-933A-178C7D397224}" destId="{C187EA77-8366-384F-8237-BF1F55527ADE}" srcOrd="2" destOrd="0" presId="urn:microsoft.com/office/officeart/2009/3/layout/StepUpProcess"/>
    <dgm:cxn modelId="{2D41E7E7-9B17-4232-B005-6E4B282F42FA}" type="presParOf" srcId="{49654604-A426-1148-8BB0-2E2DF28E8C68}" destId="{73031F28-0AF1-3741-8F30-38FBEEDA1951}" srcOrd="3" destOrd="0" presId="urn:microsoft.com/office/officeart/2009/3/layout/StepUpProcess"/>
    <dgm:cxn modelId="{174DE802-1516-4686-A03A-509F4FFC1132}" type="presParOf" srcId="{73031F28-0AF1-3741-8F30-38FBEEDA1951}" destId="{FBB71730-87C6-2142-B062-0CC6F62D7354}" srcOrd="0" destOrd="0" presId="urn:microsoft.com/office/officeart/2009/3/layout/StepUpProcess"/>
    <dgm:cxn modelId="{664A54D0-A769-4FE6-A88A-8C2CB59514A7}" type="presParOf" srcId="{49654604-A426-1148-8BB0-2E2DF28E8C68}" destId="{AF4AE7FA-BA80-0E4C-A0AB-5206A951F5C3}" srcOrd="4" destOrd="0" presId="urn:microsoft.com/office/officeart/2009/3/layout/StepUpProcess"/>
    <dgm:cxn modelId="{BD038807-D460-4BA3-A3BF-AA3D6A5ED52D}" type="presParOf" srcId="{AF4AE7FA-BA80-0E4C-A0AB-5206A951F5C3}" destId="{EB9BB9A7-88FF-354F-B511-B2D462042E09}" srcOrd="0" destOrd="0" presId="urn:microsoft.com/office/officeart/2009/3/layout/StepUpProcess"/>
    <dgm:cxn modelId="{858D2D60-50AC-4D6D-8ED5-1CBF8CC48279}" type="presParOf" srcId="{AF4AE7FA-BA80-0E4C-A0AB-5206A951F5C3}" destId="{A505A889-0329-1A4F-9D55-8774DF68AEF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FA7146F-820F-3045-835F-531DEEEA4EC4}" type="doc">
      <dgm:prSet loTypeId="urn:microsoft.com/office/officeart/2005/8/layout/vList2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7109E65-5E69-644B-AE8A-4CB3581E5548}">
      <dgm:prSet phldrT="[Text]"/>
      <dgm:spPr/>
      <dgm:t>
        <a:bodyPr/>
        <a:lstStyle/>
        <a:p>
          <a:r>
            <a:rPr lang="en-US" dirty="0"/>
            <a:t>No donation or blanket distribution of BMS </a:t>
          </a:r>
        </a:p>
      </dgm:t>
    </dgm:pt>
    <dgm:pt modelId="{C222AF14-5F43-3B4C-8785-213CBAB58CC6}" type="parTrans" cxnId="{180B753B-0AD1-904B-8C51-BC674A0884E0}">
      <dgm:prSet/>
      <dgm:spPr/>
      <dgm:t>
        <a:bodyPr/>
        <a:lstStyle/>
        <a:p>
          <a:endParaRPr lang="en-US"/>
        </a:p>
      </dgm:t>
    </dgm:pt>
    <dgm:pt modelId="{E313301F-982C-3240-9BC8-EF088E61A3B5}" type="sibTrans" cxnId="{180B753B-0AD1-904B-8C51-BC674A0884E0}">
      <dgm:prSet/>
      <dgm:spPr/>
      <dgm:t>
        <a:bodyPr/>
        <a:lstStyle/>
        <a:p>
          <a:endParaRPr lang="en-US"/>
        </a:p>
      </dgm:t>
    </dgm:pt>
    <dgm:pt modelId="{A52AF72B-44F9-9049-B043-CB44CC2C2AC4}">
      <dgm:prSet phldrT="[Text]"/>
      <dgm:spPr/>
      <dgm:t>
        <a:bodyPr/>
        <a:lstStyle/>
        <a:p>
          <a:r>
            <a:rPr lang="en-US" dirty="0"/>
            <a:t>Have clear </a:t>
          </a:r>
          <a:r>
            <a:rPr lang="en-US" dirty="0" err="1"/>
            <a:t>ToRs</a:t>
          </a:r>
          <a:r>
            <a:rPr lang="en-US" dirty="0"/>
            <a:t> for artificial feeding support in close consultation with the </a:t>
          </a:r>
          <a:r>
            <a:rPr lang="en-US" b="1" dirty="0"/>
            <a:t>IFE coordination authority and UNICEF </a:t>
          </a:r>
          <a:r>
            <a:rPr lang="en-US" b="0" dirty="0"/>
            <a:t>(also </a:t>
          </a:r>
          <a:r>
            <a:rPr lang="en-US" b="1" dirty="0"/>
            <a:t>WHO </a:t>
          </a:r>
          <a:r>
            <a:rPr lang="en-US" dirty="0"/>
            <a:t>and </a:t>
          </a:r>
          <a:r>
            <a:rPr lang="en-US" b="1" dirty="0"/>
            <a:t>UNHCR)</a:t>
          </a:r>
        </a:p>
      </dgm:t>
    </dgm:pt>
    <dgm:pt modelId="{9A8D180A-1A84-A54C-8DCE-0442A763B589}" type="parTrans" cxnId="{41E2CAE0-687D-E44E-8585-F9E3169A8382}">
      <dgm:prSet/>
      <dgm:spPr/>
      <dgm:t>
        <a:bodyPr/>
        <a:lstStyle/>
        <a:p>
          <a:endParaRPr lang="en-US"/>
        </a:p>
      </dgm:t>
    </dgm:pt>
    <dgm:pt modelId="{E4B4E8BD-3D84-4643-889E-C267DE063C1E}" type="sibTrans" cxnId="{41E2CAE0-687D-E44E-8585-F9E3169A8382}">
      <dgm:prSet/>
      <dgm:spPr/>
      <dgm:t>
        <a:bodyPr/>
        <a:lstStyle/>
        <a:p>
          <a:endParaRPr lang="en-US"/>
        </a:p>
      </dgm:t>
    </dgm:pt>
    <dgm:pt modelId="{BF8C4544-3728-2E42-A00E-7A14C058CC26}">
      <dgm:prSet phldrT="[Text]"/>
      <dgm:spPr/>
      <dgm:t>
        <a:bodyPr/>
        <a:lstStyle/>
        <a:p>
          <a:r>
            <a:rPr lang="en-US" dirty="0"/>
            <a:t>Determine </a:t>
          </a:r>
          <a:r>
            <a:rPr lang="en-US" b="1" dirty="0"/>
            <a:t>capacity to manage artificial feeding. I</a:t>
          </a:r>
          <a:r>
            <a:rPr lang="en-US" dirty="0"/>
            <a:t>FE coordination authority and/or UNICEF should identify appropriate BMS provider(s), (supply chain and support services).</a:t>
          </a:r>
          <a:endParaRPr lang="en-US" b="1" dirty="0"/>
        </a:p>
      </dgm:t>
    </dgm:pt>
    <dgm:pt modelId="{6BDCC961-A5CC-1247-B0ED-E80F5B0C764E}" type="parTrans" cxnId="{80CA9D61-D547-2740-8190-AA0D42665B6F}">
      <dgm:prSet/>
      <dgm:spPr/>
      <dgm:t>
        <a:bodyPr/>
        <a:lstStyle/>
        <a:p>
          <a:endParaRPr lang="en-US"/>
        </a:p>
      </dgm:t>
    </dgm:pt>
    <dgm:pt modelId="{1455EEE4-2664-5145-85CA-68637CD9DD9E}" type="sibTrans" cxnId="{80CA9D61-D547-2740-8190-AA0D42665B6F}">
      <dgm:prSet/>
      <dgm:spPr/>
      <dgm:t>
        <a:bodyPr/>
        <a:lstStyle/>
        <a:p>
          <a:endParaRPr lang="en-US"/>
        </a:p>
      </dgm:t>
    </dgm:pt>
    <dgm:pt modelId="{88D9F9FD-CBCD-994E-ACB1-F2BF4CF36D65}" type="pres">
      <dgm:prSet presAssocID="{7FA7146F-820F-3045-835F-531DEEEA4EC4}" presName="linear" presStyleCnt="0">
        <dgm:presLayoutVars>
          <dgm:animLvl val="lvl"/>
          <dgm:resizeHandles val="exact"/>
        </dgm:presLayoutVars>
      </dgm:prSet>
      <dgm:spPr/>
    </dgm:pt>
    <dgm:pt modelId="{ADF67E1E-5B7B-AF44-8BE0-2ECE632547DE}" type="pres">
      <dgm:prSet presAssocID="{87109E65-5E69-644B-AE8A-4CB3581E554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61C0F55-C845-C842-B7E0-B937A0ED8D96}" type="pres">
      <dgm:prSet presAssocID="{E313301F-982C-3240-9BC8-EF088E61A3B5}" presName="spacer" presStyleCnt="0"/>
      <dgm:spPr/>
    </dgm:pt>
    <dgm:pt modelId="{632A1118-4243-794E-83F6-68B7BC7CC41B}" type="pres">
      <dgm:prSet presAssocID="{A52AF72B-44F9-9049-B043-CB44CC2C2AC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FC043A7-BA06-A340-B7FE-B69EF43C064B}" type="pres">
      <dgm:prSet presAssocID="{E4B4E8BD-3D84-4643-889E-C267DE063C1E}" presName="spacer" presStyleCnt="0"/>
      <dgm:spPr/>
    </dgm:pt>
    <dgm:pt modelId="{F5BF2B0E-0A6F-6F4A-BD63-6E634E4352E4}" type="pres">
      <dgm:prSet presAssocID="{BF8C4544-3728-2E42-A00E-7A14C058CC2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80B753B-0AD1-904B-8C51-BC674A0884E0}" srcId="{7FA7146F-820F-3045-835F-531DEEEA4EC4}" destId="{87109E65-5E69-644B-AE8A-4CB3581E5548}" srcOrd="0" destOrd="0" parTransId="{C222AF14-5F43-3B4C-8785-213CBAB58CC6}" sibTransId="{E313301F-982C-3240-9BC8-EF088E61A3B5}"/>
    <dgm:cxn modelId="{80CA9D61-D547-2740-8190-AA0D42665B6F}" srcId="{7FA7146F-820F-3045-835F-531DEEEA4EC4}" destId="{BF8C4544-3728-2E42-A00E-7A14C058CC26}" srcOrd="2" destOrd="0" parTransId="{6BDCC961-A5CC-1247-B0ED-E80F5B0C764E}" sibTransId="{1455EEE4-2664-5145-85CA-68637CD9DD9E}"/>
    <dgm:cxn modelId="{B6954049-DD57-467E-9C57-26DF433CF42E}" type="presOf" srcId="{7FA7146F-820F-3045-835F-531DEEEA4EC4}" destId="{88D9F9FD-CBCD-994E-ACB1-F2BF4CF36D65}" srcOrd="0" destOrd="0" presId="urn:microsoft.com/office/officeart/2005/8/layout/vList2"/>
    <dgm:cxn modelId="{49675F7D-934E-4D77-A695-D529B9EE3A5B}" type="presOf" srcId="{A52AF72B-44F9-9049-B043-CB44CC2C2AC4}" destId="{632A1118-4243-794E-83F6-68B7BC7CC41B}" srcOrd="0" destOrd="0" presId="urn:microsoft.com/office/officeart/2005/8/layout/vList2"/>
    <dgm:cxn modelId="{4ACADABB-849B-4F3D-985F-4A992F4565A6}" type="presOf" srcId="{BF8C4544-3728-2E42-A00E-7A14C058CC26}" destId="{F5BF2B0E-0A6F-6F4A-BD63-6E634E4352E4}" srcOrd="0" destOrd="0" presId="urn:microsoft.com/office/officeart/2005/8/layout/vList2"/>
    <dgm:cxn modelId="{1CBD33DE-E88C-48DE-B766-1847B94059A2}" type="presOf" srcId="{87109E65-5E69-644B-AE8A-4CB3581E5548}" destId="{ADF67E1E-5B7B-AF44-8BE0-2ECE632547DE}" srcOrd="0" destOrd="0" presId="urn:microsoft.com/office/officeart/2005/8/layout/vList2"/>
    <dgm:cxn modelId="{41E2CAE0-687D-E44E-8585-F9E3169A8382}" srcId="{7FA7146F-820F-3045-835F-531DEEEA4EC4}" destId="{A52AF72B-44F9-9049-B043-CB44CC2C2AC4}" srcOrd="1" destOrd="0" parTransId="{9A8D180A-1A84-A54C-8DCE-0442A763B589}" sibTransId="{E4B4E8BD-3D84-4643-889E-C267DE063C1E}"/>
    <dgm:cxn modelId="{1CD9A338-89BF-45AF-8063-3672F5687A58}" type="presParOf" srcId="{88D9F9FD-CBCD-994E-ACB1-F2BF4CF36D65}" destId="{ADF67E1E-5B7B-AF44-8BE0-2ECE632547DE}" srcOrd="0" destOrd="0" presId="urn:microsoft.com/office/officeart/2005/8/layout/vList2"/>
    <dgm:cxn modelId="{FE0A2806-EF2D-4329-A35D-D12AB4FA5E4D}" type="presParOf" srcId="{88D9F9FD-CBCD-994E-ACB1-F2BF4CF36D65}" destId="{461C0F55-C845-C842-B7E0-B937A0ED8D96}" srcOrd="1" destOrd="0" presId="urn:microsoft.com/office/officeart/2005/8/layout/vList2"/>
    <dgm:cxn modelId="{4AEEF031-A43E-42CA-9E82-28073D317BA3}" type="presParOf" srcId="{88D9F9FD-CBCD-994E-ACB1-F2BF4CF36D65}" destId="{632A1118-4243-794E-83F6-68B7BC7CC41B}" srcOrd="2" destOrd="0" presId="urn:microsoft.com/office/officeart/2005/8/layout/vList2"/>
    <dgm:cxn modelId="{4DB5BAB4-C19B-4776-AFCA-EE243614753E}" type="presParOf" srcId="{88D9F9FD-CBCD-994E-ACB1-F2BF4CF36D65}" destId="{2FC043A7-BA06-A340-B7FE-B69EF43C064B}" srcOrd="3" destOrd="0" presId="urn:microsoft.com/office/officeart/2005/8/layout/vList2"/>
    <dgm:cxn modelId="{8FC79BF2-216C-4174-8FEF-C52D4B5762DA}" type="presParOf" srcId="{88D9F9FD-CBCD-994E-ACB1-F2BF4CF36D65}" destId="{F5BF2B0E-0A6F-6F4A-BD63-6E634E4352E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6B07C6-64D8-F040-8D83-7A57037AFB2C}" type="doc">
      <dgm:prSet loTypeId="urn:microsoft.com/office/officeart/2005/8/layout/vList5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1D84FC3-994D-4F4F-A8EF-57A9E8CD7C8B}">
      <dgm:prSet phldrT="[Text]"/>
      <dgm:spPr/>
      <dgm:t>
        <a:bodyPr/>
        <a:lstStyle/>
        <a:p>
          <a:r>
            <a:rPr lang="en-US" dirty="0"/>
            <a:t>Presentation on Yemen highlighting challenges: </a:t>
          </a:r>
        </a:p>
      </dgm:t>
    </dgm:pt>
    <dgm:pt modelId="{BF42B6A9-0748-B346-B064-DCA14BE836A6}" type="parTrans" cxnId="{7E904DE0-C04D-E649-A156-92A043FBCF96}">
      <dgm:prSet/>
      <dgm:spPr/>
      <dgm:t>
        <a:bodyPr/>
        <a:lstStyle/>
        <a:p>
          <a:endParaRPr lang="en-US"/>
        </a:p>
      </dgm:t>
    </dgm:pt>
    <dgm:pt modelId="{5E5108C5-D25D-BD4F-8D83-2749F03368B4}" type="sibTrans" cxnId="{7E904DE0-C04D-E649-A156-92A043FBCF96}">
      <dgm:prSet/>
      <dgm:spPr/>
      <dgm:t>
        <a:bodyPr/>
        <a:lstStyle/>
        <a:p>
          <a:endParaRPr lang="en-US"/>
        </a:p>
      </dgm:t>
    </dgm:pt>
    <dgm:pt modelId="{6585F8DC-DEFA-454E-B424-95701694B1F6}">
      <dgm:prSet/>
      <dgm:spPr/>
      <dgm:t>
        <a:bodyPr/>
        <a:lstStyle/>
        <a:p>
          <a:r>
            <a:rPr lang="en-US" dirty="0"/>
            <a:t>Weak implementation of national legislation </a:t>
          </a:r>
        </a:p>
      </dgm:t>
    </dgm:pt>
    <dgm:pt modelId="{FCA729D9-72BF-AB48-89C3-1D37315BB2BB}" type="parTrans" cxnId="{3508FDEB-3597-0345-BD1A-38486D7FB18C}">
      <dgm:prSet/>
      <dgm:spPr/>
      <dgm:t>
        <a:bodyPr/>
        <a:lstStyle/>
        <a:p>
          <a:endParaRPr lang="en-US"/>
        </a:p>
      </dgm:t>
    </dgm:pt>
    <dgm:pt modelId="{ABAF86A9-55BE-8C46-B242-458E6CA4BED5}" type="sibTrans" cxnId="{3508FDEB-3597-0345-BD1A-38486D7FB18C}">
      <dgm:prSet/>
      <dgm:spPr/>
      <dgm:t>
        <a:bodyPr/>
        <a:lstStyle/>
        <a:p>
          <a:endParaRPr lang="en-US"/>
        </a:p>
      </dgm:t>
    </dgm:pt>
    <dgm:pt modelId="{33B2268F-C273-CD47-A81E-8DA1E454218C}">
      <dgm:prSet/>
      <dgm:spPr/>
      <dgm:t>
        <a:bodyPr/>
        <a:lstStyle/>
        <a:p>
          <a:r>
            <a:rPr lang="en-US" dirty="0"/>
            <a:t>Repeated violations of the Breastmilk Substitutes (BMS) Code by health workers and officials </a:t>
          </a:r>
        </a:p>
      </dgm:t>
    </dgm:pt>
    <dgm:pt modelId="{AF5235D8-5679-4D42-887D-8A9B0412D7E2}" type="parTrans" cxnId="{BB708A45-0A9E-594F-9A67-DB7622700789}">
      <dgm:prSet/>
      <dgm:spPr/>
      <dgm:t>
        <a:bodyPr/>
        <a:lstStyle/>
        <a:p>
          <a:endParaRPr lang="en-US"/>
        </a:p>
      </dgm:t>
    </dgm:pt>
    <dgm:pt modelId="{59D1E324-174A-834F-959B-E68F0DA4BC3D}" type="sibTrans" cxnId="{BB708A45-0A9E-594F-9A67-DB7622700789}">
      <dgm:prSet/>
      <dgm:spPr/>
      <dgm:t>
        <a:bodyPr/>
        <a:lstStyle/>
        <a:p>
          <a:endParaRPr lang="en-US"/>
        </a:p>
      </dgm:t>
    </dgm:pt>
    <dgm:pt modelId="{2309820F-71AC-1640-B8D4-4023E9F2F75D}">
      <dgm:prSet/>
      <dgm:spPr/>
      <dgm:t>
        <a:bodyPr/>
        <a:lstStyle/>
        <a:p>
          <a:r>
            <a:rPr lang="en-US" dirty="0"/>
            <a:t>Limited partner engagement and capacity </a:t>
          </a:r>
        </a:p>
      </dgm:t>
    </dgm:pt>
    <dgm:pt modelId="{C32AE325-AA61-0B49-9438-EAC2C9D07A12}" type="parTrans" cxnId="{675D1CE9-2882-AB4E-98E1-8059BE71C654}">
      <dgm:prSet/>
      <dgm:spPr/>
      <dgm:t>
        <a:bodyPr/>
        <a:lstStyle/>
        <a:p>
          <a:endParaRPr lang="en-US"/>
        </a:p>
      </dgm:t>
    </dgm:pt>
    <dgm:pt modelId="{E163B97B-5423-4D4C-BAC2-8167C0883083}" type="sibTrans" cxnId="{675D1CE9-2882-AB4E-98E1-8059BE71C654}">
      <dgm:prSet/>
      <dgm:spPr/>
      <dgm:t>
        <a:bodyPr/>
        <a:lstStyle/>
        <a:p>
          <a:endParaRPr lang="en-US"/>
        </a:p>
      </dgm:t>
    </dgm:pt>
    <dgm:pt modelId="{157D22A5-E7E7-7B45-BF91-CE9C1DE0C304}">
      <dgm:prSet/>
      <dgm:spPr/>
      <dgm:t>
        <a:bodyPr/>
        <a:lstStyle/>
        <a:p>
          <a:r>
            <a:rPr lang="en-US" dirty="0"/>
            <a:t>Unavailability of national evaluation data </a:t>
          </a:r>
        </a:p>
      </dgm:t>
    </dgm:pt>
    <dgm:pt modelId="{4C3EA6FA-A793-0746-BBF3-EE158DD15749}" type="parTrans" cxnId="{7E1E01C9-C2DA-7E46-8DD6-735F482DE593}">
      <dgm:prSet/>
      <dgm:spPr/>
      <dgm:t>
        <a:bodyPr/>
        <a:lstStyle/>
        <a:p>
          <a:endParaRPr lang="en-US"/>
        </a:p>
      </dgm:t>
    </dgm:pt>
    <dgm:pt modelId="{27B23D56-3F58-B94A-82C6-C8A53A6FC38F}" type="sibTrans" cxnId="{7E1E01C9-C2DA-7E46-8DD6-735F482DE593}">
      <dgm:prSet/>
      <dgm:spPr/>
      <dgm:t>
        <a:bodyPr/>
        <a:lstStyle/>
        <a:p>
          <a:endParaRPr lang="en-US"/>
        </a:p>
      </dgm:t>
    </dgm:pt>
    <dgm:pt modelId="{64C4F319-DCC7-6649-9F70-E7AA6FE3BA3D}">
      <dgm:prSet/>
      <dgm:spPr/>
      <dgm:t>
        <a:bodyPr/>
        <a:lstStyle/>
        <a:p>
          <a:r>
            <a:rPr lang="en-US" dirty="0"/>
            <a:t>Poor coverage of community programs.</a:t>
          </a:r>
        </a:p>
      </dgm:t>
    </dgm:pt>
    <dgm:pt modelId="{E60FD6A8-9EFB-5142-A26D-6D38555286E7}" type="parTrans" cxnId="{3CE15262-ADDA-BC41-BE42-27A0A94BEBE2}">
      <dgm:prSet/>
      <dgm:spPr/>
      <dgm:t>
        <a:bodyPr/>
        <a:lstStyle/>
        <a:p>
          <a:endParaRPr lang="en-US"/>
        </a:p>
      </dgm:t>
    </dgm:pt>
    <dgm:pt modelId="{EE747CB3-B5C3-1040-930A-57987827BE8A}" type="sibTrans" cxnId="{3CE15262-ADDA-BC41-BE42-27A0A94BEBE2}">
      <dgm:prSet/>
      <dgm:spPr/>
      <dgm:t>
        <a:bodyPr/>
        <a:lstStyle/>
        <a:p>
          <a:endParaRPr lang="en-US"/>
        </a:p>
      </dgm:t>
    </dgm:pt>
    <dgm:pt modelId="{B7AC12C8-B480-6847-84BF-0A59AFF07308}" type="pres">
      <dgm:prSet presAssocID="{E36B07C6-64D8-F040-8D83-7A57037AFB2C}" presName="Name0" presStyleCnt="0">
        <dgm:presLayoutVars>
          <dgm:dir/>
          <dgm:animLvl val="lvl"/>
          <dgm:resizeHandles val="exact"/>
        </dgm:presLayoutVars>
      </dgm:prSet>
      <dgm:spPr/>
    </dgm:pt>
    <dgm:pt modelId="{CB2A1AAC-EAE4-3443-9CCF-E1FF63D9BD9E}" type="pres">
      <dgm:prSet presAssocID="{51D84FC3-994D-4F4F-A8EF-57A9E8CD7C8B}" presName="linNode" presStyleCnt="0"/>
      <dgm:spPr/>
    </dgm:pt>
    <dgm:pt modelId="{73ABE360-AD94-B048-A445-30E35F39F51F}" type="pres">
      <dgm:prSet presAssocID="{51D84FC3-994D-4F4F-A8EF-57A9E8CD7C8B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5600C0CE-222C-3F44-B825-CC52EF002370}" type="pres">
      <dgm:prSet presAssocID="{51D84FC3-994D-4F4F-A8EF-57A9E8CD7C8B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F99ACC2B-4C37-E14A-9E80-2C3B808EBE29}" type="presOf" srcId="{2309820F-71AC-1640-B8D4-4023E9F2F75D}" destId="{5600C0CE-222C-3F44-B825-CC52EF002370}" srcOrd="0" destOrd="2" presId="urn:microsoft.com/office/officeart/2005/8/layout/vList5"/>
    <dgm:cxn modelId="{2E9B2234-640B-CE46-994B-48057BD21D01}" type="presOf" srcId="{E36B07C6-64D8-F040-8D83-7A57037AFB2C}" destId="{B7AC12C8-B480-6847-84BF-0A59AFF07308}" srcOrd="0" destOrd="0" presId="urn:microsoft.com/office/officeart/2005/8/layout/vList5"/>
    <dgm:cxn modelId="{3CE15262-ADDA-BC41-BE42-27A0A94BEBE2}" srcId="{51D84FC3-994D-4F4F-A8EF-57A9E8CD7C8B}" destId="{64C4F319-DCC7-6649-9F70-E7AA6FE3BA3D}" srcOrd="4" destOrd="0" parTransId="{E60FD6A8-9EFB-5142-A26D-6D38555286E7}" sibTransId="{EE747CB3-B5C3-1040-930A-57987827BE8A}"/>
    <dgm:cxn modelId="{BB708A45-0A9E-594F-9A67-DB7622700789}" srcId="{51D84FC3-994D-4F4F-A8EF-57A9E8CD7C8B}" destId="{33B2268F-C273-CD47-A81E-8DA1E454218C}" srcOrd="1" destOrd="0" parTransId="{AF5235D8-5679-4D42-887D-8A9B0412D7E2}" sibTransId="{59D1E324-174A-834F-959B-E68F0DA4BC3D}"/>
    <dgm:cxn modelId="{EF9BDD6E-A843-3241-B3CD-609C6067D560}" type="presOf" srcId="{6585F8DC-DEFA-454E-B424-95701694B1F6}" destId="{5600C0CE-222C-3F44-B825-CC52EF002370}" srcOrd="0" destOrd="0" presId="urn:microsoft.com/office/officeart/2005/8/layout/vList5"/>
    <dgm:cxn modelId="{D8634358-9A95-E541-B0AB-57B2E10B6E29}" type="presOf" srcId="{64C4F319-DCC7-6649-9F70-E7AA6FE3BA3D}" destId="{5600C0CE-222C-3F44-B825-CC52EF002370}" srcOrd="0" destOrd="4" presId="urn:microsoft.com/office/officeart/2005/8/layout/vList5"/>
    <dgm:cxn modelId="{7E1E01C9-C2DA-7E46-8DD6-735F482DE593}" srcId="{51D84FC3-994D-4F4F-A8EF-57A9E8CD7C8B}" destId="{157D22A5-E7E7-7B45-BF91-CE9C1DE0C304}" srcOrd="3" destOrd="0" parTransId="{4C3EA6FA-A793-0746-BBF3-EE158DD15749}" sibTransId="{27B23D56-3F58-B94A-82C6-C8A53A6FC38F}"/>
    <dgm:cxn modelId="{6ABAC9CF-D433-1C4B-AECA-1130A376C0D3}" type="presOf" srcId="{33B2268F-C273-CD47-A81E-8DA1E454218C}" destId="{5600C0CE-222C-3F44-B825-CC52EF002370}" srcOrd="0" destOrd="1" presId="urn:microsoft.com/office/officeart/2005/8/layout/vList5"/>
    <dgm:cxn modelId="{14AAB2DE-A6B7-9D49-8370-D35CE12F45E1}" type="presOf" srcId="{157D22A5-E7E7-7B45-BF91-CE9C1DE0C304}" destId="{5600C0CE-222C-3F44-B825-CC52EF002370}" srcOrd="0" destOrd="3" presId="urn:microsoft.com/office/officeart/2005/8/layout/vList5"/>
    <dgm:cxn modelId="{7E904DE0-C04D-E649-A156-92A043FBCF96}" srcId="{E36B07C6-64D8-F040-8D83-7A57037AFB2C}" destId="{51D84FC3-994D-4F4F-A8EF-57A9E8CD7C8B}" srcOrd="0" destOrd="0" parTransId="{BF42B6A9-0748-B346-B064-DCA14BE836A6}" sibTransId="{5E5108C5-D25D-BD4F-8D83-2749F03368B4}"/>
    <dgm:cxn modelId="{675D1CE9-2882-AB4E-98E1-8059BE71C654}" srcId="{51D84FC3-994D-4F4F-A8EF-57A9E8CD7C8B}" destId="{2309820F-71AC-1640-B8D4-4023E9F2F75D}" srcOrd="2" destOrd="0" parTransId="{C32AE325-AA61-0B49-9438-EAC2C9D07A12}" sibTransId="{E163B97B-5423-4D4C-BAC2-8167C0883083}"/>
    <dgm:cxn modelId="{3508FDEB-3597-0345-BD1A-38486D7FB18C}" srcId="{51D84FC3-994D-4F4F-A8EF-57A9E8CD7C8B}" destId="{6585F8DC-DEFA-454E-B424-95701694B1F6}" srcOrd="0" destOrd="0" parTransId="{FCA729D9-72BF-AB48-89C3-1D37315BB2BB}" sibTransId="{ABAF86A9-55BE-8C46-B242-458E6CA4BED5}"/>
    <dgm:cxn modelId="{CD7FE0EC-590E-E049-B1D9-BB652DB049EE}" type="presOf" srcId="{51D84FC3-994D-4F4F-A8EF-57A9E8CD7C8B}" destId="{73ABE360-AD94-B048-A445-30E35F39F51F}" srcOrd="0" destOrd="0" presId="urn:microsoft.com/office/officeart/2005/8/layout/vList5"/>
    <dgm:cxn modelId="{4B4620D6-2311-2E4E-BD53-63DEC1F828A9}" type="presParOf" srcId="{B7AC12C8-B480-6847-84BF-0A59AFF07308}" destId="{CB2A1AAC-EAE4-3443-9CCF-E1FF63D9BD9E}" srcOrd="0" destOrd="0" presId="urn:microsoft.com/office/officeart/2005/8/layout/vList5"/>
    <dgm:cxn modelId="{CD7530AA-5324-274B-9A88-E4447C3F19D7}" type="presParOf" srcId="{CB2A1AAC-EAE4-3443-9CCF-E1FF63D9BD9E}" destId="{73ABE360-AD94-B048-A445-30E35F39F51F}" srcOrd="0" destOrd="0" presId="urn:microsoft.com/office/officeart/2005/8/layout/vList5"/>
    <dgm:cxn modelId="{37B69123-EC31-0A4F-B75C-9EE3F0B19520}" type="presParOf" srcId="{CB2A1AAC-EAE4-3443-9CCF-E1FF63D9BD9E}" destId="{5600C0CE-222C-3F44-B825-CC52EF0023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7C16D71-154E-C941-9CB9-A080672CE1B5}" type="doc">
      <dgm:prSet loTypeId="urn:microsoft.com/office/officeart/2005/8/layout/vList5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A4F3456-6E80-5D42-96CF-61614F35C93E}">
      <dgm:prSet custT="1"/>
      <dgm:spPr/>
      <dgm:t>
        <a:bodyPr/>
        <a:lstStyle/>
        <a:p>
          <a:pPr rtl="0"/>
          <a:r>
            <a:rPr lang="en-US" sz="2800" dirty="0"/>
            <a:t>Presentation overview on IYCF-E</a:t>
          </a:r>
        </a:p>
      </dgm:t>
    </dgm:pt>
    <dgm:pt modelId="{5100EFEC-91C1-5D42-9CA2-00D470AA786B}" type="parTrans" cxnId="{F6BEAB69-0E4F-DB42-9FBA-4D92014B0120}">
      <dgm:prSet/>
      <dgm:spPr/>
      <dgm:t>
        <a:bodyPr/>
        <a:lstStyle/>
        <a:p>
          <a:endParaRPr lang="en-US"/>
        </a:p>
      </dgm:t>
    </dgm:pt>
    <dgm:pt modelId="{1E3B1EE3-6B56-0D4B-85BD-407F06FED991}" type="sibTrans" cxnId="{F6BEAB69-0E4F-DB42-9FBA-4D92014B0120}">
      <dgm:prSet/>
      <dgm:spPr/>
      <dgm:t>
        <a:bodyPr/>
        <a:lstStyle/>
        <a:p>
          <a:endParaRPr lang="en-US"/>
        </a:p>
      </dgm:t>
    </dgm:pt>
    <dgm:pt modelId="{48FF9AA2-0549-6E45-A162-791397A71189}">
      <dgm:prSet/>
      <dgm:spPr/>
      <dgm:t>
        <a:bodyPr/>
        <a:lstStyle/>
        <a:p>
          <a:pPr rtl="0"/>
          <a:r>
            <a:rPr lang="en-US" dirty="0"/>
            <a:t>Major gaps in IYCF-E leadership </a:t>
          </a:r>
        </a:p>
      </dgm:t>
    </dgm:pt>
    <dgm:pt modelId="{C87D3707-56DF-1A40-B299-D656EB526CEA}" type="parTrans" cxnId="{D4E55A8A-EDDF-D041-ADA5-049E7031D58A}">
      <dgm:prSet/>
      <dgm:spPr/>
      <dgm:t>
        <a:bodyPr/>
        <a:lstStyle/>
        <a:p>
          <a:endParaRPr lang="en-US"/>
        </a:p>
      </dgm:t>
    </dgm:pt>
    <dgm:pt modelId="{3F7F2B1A-208F-5A4F-8BDB-B1E95790CBC5}" type="sibTrans" cxnId="{D4E55A8A-EDDF-D041-ADA5-049E7031D58A}">
      <dgm:prSet/>
      <dgm:spPr/>
      <dgm:t>
        <a:bodyPr/>
        <a:lstStyle/>
        <a:p>
          <a:endParaRPr lang="en-US"/>
        </a:p>
      </dgm:t>
    </dgm:pt>
    <dgm:pt modelId="{CBA19F25-888C-F648-BB73-6938DB2A2095}">
      <dgm:prSet/>
      <dgm:spPr/>
      <dgm:t>
        <a:bodyPr/>
        <a:lstStyle/>
        <a:p>
          <a:pPr rtl="0"/>
          <a:r>
            <a:rPr lang="en-US" dirty="0"/>
            <a:t>No activities to target non-breastfed infants</a:t>
          </a:r>
        </a:p>
      </dgm:t>
    </dgm:pt>
    <dgm:pt modelId="{4335C9D1-434C-AB4F-9369-A6A58907AEEE}" type="parTrans" cxnId="{8CC790D0-EEE8-754C-A510-2F7B246B27DC}">
      <dgm:prSet/>
      <dgm:spPr/>
      <dgm:t>
        <a:bodyPr/>
        <a:lstStyle/>
        <a:p>
          <a:endParaRPr lang="en-US"/>
        </a:p>
      </dgm:t>
    </dgm:pt>
    <dgm:pt modelId="{42DF9750-3618-3947-9287-D0E60C03DDD5}" type="sibTrans" cxnId="{8CC790D0-EEE8-754C-A510-2F7B246B27DC}">
      <dgm:prSet/>
      <dgm:spPr/>
      <dgm:t>
        <a:bodyPr/>
        <a:lstStyle/>
        <a:p>
          <a:endParaRPr lang="en-US"/>
        </a:p>
      </dgm:t>
    </dgm:pt>
    <dgm:pt modelId="{01150011-1A5F-4845-8BE7-DF5CBA39CC08}">
      <dgm:prSet/>
      <dgm:spPr/>
      <dgm:t>
        <a:bodyPr/>
        <a:lstStyle/>
        <a:p>
          <a:pPr rtl="0"/>
          <a:r>
            <a:rPr lang="en-US" dirty="0"/>
            <a:t>Key IYCF-E indicators are not used</a:t>
          </a:r>
        </a:p>
      </dgm:t>
    </dgm:pt>
    <dgm:pt modelId="{251FBBE7-86A1-E649-AF58-6D8264E83EC7}" type="parTrans" cxnId="{50EFD8E8-6DA5-CE40-8B3A-9DFB5E408485}">
      <dgm:prSet/>
      <dgm:spPr/>
      <dgm:t>
        <a:bodyPr/>
        <a:lstStyle/>
        <a:p>
          <a:endParaRPr lang="en-US"/>
        </a:p>
      </dgm:t>
    </dgm:pt>
    <dgm:pt modelId="{B7A1CD0A-1214-854E-B2E5-B4A34B9FA273}" type="sibTrans" cxnId="{50EFD8E8-6DA5-CE40-8B3A-9DFB5E408485}">
      <dgm:prSet/>
      <dgm:spPr/>
      <dgm:t>
        <a:bodyPr/>
        <a:lstStyle/>
        <a:p>
          <a:endParaRPr lang="en-US"/>
        </a:p>
      </dgm:t>
    </dgm:pt>
    <dgm:pt modelId="{0B44BDFE-DBA0-D649-A5F0-C2F0B354BEDD}">
      <dgm:prSet/>
      <dgm:spPr/>
      <dgm:t>
        <a:bodyPr/>
        <a:lstStyle/>
        <a:p>
          <a:pPr rtl="0"/>
          <a:r>
            <a:rPr lang="en-US" dirty="0"/>
            <a:t>IYCF-E interventions are not costed or integrated with other </a:t>
          </a:r>
          <a:r>
            <a:rPr lang="en-US" dirty="0" err="1"/>
            <a:t>programmes</a:t>
          </a:r>
          <a:r>
            <a:rPr lang="en-US" dirty="0"/>
            <a:t> and sectors. </a:t>
          </a:r>
        </a:p>
      </dgm:t>
    </dgm:pt>
    <dgm:pt modelId="{FF2DCE4A-CDFD-C94F-9DD9-575035B97BA9}" type="parTrans" cxnId="{2B98EB10-E35E-7343-B76D-CA6817062BC1}">
      <dgm:prSet/>
      <dgm:spPr/>
      <dgm:t>
        <a:bodyPr/>
        <a:lstStyle/>
        <a:p>
          <a:endParaRPr lang="en-US"/>
        </a:p>
      </dgm:t>
    </dgm:pt>
    <dgm:pt modelId="{666D3C55-DFE6-9F45-A814-97897E2A33A7}" type="sibTrans" cxnId="{2B98EB10-E35E-7343-B76D-CA6817062BC1}">
      <dgm:prSet/>
      <dgm:spPr/>
      <dgm:t>
        <a:bodyPr/>
        <a:lstStyle/>
        <a:p>
          <a:pPr rtl="0"/>
          <a:endParaRPr lang="en-US"/>
        </a:p>
      </dgm:t>
    </dgm:pt>
    <dgm:pt modelId="{1721E70A-60DA-0545-B9C2-FB6588DB5593}" type="pres">
      <dgm:prSet presAssocID="{F7C16D71-154E-C941-9CB9-A080672CE1B5}" presName="Name0" presStyleCnt="0">
        <dgm:presLayoutVars>
          <dgm:dir/>
          <dgm:animLvl val="lvl"/>
          <dgm:resizeHandles val="exact"/>
        </dgm:presLayoutVars>
      </dgm:prSet>
      <dgm:spPr/>
    </dgm:pt>
    <dgm:pt modelId="{EEBA5814-DEB4-E74D-94A8-1A8D4B7488C6}" type="pres">
      <dgm:prSet presAssocID="{9A4F3456-6E80-5D42-96CF-61614F35C93E}" presName="linNode" presStyleCnt="0"/>
      <dgm:spPr/>
    </dgm:pt>
    <dgm:pt modelId="{DA93C430-E17C-684D-A7E9-68C8699BFD93}" type="pres">
      <dgm:prSet presAssocID="{9A4F3456-6E80-5D42-96CF-61614F35C93E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CC1EB126-39A5-1D4B-BAE5-9DC737367C4F}" type="pres">
      <dgm:prSet presAssocID="{9A4F3456-6E80-5D42-96CF-61614F35C93E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2B98EB10-E35E-7343-B76D-CA6817062BC1}" srcId="{9A4F3456-6E80-5D42-96CF-61614F35C93E}" destId="{0B44BDFE-DBA0-D649-A5F0-C2F0B354BEDD}" srcOrd="3" destOrd="0" parTransId="{FF2DCE4A-CDFD-C94F-9DD9-575035B97BA9}" sibTransId="{666D3C55-DFE6-9F45-A814-97897E2A33A7}"/>
    <dgm:cxn modelId="{BFE2501A-3D73-0946-A322-B70A2FA9D86E}" type="presOf" srcId="{48FF9AA2-0549-6E45-A162-791397A71189}" destId="{CC1EB126-39A5-1D4B-BAE5-9DC737367C4F}" srcOrd="0" destOrd="0" presId="urn:microsoft.com/office/officeart/2005/8/layout/vList5"/>
    <dgm:cxn modelId="{F6BEAB69-0E4F-DB42-9FBA-4D92014B0120}" srcId="{F7C16D71-154E-C941-9CB9-A080672CE1B5}" destId="{9A4F3456-6E80-5D42-96CF-61614F35C93E}" srcOrd="0" destOrd="0" parTransId="{5100EFEC-91C1-5D42-9CA2-00D470AA786B}" sibTransId="{1E3B1EE3-6B56-0D4B-85BD-407F06FED991}"/>
    <dgm:cxn modelId="{7BF7B656-14A8-7846-82FE-B1919D32966B}" type="presOf" srcId="{9A4F3456-6E80-5D42-96CF-61614F35C93E}" destId="{DA93C430-E17C-684D-A7E9-68C8699BFD93}" srcOrd="0" destOrd="0" presId="urn:microsoft.com/office/officeart/2005/8/layout/vList5"/>
    <dgm:cxn modelId="{D4E55A8A-EDDF-D041-ADA5-049E7031D58A}" srcId="{9A4F3456-6E80-5D42-96CF-61614F35C93E}" destId="{48FF9AA2-0549-6E45-A162-791397A71189}" srcOrd="0" destOrd="0" parTransId="{C87D3707-56DF-1A40-B299-D656EB526CEA}" sibTransId="{3F7F2B1A-208F-5A4F-8BDB-B1E95790CBC5}"/>
    <dgm:cxn modelId="{89BE35A4-F97A-3149-BF23-8F0B43E56515}" type="presOf" srcId="{0B44BDFE-DBA0-D649-A5F0-C2F0B354BEDD}" destId="{CC1EB126-39A5-1D4B-BAE5-9DC737367C4F}" srcOrd="0" destOrd="3" presId="urn:microsoft.com/office/officeart/2005/8/layout/vList5"/>
    <dgm:cxn modelId="{B873EAAF-0629-3048-B466-DF801AEC56E5}" type="presOf" srcId="{CBA19F25-888C-F648-BB73-6938DB2A2095}" destId="{CC1EB126-39A5-1D4B-BAE5-9DC737367C4F}" srcOrd="0" destOrd="1" presId="urn:microsoft.com/office/officeart/2005/8/layout/vList5"/>
    <dgm:cxn modelId="{87CB56B7-5E65-8644-8958-9755C35E045C}" type="presOf" srcId="{F7C16D71-154E-C941-9CB9-A080672CE1B5}" destId="{1721E70A-60DA-0545-B9C2-FB6588DB5593}" srcOrd="0" destOrd="0" presId="urn:microsoft.com/office/officeart/2005/8/layout/vList5"/>
    <dgm:cxn modelId="{407402CF-98C3-F14B-BDE9-0A3AEA8FA33E}" type="presOf" srcId="{01150011-1A5F-4845-8BE7-DF5CBA39CC08}" destId="{CC1EB126-39A5-1D4B-BAE5-9DC737367C4F}" srcOrd="0" destOrd="2" presId="urn:microsoft.com/office/officeart/2005/8/layout/vList5"/>
    <dgm:cxn modelId="{8CC790D0-EEE8-754C-A510-2F7B246B27DC}" srcId="{9A4F3456-6E80-5D42-96CF-61614F35C93E}" destId="{CBA19F25-888C-F648-BB73-6938DB2A2095}" srcOrd="1" destOrd="0" parTransId="{4335C9D1-434C-AB4F-9369-A6A58907AEEE}" sibTransId="{42DF9750-3618-3947-9287-D0E60C03DDD5}"/>
    <dgm:cxn modelId="{50EFD8E8-6DA5-CE40-8B3A-9DFB5E408485}" srcId="{9A4F3456-6E80-5D42-96CF-61614F35C93E}" destId="{01150011-1A5F-4845-8BE7-DF5CBA39CC08}" srcOrd="2" destOrd="0" parTransId="{251FBBE7-86A1-E649-AF58-6D8264E83EC7}" sibTransId="{B7A1CD0A-1214-854E-B2E5-B4A34B9FA273}"/>
    <dgm:cxn modelId="{392F9C57-74D3-1E45-8D9F-EF2B63394F45}" type="presParOf" srcId="{1721E70A-60DA-0545-B9C2-FB6588DB5593}" destId="{EEBA5814-DEB4-E74D-94A8-1A8D4B7488C6}" srcOrd="0" destOrd="0" presId="urn:microsoft.com/office/officeart/2005/8/layout/vList5"/>
    <dgm:cxn modelId="{D231D9C0-BC5F-BB42-939C-43F0F34A046E}" type="presParOf" srcId="{EEBA5814-DEB4-E74D-94A8-1A8D4B7488C6}" destId="{DA93C430-E17C-684D-A7E9-68C8699BFD93}" srcOrd="0" destOrd="0" presId="urn:microsoft.com/office/officeart/2005/8/layout/vList5"/>
    <dgm:cxn modelId="{35789ED1-03BA-5E4B-9D21-7A3A2CAF2AB2}" type="presParOf" srcId="{EEBA5814-DEB4-E74D-94A8-1A8D4B7488C6}" destId="{CC1EB126-39A5-1D4B-BAE5-9DC737367C4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F4B107-893A-CD43-A1D6-6557ACC1AB1E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28EFA5-45FD-CA4F-8093-C20A92F5E283}">
      <dgm:prSet/>
      <dgm:spPr/>
      <dgm:t>
        <a:bodyPr/>
        <a:lstStyle/>
        <a:p>
          <a:pPr rtl="0"/>
          <a:r>
            <a:rPr lang="en-US" dirty="0"/>
            <a:t>Approval for procurement of BMS as a provider of last resort by UNICEF</a:t>
          </a:r>
        </a:p>
      </dgm:t>
    </dgm:pt>
    <dgm:pt modelId="{DDBAA7F6-9363-D34D-98D5-42EAD9C25242}" type="parTrans" cxnId="{387B547E-B879-4E4C-BEE5-DAB261BCC857}">
      <dgm:prSet/>
      <dgm:spPr/>
      <dgm:t>
        <a:bodyPr/>
        <a:lstStyle/>
        <a:p>
          <a:endParaRPr lang="en-US"/>
        </a:p>
      </dgm:t>
    </dgm:pt>
    <dgm:pt modelId="{435ED898-C831-AD4F-A7E5-7AEC3544D4BC}" type="sibTrans" cxnId="{387B547E-B879-4E4C-BEE5-DAB261BCC857}">
      <dgm:prSet/>
      <dgm:spPr/>
      <dgm:t>
        <a:bodyPr/>
        <a:lstStyle/>
        <a:p>
          <a:endParaRPr lang="en-US"/>
        </a:p>
      </dgm:t>
    </dgm:pt>
    <dgm:pt modelId="{126C1588-5C03-4641-84BF-AB2BAC2F4D04}">
      <dgm:prSet custT="1"/>
      <dgm:spPr/>
      <dgm:t>
        <a:bodyPr/>
        <a:lstStyle/>
        <a:p>
          <a:pPr rtl="0"/>
          <a:r>
            <a:rPr lang="en-US" sz="2000" dirty="0"/>
            <a:t>Guidance seems not to have been adequately communicated at country levels. </a:t>
          </a:r>
        </a:p>
      </dgm:t>
    </dgm:pt>
    <dgm:pt modelId="{6D39082D-7968-5748-BC02-B2D45A86C21E}" type="parTrans" cxnId="{E80D42BB-D010-0E49-B231-8EF039979F26}">
      <dgm:prSet/>
      <dgm:spPr/>
      <dgm:t>
        <a:bodyPr/>
        <a:lstStyle/>
        <a:p>
          <a:endParaRPr lang="en-US"/>
        </a:p>
      </dgm:t>
    </dgm:pt>
    <dgm:pt modelId="{E25F7927-D261-AC4B-9954-E897BE9ED67B}" type="sibTrans" cxnId="{E80D42BB-D010-0E49-B231-8EF039979F26}">
      <dgm:prSet/>
      <dgm:spPr/>
      <dgm:t>
        <a:bodyPr/>
        <a:lstStyle/>
        <a:p>
          <a:pPr rtl="0"/>
          <a:endParaRPr lang="en-US"/>
        </a:p>
      </dgm:t>
    </dgm:pt>
    <dgm:pt modelId="{D71D5B77-4740-F449-8A49-72182FB0070E}" type="pres">
      <dgm:prSet presAssocID="{1DF4B107-893A-CD43-A1D6-6557ACC1AB1E}" presName="Name0" presStyleCnt="0">
        <dgm:presLayoutVars>
          <dgm:dir/>
          <dgm:animLvl val="lvl"/>
          <dgm:resizeHandles val="exact"/>
        </dgm:presLayoutVars>
      </dgm:prSet>
      <dgm:spPr/>
    </dgm:pt>
    <dgm:pt modelId="{92FF53FD-DC31-804F-9D59-F5CB9316DCA8}" type="pres">
      <dgm:prSet presAssocID="{8228EFA5-45FD-CA4F-8093-C20A92F5E283}" presName="linNode" presStyleCnt="0"/>
      <dgm:spPr/>
    </dgm:pt>
    <dgm:pt modelId="{090433EC-B3AE-C44E-8D4E-3E75759DCC3A}" type="pres">
      <dgm:prSet presAssocID="{8228EFA5-45FD-CA4F-8093-C20A92F5E283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B081BF6D-D071-7644-8DDC-FD843A797C7D}" type="pres">
      <dgm:prSet presAssocID="{8228EFA5-45FD-CA4F-8093-C20A92F5E283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D5E9923F-B401-B746-8000-9319609145B0}" type="presOf" srcId="{1DF4B107-893A-CD43-A1D6-6557ACC1AB1E}" destId="{D71D5B77-4740-F449-8A49-72182FB0070E}" srcOrd="0" destOrd="0" presId="urn:microsoft.com/office/officeart/2005/8/layout/vList5"/>
    <dgm:cxn modelId="{2483F940-04E1-4A44-8843-8AE63BADD6C5}" type="presOf" srcId="{126C1588-5C03-4641-84BF-AB2BAC2F4D04}" destId="{B081BF6D-D071-7644-8DDC-FD843A797C7D}" srcOrd="0" destOrd="0" presId="urn:microsoft.com/office/officeart/2005/8/layout/vList5"/>
    <dgm:cxn modelId="{AADE3C49-F8B2-DB4B-9AA8-5BDABACDB041}" type="presOf" srcId="{8228EFA5-45FD-CA4F-8093-C20A92F5E283}" destId="{090433EC-B3AE-C44E-8D4E-3E75759DCC3A}" srcOrd="0" destOrd="0" presId="urn:microsoft.com/office/officeart/2005/8/layout/vList5"/>
    <dgm:cxn modelId="{387B547E-B879-4E4C-BEE5-DAB261BCC857}" srcId="{1DF4B107-893A-CD43-A1D6-6557ACC1AB1E}" destId="{8228EFA5-45FD-CA4F-8093-C20A92F5E283}" srcOrd="0" destOrd="0" parTransId="{DDBAA7F6-9363-D34D-98D5-42EAD9C25242}" sibTransId="{435ED898-C831-AD4F-A7E5-7AEC3544D4BC}"/>
    <dgm:cxn modelId="{E80D42BB-D010-0E49-B231-8EF039979F26}" srcId="{8228EFA5-45FD-CA4F-8093-C20A92F5E283}" destId="{126C1588-5C03-4641-84BF-AB2BAC2F4D04}" srcOrd="0" destOrd="0" parTransId="{6D39082D-7968-5748-BC02-B2D45A86C21E}" sibTransId="{E25F7927-D261-AC4B-9954-E897BE9ED67B}"/>
    <dgm:cxn modelId="{E1095632-9597-0846-8EE0-2D9E32575BE5}" type="presParOf" srcId="{D71D5B77-4740-F449-8A49-72182FB0070E}" destId="{92FF53FD-DC31-804F-9D59-F5CB9316DCA8}" srcOrd="0" destOrd="0" presId="urn:microsoft.com/office/officeart/2005/8/layout/vList5"/>
    <dgm:cxn modelId="{03D1B973-8E21-7E49-A5BE-DD6D9E59675E}" type="presParOf" srcId="{92FF53FD-DC31-804F-9D59-F5CB9316DCA8}" destId="{090433EC-B3AE-C44E-8D4E-3E75759DCC3A}" srcOrd="0" destOrd="0" presId="urn:microsoft.com/office/officeart/2005/8/layout/vList5"/>
    <dgm:cxn modelId="{079FAC0F-95E7-8748-A602-31741028A9D4}" type="presParOf" srcId="{92FF53FD-DC31-804F-9D59-F5CB9316DCA8}" destId="{B081BF6D-D071-7644-8DDC-FD843A797C7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BC5D7-5C56-924C-8377-10FFE554FF5D}">
      <dsp:nvSpPr>
        <dsp:cNvPr id="0" name=""/>
        <dsp:cNvSpPr/>
      </dsp:nvSpPr>
      <dsp:spPr>
        <a:xfrm>
          <a:off x="2700" y="216"/>
          <a:ext cx="7309799" cy="1989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In emergencies</a:t>
          </a:r>
        </a:p>
      </dsp:txBody>
      <dsp:txXfrm>
        <a:off x="60961" y="58477"/>
        <a:ext cx="7193277" cy="1872651"/>
      </dsp:txXfrm>
    </dsp:sp>
    <dsp:sp modelId="{B7029EBC-3F4A-8647-B2E6-5DB3E38B90E3}">
      <dsp:nvSpPr>
        <dsp:cNvPr id="0" name=""/>
        <dsp:cNvSpPr/>
      </dsp:nvSpPr>
      <dsp:spPr>
        <a:xfrm>
          <a:off x="2700" y="2184614"/>
          <a:ext cx="3507581" cy="1989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Intervene to protect and support infants and children who are </a:t>
          </a:r>
          <a:r>
            <a:rPr lang="en-US" sz="2400" b="1" kern="1200" dirty="0">
              <a:solidFill>
                <a:schemeClr val="accent2">
                  <a:lumMod val="75000"/>
                </a:schemeClr>
              </a:solidFill>
            </a:rPr>
            <a:t>dependent on artificial feeding</a:t>
          </a:r>
        </a:p>
      </dsp:txBody>
      <dsp:txXfrm>
        <a:off x="60961" y="2242875"/>
        <a:ext cx="3391059" cy="1872651"/>
      </dsp:txXfrm>
    </dsp:sp>
    <dsp:sp modelId="{398D6F8D-759C-B64B-8BDB-1894C8DADEF9}">
      <dsp:nvSpPr>
        <dsp:cNvPr id="0" name=""/>
        <dsp:cNvSpPr/>
      </dsp:nvSpPr>
      <dsp:spPr>
        <a:xfrm>
          <a:off x="3804918" y="2184614"/>
          <a:ext cx="3507581" cy="19891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to </a:t>
          </a:r>
          <a:r>
            <a:rPr lang="en-US" sz="2400" b="1" kern="1200" dirty="0"/>
            <a:t>meet nutritional needs and </a:t>
          </a:r>
          <a:r>
            <a:rPr lang="en-US" sz="2400" b="1" kern="1200" dirty="0" err="1"/>
            <a:t>minimise</a:t>
          </a:r>
          <a:r>
            <a:rPr lang="en-US" sz="2400" b="1" kern="1200" dirty="0"/>
            <a:t> risks. </a:t>
          </a:r>
          <a:endParaRPr lang="en-US" sz="2400" kern="1200" dirty="0"/>
        </a:p>
      </dsp:txBody>
      <dsp:txXfrm>
        <a:off x="3863179" y="2242875"/>
        <a:ext cx="3391059" cy="187265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85D4E-5BCD-9A40-A97E-51BE00845A7A}">
      <dsp:nvSpPr>
        <dsp:cNvPr id="0" name=""/>
        <dsp:cNvSpPr/>
      </dsp:nvSpPr>
      <dsp:spPr>
        <a:xfrm>
          <a:off x="0" y="0"/>
          <a:ext cx="5353023" cy="11047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UNICEF</a:t>
          </a:r>
        </a:p>
      </dsp:txBody>
      <dsp:txXfrm>
        <a:off x="0" y="0"/>
        <a:ext cx="5353023" cy="736512"/>
      </dsp:txXfrm>
    </dsp:sp>
    <dsp:sp modelId="{F3FE1B65-5702-1B4E-B47C-39DB9C9E1711}">
      <dsp:nvSpPr>
        <dsp:cNvPr id="0" name=""/>
        <dsp:cNvSpPr/>
      </dsp:nvSpPr>
      <dsp:spPr>
        <a:xfrm>
          <a:off x="1096402" y="674855"/>
          <a:ext cx="5353023" cy="1148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BMS FAQs and </a:t>
          </a:r>
          <a:r>
            <a:rPr lang="en-US" sz="1600" kern="1200" dirty="0" err="1"/>
            <a:t>SoPs</a:t>
          </a:r>
          <a:r>
            <a:rPr lang="en-US" sz="1600" kern="1200" dirty="0"/>
            <a:t> roll  out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Webinars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Fast track Yemen / </a:t>
          </a:r>
          <a:r>
            <a:rPr lang="en-US" sz="1600" kern="1200" dirty="0" err="1"/>
            <a:t>Bengladesh</a:t>
          </a:r>
          <a:r>
            <a:rPr lang="en-US" sz="1600" kern="1200" dirty="0"/>
            <a:t> </a:t>
          </a:r>
        </a:p>
      </dsp:txBody>
      <dsp:txXfrm>
        <a:off x="1130034" y="708487"/>
        <a:ext cx="5285759" cy="10810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2E527-EB0A-9A40-8C28-292A7AC810BF}">
      <dsp:nvSpPr>
        <dsp:cNvPr id="0" name=""/>
        <dsp:cNvSpPr/>
      </dsp:nvSpPr>
      <dsp:spPr>
        <a:xfrm>
          <a:off x="0" y="0"/>
          <a:ext cx="7710616" cy="6301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Human donor milk banks are logistically challenging in emergencies </a:t>
          </a:r>
        </a:p>
      </dsp:txBody>
      <dsp:txXfrm>
        <a:off x="1605133" y="0"/>
        <a:ext cx="6105482" cy="630101"/>
      </dsp:txXfrm>
    </dsp:sp>
    <dsp:sp modelId="{22760EBA-8A0E-9B4F-B1F6-BE7CA2CA9CA6}">
      <dsp:nvSpPr>
        <dsp:cNvPr id="0" name=""/>
        <dsp:cNvSpPr/>
      </dsp:nvSpPr>
      <dsp:spPr>
        <a:xfrm>
          <a:off x="63010" y="63010"/>
          <a:ext cx="1542123" cy="50408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E7CA327-9653-8C4A-9329-7A6A04A15F69}">
      <dsp:nvSpPr>
        <dsp:cNvPr id="0" name=""/>
        <dsp:cNvSpPr/>
      </dsp:nvSpPr>
      <dsp:spPr>
        <a:xfrm>
          <a:off x="0" y="693112"/>
          <a:ext cx="7710616" cy="6301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Supply chain and cost of Ready to Use Infant Formula (RUIF) remains a challenge.</a:t>
          </a:r>
        </a:p>
      </dsp:txBody>
      <dsp:txXfrm>
        <a:off x="1605133" y="693112"/>
        <a:ext cx="6105482" cy="630101"/>
      </dsp:txXfrm>
    </dsp:sp>
    <dsp:sp modelId="{D835FC56-BF41-424B-A4F4-01D7D2BEA4B2}">
      <dsp:nvSpPr>
        <dsp:cNvPr id="0" name=""/>
        <dsp:cNvSpPr/>
      </dsp:nvSpPr>
      <dsp:spPr>
        <a:xfrm>
          <a:off x="63010" y="756122"/>
          <a:ext cx="1542123" cy="50408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64BACE-3A49-B14D-94A4-C34974CE1391}">
      <dsp:nvSpPr>
        <dsp:cNvPr id="0" name=""/>
        <dsp:cNvSpPr/>
      </dsp:nvSpPr>
      <dsp:spPr>
        <a:xfrm>
          <a:off x="0" y="1386224"/>
          <a:ext cx="7710616" cy="6301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Labelling and re-labelling of BMS can also be challenging</a:t>
          </a:r>
        </a:p>
      </dsp:txBody>
      <dsp:txXfrm>
        <a:off x="1605133" y="1386224"/>
        <a:ext cx="6105482" cy="630101"/>
      </dsp:txXfrm>
    </dsp:sp>
    <dsp:sp modelId="{7F92CAC6-9AF6-C447-BD8F-DA3E6C0E8684}">
      <dsp:nvSpPr>
        <dsp:cNvPr id="0" name=""/>
        <dsp:cNvSpPr/>
      </dsp:nvSpPr>
      <dsp:spPr>
        <a:xfrm>
          <a:off x="63010" y="1449234"/>
          <a:ext cx="1542123" cy="50408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AFE17-C56E-8E4A-BE82-2A1741D97039}">
      <dsp:nvSpPr>
        <dsp:cNvPr id="0" name=""/>
        <dsp:cNvSpPr/>
      </dsp:nvSpPr>
      <dsp:spPr>
        <a:xfrm>
          <a:off x="0" y="0"/>
          <a:ext cx="9488557" cy="6804794"/>
        </a:xfrm>
        <a:prstGeom prst="roundRect">
          <a:avLst>
            <a:gd name="adj" fmla="val 85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5281276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solidFill>
                <a:schemeClr val="accent1">
                  <a:lumMod val="75000"/>
                </a:schemeClr>
              </a:solidFill>
            </a:rPr>
            <a:t>(</a:t>
          </a:r>
          <a:r>
            <a:rPr lang="en-US" sz="3700" i="1" kern="1200" dirty="0">
              <a:solidFill>
                <a:schemeClr val="accent1">
                  <a:lumMod val="75000"/>
                </a:schemeClr>
              </a:solidFill>
            </a:rPr>
            <a:t>closed doors</a:t>
          </a:r>
          <a:r>
            <a:rPr lang="en-US" sz="3700" kern="1200" dirty="0">
              <a:solidFill>
                <a:schemeClr val="accent1">
                  <a:lumMod val="75000"/>
                </a:schemeClr>
              </a:solidFill>
            </a:rPr>
            <a:t>) </a:t>
          </a:r>
          <a:r>
            <a:rPr lang="en-US" sz="3700" kern="1200" dirty="0"/>
            <a:t>Meetings and follow up with UNICEF and country offices </a:t>
          </a:r>
        </a:p>
      </dsp:txBody>
      <dsp:txXfrm>
        <a:off x="169410" y="169410"/>
        <a:ext cx="9149737" cy="6465974"/>
      </dsp:txXfrm>
    </dsp:sp>
    <dsp:sp modelId="{F6D99572-E5C7-604C-A540-AE0469E7B169}">
      <dsp:nvSpPr>
        <dsp:cNvPr id="0" name=""/>
        <dsp:cNvSpPr/>
      </dsp:nvSpPr>
      <dsp:spPr>
        <a:xfrm>
          <a:off x="237213" y="1701198"/>
          <a:ext cx="1423283" cy="476335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Webinars on non-breastfed / BMS dependent planned </a:t>
          </a:r>
        </a:p>
      </dsp:txBody>
      <dsp:txXfrm>
        <a:off x="280984" y="1744969"/>
        <a:ext cx="1335741" cy="4675813"/>
      </dsp:txXfrm>
    </dsp:sp>
    <dsp:sp modelId="{CA19ECE6-2946-D24C-98D5-C6D8E1FE4F68}">
      <dsp:nvSpPr>
        <dsp:cNvPr id="0" name=""/>
        <dsp:cNvSpPr/>
      </dsp:nvSpPr>
      <dsp:spPr>
        <a:xfrm>
          <a:off x="1897711" y="1701198"/>
          <a:ext cx="7353631" cy="4763355"/>
        </a:xfrm>
        <a:prstGeom prst="roundRect">
          <a:avLst>
            <a:gd name="adj" fmla="val 10500"/>
          </a:avLst>
        </a:prstGeom>
        <a:solidFill>
          <a:schemeClr val="accent1">
            <a:shade val="80000"/>
            <a:hueOff val="-214237"/>
            <a:satOff val="2691"/>
            <a:lumOff val="16349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3024731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Draft </a:t>
          </a:r>
          <a:r>
            <a:rPr lang="en-US" sz="3700" kern="1200" dirty="0" err="1"/>
            <a:t>SoPs</a:t>
          </a:r>
          <a:r>
            <a:rPr lang="en-US" sz="3700" kern="1200" dirty="0"/>
            <a:t> for BMS and FAQs </a:t>
          </a:r>
        </a:p>
      </dsp:txBody>
      <dsp:txXfrm>
        <a:off x="2044201" y="1847688"/>
        <a:ext cx="7060651" cy="4470375"/>
      </dsp:txXfrm>
    </dsp:sp>
    <dsp:sp modelId="{B21D1208-5D9A-AB4E-A426-AF1DF93C2ECC}">
      <dsp:nvSpPr>
        <dsp:cNvPr id="0" name=""/>
        <dsp:cNvSpPr/>
      </dsp:nvSpPr>
      <dsp:spPr>
        <a:xfrm>
          <a:off x="2081552" y="3368373"/>
          <a:ext cx="1470726" cy="273892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-107119"/>
              <a:satOff val="1346"/>
              <a:lumOff val="81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Challenges in rolling out </a:t>
          </a:r>
        </a:p>
      </dsp:txBody>
      <dsp:txXfrm>
        <a:off x="2126782" y="3413603"/>
        <a:ext cx="1380266" cy="2648469"/>
      </dsp:txXfrm>
    </dsp:sp>
    <dsp:sp modelId="{1F08C00A-002C-4347-8E4C-11B3FA22805F}">
      <dsp:nvSpPr>
        <dsp:cNvPr id="0" name=""/>
        <dsp:cNvSpPr/>
      </dsp:nvSpPr>
      <dsp:spPr>
        <a:xfrm>
          <a:off x="3747980" y="3402397"/>
          <a:ext cx="5266149" cy="2721917"/>
        </a:xfrm>
        <a:prstGeom prst="roundRect">
          <a:avLst>
            <a:gd name="adj" fmla="val 10500"/>
          </a:avLst>
        </a:prstGeom>
        <a:solidFill>
          <a:schemeClr val="accent1">
            <a:shade val="80000"/>
            <a:hueOff val="-428474"/>
            <a:satOff val="5382"/>
            <a:lumOff val="32697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536371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Yemen </a:t>
          </a:r>
          <a:r>
            <a:rPr lang="en-US" sz="3700" kern="1200"/>
            <a:t>and Bangladesh </a:t>
          </a:r>
          <a:endParaRPr lang="en-US" sz="3700" kern="1200" dirty="0"/>
        </a:p>
      </dsp:txBody>
      <dsp:txXfrm>
        <a:off x="3831688" y="3486105"/>
        <a:ext cx="5098733" cy="2554501"/>
      </dsp:txXfrm>
    </dsp:sp>
    <dsp:sp modelId="{A4EBBCD8-D5C7-D646-B79A-4E36D7789E89}">
      <dsp:nvSpPr>
        <dsp:cNvPr id="0" name=""/>
        <dsp:cNvSpPr/>
      </dsp:nvSpPr>
      <dsp:spPr>
        <a:xfrm>
          <a:off x="3879633" y="4627259"/>
          <a:ext cx="1634229" cy="122486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-214237"/>
              <a:satOff val="2691"/>
              <a:lumOff val="163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Severe gaps in addressing the needs of infants dependent on artificial feeding </a:t>
          </a:r>
        </a:p>
      </dsp:txBody>
      <dsp:txXfrm>
        <a:off x="3917302" y="4664928"/>
        <a:ext cx="1558891" cy="1149524"/>
      </dsp:txXfrm>
    </dsp:sp>
    <dsp:sp modelId="{DFE86C78-DBFF-BC4F-A8E3-3AA4FE0C2CD2}">
      <dsp:nvSpPr>
        <dsp:cNvPr id="0" name=""/>
        <dsp:cNvSpPr/>
      </dsp:nvSpPr>
      <dsp:spPr>
        <a:xfrm>
          <a:off x="5560355" y="4627259"/>
          <a:ext cx="1634229" cy="122486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-321356"/>
              <a:satOff val="4037"/>
              <a:lumOff val="245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Challenges in coordination </a:t>
          </a:r>
        </a:p>
      </dsp:txBody>
      <dsp:txXfrm>
        <a:off x="5598024" y="4664928"/>
        <a:ext cx="1558891" cy="1149524"/>
      </dsp:txXfrm>
    </dsp:sp>
    <dsp:sp modelId="{84C698E2-BABA-6C49-9A31-1859F6A3DFEF}">
      <dsp:nvSpPr>
        <dsp:cNvPr id="0" name=""/>
        <dsp:cNvSpPr/>
      </dsp:nvSpPr>
      <dsp:spPr>
        <a:xfrm>
          <a:off x="7241077" y="4627259"/>
          <a:ext cx="1634229" cy="122486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-428474"/>
              <a:satOff val="5382"/>
              <a:lumOff val="326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Challenge of supporting non-breastfed in view of the existing policies </a:t>
          </a:r>
        </a:p>
      </dsp:txBody>
      <dsp:txXfrm>
        <a:off x="7278746" y="4664928"/>
        <a:ext cx="1558891" cy="11495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82073-AEEC-A341-9DD4-03490812E236}">
      <dsp:nvSpPr>
        <dsp:cNvPr id="0" name=""/>
        <dsp:cNvSpPr/>
      </dsp:nvSpPr>
      <dsp:spPr>
        <a:xfrm>
          <a:off x="2718377" y="0"/>
          <a:ext cx="2940501" cy="294058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BC1B06-E7A3-0742-A3FB-3B0514B53B8D}">
      <dsp:nvSpPr>
        <dsp:cNvPr id="0" name=""/>
        <dsp:cNvSpPr/>
      </dsp:nvSpPr>
      <dsp:spPr>
        <a:xfrm>
          <a:off x="3367813" y="1064611"/>
          <a:ext cx="1640568" cy="820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Viability of re-lactation </a:t>
          </a:r>
        </a:p>
      </dsp:txBody>
      <dsp:txXfrm>
        <a:off x="3367813" y="1064611"/>
        <a:ext cx="1640568" cy="820187"/>
      </dsp:txXfrm>
    </dsp:sp>
    <dsp:sp modelId="{656409FD-0BF3-D94D-9868-7901192CF536}">
      <dsp:nvSpPr>
        <dsp:cNvPr id="0" name=""/>
        <dsp:cNvSpPr/>
      </dsp:nvSpPr>
      <dsp:spPr>
        <a:xfrm>
          <a:off x="2111387" y="1884798"/>
          <a:ext cx="2526114" cy="2527183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901AF4-E6C4-5041-84A0-53064F09C9B3}">
      <dsp:nvSpPr>
        <dsp:cNvPr id="0" name=""/>
        <dsp:cNvSpPr/>
      </dsp:nvSpPr>
      <dsp:spPr>
        <a:xfrm>
          <a:off x="2547528" y="2757488"/>
          <a:ext cx="1640568" cy="820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Wet nursing - </a:t>
          </a:r>
          <a:r>
            <a:rPr lang="en-US" sz="1900" kern="1200" dirty="0">
              <a:solidFill>
                <a:schemeClr val="tx1"/>
              </a:solidFill>
            </a:rPr>
            <a:t>Donor BREAST -milk</a:t>
          </a:r>
        </a:p>
      </dsp:txBody>
      <dsp:txXfrm>
        <a:off x="2547528" y="2757488"/>
        <a:ext cx="1640568" cy="8201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93F15C-A79A-D041-B2E3-359FBD2D9C57}">
      <dsp:nvSpPr>
        <dsp:cNvPr id="0" name=""/>
        <dsp:cNvSpPr/>
      </dsp:nvSpPr>
      <dsp:spPr>
        <a:xfrm rot="5400000">
          <a:off x="1448676" y="1601341"/>
          <a:ext cx="1003202" cy="4896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FAD4BC-66CC-4742-9CC9-10E095B969AB}">
      <dsp:nvSpPr>
        <dsp:cNvPr id="0" name=""/>
        <dsp:cNvSpPr/>
      </dsp:nvSpPr>
      <dsp:spPr>
        <a:xfrm>
          <a:off x="32" y="658398"/>
          <a:ext cx="3966529" cy="81887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If not acceptable or feasible,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 then enable access to: </a:t>
          </a:r>
        </a:p>
      </dsp:txBody>
      <dsp:txXfrm>
        <a:off x="40013" y="698379"/>
        <a:ext cx="3886567" cy="738908"/>
      </dsp:txXfrm>
    </dsp:sp>
    <dsp:sp modelId="{CBECF925-6B69-6647-BBE0-A6DAFAD4EBE7}">
      <dsp:nvSpPr>
        <dsp:cNvPr id="0" name=""/>
        <dsp:cNvSpPr/>
      </dsp:nvSpPr>
      <dsp:spPr>
        <a:xfrm>
          <a:off x="2345342" y="862752"/>
          <a:ext cx="526634" cy="409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31A2F-8AFA-9C44-9D7F-6BACCAF43934}">
      <dsp:nvSpPr>
        <dsp:cNvPr id="0" name=""/>
        <dsp:cNvSpPr/>
      </dsp:nvSpPr>
      <dsp:spPr>
        <a:xfrm rot="5400000">
          <a:off x="3770636" y="2147108"/>
          <a:ext cx="430132" cy="48969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9FCDDF0-F806-6849-874A-9184D4E1F8FC}">
      <dsp:nvSpPr>
        <dsp:cNvPr id="0" name=""/>
        <dsp:cNvSpPr/>
      </dsp:nvSpPr>
      <dsp:spPr>
        <a:xfrm>
          <a:off x="2389476" y="1687636"/>
          <a:ext cx="4229511" cy="506839"/>
        </a:xfrm>
        <a:prstGeom prst="roundRect">
          <a:avLst>
            <a:gd name="adj" fmla="val 1667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Assured supply of an appropriate BMS</a:t>
          </a:r>
        </a:p>
      </dsp:txBody>
      <dsp:txXfrm>
        <a:off x="2414222" y="1712382"/>
        <a:ext cx="4180019" cy="457347"/>
      </dsp:txXfrm>
    </dsp:sp>
    <dsp:sp modelId="{386AFC7C-DDBB-2C42-B063-299D24EF56D4}">
      <dsp:nvSpPr>
        <dsp:cNvPr id="0" name=""/>
        <dsp:cNvSpPr/>
      </dsp:nvSpPr>
      <dsp:spPr>
        <a:xfrm>
          <a:off x="4380767" y="1718636"/>
          <a:ext cx="526634" cy="409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336993-859B-3C4E-A503-AE6552AA7D5D}">
      <dsp:nvSpPr>
        <dsp:cNvPr id="0" name=""/>
        <dsp:cNvSpPr/>
      </dsp:nvSpPr>
      <dsp:spPr>
        <a:xfrm>
          <a:off x="2417611" y="2299807"/>
          <a:ext cx="4149818" cy="506839"/>
        </a:xfrm>
        <a:prstGeom prst="roundRect">
          <a:avLst>
            <a:gd name="adj" fmla="val 1667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Essential package of support</a:t>
          </a:r>
        </a:p>
      </dsp:txBody>
      <dsp:txXfrm>
        <a:off x="2442357" y="2324553"/>
        <a:ext cx="4100326" cy="4573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C410C-E510-5940-B2F7-858E19AF9391}">
      <dsp:nvSpPr>
        <dsp:cNvPr id="0" name=""/>
        <dsp:cNvSpPr/>
      </dsp:nvSpPr>
      <dsp:spPr>
        <a:xfrm>
          <a:off x="37" y="91061"/>
          <a:ext cx="3553940" cy="48960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Temporary BMS indication </a:t>
          </a:r>
        </a:p>
      </dsp:txBody>
      <dsp:txXfrm>
        <a:off x="37" y="91061"/>
        <a:ext cx="3553940" cy="489600"/>
      </dsp:txXfrm>
    </dsp:sp>
    <dsp:sp modelId="{44F04EF0-C927-D444-AE95-DAD69ED8F314}">
      <dsp:nvSpPr>
        <dsp:cNvPr id="0" name=""/>
        <dsp:cNvSpPr/>
      </dsp:nvSpPr>
      <dsp:spPr>
        <a:xfrm>
          <a:off x="37" y="580661"/>
          <a:ext cx="3553940" cy="361653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 err="1"/>
            <a:t>Relactation</a:t>
          </a:r>
          <a:r>
            <a:rPr lang="en-US" sz="2000" kern="1200" dirty="0"/>
            <a:t>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Transition from mixed feeding to exclusive breastfeeding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Short-term separation of infant and mother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Short-term waiting period until wet nurse or donor human milk is available </a:t>
          </a:r>
        </a:p>
      </dsp:txBody>
      <dsp:txXfrm>
        <a:off x="37" y="580661"/>
        <a:ext cx="3553940" cy="3616537"/>
      </dsp:txXfrm>
    </dsp:sp>
    <dsp:sp modelId="{D26F7A9D-13B9-314D-B66D-992917666E7C}">
      <dsp:nvSpPr>
        <dsp:cNvPr id="0" name=""/>
        <dsp:cNvSpPr/>
      </dsp:nvSpPr>
      <dsp:spPr>
        <a:xfrm>
          <a:off x="4051529" y="91061"/>
          <a:ext cx="3553940" cy="48960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Longer-term BMS indication</a:t>
          </a:r>
        </a:p>
      </dsp:txBody>
      <dsp:txXfrm>
        <a:off x="4051529" y="91061"/>
        <a:ext cx="3553940" cy="489600"/>
      </dsp:txXfrm>
    </dsp:sp>
    <dsp:sp modelId="{134EE808-B95C-3540-80DC-451FFC291C65}">
      <dsp:nvSpPr>
        <dsp:cNvPr id="0" name=""/>
        <dsp:cNvSpPr/>
      </dsp:nvSpPr>
      <dsp:spPr>
        <a:xfrm>
          <a:off x="4051529" y="580661"/>
          <a:ext cx="3553940" cy="361653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 Infant not breastfed pre-crisis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Mother not wishing or unable to </a:t>
          </a:r>
          <a:r>
            <a:rPr lang="en-US" sz="1700" kern="1200" dirty="0" err="1"/>
            <a:t>relactate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Infant established on replacement feeding in the context of HIV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Orphaned infant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Absent mother (long-term)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Infant or maternal medical conditions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Very ill mother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Infant rejected by mother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Rape survivor not wishing to breastfeed. </a:t>
          </a:r>
        </a:p>
      </dsp:txBody>
      <dsp:txXfrm>
        <a:off x="4051529" y="580661"/>
        <a:ext cx="3553940" cy="36165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C2966-B619-C546-88B7-9DAC175B7348}">
      <dsp:nvSpPr>
        <dsp:cNvPr id="0" name=""/>
        <dsp:cNvSpPr/>
      </dsp:nvSpPr>
      <dsp:spPr>
        <a:xfrm rot="5400000">
          <a:off x="507673" y="1770520"/>
          <a:ext cx="1519334" cy="25281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94029B-4076-AD47-AD28-5BA24D6FA1BB}">
      <dsp:nvSpPr>
        <dsp:cNvPr id="0" name=""/>
        <dsp:cNvSpPr/>
      </dsp:nvSpPr>
      <dsp:spPr>
        <a:xfrm>
          <a:off x="254058" y="2525889"/>
          <a:ext cx="2282418" cy="2000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Individual-level assessment by qualified and trained worker  </a:t>
          </a:r>
        </a:p>
      </dsp:txBody>
      <dsp:txXfrm>
        <a:off x="254058" y="2525889"/>
        <a:ext cx="2282418" cy="2000673"/>
      </dsp:txXfrm>
    </dsp:sp>
    <dsp:sp modelId="{1333FC70-2175-634E-A817-5909856FDBA9}">
      <dsp:nvSpPr>
        <dsp:cNvPr id="0" name=""/>
        <dsp:cNvSpPr/>
      </dsp:nvSpPr>
      <dsp:spPr>
        <a:xfrm>
          <a:off x="2105832" y="1584396"/>
          <a:ext cx="430644" cy="43064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4ECBBC-724C-F24A-A705-55FCA4CF6390}">
      <dsp:nvSpPr>
        <dsp:cNvPr id="0" name=""/>
        <dsp:cNvSpPr/>
      </dsp:nvSpPr>
      <dsp:spPr>
        <a:xfrm rot="5400000">
          <a:off x="3301799" y="1079111"/>
          <a:ext cx="1519334" cy="25281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5D3F50-9D32-0644-98DA-03B82DC10787}">
      <dsp:nvSpPr>
        <dsp:cNvPr id="0" name=""/>
        <dsp:cNvSpPr/>
      </dsp:nvSpPr>
      <dsp:spPr>
        <a:xfrm>
          <a:off x="3048184" y="1834480"/>
          <a:ext cx="2282418" cy="2000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Individual-level education and training on safe preparation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3048184" y="1834480"/>
        <a:ext cx="2282418" cy="2000673"/>
      </dsp:txXfrm>
    </dsp:sp>
    <dsp:sp modelId="{C187EA77-8366-384F-8237-BF1F55527ADE}">
      <dsp:nvSpPr>
        <dsp:cNvPr id="0" name=""/>
        <dsp:cNvSpPr/>
      </dsp:nvSpPr>
      <dsp:spPr>
        <a:xfrm>
          <a:off x="4899957" y="892986"/>
          <a:ext cx="430644" cy="43064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9BB9A7-88FF-354F-B511-B2D462042E09}">
      <dsp:nvSpPr>
        <dsp:cNvPr id="0" name=""/>
        <dsp:cNvSpPr/>
      </dsp:nvSpPr>
      <dsp:spPr>
        <a:xfrm rot="5400000">
          <a:off x="6095925" y="387702"/>
          <a:ext cx="1519334" cy="252813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05A889-0329-1A4F-9D55-8774DF68AEFB}">
      <dsp:nvSpPr>
        <dsp:cNvPr id="0" name=""/>
        <dsp:cNvSpPr/>
      </dsp:nvSpPr>
      <dsp:spPr>
        <a:xfrm>
          <a:off x="5842310" y="1143070"/>
          <a:ext cx="2282418" cy="2000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Follow up (2x/month)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Trace defaulter </a:t>
          </a:r>
        </a:p>
      </dsp:txBody>
      <dsp:txXfrm>
        <a:off x="5842310" y="1143070"/>
        <a:ext cx="2282418" cy="200067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67E1E-5B7B-AF44-8BE0-2ECE632547DE}">
      <dsp:nvSpPr>
        <dsp:cNvPr id="0" name=""/>
        <dsp:cNvSpPr/>
      </dsp:nvSpPr>
      <dsp:spPr>
        <a:xfrm>
          <a:off x="0" y="42657"/>
          <a:ext cx="7315200" cy="163449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No donation or blanket distribution of BMS </a:t>
          </a:r>
        </a:p>
      </dsp:txBody>
      <dsp:txXfrm>
        <a:off x="79789" y="122446"/>
        <a:ext cx="7155622" cy="1474915"/>
      </dsp:txXfrm>
    </dsp:sp>
    <dsp:sp modelId="{632A1118-4243-794E-83F6-68B7BC7CC41B}">
      <dsp:nvSpPr>
        <dsp:cNvPr id="0" name=""/>
        <dsp:cNvSpPr/>
      </dsp:nvSpPr>
      <dsp:spPr>
        <a:xfrm>
          <a:off x="0" y="1743390"/>
          <a:ext cx="7315200" cy="1634493"/>
        </a:xfrm>
        <a:prstGeom prst="roundRect">
          <a:avLst/>
        </a:prstGeom>
        <a:solidFill>
          <a:schemeClr val="accent3">
            <a:hueOff val="-230477"/>
            <a:satOff val="12708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Have clear </a:t>
          </a:r>
          <a:r>
            <a:rPr lang="en-US" sz="2300" kern="1200" dirty="0" err="1"/>
            <a:t>ToRs</a:t>
          </a:r>
          <a:r>
            <a:rPr lang="en-US" sz="2300" kern="1200" dirty="0"/>
            <a:t> for artificial feeding support in close consultation with the </a:t>
          </a:r>
          <a:r>
            <a:rPr lang="en-US" sz="2300" b="1" kern="1200" dirty="0"/>
            <a:t>IFE coordination authority and UNICEF </a:t>
          </a:r>
          <a:r>
            <a:rPr lang="en-US" sz="2300" b="0" kern="1200" dirty="0"/>
            <a:t>(also </a:t>
          </a:r>
          <a:r>
            <a:rPr lang="en-US" sz="2300" b="1" kern="1200" dirty="0"/>
            <a:t>WHO </a:t>
          </a:r>
          <a:r>
            <a:rPr lang="en-US" sz="2300" kern="1200" dirty="0"/>
            <a:t>and </a:t>
          </a:r>
          <a:r>
            <a:rPr lang="en-US" sz="2300" b="1" kern="1200" dirty="0"/>
            <a:t>UNHCR)</a:t>
          </a:r>
        </a:p>
      </dsp:txBody>
      <dsp:txXfrm>
        <a:off x="79789" y="1823179"/>
        <a:ext cx="7155622" cy="1474915"/>
      </dsp:txXfrm>
    </dsp:sp>
    <dsp:sp modelId="{F5BF2B0E-0A6F-6F4A-BD63-6E634E4352E4}">
      <dsp:nvSpPr>
        <dsp:cNvPr id="0" name=""/>
        <dsp:cNvSpPr/>
      </dsp:nvSpPr>
      <dsp:spPr>
        <a:xfrm>
          <a:off x="0" y="3444124"/>
          <a:ext cx="7315200" cy="1634493"/>
        </a:xfrm>
        <a:prstGeom prst="roundRect">
          <a:avLst/>
        </a:prstGeom>
        <a:solidFill>
          <a:schemeClr val="accent3">
            <a:hueOff val="-460953"/>
            <a:satOff val="25416"/>
            <a:lumOff val="-19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Determine </a:t>
          </a:r>
          <a:r>
            <a:rPr lang="en-US" sz="2300" b="1" kern="1200" dirty="0"/>
            <a:t>capacity to manage artificial feeding. I</a:t>
          </a:r>
          <a:r>
            <a:rPr lang="en-US" sz="2300" kern="1200" dirty="0"/>
            <a:t>FE coordination authority and/or UNICEF should identify appropriate BMS provider(s), (supply chain and support services).</a:t>
          </a:r>
          <a:endParaRPr lang="en-US" sz="2300" b="1" kern="1200" dirty="0"/>
        </a:p>
      </dsp:txBody>
      <dsp:txXfrm>
        <a:off x="79789" y="3523913"/>
        <a:ext cx="7155622" cy="14749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0C0CE-222C-3F44-B825-CC52EF002370}">
      <dsp:nvSpPr>
        <dsp:cNvPr id="0" name=""/>
        <dsp:cNvSpPr/>
      </dsp:nvSpPr>
      <dsp:spPr>
        <a:xfrm rot="5400000">
          <a:off x="3840579" y="-806634"/>
          <a:ext cx="2567825" cy="482305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Weak implementation of national legislation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Repeated violations of the Breastmilk Substitutes (BMS) Code by health workers and officials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Limited partner engagement and capacity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Unavailability of national evaluation data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Poor coverage of community programs.</a:t>
          </a:r>
        </a:p>
      </dsp:txBody>
      <dsp:txXfrm rot="-5400000">
        <a:off x="2712967" y="446329"/>
        <a:ext cx="4697700" cy="2317123"/>
      </dsp:txXfrm>
    </dsp:sp>
    <dsp:sp modelId="{73ABE360-AD94-B048-A445-30E35F39F51F}">
      <dsp:nvSpPr>
        <dsp:cNvPr id="0" name=""/>
        <dsp:cNvSpPr/>
      </dsp:nvSpPr>
      <dsp:spPr>
        <a:xfrm>
          <a:off x="0" y="0"/>
          <a:ext cx="2712966" cy="32097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Presentation on Yemen highlighting challenges: </a:t>
          </a:r>
        </a:p>
      </dsp:txBody>
      <dsp:txXfrm>
        <a:off x="132436" y="132436"/>
        <a:ext cx="2448094" cy="29449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EB126-39A5-1D4B-BAE5-9DC737367C4F}">
      <dsp:nvSpPr>
        <dsp:cNvPr id="0" name=""/>
        <dsp:cNvSpPr/>
      </dsp:nvSpPr>
      <dsp:spPr>
        <a:xfrm rot="5400000">
          <a:off x="3346851" y="-280312"/>
          <a:ext cx="3322188" cy="471336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Major gaps in IYCF-E leadership 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No activities to target non-breastfed infants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Key IYCF-E indicators are not used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IYCF-E interventions are not costed or integrated with other </a:t>
          </a:r>
          <a:r>
            <a:rPr lang="en-US" sz="2400" kern="1200" dirty="0" err="1"/>
            <a:t>programmes</a:t>
          </a:r>
          <a:r>
            <a:rPr lang="en-US" sz="2400" kern="1200" dirty="0"/>
            <a:t> and sectors. </a:t>
          </a:r>
        </a:p>
      </dsp:txBody>
      <dsp:txXfrm rot="-5400000">
        <a:off x="2651265" y="577450"/>
        <a:ext cx="4551185" cy="2997836"/>
      </dsp:txXfrm>
    </dsp:sp>
    <dsp:sp modelId="{DA93C430-E17C-684D-A7E9-68C8699BFD93}">
      <dsp:nvSpPr>
        <dsp:cNvPr id="0" name=""/>
        <dsp:cNvSpPr/>
      </dsp:nvSpPr>
      <dsp:spPr>
        <a:xfrm>
          <a:off x="0" y="0"/>
          <a:ext cx="2651265" cy="41527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Presentation overview on IYCF-E</a:t>
          </a:r>
        </a:p>
      </dsp:txBody>
      <dsp:txXfrm>
        <a:off x="129424" y="129424"/>
        <a:ext cx="2392417" cy="38938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81BF6D-D071-7644-8DDC-FD843A797C7D}">
      <dsp:nvSpPr>
        <dsp:cNvPr id="0" name=""/>
        <dsp:cNvSpPr/>
      </dsp:nvSpPr>
      <dsp:spPr>
        <a:xfrm rot="5400000">
          <a:off x="4980713" y="-1881704"/>
          <a:ext cx="1184064" cy="52449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Guidance seems not to have been adequately communicated at country levels. </a:t>
          </a:r>
        </a:p>
      </dsp:txBody>
      <dsp:txXfrm rot="-5400000">
        <a:off x="2950277" y="206533"/>
        <a:ext cx="5187136" cy="1068462"/>
      </dsp:txXfrm>
    </dsp:sp>
    <dsp:sp modelId="{090433EC-B3AE-C44E-8D4E-3E75759DCC3A}">
      <dsp:nvSpPr>
        <dsp:cNvPr id="0" name=""/>
        <dsp:cNvSpPr/>
      </dsp:nvSpPr>
      <dsp:spPr>
        <a:xfrm>
          <a:off x="0" y="723"/>
          <a:ext cx="2950277" cy="14800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Approval for procurement of BMS as a provider of last resort by UNICEF</a:t>
          </a:r>
        </a:p>
      </dsp:txBody>
      <dsp:txXfrm>
        <a:off x="72252" y="72975"/>
        <a:ext cx="2805773" cy="133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F2B58-C679-B94E-A229-2EC07E4E8709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DEA22-2F57-6C4C-BEB5-AE151B32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During the last GNC meeting IYCF-E</a:t>
            </a:r>
            <a:r>
              <a:rPr lang="en-US" baseline="0" dirty="0"/>
              <a:t> was given a lot of visibility and this presentation is a follow up to the discussions that were done during the last GNC meeting.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DEA22-2F57-6C4C-BEB5-AE151B32AA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15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5.10</a:t>
            </a:r>
            <a:r>
              <a:rPr lang="en-US" baseline="0" dirty="0"/>
              <a:t> – page 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DEA22-2F57-6C4C-BEB5-AE151B32AA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36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question is:</a:t>
            </a:r>
            <a:r>
              <a:rPr lang="en-US" baseline="0" dirty="0"/>
              <a:t> have we been able to follow the operational guidance and protect all infants and specifically those </a:t>
            </a:r>
            <a:r>
              <a:rPr lang="en-US" baseline="0" dirty="0" err="1"/>
              <a:t>dependant</a:t>
            </a:r>
            <a:r>
              <a:rPr lang="en-US" baseline="0" dirty="0"/>
              <a:t> on artificial feeding?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DEA22-2F57-6C4C-BEB5-AE151B32AA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56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coordination?</a:t>
            </a:r>
          </a:p>
          <a:p>
            <a:pPr marL="228600" indent="-228600">
              <a:buAutoNum type="arabicPeriod"/>
            </a:pPr>
            <a:r>
              <a:rPr lang="en-US" dirty="0"/>
              <a:t>supply </a:t>
            </a:r>
            <a:r>
              <a:rPr lang="en-US" dirty="0" err="1"/>
              <a:t>chian</a:t>
            </a:r>
            <a:r>
              <a:rPr lang="en-US" dirty="0"/>
              <a:t>?</a:t>
            </a:r>
          </a:p>
          <a:p>
            <a:pPr marL="228600" indent="-228600">
              <a:buAutoNum type="arabicPeriod"/>
            </a:pPr>
            <a:r>
              <a:rPr lang="en-US" dirty="0"/>
              <a:t>access?</a:t>
            </a:r>
          </a:p>
          <a:p>
            <a:pPr marL="228600" indent="-228600">
              <a:buAutoNum type="arabicPeriod"/>
            </a:pPr>
            <a:r>
              <a:rPr lang="en-US" dirty="0"/>
              <a:t>capacity?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DEA22-2F57-6C4C-BEB5-AE151B32AA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15" y="109687"/>
            <a:ext cx="7315200" cy="3255264"/>
          </a:xfrm>
        </p:spPr>
        <p:txBody>
          <a:bodyPr/>
          <a:lstStyle/>
          <a:p>
            <a:r>
              <a:rPr lang="en-US"/>
              <a:t>Infant and Young Child Feeding in Emergencies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3628422"/>
            <a:ext cx="7315200" cy="91440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3200" b="1" dirty="0">
                <a:ln/>
                <a:solidFill>
                  <a:schemeClr val="accent4"/>
                </a:solidFill>
              </a:rPr>
              <a:t>Protecting all infants dependent on artificial feeding: a moral imperative or an inconvenient accessory?  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0015" y="5168684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n/>
                <a:solidFill>
                  <a:schemeClr val="bg1"/>
                </a:solidFill>
              </a:rPr>
              <a:t>Global Nutrition Cluster Meeting </a:t>
            </a:r>
          </a:p>
          <a:p>
            <a:r>
              <a:rPr lang="en-US" sz="2000" b="1" dirty="0">
                <a:ln/>
                <a:solidFill>
                  <a:schemeClr val="bg1"/>
                </a:solidFill>
              </a:rPr>
              <a:t>July 3, 2019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726" y="0"/>
            <a:ext cx="2447778" cy="7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74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GNC meeting highlights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Presentations </a:t>
            </a:r>
            <a:endParaRPr lang="en-US" dirty="0"/>
          </a:p>
        </p:txBody>
      </p:sp>
      <p:graphicFrame>
        <p:nvGraphicFramePr>
          <p:cNvPr id="4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448115"/>
              </p:ext>
            </p:extLst>
          </p:nvPr>
        </p:nvGraphicFramePr>
        <p:xfrm>
          <a:off x="4077730" y="876464"/>
          <a:ext cx="7364627" cy="41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7688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GNC meeting highlights -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Discussion group on IYCF-E </a:t>
            </a:r>
            <a:b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891731" y="646477"/>
            <a:ext cx="7315200" cy="954719"/>
            <a:chOff x="0" y="481820"/>
            <a:chExt cx="7315200" cy="954719"/>
          </a:xfrm>
        </p:grpSpPr>
        <p:sp>
          <p:nvSpPr>
            <p:cNvPr id="6" name="Rounded Rectangle 5"/>
            <p:cNvSpPr/>
            <p:nvPr/>
          </p:nvSpPr>
          <p:spPr>
            <a:xfrm>
              <a:off x="0" y="481820"/>
              <a:ext cx="7315200" cy="95471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46606" y="528426"/>
              <a:ext cx="7221988" cy="861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/>
                <a:t>Limited attention to  infants dependent on artificial feeding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891731" y="1817445"/>
            <a:ext cx="7315200" cy="954719"/>
            <a:chOff x="0" y="1505660"/>
            <a:chExt cx="7315200" cy="954719"/>
          </a:xfrm>
        </p:grpSpPr>
        <p:sp>
          <p:nvSpPr>
            <p:cNvPr id="9" name="Rounded Rectangle 8"/>
            <p:cNvSpPr/>
            <p:nvPr/>
          </p:nvSpPr>
          <p:spPr>
            <a:xfrm>
              <a:off x="0" y="1505660"/>
              <a:ext cx="7315200" cy="95471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-253851"/>
                <a:satOff val="2099"/>
                <a:lumOff val="23781"/>
                <a:alphaOff val="0"/>
              </a:schemeClr>
            </a:fillRef>
            <a:effectRef idx="2">
              <a:schemeClr val="accent1">
                <a:shade val="50000"/>
                <a:hueOff val="-253851"/>
                <a:satOff val="2099"/>
                <a:lumOff val="2378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46606" y="1552266"/>
              <a:ext cx="7221988" cy="861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/>
                <a:t>Not an action that is given priority in non-emergencies therefore, no preparedness measures in place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91731" y="2947068"/>
            <a:ext cx="7315200" cy="954719"/>
            <a:chOff x="0" y="2529500"/>
            <a:chExt cx="7315200" cy="954719"/>
          </a:xfrm>
        </p:grpSpPr>
        <p:sp>
          <p:nvSpPr>
            <p:cNvPr id="12" name="Rounded Rectangle 11"/>
            <p:cNvSpPr/>
            <p:nvPr/>
          </p:nvSpPr>
          <p:spPr>
            <a:xfrm>
              <a:off x="0" y="2529500"/>
              <a:ext cx="7315200" cy="95471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-507703"/>
                <a:satOff val="4197"/>
                <a:lumOff val="47561"/>
                <a:alphaOff val="0"/>
              </a:schemeClr>
            </a:fillRef>
            <a:effectRef idx="2">
              <a:schemeClr val="accent1">
                <a:shade val="50000"/>
                <a:hueOff val="-507703"/>
                <a:satOff val="4197"/>
                <a:lumOff val="4756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6606" y="2576106"/>
              <a:ext cx="7221988" cy="861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/>
                <a:t>Fear of use of infant formula and the unintended consequence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91731" y="4046603"/>
            <a:ext cx="7315200" cy="954719"/>
            <a:chOff x="0" y="3553340"/>
            <a:chExt cx="7315200" cy="954719"/>
          </a:xfrm>
        </p:grpSpPr>
        <p:sp>
          <p:nvSpPr>
            <p:cNvPr id="15" name="Rounded Rectangle 14"/>
            <p:cNvSpPr/>
            <p:nvPr/>
          </p:nvSpPr>
          <p:spPr>
            <a:xfrm>
              <a:off x="0" y="3553340"/>
              <a:ext cx="7315200" cy="954719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-253851"/>
                <a:satOff val="2099"/>
                <a:lumOff val="23781"/>
                <a:alphaOff val="0"/>
              </a:schemeClr>
            </a:fillRef>
            <a:effectRef idx="2">
              <a:schemeClr val="accent1">
                <a:shade val="50000"/>
                <a:hueOff val="-253851"/>
                <a:satOff val="2099"/>
                <a:lumOff val="2378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6606" y="3599946"/>
              <a:ext cx="7221988" cy="8615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/>
                <a:t>Lack of guidance on programming: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74456" y="5146138"/>
            <a:ext cx="7315200" cy="1391040"/>
            <a:chOff x="0" y="4508060"/>
            <a:chExt cx="7315200" cy="1391040"/>
          </a:xfrm>
        </p:grpSpPr>
        <p:sp>
          <p:nvSpPr>
            <p:cNvPr id="18" name="Rectangle 17"/>
            <p:cNvSpPr/>
            <p:nvPr/>
          </p:nvSpPr>
          <p:spPr>
            <a:xfrm>
              <a:off x="0" y="4508060"/>
              <a:ext cx="7315200" cy="139104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0" y="4508060"/>
              <a:ext cx="7315200" cy="1391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2258" tIns="30480" rIns="170688" bIns="30480" numCol="1" spcCol="1270" anchor="t" anchorCtr="0">
              <a:noAutofit/>
            </a:bodyPr>
            <a:lstStyle/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en-US" sz="1900" kern="1200" dirty="0"/>
                <a:t>“Although UNICEF has guidance for countries on how to make decisions on the procurement of formula and the care of non-breast fed infants, partners still feel that there is a lack of leadership in upholding the CCCs with respect to non-breastfed infants and planning essential IYCF interventions”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708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2018 GNC meeting highlights - </a:t>
            </a:r>
            <a: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  <a:t>Discussion group on IYCF-E </a:t>
            </a:r>
            <a:br>
              <a:rPr lang="en-US" sz="32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i="1" dirty="0">
                <a:solidFill>
                  <a:schemeClr val="bg1"/>
                </a:solidFill>
              </a:rPr>
              <a:t>BMS programming</a:t>
            </a:r>
            <a:br>
              <a:rPr lang="en-US" sz="3200" i="1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88348"/>
              </p:ext>
            </p:extLst>
          </p:nvPr>
        </p:nvGraphicFramePr>
        <p:xfrm>
          <a:off x="3711863" y="367150"/>
          <a:ext cx="8195215" cy="1481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4004391" y="4020320"/>
            <a:ext cx="7327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chemeClr val="accent4"/>
                </a:solidFill>
              </a:rPr>
              <a:t>Partners recommend the need for expertise to properly implement </a:t>
            </a:r>
            <a:r>
              <a:rPr lang="en-US" b="1" dirty="0" err="1">
                <a:solidFill>
                  <a:schemeClr val="accent4"/>
                </a:solidFill>
              </a:rPr>
              <a:t>programmes</a:t>
            </a:r>
            <a:r>
              <a:rPr lang="en-US" b="1" dirty="0">
                <a:solidFill>
                  <a:schemeClr val="accent4"/>
                </a:solidFill>
              </a:rPr>
              <a:t> for infants dependent on artificial feeding  as both expertise and capacity are often absent. </a:t>
            </a: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572222901"/>
              </p:ext>
            </p:extLst>
          </p:nvPr>
        </p:nvGraphicFramePr>
        <p:xfrm>
          <a:off x="4004391" y="5037156"/>
          <a:ext cx="6449426" cy="2019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044573915"/>
              </p:ext>
            </p:extLst>
          </p:nvPr>
        </p:nvGraphicFramePr>
        <p:xfrm>
          <a:off x="3855308" y="1981943"/>
          <a:ext cx="7710616" cy="2016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90196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  <p:bldGraphic spid="13" grpId="0">
        <p:bldAsOne/>
      </p:bldGraphic>
      <p:bldGraphic spid="1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1" y="636104"/>
            <a:ext cx="1960770" cy="5486400"/>
          </a:xfrm>
          <a:solidFill>
            <a:schemeClr val="bg1"/>
          </a:solidFill>
          <a:effectLst/>
        </p:spPr>
        <p:txBody>
          <a:bodyPr/>
          <a:lstStyle/>
          <a:p>
            <a:r>
              <a:rPr lang="en-US" b="1" i="1" dirty="0">
                <a:solidFill>
                  <a:schemeClr val="accent3"/>
                </a:solidFill>
                <a:effectLst>
                  <a:outerShdw blurRad="50800" dist="76200" dir="5400000" algn="t" rotWithShape="0">
                    <a:schemeClr val="tx2">
                      <a:alpha val="40000"/>
                    </a:schemeClr>
                  </a:outerShdw>
                </a:effectLst>
              </a:rPr>
              <a:t>Where are </a:t>
            </a:r>
            <a:r>
              <a:rPr lang="en-US" b="1" i="1">
                <a:solidFill>
                  <a:schemeClr val="accent3"/>
                </a:solidFill>
                <a:effectLst>
                  <a:outerShdw blurRad="50800" dist="76200" dir="5400000" algn="t" rotWithShape="0">
                    <a:schemeClr val="tx2">
                      <a:alpha val="40000"/>
                    </a:schemeClr>
                  </a:outerShdw>
                </a:effectLst>
              </a:rPr>
              <a:t>we 8 </a:t>
            </a:r>
            <a:r>
              <a:rPr lang="en-US" b="1" i="1" dirty="0">
                <a:solidFill>
                  <a:schemeClr val="accent3"/>
                </a:solidFill>
                <a:effectLst>
                  <a:outerShdw blurRad="50800" dist="76200" dir="5400000" algn="t" rotWithShape="0">
                    <a:schemeClr val="tx2">
                      <a:alpha val="40000"/>
                    </a:schemeClr>
                  </a:outerShdw>
                </a:effectLst>
              </a:rPr>
              <a:t>months later? </a:t>
            </a:r>
            <a:br>
              <a:rPr lang="en-US" b="1" dirty="0">
                <a:solidFill>
                  <a:schemeClr val="accent3"/>
                </a:solidFill>
                <a:effectLst>
                  <a:outerShdw blurRad="50800" dist="76200" dir="5400000" algn="t" rotWithShape="0">
                    <a:schemeClr val="tx2">
                      <a:alpha val="40000"/>
                    </a:schemeClr>
                  </a:outerShdw>
                </a:effectLst>
              </a:rPr>
            </a:br>
            <a:endParaRPr lang="en-US" b="1" i="1" dirty="0">
              <a:solidFill>
                <a:schemeClr val="accent3"/>
              </a:solidFill>
              <a:effectLst>
                <a:outerShdw blurRad="50800" dist="76200" dir="5400000" algn="t" rotWithShape="0">
                  <a:schemeClr val="tx2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669970"/>
              </p:ext>
            </p:extLst>
          </p:nvPr>
        </p:nvGraphicFramePr>
        <p:xfrm>
          <a:off x="2703443" y="53206"/>
          <a:ext cx="9488557" cy="6804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074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1901952"/>
          </a:xfrm>
        </p:spPr>
        <p:txBody>
          <a:bodyPr/>
          <a:lstStyle/>
          <a:p>
            <a:r>
              <a:rPr lang="en-GB" dirty="0"/>
              <a:t>Little or no progress?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86200" y="3347884"/>
            <a:ext cx="7315200" cy="2239100"/>
          </a:xfrm>
        </p:spPr>
        <p:txBody>
          <a:bodyPr>
            <a:normAutofit/>
          </a:bodyPr>
          <a:lstStyle/>
          <a:p>
            <a:r>
              <a:rPr lang="en-GB" sz="4000" dirty="0"/>
              <a:t>Why little progress? What are the bottlenecks? What are the unresolved issues?</a:t>
            </a:r>
            <a:endParaRPr lang="en-GB" dirty="0"/>
          </a:p>
        </p:txBody>
      </p:sp>
      <p:cxnSp>
        <p:nvCxnSpPr>
          <p:cNvPr id="7" name="Elbow Connector 6"/>
          <p:cNvCxnSpPr/>
          <p:nvPr/>
        </p:nvCxnSpPr>
        <p:spPr>
          <a:xfrm rot="5400000" flipH="1" flipV="1">
            <a:off x="604012" y="2851912"/>
            <a:ext cx="2589276" cy="1384300"/>
          </a:xfrm>
          <a:prstGeom prst="bentConnector3">
            <a:avLst/>
          </a:prstGeom>
          <a:ln w="53975">
            <a:prstDash val="sysDot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847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What do we need to do as a collective?</a:t>
            </a:r>
            <a:br>
              <a:rPr lang="en-US" sz="3600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br>
              <a:rPr lang="en-US" sz="3600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3600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How do we translate the recommendations of the OG-IFE into action?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955" y="2217952"/>
            <a:ext cx="2829045" cy="304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71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What do you think? What is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655962"/>
          </a:xfrm>
        </p:spPr>
        <p:txBody>
          <a:bodyPr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/>
              <a:t>What is our role in terms of follow up?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/>
              <a:t>What if things don’t happen?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/>
              <a:t>What about accountability?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/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US" sz="2800" dirty="0"/>
              <a:t>What immediate actions need to be taken?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US" sz="2800" dirty="0"/>
              <a:t>What are longer-term actions?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895" y="2098444"/>
            <a:ext cx="2829045" cy="30421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585" y="3044824"/>
            <a:ext cx="2988310" cy="114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52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Discussion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284"/>
          <p:cNvGrpSpPr/>
          <p:nvPr/>
        </p:nvGrpSpPr>
        <p:grpSpPr>
          <a:xfrm>
            <a:off x="6324600" y="203201"/>
            <a:ext cx="5321299" cy="6515100"/>
            <a:chOff x="0" y="0"/>
            <a:chExt cx="6822395" cy="8679134"/>
          </a:xfrm>
        </p:grpSpPr>
        <p:pic>
          <p:nvPicPr>
            <p:cNvPr id="5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8900" y="50800"/>
              <a:ext cx="6644596" cy="843783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822396" cy="8679135"/>
            </a:xfrm>
            <a:prstGeom prst="rect">
              <a:avLst/>
            </a:prstGeom>
            <a:effectLst/>
          </p:spPr>
        </p:pic>
      </p:grpSp>
      <p:sp>
        <p:nvSpPr>
          <p:cNvPr id="2" name="TextBox 1"/>
          <p:cNvSpPr txBox="1"/>
          <p:nvPr/>
        </p:nvSpPr>
        <p:spPr>
          <a:xfrm>
            <a:off x="7234989" y="5856804"/>
            <a:ext cx="962527" cy="37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ENN</a:t>
            </a:r>
          </a:p>
        </p:txBody>
      </p:sp>
    </p:spTree>
    <p:extLst>
      <p:ext uri="{BB962C8B-B14F-4D97-AF65-F5344CB8AC3E}">
        <p14:creationId xmlns:p14="http://schemas.microsoft.com/office/powerpoint/2010/main" val="58811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What does the </a:t>
            </a:r>
            <a:r>
              <a:rPr lang="en-US" b="1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Operational Guidance </a:t>
            </a:r>
            <a:r>
              <a:rPr lang="en-US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say regarding infants dependent on artificial feeding? </a:t>
            </a:r>
            <a:endParaRPr lang="en-US" i="1" dirty="0">
              <a:solidFill>
                <a:schemeClr val="accent4">
                  <a:lumMod val="75000"/>
                </a:schemeClr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4145842"/>
              </p:ext>
            </p:extLst>
          </p:nvPr>
        </p:nvGraphicFramePr>
        <p:xfrm>
          <a:off x="3868738" y="1882588"/>
          <a:ext cx="7315200" cy="4174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3998258" y="800671"/>
            <a:ext cx="7185679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/>
              <a:t>IYCF-E concerns </a:t>
            </a:r>
            <a:r>
              <a:rPr lang="en-US" sz="2400" b="1" u="sng" dirty="0"/>
              <a:t>all infants</a:t>
            </a:r>
            <a:r>
              <a:rPr lang="en-US" sz="2400" b="1" dirty="0"/>
              <a:t>: </a:t>
            </a:r>
          </a:p>
          <a:p>
            <a:pPr lvl="0" algn="ctr"/>
            <a:r>
              <a:rPr lang="en-US" sz="2400" b="1" dirty="0"/>
              <a:t>Breastfed and non-breastfed </a:t>
            </a:r>
          </a:p>
        </p:txBody>
      </p:sp>
    </p:spTree>
    <p:extLst>
      <p:ext uri="{BB962C8B-B14F-4D97-AF65-F5344CB8AC3E}">
        <p14:creationId xmlns:p14="http://schemas.microsoft.com/office/powerpoint/2010/main" val="125834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Our responsibility to protect IYCF for </a:t>
            </a:r>
            <a:r>
              <a:rPr lang="en-GB" sz="4000" b="1" dirty="0"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</a:rPr>
              <a:t>all children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200401" y="735495"/>
            <a:ext cx="7908511" cy="5480615"/>
            <a:chOff x="3541367" y="2211457"/>
            <a:chExt cx="5456864" cy="4038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1367" y="2211457"/>
              <a:ext cx="1358900" cy="4038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4151" b="5341"/>
            <a:stretch/>
          </p:blipFill>
          <p:spPr>
            <a:xfrm>
              <a:off x="5049435" y="2287658"/>
              <a:ext cx="904932" cy="375074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l="49272" r="8652" b="5286"/>
            <a:stretch/>
          </p:blipFill>
          <p:spPr>
            <a:xfrm>
              <a:off x="7653131" y="2269439"/>
              <a:ext cx="924474" cy="3894170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5751445" y="3816629"/>
              <a:ext cx="589722" cy="5565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59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l="13873" r="50860" b="5286"/>
            <a:stretch/>
          </p:blipFill>
          <p:spPr>
            <a:xfrm>
              <a:off x="6417502" y="2269439"/>
              <a:ext cx="774843" cy="389417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7193304" y="4770783"/>
              <a:ext cx="168137" cy="95423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990382" y="4611751"/>
              <a:ext cx="589722" cy="5565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29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54367" y="4353343"/>
              <a:ext cx="188016" cy="13716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611431" y="4346719"/>
              <a:ext cx="156262" cy="13716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8408509" y="4088299"/>
              <a:ext cx="589722" cy="5565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55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509084" y="5521714"/>
            <a:ext cx="85623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Non-exclusively breastfed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520004" y="5513387"/>
            <a:ext cx="8562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Non- breastfed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488960" y="5602505"/>
            <a:ext cx="8562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/>
              <a:t>Non- </a:t>
            </a:r>
            <a:r>
              <a:rPr lang="en-US" sz="1050" dirty="0"/>
              <a:t>breastfed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65304" y="6136598"/>
            <a:ext cx="159278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en-US"/>
              <a:t>0-5 months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56906" y="6152090"/>
            <a:ext cx="159278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12-15 months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535691" y="6170712"/>
            <a:ext cx="1592785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20-23 months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73972" y="1092987"/>
            <a:ext cx="5958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</a:rPr>
              <a:t>All infants and young children need to be protected </a:t>
            </a:r>
          </a:p>
        </p:txBody>
      </p:sp>
    </p:spTree>
    <p:extLst>
      <p:ext uri="{BB962C8B-B14F-4D97-AF65-F5344CB8AC3E}">
        <p14:creationId xmlns:p14="http://schemas.microsoft.com/office/powerpoint/2010/main" val="413600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Operational Guidance say (section 5.11)? </a:t>
            </a:r>
            <a:br>
              <a:rPr lang="en-US" dirty="0"/>
            </a:br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Support for infants who are dependent on artificial feeding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271191"/>
              </p:ext>
            </p:extLst>
          </p:nvPr>
        </p:nvGraphicFramePr>
        <p:xfrm>
          <a:off x="5823931" y="358801"/>
          <a:ext cx="7770267" cy="4411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458817" y="1123836"/>
            <a:ext cx="5487473" cy="1810295"/>
            <a:chOff x="1777733" y="1271509"/>
            <a:chExt cx="2032659" cy="1249683"/>
          </a:xfrm>
        </p:grpSpPr>
        <p:sp>
          <p:nvSpPr>
            <p:cNvPr id="6" name="Rectangle 5"/>
            <p:cNvSpPr/>
            <p:nvPr/>
          </p:nvSpPr>
          <p:spPr>
            <a:xfrm>
              <a:off x="1850845" y="1271509"/>
              <a:ext cx="1959547" cy="97962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1777733" y="1541568"/>
              <a:ext cx="1959547" cy="9796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>
                  <a:solidFill>
                    <a:schemeClr val="accent4">
                      <a:lumMod val="75000"/>
                    </a:schemeClr>
                  </a:solidFill>
                </a:rPr>
                <a:t>For infants who are dependent on artificial feeding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/>
                <a:t>Explore in priority order:</a:t>
              </a:r>
            </a:p>
          </p:txBody>
        </p:sp>
      </p:grp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51879248"/>
              </p:ext>
            </p:extLst>
          </p:nvPr>
        </p:nvGraphicFramePr>
        <p:xfrm>
          <a:off x="4086862" y="3504899"/>
          <a:ext cx="7957752" cy="3404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35771" y="4770783"/>
            <a:ext cx="864630" cy="123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6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Operational Guidance say? </a:t>
            </a:r>
            <a:br>
              <a:rPr lang="en-US" dirty="0"/>
            </a:b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Breastmilk Substitutes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27891"/>
              </p:ext>
            </p:extLst>
          </p:nvPr>
        </p:nvGraphicFramePr>
        <p:xfrm>
          <a:off x="3853990" y="2156785"/>
          <a:ext cx="7605507" cy="428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045719" y="515718"/>
            <a:ext cx="7413778" cy="1462682"/>
            <a:chOff x="2194917" y="942"/>
            <a:chExt cx="2925365" cy="1462682"/>
          </a:xfrm>
        </p:grpSpPr>
        <p:sp>
          <p:nvSpPr>
            <p:cNvPr id="6" name="Rounded Rectangle 5"/>
            <p:cNvSpPr/>
            <p:nvPr/>
          </p:nvSpPr>
          <p:spPr>
            <a:xfrm>
              <a:off x="2194917" y="942"/>
              <a:ext cx="2925365" cy="1462682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237757" y="43782"/>
              <a:ext cx="2839685" cy="1377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815" tIns="29210" rIns="43815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b="1" kern="1200" dirty="0"/>
                <a:t>Infant formula </a:t>
              </a:r>
              <a:r>
                <a:rPr lang="en-US" sz="2300" kern="1200" dirty="0"/>
                <a:t>is the appropriate </a:t>
              </a:r>
              <a:r>
                <a:rPr lang="en-US" sz="2300" b="1" kern="1200" dirty="0"/>
                <a:t>BMS for infants less than six months of age </a:t>
              </a:r>
              <a:endParaRPr lang="en-US" sz="2300" kern="1200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5771" y="4770783"/>
            <a:ext cx="864630" cy="123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Operational Guidance say? 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Provision of Breastmilk Substitutes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27477256"/>
              </p:ext>
            </p:extLst>
          </p:nvPr>
        </p:nvGraphicFramePr>
        <p:xfrm>
          <a:off x="3772310" y="-23897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772310" y="4368431"/>
            <a:ext cx="7923162" cy="646331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Infant formula for </a:t>
            </a:r>
            <a:r>
              <a:rPr lang="en-US" b="1" dirty="0"/>
              <a:t>as long as the infant needs it</a:t>
            </a:r>
            <a:endParaRPr lang="en-US" dirty="0"/>
          </a:p>
          <a:p>
            <a:pPr algn="ctr"/>
            <a:r>
              <a:rPr lang="en-US" dirty="0"/>
              <a:t> (until breastfeeding is re- established or until at least six months of age) </a:t>
            </a:r>
          </a:p>
        </p:txBody>
      </p:sp>
      <p:sp>
        <p:nvSpPr>
          <p:cNvPr id="5" name="Rectangle 4"/>
          <p:cNvSpPr/>
          <p:nvPr/>
        </p:nvSpPr>
        <p:spPr>
          <a:xfrm>
            <a:off x="4752191" y="5324523"/>
            <a:ext cx="6162180" cy="369332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/>
              <a:t>Generic Infant Formula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969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procurement and supplies? </a:t>
            </a:r>
            <a:r>
              <a:rPr lang="en-US" i="1" dirty="0" err="1">
                <a:solidFill>
                  <a:schemeClr val="accent2">
                    <a:lumMod val="75000"/>
                  </a:schemeClr>
                </a:solidFill>
              </a:rPr>
              <a:t>Minimise</a:t>
            </a:r>
            <a:r>
              <a:rPr lang="en-US" i="1" dirty="0">
                <a:solidFill>
                  <a:schemeClr val="accent2">
                    <a:lumMod val="75000"/>
                  </a:schemeClr>
                </a:solidFill>
              </a:rPr>
              <a:t> the risk of artificial feeding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756439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56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00015" y="1513228"/>
            <a:ext cx="7315200" cy="325526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is the progress in protecting all infants and young children dependent on artificial feeding?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97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GNC meeting highlights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 Presentations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40822484"/>
              </p:ext>
            </p:extLst>
          </p:nvPr>
        </p:nvGraphicFramePr>
        <p:xfrm>
          <a:off x="3869268" y="719667"/>
          <a:ext cx="7536018" cy="3209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180903" y="4043057"/>
            <a:ext cx="6912747" cy="184665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4"/>
                </a:solidFill>
              </a:rPr>
              <a:t>Questions asked: </a:t>
            </a:r>
          </a:p>
          <a:p>
            <a:pPr algn="ctr"/>
            <a:r>
              <a:rPr lang="en-US" sz="2400" b="1" dirty="0">
                <a:ln/>
                <a:solidFill>
                  <a:schemeClr val="accent4"/>
                </a:solidFill>
              </a:rPr>
              <a:t>How needs assessments for all infants receiving BMS could be improved?</a:t>
            </a:r>
          </a:p>
          <a:p>
            <a:pPr algn="ctr"/>
            <a:r>
              <a:rPr lang="en-US" sz="2400" b="1" dirty="0">
                <a:ln/>
                <a:solidFill>
                  <a:schemeClr val="accent4"/>
                </a:solidFill>
              </a:rPr>
              <a:t>What could be done to better support non-breastfed infants in Yemen?</a:t>
            </a:r>
          </a:p>
        </p:txBody>
      </p:sp>
    </p:spTree>
    <p:extLst>
      <p:ext uri="{BB962C8B-B14F-4D97-AF65-F5344CB8AC3E}">
        <p14:creationId xmlns:p14="http://schemas.microsoft.com/office/powerpoint/2010/main" val="214013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/>
    </p:bldLst>
  </p:timing>
</p:sld>
</file>

<file path=ppt/theme/theme1.xml><?xml version="1.0" encoding="utf-8"?>
<a:theme xmlns:a="http://schemas.openxmlformats.org/drawingml/2006/main" name="Frame">
  <a:themeElements>
    <a:clrScheme name="Custom 7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1741</TotalTime>
  <Words>947</Words>
  <Application>Microsoft Office PowerPoint</Application>
  <PresentationFormat>Widescreen</PresentationFormat>
  <Paragraphs>134</Paragraphs>
  <Slides>17</Slides>
  <Notes>4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Corbel</vt:lpstr>
      <vt:lpstr>Wingdings 2</vt:lpstr>
      <vt:lpstr>Frame</vt:lpstr>
      <vt:lpstr>Infant and Young Child Feeding in Emergencies </vt:lpstr>
      <vt:lpstr>What does the Operational Guidance say regarding infants dependent on artificial feeding? </vt:lpstr>
      <vt:lpstr>Our responsibility to protect IYCF for all children </vt:lpstr>
      <vt:lpstr>What does the Operational Guidance say (section 5.11)?  Support for infants who are dependent on artificial feeding</vt:lpstr>
      <vt:lpstr>What does the Operational Guidance say?  Breastmilk Substitutes</vt:lpstr>
      <vt:lpstr>What does the Operational Guidance say? Provision of Breastmilk Substitutes</vt:lpstr>
      <vt:lpstr>What about procurement and supplies? Minimise the risk of artificial feeding </vt:lpstr>
      <vt:lpstr>What is the progress in protecting all infants and young children dependent on artificial feeding?</vt:lpstr>
      <vt:lpstr>2018 GNC meeting highlights Presentations </vt:lpstr>
      <vt:lpstr>2018 GNC meeting highlights Presentations </vt:lpstr>
      <vt:lpstr>2018 GNC meeting highlights - Discussion group on IYCF-E  </vt:lpstr>
      <vt:lpstr>2018 GNC meeting highlights - Discussion group on IYCF-E  BMS programming </vt:lpstr>
      <vt:lpstr>Where are we 8 months later?  </vt:lpstr>
      <vt:lpstr>Little or no progress? </vt:lpstr>
      <vt:lpstr>What do we need to do as a collective?  How do we translate the recommendations of the OG-IFE into action?</vt:lpstr>
      <vt:lpstr>What do you think? What is next?</vt:lpstr>
      <vt:lpstr>Discussion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Infant and Young Child Feeding in Emergencies</dc:title>
  <dc:creator>Linda Shaker Berbari</dc:creator>
  <cp:lastModifiedBy>Faith Nzioka</cp:lastModifiedBy>
  <cp:revision>67</cp:revision>
  <dcterms:created xsi:type="dcterms:W3CDTF">2019-06-26T13:14:52Z</dcterms:created>
  <dcterms:modified xsi:type="dcterms:W3CDTF">2019-07-03T09:04:53Z</dcterms:modified>
</cp:coreProperties>
</file>