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ssandro Iellamo" initials="A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8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2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2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5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4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19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562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39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18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015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8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784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IYCF-E Group </a:t>
            </a:r>
            <a:r>
              <a:rPr lang="en-US" smtClean="0"/>
              <a:t>Work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Under each </a:t>
            </a:r>
            <a:r>
              <a:rPr lang="en-GB" dirty="0" smtClean="0"/>
              <a:t>question, </a:t>
            </a:r>
            <a:r>
              <a:rPr lang="en-GB" dirty="0"/>
              <a:t>consider both global and country level 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687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2AE81A-0D7F-453D-A963-7CE0EE5A9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1EDA06A-303C-498A-889C-6B8B15588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</a:t>
            </a:r>
            <a:r>
              <a:rPr lang="en-GB" dirty="0" smtClean="0"/>
              <a:t>is the level of capacities and resources available to scale up IYCF-E and the care of the non </a:t>
            </a:r>
            <a:r>
              <a:rPr lang="en-GB" dirty="0" smtClean="0"/>
              <a:t>breastfed infant?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453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/>
              <a:t>What resources and capacities are needed to support the care of the non </a:t>
            </a:r>
            <a:r>
              <a:rPr lang="en-US" dirty="0" smtClean="0"/>
              <a:t>breastfed infants?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388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</a:t>
            </a:r>
            <a:r>
              <a:rPr lang="en-GB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ow </a:t>
            </a:r>
            <a:r>
              <a:rPr lang="en-US" dirty="0"/>
              <a:t>do we measure the impact of IYCF-E programming? What needs to change? How shall we start the change? Who should lead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641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Question 4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opportunities exist for improving the implementation of IYCF-E programming</a:t>
            </a:r>
            <a:r>
              <a:rPr lang="en-US" dirty="0" smtClean="0"/>
              <a:t>?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endParaRPr lang="en-US" i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What </a:t>
            </a:r>
            <a:r>
              <a:rPr lang="en-US" dirty="0"/>
              <a:t>is the role of coordination mechanisms and donors?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5879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108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IYCF-E Group Work Questions</vt:lpstr>
      <vt:lpstr>Question 1</vt:lpstr>
      <vt:lpstr>Question 2</vt:lpstr>
      <vt:lpstr>Question 3</vt:lpstr>
      <vt:lpstr>Question 4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Boyd</dc:creator>
  <cp:lastModifiedBy>Erin Boyd</cp:lastModifiedBy>
  <cp:revision>5</cp:revision>
  <dcterms:created xsi:type="dcterms:W3CDTF">2019-07-02T19:44:40Z</dcterms:created>
  <dcterms:modified xsi:type="dcterms:W3CDTF">2019-07-03T10:08:56Z</dcterms:modified>
</cp:coreProperties>
</file>