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9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8" y="-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42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2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95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14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219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562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39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91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015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8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78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06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Comprehensive Interventions </a:t>
            </a:r>
            <a:br>
              <a:rPr lang="en-GB" dirty="0" smtClean="0"/>
            </a:br>
            <a:r>
              <a:rPr lang="en-GB" dirty="0" smtClean="0"/>
              <a:t>Group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Under each of those questions, consider both global and country level </a:t>
            </a:r>
            <a:r>
              <a:rPr lang="en-GB" dirty="0" smtClean="0"/>
              <a:t>actions</a:t>
            </a:r>
          </a:p>
          <a:p>
            <a:pPr marL="0" indent="0">
              <a:buNone/>
            </a:pPr>
            <a:r>
              <a:rPr lang="en-GB" b="1" dirty="0"/>
              <a:t/>
            </a:r>
            <a:br>
              <a:rPr lang="en-GB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68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2AE81A-0D7F-453D-A963-7CE0EE5A9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EDA06A-303C-498A-889C-6B8B15588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are the key challenges </a:t>
            </a:r>
            <a:r>
              <a:rPr lang="en-GB" dirty="0" smtClean="0"/>
              <a:t>to implementing a comprehensive package in </a:t>
            </a:r>
            <a:r>
              <a:rPr lang="en-GB" dirty="0"/>
              <a:t>humanitarian settings?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45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r>
              <a:rPr lang="en-US" dirty="0"/>
              <a:t>What are the next steps to better </a:t>
            </a:r>
            <a:r>
              <a:rPr lang="en-US" dirty="0" smtClean="0"/>
              <a:t>define a comprehensive set of interventions in humanitarian </a:t>
            </a:r>
            <a:r>
              <a:rPr lang="en-US" dirty="0"/>
              <a:t>settings?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38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opportunities exist </a:t>
            </a:r>
            <a:r>
              <a:rPr lang="en-US" dirty="0" smtClean="0"/>
              <a:t>to provide a comprehensive set of interventions beyond </a:t>
            </a:r>
            <a:r>
              <a:rPr lang="en-US" dirty="0"/>
              <a:t>CMAM and IYCF-E programmes?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879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If you were asked to review the quality of the nutrition cluster collective intervention, how would you go about it and how would you do it? </a:t>
            </a:r>
            <a:r>
              <a:rPr lang="en-GB" dirty="0" smtClean="0"/>
              <a:t> What </a:t>
            </a:r>
            <a:r>
              <a:rPr lang="en-GB" dirty="0"/>
              <a:t>would you be looking at?</a:t>
            </a:r>
            <a:br>
              <a:rPr lang="en-GB" dirty="0"/>
            </a:br>
            <a:r>
              <a:rPr lang="en-GB" b="1" dirty="0"/>
              <a:t/>
            </a:r>
            <a:br>
              <a:rPr lang="en-GB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401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105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Comprehensive Interventions  Group Work </vt:lpstr>
      <vt:lpstr>Question 1</vt:lpstr>
      <vt:lpstr>Question 2</vt:lpstr>
      <vt:lpstr>Question 3</vt:lpstr>
      <vt:lpstr>Question 4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Boyd</dc:creator>
  <cp:lastModifiedBy>Erin Boyd</cp:lastModifiedBy>
  <cp:revision>11</cp:revision>
  <dcterms:created xsi:type="dcterms:W3CDTF">2019-07-02T19:44:40Z</dcterms:created>
  <dcterms:modified xsi:type="dcterms:W3CDTF">2019-07-03T11:26:50Z</dcterms:modified>
</cp:coreProperties>
</file>