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930" y="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436E3-B3F6-4106-AEFD-7A97E9750505}" type="datetimeFigureOut">
              <a:rPr lang="en-US" smtClean="0"/>
              <a:t>7/3/2019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A89B9-5D9E-4813-BC35-1178D11BA80A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8094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436E3-B3F6-4106-AEFD-7A97E9750505}" type="datetimeFigureOut">
              <a:rPr lang="en-US" smtClean="0"/>
              <a:t>7/3/2019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A89B9-5D9E-4813-BC35-1178D11BA80A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6462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436E3-B3F6-4106-AEFD-7A97E9750505}" type="datetimeFigureOut">
              <a:rPr lang="en-US" smtClean="0"/>
              <a:t>7/3/2019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A89B9-5D9E-4813-BC35-1178D11BA80A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641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436E3-B3F6-4106-AEFD-7A97E9750505}" type="datetimeFigureOut">
              <a:rPr lang="en-US" smtClean="0"/>
              <a:t>7/3/2019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A89B9-5D9E-4813-BC35-1178D11BA80A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124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436E3-B3F6-4106-AEFD-7A97E9750505}" type="datetimeFigureOut">
              <a:rPr lang="en-US" smtClean="0"/>
              <a:t>7/3/2019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A89B9-5D9E-4813-BC35-1178D11BA80A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73369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436E3-B3F6-4106-AEFD-7A97E9750505}" type="datetimeFigureOut">
              <a:rPr lang="en-US" smtClean="0"/>
              <a:t>7/3/2019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A89B9-5D9E-4813-BC35-1178D11BA80A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2994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436E3-B3F6-4106-AEFD-7A97E9750505}" type="datetimeFigureOut">
              <a:rPr lang="en-US" smtClean="0"/>
              <a:t>7/3/2019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A89B9-5D9E-4813-BC35-1178D11BA80A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01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436E3-B3F6-4106-AEFD-7A97E9750505}" type="datetimeFigureOut">
              <a:rPr lang="en-US" smtClean="0"/>
              <a:t>7/3/2019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A89B9-5D9E-4813-BC35-1178D11BA80A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9445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436E3-B3F6-4106-AEFD-7A97E9750505}" type="datetimeFigureOut">
              <a:rPr lang="en-US" smtClean="0"/>
              <a:t>7/3/2019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A89B9-5D9E-4813-BC35-1178D11BA80A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2058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436E3-B3F6-4106-AEFD-7A97E9750505}" type="datetimeFigureOut">
              <a:rPr lang="en-US" smtClean="0"/>
              <a:t>7/3/2019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A89B9-5D9E-4813-BC35-1178D11BA80A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9625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436E3-B3F6-4106-AEFD-7A97E9750505}" type="datetimeFigureOut">
              <a:rPr lang="en-US" smtClean="0"/>
              <a:t>7/3/2019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A89B9-5D9E-4813-BC35-1178D11BA80A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58923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1436E3-B3F6-4106-AEFD-7A97E9750505}" type="datetimeFigureOut">
              <a:rPr lang="en-US" smtClean="0"/>
              <a:t>7/3/2019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BA89B9-5D9E-4813-BC35-1178D11BA80A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202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Management of Wasting</a:t>
            </a:r>
            <a:br>
              <a:rPr lang="en-US" dirty="0"/>
            </a:br>
            <a:r>
              <a:rPr lang="en-US" dirty="0"/>
              <a:t>Question 1 - 2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en-US" dirty="0"/>
              <a:t>What are some other ways that the quality and scale of treatment of wasting can be improved?</a:t>
            </a:r>
          </a:p>
          <a:p>
            <a:endParaRPr lang="en-US" dirty="0"/>
          </a:p>
          <a:p>
            <a:r>
              <a:rPr lang="en-GB" dirty="0"/>
              <a:t>Coverage : </a:t>
            </a:r>
          </a:p>
          <a:p>
            <a:pPr lvl="1"/>
            <a:r>
              <a:rPr lang="en-GB" dirty="0"/>
              <a:t>Poor Health system coverage </a:t>
            </a:r>
            <a:endParaRPr lang="fr-SN" dirty="0"/>
          </a:p>
          <a:p>
            <a:pPr lvl="1"/>
            <a:r>
              <a:rPr lang="en-GB" dirty="0"/>
              <a:t>Limited Community outreach</a:t>
            </a:r>
            <a:endParaRPr lang="fr-SN" dirty="0"/>
          </a:p>
          <a:p>
            <a:pPr lvl="1"/>
            <a:r>
              <a:rPr lang="en-GB" dirty="0"/>
              <a:t>Access issue – mobile teams </a:t>
            </a:r>
            <a:endParaRPr lang="fr-SN" dirty="0"/>
          </a:p>
          <a:p>
            <a:pPr lvl="1"/>
            <a:r>
              <a:rPr lang="en-GB" dirty="0"/>
              <a:t>Geographical coverage vs treatment coverage – GNC :  prioritization / targeting – Revision of MAM </a:t>
            </a:r>
            <a:r>
              <a:rPr lang="en-GB"/>
              <a:t>decision toolkit . </a:t>
            </a:r>
            <a:endParaRPr lang="fr-SN" dirty="0"/>
          </a:p>
          <a:p>
            <a:pPr lvl="1"/>
            <a:r>
              <a:rPr lang="en-GB" dirty="0"/>
              <a:t>Inadequate mapping of available treatment services : GNC</a:t>
            </a:r>
            <a:endParaRPr lang="fr-SN" dirty="0"/>
          </a:p>
          <a:p>
            <a:endParaRPr lang="fr-SN" dirty="0"/>
          </a:p>
          <a:p>
            <a:pPr marL="0" indent="0">
              <a:buNone/>
            </a:pPr>
            <a:endParaRPr lang="fr-SN" dirty="0"/>
          </a:p>
          <a:p>
            <a:r>
              <a:rPr lang="en-GB" dirty="0"/>
              <a:t>Effectiveness : </a:t>
            </a:r>
            <a:endParaRPr lang="fr-SN" dirty="0"/>
          </a:p>
          <a:p>
            <a:pPr lvl="1"/>
            <a:r>
              <a:rPr lang="en-GB" dirty="0"/>
              <a:t>Staff capacity / community workers, health staff </a:t>
            </a:r>
            <a:endParaRPr lang="fr-SN" dirty="0"/>
          </a:p>
          <a:p>
            <a:pPr lvl="1"/>
            <a:r>
              <a:rPr lang="en-GB" dirty="0"/>
              <a:t>treatment activities as standalone activities  - GNC intersectoral activities. Promoting convergence</a:t>
            </a:r>
          </a:p>
          <a:p>
            <a:pPr lvl="1"/>
            <a:r>
              <a:rPr lang="en-GB" dirty="0"/>
              <a:t>Heath system strengthening , WHO building blocks + community </a:t>
            </a:r>
            <a:endParaRPr lang="fr-SN" dirty="0"/>
          </a:p>
          <a:p>
            <a:pPr lvl="1"/>
            <a:r>
              <a:rPr lang="en-GB" dirty="0"/>
              <a:t>National health and SNF supply chain needs strengthening </a:t>
            </a:r>
            <a:endParaRPr lang="fr-SN" dirty="0"/>
          </a:p>
          <a:p>
            <a:pPr lvl="1"/>
            <a:r>
              <a:rPr lang="en-GB" dirty="0"/>
              <a:t>Continuum of treatment : referrals.  GNC : GTAM </a:t>
            </a:r>
            <a:endParaRPr lang="fr-SN" dirty="0"/>
          </a:p>
          <a:p>
            <a:pPr marL="0" indent="0">
              <a:buNone/>
            </a:pPr>
            <a:r>
              <a:rPr lang="en-GB" dirty="0"/>
              <a:t> </a:t>
            </a:r>
            <a:endParaRPr lang="fr-SN" dirty="0"/>
          </a:p>
          <a:p>
            <a:r>
              <a:rPr lang="en-GB" dirty="0"/>
              <a:t>Cost/ effectiveness </a:t>
            </a:r>
            <a:endParaRPr lang="fr-SN" dirty="0"/>
          </a:p>
          <a:p>
            <a:pPr lvl="1"/>
            <a:r>
              <a:rPr lang="en-GB" dirty="0"/>
              <a:t>GNC: Continue generating evidence on alternative to imported RUTF/RUSF</a:t>
            </a:r>
          </a:p>
          <a:p>
            <a:pPr lvl="1"/>
            <a:r>
              <a:rPr lang="en-GB" dirty="0"/>
              <a:t>GNC: Promote use of local foods – formulated or not – for the treatment of AM wherever possible - </a:t>
            </a:r>
          </a:p>
          <a:p>
            <a:pPr lvl="1"/>
            <a:endParaRPr lang="fr-SN" dirty="0"/>
          </a:p>
          <a:p>
            <a:pPr marL="0" indent="0">
              <a:buNone/>
            </a:pP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415036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can GNC partners engage in a strategic way to improve the quality and scale of the treatment of wasting?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94561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</Words>
  <Application>Microsoft Office PowerPoint</Application>
  <PresentationFormat>Affichage à l'écran (4:3)</PresentationFormat>
  <Paragraphs>25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Management of Wasting Question 1 - 2</vt:lpstr>
      <vt:lpstr>Question 2</vt:lpstr>
    </vt:vector>
  </TitlesOfParts>
  <Company>USAID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Simplifications to the</dc:title>
  <dc:creator>Erin Boyd</dc:creator>
  <cp:lastModifiedBy>Nicolas JOANNIC</cp:lastModifiedBy>
  <cp:revision>9</cp:revision>
  <dcterms:created xsi:type="dcterms:W3CDTF">2019-07-02T19:19:22Z</dcterms:created>
  <dcterms:modified xsi:type="dcterms:W3CDTF">2019-07-03T14:39:33Z</dcterms:modified>
</cp:coreProperties>
</file>