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ssandro Iellamo" initials="A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2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55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4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1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6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1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15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8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E9A2-DE77-4CDD-A8D8-EECD2D2970FB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FB86-F587-4D07-A60B-231B8860B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How do we measure the impact of IYCF-E programming? What needs to change? How shall we start the change? Who should lead?</a:t>
            </a:r>
          </a:p>
          <a:p>
            <a:r>
              <a:rPr lang="en-US" dirty="0"/>
              <a:t>Challenges in communicating what success looks like in IYCF programming? </a:t>
            </a:r>
          </a:p>
          <a:p>
            <a:r>
              <a:rPr lang="en-US" dirty="0"/>
              <a:t>Improve methods for collecting IYCF indicators (monitoring and impact)</a:t>
            </a:r>
          </a:p>
          <a:p>
            <a:r>
              <a:rPr lang="en-US" dirty="0"/>
              <a:t>Communicate the results of poor IYCF programming e.g. # increased cases of diarrhea</a:t>
            </a:r>
          </a:p>
          <a:p>
            <a:r>
              <a:rPr lang="en-US" dirty="0"/>
              <a:t>Do no harm indicators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641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Question 4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What opportunities exist for improving the implementation of IYCF-E programming?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  <a:p>
            <a:r>
              <a:rPr lang="en-US" dirty="0"/>
              <a:t>Improving IYCF-E implementation needs to take place in the preparedness work, that takes place within the development Sphere</a:t>
            </a:r>
          </a:p>
          <a:p>
            <a:pPr lvl="1"/>
            <a:r>
              <a:rPr lang="en-US" dirty="0"/>
              <a:t>Review of policy – making sure that policy work includes a IYCF-E lens</a:t>
            </a:r>
          </a:p>
          <a:p>
            <a:pPr lvl="1"/>
            <a:r>
              <a:rPr lang="en-US" dirty="0"/>
              <a:t>Need to engage with national IYCF partners (</a:t>
            </a:r>
            <a:r>
              <a:rPr lang="en-US" dirty="0" err="1"/>
              <a:t>e.g</a:t>
            </a:r>
            <a:r>
              <a:rPr lang="en-US" dirty="0"/>
              <a:t> those that are completing the breastfeeding trends score cards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Embedding IYCF services monitoring with the health services monitoring (</a:t>
            </a:r>
            <a:r>
              <a:rPr lang="en-US" dirty="0" err="1"/>
              <a:t>e.g</a:t>
            </a:r>
            <a:r>
              <a:rPr lang="en-US" dirty="0"/>
              <a:t> not all contexts have nutritionist – so need to strengthen monitoring within the health system) – at both clinic and community level.  At community level, does CHW reporting include IYCF monitoring?</a:t>
            </a:r>
          </a:p>
          <a:p>
            <a:r>
              <a:rPr lang="en-US" dirty="0"/>
              <a:t>IYCF needs to be framed as ‘Public Health issue’  - not a Nutrition/Food issue. The idea of shared responsibility – not keeping it as ‘nutrition’ e.g. early initiation of breastfeeding falls under the responsibility of reproductive health. </a:t>
            </a:r>
          </a:p>
          <a:p>
            <a:r>
              <a:rPr lang="en-US" dirty="0"/>
              <a:t>Need to frame this around the ‘</a:t>
            </a:r>
            <a:r>
              <a:rPr lang="en-US" dirty="0" err="1"/>
              <a:t>Nuturing</a:t>
            </a:r>
            <a:r>
              <a:rPr lang="en-US" dirty="0"/>
              <a:t> Care Framework’ – supporting children to reach their development potential, narrative needs to change beyond nutrition. Empowering </a:t>
            </a:r>
            <a:r>
              <a:rPr lang="en-US"/>
              <a:t>of caregivers. </a:t>
            </a:r>
            <a:endParaRPr lang="en-US" dirty="0"/>
          </a:p>
          <a:p>
            <a:r>
              <a:rPr lang="en-US" dirty="0"/>
              <a:t>Accountability of WHO member states to WHO guidance – middle and high income countries don’t feel that IFE guidelines apply to them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879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Question 4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Global stock-take of IYCF - HMIS IYCF data or DHIS data</a:t>
            </a:r>
          </a:p>
          <a:p>
            <a:r>
              <a:rPr lang="en-US" dirty="0"/>
              <a:t>Strengthen </a:t>
            </a:r>
            <a:r>
              <a:rPr lang="en-US" dirty="0" err="1"/>
              <a:t>WBTi</a:t>
            </a:r>
            <a:r>
              <a:rPr lang="en-US" dirty="0"/>
              <a:t> analysis of IYCF-E</a:t>
            </a:r>
          </a:p>
          <a:p>
            <a:r>
              <a:rPr lang="en-US" dirty="0"/>
              <a:t>Schools – adolescents – sexual/reproductive health education</a:t>
            </a:r>
          </a:p>
          <a:p>
            <a:r>
              <a:rPr lang="en-US" dirty="0"/>
              <a:t>Faith leaders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73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0FE19-9390-4FE5-A410-A46EDA37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is the role of coordination mechanisms and donors?</a:t>
            </a:r>
            <a:br>
              <a:rPr lang="en-US" b="1" dirty="0"/>
            </a:br>
            <a:endParaRPr lang="en-CA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754BD-7B41-4570-81D9-D8474D497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There are current opportunities to capitalize upon – we are starting to talk about this more</a:t>
            </a:r>
          </a:p>
          <a:p>
            <a:r>
              <a:rPr lang="en-US" dirty="0"/>
              <a:t>Accountability to IFE-OG – are we holding ourselves to account e.g. a bench/mark score card?</a:t>
            </a:r>
          </a:p>
          <a:p>
            <a:r>
              <a:rPr lang="en-US" dirty="0"/>
              <a:t>Does every cluster – systematically have IYCF-E working group?</a:t>
            </a:r>
          </a:p>
          <a:p>
            <a:r>
              <a:rPr lang="en-US" dirty="0"/>
              <a:t>IYCF needs to be reflected in preparedness documents (not routinely done now)</a:t>
            </a:r>
          </a:p>
          <a:p>
            <a:r>
              <a:rPr lang="en-US" dirty="0"/>
              <a:t>Donor – acknowledgement and acceptance that IYCF has to be embedded in whatever your funding stream is  (&amp; not just confined to the nutrition box). </a:t>
            </a:r>
          </a:p>
          <a:p>
            <a:r>
              <a:rPr lang="en-US" dirty="0"/>
              <a:t>Embed IYCF into all assessments</a:t>
            </a:r>
          </a:p>
          <a:p>
            <a:r>
              <a:rPr lang="en-US" dirty="0"/>
              <a:t>Budget guidance on what IYCF response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7369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423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Question 3</vt:lpstr>
      <vt:lpstr>Question 4</vt:lpstr>
      <vt:lpstr>Question 4</vt:lpstr>
      <vt:lpstr>What is the role of coordination mechanisms and donors? </vt:lpstr>
    </vt:vector>
  </TitlesOfParts>
  <Company>USAID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Boyd</dc:creator>
  <cp:lastModifiedBy>Faith Nzioka</cp:lastModifiedBy>
  <cp:revision>12</cp:revision>
  <dcterms:created xsi:type="dcterms:W3CDTF">2019-07-02T19:44:40Z</dcterms:created>
  <dcterms:modified xsi:type="dcterms:W3CDTF">2019-07-03T15:45:54Z</dcterms:modified>
</cp:coreProperties>
</file>