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0" roundtripDataSignature="AMtx7mjDcnvy7QUgmmIe9IrOmYzEMEVn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cee26a4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5cee26a43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cee26a43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5cee26a430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Management of Wasting</a:t>
            </a:r>
            <a:br>
              <a:rPr lang="en-US" sz="3959"/>
            </a:br>
            <a:r>
              <a:rPr lang="en-US" sz="3959"/>
              <a:t>Question 1</a:t>
            </a:r>
            <a:endParaRPr sz="3959"/>
          </a:p>
        </p:txBody>
      </p:sp>
      <p:sp>
        <p:nvSpPr>
          <p:cNvPr id="85" name="Google Shape;85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What are some other ways that the quality and scale of treatment of wasting can be improved? 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List some opportunities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List some of the challenges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cee26a430_0_0"/>
          <p:cNvSpPr txBox="1"/>
          <p:nvPr>
            <p:ph type="title"/>
          </p:nvPr>
        </p:nvSpPr>
        <p:spPr>
          <a:xfrm>
            <a:off x="457200" y="-2587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Management of Wasting - Question 1</a:t>
            </a:r>
            <a:endParaRPr sz="3959"/>
          </a:p>
        </p:txBody>
      </p:sp>
      <p:sp>
        <p:nvSpPr>
          <p:cNvPr id="91" name="Google Shape;91;g5cee26a430_0_0"/>
          <p:cNvSpPr txBox="1"/>
          <p:nvPr>
            <p:ph idx="1" type="body"/>
          </p:nvPr>
        </p:nvSpPr>
        <p:spPr>
          <a:xfrm>
            <a:off x="457200" y="713925"/>
            <a:ext cx="8229600" cy="60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Opportunities: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Map coverage of health facilities and Mobile teams for out of reach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Use alternative Structures which can be used for expansion in informal settlements ?IDPs and refugee camps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Rationalization plan of minimum care capacity geographical and difficulty of access (inpatient/OTP/SFP)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Multi-sectoral / multi-programme convergence Health Wash FSec for active case findings and Monitoring quality: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Sustained and close field presence for quality monitoring and correcting actions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 Remote spatial analysis of programme performance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>
                <a:latin typeface="Arial"/>
                <a:ea typeface="Arial"/>
                <a:cs typeface="Arial"/>
                <a:sym typeface="Arial"/>
              </a:rPr>
              <a:t>Multi-sectoral convergence for supporting supply chain management system.</a:t>
            </a: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cee26a430_0_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Management of Wasting - Question 1</a:t>
            </a:r>
            <a:endParaRPr sz="3959"/>
          </a:p>
        </p:txBody>
      </p:sp>
      <p:sp>
        <p:nvSpPr>
          <p:cNvPr id="97" name="Google Shape;97;g5cee26a430_0_7"/>
          <p:cNvSpPr txBox="1"/>
          <p:nvPr>
            <p:ph idx="1" type="body"/>
          </p:nvPr>
        </p:nvSpPr>
        <p:spPr>
          <a:xfrm>
            <a:off x="457200" y="1168250"/>
            <a:ext cx="8229600" cy="49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Challenges: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Insufficient capacity (technical-surge) of wasting management at both national and international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Difficulty of integration of wasting care into routine health care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Inadequate context specific guidance on sustainable scale up of MAM care, especially in food secure settings.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Inconsistence of geographical prioritization and ranking of priorities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Clearer guidance on practical ways for identification of wasted population. Admission-discharge, MUAC-W/H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Question 2</a:t>
            </a:r>
            <a:endParaRPr/>
          </a:p>
        </p:txBody>
      </p:sp>
      <p:sp>
        <p:nvSpPr>
          <p:cNvPr id="103" name="Google Shape;103;p2"/>
          <p:cNvSpPr txBox="1"/>
          <p:nvPr>
            <p:ph idx="1" type="body"/>
          </p:nvPr>
        </p:nvSpPr>
        <p:spPr>
          <a:xfrm>
            <a:off x="0" y="1103350"/>
            <a:ext cx="9144000" cy="50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21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How can GNC partners engage in a strategic way to improve the quality and scale of the treatment of wasting?</a:t>
            </a:r>
            <a:endParaRPr sz="2400"/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-          Contribute to Context analysis, especially in rapidly deteriorating or rapid onset crisis (where and to what extent; RAM, ENA?)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-          Technical and operational evidence . 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-        GNC feeding into WHO guidance process.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-          Develop tools and guidance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-          Improved knowledge management and diffusion easy access platforms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-          Capacity building on various topics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266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-          Greater Cross-cluster fertilization and convergence/alignment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2019-07-02T19:19:22Z</dcterms:created>
  <dc:creator>Erin Boyd</dc:creator>
</cp:coreProperties>
</file>