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E7F4A-58B2-4C09-82EF-56B62FA0C5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B177E3-85A8-484F-8C02-29A4880E1C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67B6E-91F2-40A0-9944-1FDB76408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F397-E913-4C8E-B9C5-33764CFF00B4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32B00-390C-462E-9F73-24186530A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B1028-1DB6-4324-A1AA-170277DFD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D56D-551B-43CF-86F1-C092C3531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324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56732-8FAD-4584-835C-F8F7AF16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A74403-86D5-477E-8320-85A2C4747E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DC953-2284-4D97-9591-DD558533E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F397-E913-4C8E-B9C5-33764CFF00B4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6711D-EB38-4CF0-BE44-484D205D7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0356CB-54A7-446D-9C77-E1AE2A0A3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D56D-551B-43CF-86F1-C092C3531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59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5B46AA-A6E5-4FAD-AA9E-E771AD371D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3C3316-2DB3-4B7B-8C60-10F136596F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71A06-9BEE-4FEA-BDFF-EAE88313A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F397-E913-4C8E-B9C5-33764CFF00B4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9773E-CC24-44EF-BB5E-F9B96761C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D9E6BA-1033-4672-B4D4-1061E9E8A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D56D-551B-43CF-86F1-C092C3531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830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62DE9-8E78-45FF-AF30-29DC9F2E8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10896-F0FB-4FFD-BD62-EF9E95CA2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309A4D-6C1A-4C5B-AE02-3B9733E51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F397-E913-4C8E-B9C5-33764CFF00B4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7B429-E6BB-4326-AC78-92C01AAAD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15FD4E-3740-4E68-B692-30F122AC2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D56D-551B-43CF-86F1-C092C3531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87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11B39-087D-4845-81DC-E05BEF03F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3D098E-4D6E-4FC6-A63F-E79179FC2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42D2AB-9B44-4D5E-AF43-C73D879A1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F397-E913-4C8E-B9C5-33764CFF00B4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6D59F-FC1D-4927-8EFF-0236A8A10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9B198-698C-4AA1-9FF5-756D11177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D56D-551B-43CF-86F1-C092C3531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221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3769-2DAC-4AE0-A0EB-B00B5B361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C6652-F01C-4828-83C3-D1F1B9C377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43496F-30A5-46CF-8677-4BB5B0C7EB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0FDF72-00B4-44FA-A2A9-98492B48E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F397-E913-4C8E-B9C5-33764CFF00B4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C39112-B7F0-4B40-91F3-909EA0104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DBD511-8C7A-416F-A5E1-E5872A352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D56D-551B-43CF-86F1-C092C3531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37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CC5B3-FED1-4EAC-A924-50D7E24A3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F24086-FF5F-4A27-8995-24935E30E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030F34-5026-47E6-B77F-D1E3487081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290E8-1219-4FF3-923F-535400A7EA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83B5AD-5D92-4C7B-A260-5259DE5208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5206B0-E0D9-4349-910F-A87208C7E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F397-E913-4C8E-B9C5-33764CFF00B4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C17B4F-D332-4380-ACFD-E6E88C221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FD63F4-704D-4C12-B3D6-F21CF7045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D56D-551B-43CF-86F1-C092C3531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444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D2366-2016-4F6C-8AAB-8E24F31D7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20900A-CC2C-41FA-8F59-755769C8D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F397-E913-4C8E-B9C5-33764CFF00B4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06ADBE-0320-453A-B8B1-D016FA556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CF1A4B-59FF-4895-8E2C-F30961F45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D56D-551B-43CF-86F1-C092C3531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355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F82E6E-DF3A-4E17-8952-2717DA902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F397-E913-4C8E-B9C5-33764CFF00B4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13722E-069E-42CC-9A72-63E2804B0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99E0EB-74D3-4981-A4F0-69EE08149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D56D-551B-43CF-86F1-C092C3531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132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198F0-C277-4A43-B6F2-486C07215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7D4EA-5994-4F73-BFC6-B51A6A5BD1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DB07F2-037D-47F7-82FE-893F45705E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9C1AB5-4158-41CA-9C19-A59B29E33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F397-E913-4C8E-B9C5-33764CFF00B4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C11B79-CA0B-421D-A573-2313DF712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3C626D-EA13-42D9-BF5D-F6D64AA86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D56D-551B-43CF-86F1-C092C3531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280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523AF-B46A-4D88-9863-9577F50A2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60BD7B-BB08-44CD-B186-D2F3024102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A91BB0-5F7C-455B-B29D-46412B7177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AFA463-049D-4E62-BB3A-578363AAA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F397-E913-4C8E-B9C5-33764CFF00B4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AD3A1F-6E87-424C-AB14-1BC93E253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F124FF-F195-4CC1-9281-DDAD85780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D56D-551B-43CF-86F1-C092C3531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795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3137FB-FC1A-4D7C-9BF8-350FAAB7C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ED641D-C46D-4DB4-AE31-D1A5FFDE3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5CD1E-B397-4596-A23E-2E331ED360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9F397-E913-4C8E-B9C5-33764CFF00B4}" type="datetimeFigureOut">
              <a:rPr lang="en-US" smtClean="0"/>
              <a:t>7/3/2019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19AE6-3F40-4F58-9FDC-5A5AAD3C07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733C40-15D4-4C19-9F67-195E9FCFF9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0D56D-551B-43CF-86F1-C092C3531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353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97257-F1CA-4691-9BC9-A7ED0F0DD0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Comprehensive intervention group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071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54F66-8EBC-4589-A7F9-069ADA660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are the key challenges to implementing a comprehensive package of nutrition interventions in humanitarian settings?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804049-750F-4949-A120-5CC3162403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Too many to remember</a:t>
            </a:r>
          </a:p>
          <a:p>
            <a:r>
              <a:rPr lang="en-GB" dirty="0"/>
              <a:t>Need to be contextualized depending on needs assessment in each context</a:t>
            </a:r>
          </a:p>
          <a:p>
            <a:r>
              <a:rPr lang="en-GB" dirty="0"/>
              <a:t>Donors have their own agenda </a:t>
            </a:r>
          </a:p>
          <a:p>
            <a:r>
              <a:rPr lang="en-GB" dirty="0"/>
              <a:t>Communication/consensus with other sectors </a:t>
            </a:r>
          </a:p>
          <a:p>
            <a:r>
              <a:rPr lang="en-GB" dirty="0"/>
              <a:t>Supply chain management is an issue </a:t>
            </a:r>
          </a:p>
          <a:p>
            <a:r>
              <a:rPr lang="en-GB" dirty="0"/>
              <a:t>Guidelines and operational guidance is sometimes missing 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295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BF482-D2E0-47C9-B144-E394CEFF0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27246"/>
          </a:xfrm>
        </p:spPr>
        <p:txBody>
          <a:bodyPr>
            <a:normAutofit fontScale="90000"/>
          </a:bodyPr>
          <a:lstStyle/>
          <a:p>
            <a:r>
              <a:rPr lang="en-GB" dirty="0"/>
              <a:t>What are the next steps to better define a comprehensive set of interventions in humanitarian settings? What opportunities exist to provide a comprehensive set of </a:t>
            </a:r>
            <a:r>
              <a:rPr lang="en-GB" dirty="0" err="1"/>
              <a:t>inteventions</a:t>
            </a:r>
            <a:r>
              <a:rPr lang="en-GB" dirty="0"/>
              <a:t> beyond CMAM and IYCF-E?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5B4DF7-3A5C-4C8F-9FFD-18B97EE40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29699"/>
            <a:ext cx="10515600" cy="3047264"/>
          </a:xfrm>
        </p:spPr>
        <p:txBody>
          <a:bodyPr/>
          <a:lstStyle/>
          <a:p>
            <a:r>
              <a:rPr lang="en-GB" dirty="0"/>
              <a:t>Map out the gap</a:t>
            </a:r>
          </a:p>
          <a:p>
            <a:r>
              <a:rPr lang="en-GB" dirty="0"/>
              <a:t>Further analysis to identify operational gaps </a:t>
            </a:r>
          </a:p>
          <a:p>
            <a:r>
              <a:rPr lang="en-GB" dirty="0"/>
              <a:t>Reach out to other sectors to understand opportunities and capacities </a:t>
            </a:r>
          </a:p>
          <a:p>
            <a:r>
              <a:rPr lang="en-GB" dirty="0"/>
              <a:t>Change the narrative to the donors: comprehensive package is life saving and cost-effective  </a:t>
            </a:r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818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75D34-B6BD-48D4-A780-FC116B491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69028"/>
          </a:xfrm>
        </p:spPr>
        <p:txBody>
          <a:bodyPr>
            <a:normAutofit fontScale="90000"/>
          </a:bodyPr>
          <a:lstStyle/>
          <a:p>
            <a:r>
              <a:rPr lang="en-GB" dirty="0"/>
              <a:t>If you were asked to review the quality of the nutrition in emergency collective response in a country, how would you go about it? Where would you start?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C9F4AA-8B2D-4CB1-8281-39B0543B2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20651"/>
            <a:ext cx="10515600" cy="3556311"/>
          </a:xfrm>
        </p:spPr>
        <p:txBody>
          <a:bodyPr/>
          <a:lstStyle/>
          <a:p>
            <a:r>
              <a:rPr lang="en-GB" dirty="0"/>
              <a:t>Contextualized country level nutrition surveillance system</a:t>
            </a:r>
          </a:p>
          <a:p>
            <a:r>
              <a:rPr lang="en-GB" dirty="0"/>
              <a:t>Get partners around the table at country level to measure the outcome beyond measuring the process </a:t>
            </a:r>
          </a:p>
          <a:p>
            <a:r>
              <a:rPr lang="en-GB" dirty="0"/>
              <a:t> Find a way to measure preparedness </a:t>
            </a:r>
          </a:p>
          <a:p>
            <a:r>
              <a:rPr lang="en-GB" dirty="0"/>
              <a:t>Better vulnerability analysis beyond IPC </a:t>
            </a:r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882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191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Comprehensive intervention group work</vt:lpstr>
      <vt:lpstr>What are the key challenges to implementing a comprehensive package of nutrition interventions in humanitarian settings?</vt:lpstr>
      <vt:lpstr>What are the next steps to better define a comprehensive set of interventions in humanitarian settings? What opportunities exist to provide a comprehensive set of inteventions beyond CMAM and IYCF-E?</vt:lpstr>
      <vt:lpstr>If you were asked to review the quality of the nutrition in emergency collective response in a country, how would you go about it? Where would you start?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Comprehensive intervention group work</dc:title>
  <dc:creator>Faith Nzioka</dc:creator>
  <cp:lastModifiedBy>Faith Nzioka</cp:lastModifiedBy>
  <cp:revision>4</cp:revision>
  <dcterms:created xsi:type="dcterms:W3CDTF">2019-07-03T15:23:24Z</dcterms:created>
  <dcterms:modified xsi:type="dcterms:W3CDTF">2019-07-03T15:43:59Z</dcterms:modified>
</cp:coreProperties>
</file>