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  <p:sldId id="257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1238" y="-4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3E9A2-DE77-4CDD-A8D8-EECD2D2970FB}" type="datetimeFigureOut">
              <a:rPr lang="en-US" smtClean="0"/>
              <a:t>7/3/2019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7FB86-F587-4D07-A60B-231B8860BB9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94206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3E9A2-DE77-4CDD-A8D8-EECD2D2970FB}" type="datetimeFigureOut">
              <a:rPr lang="en-US" smtClean="0"/>
              <a:t>7/3/2019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7FB86-F587-4D07-A60B-231B8860BB9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2221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3E9A2-DE77-4CDD-A8D8-EECD2D2970FB}" type="datetimeFigureOut">
              <a:rPr lang="en-US" smtClean="0"/>
              <a:t>7/3/2019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7FB86-F587-4D07-A60B-231B8860BB9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99555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3E9A2-DE77-4CDD-A8D8-EECD2D2970FB}" type="datetimeFigureOut">
              <a:rPr lang="en-US" smtClean="0"/>
              <a:t>7/3/2019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7FB86-F587-4D07-A60B-231B8860BB9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51433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3E9A2-DE77-4CDD-A8D8-EECD2D2970FB}" type="datetimeFigureOut">
              <a:rPr lang="en-US" smtClean="0"/>
              <a:t>7/3/2019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7FB86-F587-4D07-A60B-231B8860BB9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62195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3E9A2-DE77-4CDD-A8D8-EECD2D2970FB}" type="datetimeFigureOut">
              <a:rPr lang="en-US" smtClean="0"/>
              <a:t>7/3/2019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7FB86-F587-4D07-A60B-231B8860BB9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15622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3E9A2-DE77-4CDD-A8D8-EECD2D2970FB}" type="datetimeFigureOut">
              <a:rPr lang="en-US" smtClean="0"/>
              <a:t>7/3/2019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7FB86-F587-4D07-A60B-231B8860BB9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5394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3E9A2-DE77-4CDD-A8D8-EECD2D2970FB}" type="datetimeFigureOut">
              <a:rPr lang="en-US" smtClean="0"/>
              <a:t>7/3/2019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7FB86-F587-4D07-A60B-231B8860BB9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19189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3E9A2-DE77-4CDD-A8D8-EECD2D2970FB}" type="datetimeFigureOut">
              <a:rPr lang="en-US" smtClean="0"/>
              <a:t>7/3/2019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7FB86-F587-4D07-A60B-231B8860BB9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50153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3E9A2-DE77-4CDD-A8D8-EECD2D2970FB}" type="datetimeFigureOut">
              <a:rPr lang="en-US" smtClean="0"/>
              <a:t>7/3/2019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7FB86-F587-4D07-A60B-231B8860BB9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9871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3E9A2-DE77-4CDD-A8D8-EECD2D2970FB}" type="datetimeFigureOut">
              <a:rPr lang="en-US" smtClean="0"/>
              <a:t>7/3/2019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7FB86-F587-4D07-A60B-231B8860BB9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3784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03E9A2-DE77-4CDD-A8D8-EECD2D2970FB}" type="datetimeFigureOut">
              <a:rPr lang="en-US" smtClean="0"/>
              <a:t>7/3/2019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47FB86-F587-4D07-A60B-231B8860BB9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9062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Comprehensive Interventions </a:t>
            </a:r>
            <a:br>
              <a:rPr lang="en-GB" dirty="0" smtClean="0"/>
            </a:br>
            <a:r>
              <a:rPr lang="en-GB" dirty="0" smtClean="0"/>
              <a:t>Group </a:t>
            </a:r>
            <a:r>
              <a:rPr lang="en-GB" dirty="0" smtClean="0"/>
              <a:t>Work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Under each of those questions, consider both global and country level </a:t>
            </a:r>
            <a:r>
              <a:rPr lang="en-GB" dirty="0" smtClean="0"/>
              <a:t>actions</a:t>
            </a:r>
          </a:p>
          <a:p>
            <a:pPr marL="0" indent="0">
              <a:buNone/>
            </a:pPr>
            <a:r>
              <a:rPr lang="en-GB" b="1" dirty="0"/>
              <a:t/>
            </a:r>
            <a:br>
              <a:rPr lang="en-GB" b="1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26879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12AE81A-0D7F-453D-A963-7CE0EE5A90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Question 1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21EDA06A-303C-498A-889C-6B8B155881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What are the key challenges </a:t>
            </a:r>
            <a:r>
              <a:rPr lang="en-GB" dirty="0" smtClean="0"/>
              <a:t>to implementing a </a:t>
            </a:r>
            <a:r>
              <a:rPr lang="en-GB" dirty="0" smtClean="0"/>
              <a:t>comprehensive </a:t>
            </a:r>
            <a:r>
              <a:rPr lang="en-GB" dirty="0" smtClean="0"/>
              <a:t>package in </a:t>
            </a:r>
            <a:r>
              <a:rPr lang="en-GB" dirty="0"/>
              <a:t>humanitarian settings?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44537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Question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8229600" cy="4525963"/>
          </a:xfrm>
        </p:spPr>
        <p:txBody>
          <a:bodyPr/>
          <a:lstStyle/>
          <a:p>
            <a:r>
              <a:rPr lang="en-US" dirty="0"/>
              <a:t>What are the next steps to better </a:t>
            </a:r>
            <a:r>
              <a:rPr lang="en-US" dirty="0" smtClean="0"/>
              <a:t>define a </a:t>
            </a:r>
            <a:r>
              <a:rPr lang="en-US" dirty="0" smtClean="0"/>
              <a:t>comprehensive set of interventions </a:t>
            </a:r>
            <a:r>
              <a:rPr lang="en-US" dirty="0" smtClean="0"/>
              <a:t>in humanitarian </a:t>
            </a:r>
            <a:r>
              <a:rPr lang="en-US" dirty="0"/>
              <a:t>settings?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83888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Question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opportunities exist </a:t>
            </a:r>
            <a:r>
              <a:rPr lang="en-US" dirty="0" smtClean="0"/>
              <a:t>to provide a comprehensive set of interventions beyond </a:t>
            </a:r>
            <a:r>
              <a:rPr lang="en-US" dirty="0"/>
              <a:t>CMAM and IYCF-E programmes?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58799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</TotalTime>
  <Words>68</Words>
  <Application>Microsoft Office PowerPoint</Application>
  <PresentationFormat>On-screen Show (4:3)</PresentationFormat>
  <Paragraphs>9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Comprehensive Interventions  Group Work </vt:lpstr>
      <vt:lpstr>Question 1</vt:lpstr>
      <vt:lpstr>Question 2</vt:lpstr>
      <vt:lpstr>Question 3</vt:lpstr>
    </vt:vector>
  </TitlesOfParts>
  <Company>USAID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Erin Boyd</dc:creator>
  <cp:lastModifiedBy>Erin Boyd</cp:lastModifiedBy>
  <cp:revision>10</cp:revision>
  <dcterms:created xsi:type="dcterms:W3CDTF">2019-07-02T19:44:40Z</dcterms:created>
  <dcterms:modified xsi:type="dcterms:W3CDTF">2019-07-03T11:17:37Z</dcterms:modified>
</cp:coreProperties>
</file>