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2"/>
  </p:notesMasterIdLst>
  <p:sldIdLst>
    <p:sldId id="256" r:id="rId5"/>
    <p:sldId id="257" r:id="rId6"/>
    <p:sldId id="441" r:id="rId7"/>
    <p:sldId id="448" r:id="rId8"/>
    <p:sldId id="449" r:id="rId9"/>
    <p:sldId id="438" r:id="rId10"/>
    <p:sldId id="435" r:id="rId11"/>
    <p:sldId id="439" r:id="rId12"/>
    <p:sldId id="447" r:id="rId13"/>
    <p:sldId id="450" r:id="rId14"/>
    <p:sldId id="440" r:id="rId15"/>
    <p:sldId id="442" r:id="rId16"/>
    <p:sldId id="443" r:id="rId17"/>
    <p:sldId id="444" r:id="rId18"/>
    <p:sldId id="268" r:id="rId19"/>
    <p:sldId id="445" r:id="rId20"/>
    <p:sldId id="270" r:id="rId21"/>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 userDrawn="1">
          <p15:clr>
            <a:srgbClr val="A4A3A4"/>
          </p15:clr>
        </p15:guide>
        <p15:guide id="2" pos="19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uth Situma" initials="RS" lastIdx="1" clrIdx="0">
    <p:extLst>
      <p:ext uri="{19B8F6BF-5375-455C-9EA6-DF929625EA0E}">
        <p15:presenceInfo xmlns:p15="http://schemas.microsoft.com/office/powerpoint/2012/main" userId="S-1-5-21-889838981-920820592-1903951286-21104" providerId="AD"/>
      </p:ext>
    </p:extLst>
  </p:cmAuthor>
  <p:cmAuthor id="2" name="Isabelle Modigell" initials="IM" lastIdx="11" clrIdx="1">
    <p:extLst>
      <p:ext uri="{19B8F6BF-5375-455C-9EA6-DF929625EA0E}">
        <p15:presenceInfo xmlns:p15="http://schemas.microsoft.com/office/powerpoint/2012/main" userId="0d7949f29c1ba541" providerId="Windows Live"/>
      </p:ext>
    </p:extLst>
  </p:cmAuthor>
  <p:cmAuthor id="3" name="Colleen Emary" initials="CE" lastIdx="3" clrIdx="2">
    <p:extLst>
      <p:ext uri="{19B8F6BF-5375-455C-9EA6-DF929625EA0E}">
        <p15:presenceInfo xmlns:p15="http://schemas.microsoft.com/office/powerpoint/2012/main" userId="S::colleen_emary@wvi.org::76b8cad4-e08a-4e72-a7ec-23e576f1339f" providerId="AD"/>
      </p:ext>
    </p:extLst>
  </p:cmAuthor>
  <p:cmAuthor id="4" name="Andi" initials="A" lastIdx="17" clrIdx="3">
    <p:extLst>
      <p:ext uri="{19B8F6BF-5375-455C-9EA6-DF929625EA0E}">
        <p15:presenceInfo xmlns:p15="http://schemas.microsoft.com/office/powerpoint/2012/main" userId="Andi" providerId="None"/>
      </p:ext>
    </p:extLst>
  </p:cmAuthor>
  <p:cmAuthor id="5" name="Colleen Emary" initials="CE [2]" lastIdx="9" clrIdx="4">
    <p:extLst>
      <p:ext uri="{19B8F6BF-5375-455C-9EA6-DF929625EA0E}">
        <p15:presenceInfo xmlns:p15="http://schemas.microsoft.com/office/powerpoint/2012/main" userId="S::Colleen_Emary@worldvision.ca::bf951812-c858-4045-b39a-28af06e95be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543A"/>
    <a:srgbClr val="FFFF99"/>
    <a:srgbClr val="F57F82"/>
    <a:srgbClr val="B2D0BC"/>
    <a:srgbClr val="7FD4CD"/>
    <a:srgbClr val="DFF2C4"/>
    <a:srgbClr val="A5DA5A"/>
    <a:srgbClr val="FACE86"/>
    <a:srgbClr val="3AACA4"/>
    <a:srgbClr val="69A37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6" d="100"/>
          <a:sy n="66" d="100"/>
        </p:scale>
        <p:origin x="103" y="38"/>
      </p:cViewPr>
      <p:guideLst>
        <p:guide orient="horz" pos="336"/>
        <p:guide pos="19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 Id="rId35"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i Kendle" userId="S::akendle_internationalmedicalcorps.org#ext#@wvi365.onmicrosoft.com::1d474e6c-e556-4449-8ea4-38965d56cc65" providerId="AD" clId="Web-{1222A769-1DBE-4E20-A5C7-46BAAF4E1EB3}"/>
    <pc:docChg chg="modSld">
      <pc:chgData name="Andi Kendle" userId="S::akendle_internationalmedicalcorps.org#ext#@wvi365.onmicrosoft.com::1d474e6c-e556-4449-8ea4-38965d56cc65" providerId="AD" clId="Web-{1222A769-1DBE-4E20-A5C7-46BAAF4E1EB3}" dt="2019-06-30T02:15:18.607" v="0" actId="20577"/>
      <pc:docMkLst>
        <pc:docMk/>
      </pc:docMkLst>
      <pc:sldChg chg="modSp">
        <pc:chgData name="Andi Kendle" userId="S::akendle_internationalmedicalcorps.org#ext#@wvi365.onmicrosoft.com::1d474e6c-e556-4449-8ea4-38965d56cc65" providerId="AD" clId="Web-{1222A769-1DBE-4E20-A5C7-46BAAF4E1EB3}" dt="2019-06-30T02:15:18.607" v="0" actId="20577"/>
        <pc:sldMkLst>
          <pc:docMk/>
          <pc:sldMk cId="2940706878" sldId="270"/>
        </pc:sldMkLst>
        <pc:spChg chg="mod">
          <ac:chgData name="Andi Kendle" userId="S::akendle_internationalmedicalcorps.org#ext#@wvi365.onmicrosoft.com::1d474e6c-e556-4449-8ea4-38965d56cc65" providerId="AD" clId="Web-{1222A769-1DBE-4E20-A5C7-46BAAF4E1EB3}" dt="2019-06-30T02:15:18.607" v="0" actId="20577"/>
          <ac:spMkLst>
            <pc:docMk/>
            <pc:sldMk cId="2940706878" sldId="270"/>
            <ac:spMk id="3" creationId="{00000000-0000-0000-0000-000000000000}"/>
          </ac:spMkLst>
        </pc:spChg>
      </pc:sldChg>
    </pc:docChg>
  </pc:docChgLst>
  <pc:docChgLst>
    <pc:chgData name="Colleen Emary" userId="bf951812-c858-4045-b39a-28af06e95be6" providerId="ADAL" clId="{26435F71-7B9C-489C-81F1-331CC93A7A06}"/>
    <pc:docChg chg="undo custSel mod addSld delSld modSld sldOrd">
      <pc:chgData name="Colleen Emary" userId="bf951812-c858-4045-b39a-28af06e95be6" providerId="ADAL" clId="{26435F71-7B9C-489C-81F1-331CC93A7A06}" dt="2019-06-27T21:09:48.889" v="9309" actId="2696"/>
      <pc:docMkLst>
        <pc:docMk/>
      </pc:docMkLst>
      <pc:sldChg chg="modSp">
        <pc:chgData name="Colleen Emary" userId="bf951812-c858-4045-b39a-28af06e95be6" providerId="ADAL" clId="{26435F71-7B9C-489C-81F1-331CC93A7A06}" dt="2019-06-27T14:26:24.393" v="32" actId="20577"/>
        <pc:sldMkLst>
          <pc:docMk/>
          <pc:sldMk cId="523944554" sldId="256"/>
        </pc:sldMkLst>
        <pc:spChg chg="mod">
          <ac:chgData name="Colleen Emary" userId="bf951812-c858-4045-b39a-28af06e95be6" providerId="ADAL" clId="{26435F71-7B9C-489C-81F1-331CC93A7A06}" dt="2019-06-27T14:26:24.393" v="32" actId="20577"/>
          <ac:spMkLst>
            <pc:docMk/>
            <pc:sldMk cId="523944554" sldId="256"/>
            <ac:spMk id="8" creationId="{A1B001A2-8B3A-4439-8E4F-5334E6EF5493}"/>
          </ac:spMkLst>
        </pc:spChg>
      </pc:sldChg>
      <pc:sldChg chg="modSp modNotesTx">
        <pc:chgData name="Colleen Emary" userId="bf951812-c858-4045-b39a-28af06e95be6" providerId="ADAL" clId="{26435F71-7B9C-489C-81F1-331CC93A7A06}" dt="2019-06-27T20:58:01.715" v="8767" actId="20577"/>
        <pc:sldMkLst>
          <pc:docMk/>
          <pc:sldMk cId="3887145230" sldId="257"/>
        </pc:sldMkLst>
        <pc:spChg chg="mod">
          <ac:chgData name="Colleen Emary" userId="bf951812-c858-4045-b39a-28af06e95be6" providerId="ADAL" clId="{26435F71-7B9C-489C-81F1-331CC93A7A06}" dt="2019-06-27T14:34:59.991" v="359" actId="20577"/>
          <ac:spMkLst>
            <pc:docMk/>
            <pc:sldMk cId="3887145230" sldId="257"/>
            <ac:spMk id="2" creationId="{F21D0433-C114-4725-8C33-66F4A81608B4}"/>
          </ac:spMkLst>
        </pc:spChg>
        <pc:spChg chg="mod">
          <ac:chgData name="Colleen Emary" userId="bf951812-c858-4045-b39a-28af06e95be6" providerId="ADAL" clId="{26435F71-7B9C-489C-81F1-331CC93A7A06}" dt="2019-06-27T20:58:01.715" v="8767" actId="20577"/>
          <ac:spMkLst>
            <pc:docMk/>
            <pc:sldMk cId="3887145230" sldId="257"/>
            <ac:spMk id="3" creationId="{5A41A4DD-84D1-4021-A50C-5620DAFA6773}"/>
          </ac:spMkLst>
        </pc:spChg>
      </pc:sldChg>
      <pc:sldChg chg="modSp del modNotesTx">
        <pc:chgData name="Colleen Emary" userId="bf951812-c858-4045-b39a-28af06e95be6" providerId="ADAL" clId="{26435F71-7B9C-489C-81F1-331CC93A7A06}" dt="2019-06-27T17:27:27.801" v="2920" actId="2696"/>
        <pc:sldMkLst>
          <pc:docMk/>
          <pc:sldMk cId="2870972535" sldId="263"/>
        </pc:sldMkLst>
        <pc:spChg chg="mod">
          <ac:chgData name="Colleen Emary" userId="bf951812-c858-4045-b39a-28af06e95be6" providerId="ADAL" clId="{26435F71-7B9C-489C-81F1-331CC93A7A06}" dt="2019-06-27T14:35:15.529" v="380" actId="20577"/>
          <ac:spMkLst>
            <pc:docMk/>
            <pc:sldMk cId="2870972535" sldId="263"/>
            <ac:spMk id="2" creationId="{342549AB-569B-47AB-9515-7A72CBBC7995}"/>
          </ac:spMkLst>
        </pc:spChg>
        <pc:spChg chg="mod">
          <ac:chgData name="Colleen Emary" userId="bf951812-c858-4045-b39a-28af06e95be6" providerId="ADAL" clId="{26435F71-7B9C-489C-81F1-331CC93A7A06}" dt="2019-06-27T17:19:56.014" v="2344" actId="20577"/>
          <ac:spMkLst>
            <pc:docMk/>
            <pc:sldMk cId="2870972535" sldId="263"/>
            <ac:spMk id="3" creationId="{97E430CC-4F32-4AF8-B8B4-AEA7109AC7DE}"/>
          </ac:spMkLst>
        </pc:spChg>
      </pc:sldChg>
      <pc:sldChg chg="del">
        <pc:chgData name="Colleen Emary" userId="bf951812-c858-4045-b39a-28af06e95be6" providerId="ADAL" clId="{26435F71-7B9C-489C-81F1-331CC93A7A06}" dt="2019-06-27T18:14:08.410" v="5162" actId="2696"/>
        <pc:sldMkLst>
          <pc:docMk/>
          <pc:sldMk cId="2515346893" sldId="264"/>
        </pc:sldMkLst>
      </pc:sldChg>
      <pc:sldChg chg="modSp ord">
        <pc:chgData name="Colleen Emary" userId="bf951812-c858-4045-b39a-28af06e95be6" providerId="ADAL" clId="{26435F71-7B9C-489C-81F1-331CC93A7A06}" dt="2019-06-27T20:57:40.511" v="8766" actId="113"/>
        <pc:sldMkLst>
          <pc:docMk/>
          <pc:sldMk cId="2940706878" sldId="270"/>
        </pc:sldMkLst>
        <pc:spChg chg="mod">
          <ac:chgData name="Colleen Emary" userId="bf951812-c858-4045-b39a-28af06e95be6" providerId="ADAL" clId="{26435F71-7B9C-489C-81F1-331CC93A7A06}" dt="2019-06-27T20:57:40.511" v="8766" actId="113"/>
          <ac:spMkLst>
            <pc:docMk/>
            <pc:sldMk cId="2940706878" sldId="270"/>
            <ac:spMk id="3" creationId="{00000000-0000-0000-0000-000000000000}"/>
          </ac:spMkLst>
        </pc:spChg>
      </pc:sldChg>
      <pc:sldChg chg="addSp delSp modSp add mod setBg addCm modCm modNotesTx">
        <pc:chgData name="Colleen Emary" userId="bf951812-c858-4045-b39a-28af06e95be6" providerId="ADAL" clId="{26435F71-7B9C-489C-81F1-331CC93A7A06}" dt="2019-06-27T21:08:23.553" v="9285" actId="20577"/>
        <pc:sldMkLst>
          <pc:docMk/>
          <pc:sldMk cId="1849795552" sldId="272"/>
        </pc:sldMkLst>
        <pc:spChg chg="mod">
          <ac:chgData name="Colleen Emary" userId="bf951812-c858-4045-b39a-28af06e95be6" providerId="ADAL" clId="{26435F71-7B9C-489C-81F1-331CC93A7A06}" dt="2019-06-27T20:12:04.307" v="6175" actId="113"/>
          <ac:spMkLst>
            <pc:docMk/>
            <pc:sldMk cId="1849795552" sldId="272"/>
            <ac:spMk id="2" creationId="{342549AB-569B-47AB-9515-7A72CBBC7995}"/>
          </ac:spMkLst>
        </pc:spChg>
        <pc:spChg chg="mod ord">
          <ac:chgData name="Colleen Emary" userId="bf951812-c858-4045-b39a-28af06e95be6" providerId="ADAL" clId="{26435F71-7B9C-489C-81F1-331CC93A7A06}" dt="2019-06-27T20:11:27.588" v="6117" actId="6549"/>
          <ac:spMkLst>
            <pc:docMk/>
            <pc:sldMk cId="1849795552" sldId="272"/>
            <ac:spMk id="3" creationId="{97E430CC-4F32-4AF8-B8B4-AEA7109AC7DE}"/>
          </ac:spMkLst>
        </pc:spChg>
        <pc:spChg chg="add del">
          <ac:chgData name="Colleen Emary" userId="bf951812-c858-4045-b39a-28af06e95be6" providerId="ADAL" clId="{26435F71-7B9C-489C-81F1-331CC93A7A06}" dt="2019-06-27T17:25:36.928" v="2919" actId="26606"/>
          <ac:spMkLst>
            <pc:docMk/>
            <pc:sldMk cId="1849795552" sldId="272"/>
            <ac:spMk id="13" creationId="{AFA67CD3-AB4E-4A7A-BEB8-53C445D8C44E}"/>
          </ac:spMkLst>
        </pc:spChg>
        <pc:spChg chg="add del">
          <ac:chgData name="Colleen Emary" userId="bf951812-c858-4045-b39a-28af06e95be6" providerId="ADAL" clId="{26435F71-7B9C-489C-81F1-331CC93A7A06}" dt="2019-06-27T17:25:36.928" v="2919" actId="26606"/>
          <ac:spMkLst>
            <pc:docMk/>
            <pc:sldMk cId="1849795552" sldId="272"/>
            <ac:spMk id="14" creationId="{339C8D78-A644-462F-B674-F440635E5353}"/>
          </ac:spMkLst>
        </pc:spChg>
        <pc:picChg chg="add mod">
          <ac:chgData name="Colleen Emary" userId="bf951812-c858-4045-b39a-28af06e95be6" providerId="ADAL" clId="{26435F71-7B9C-489C-81F1-331CC93A7A06}" dt="2019-06-27T17:30:05.372" v="2962" actId="1076"/>
          <ac:picMkLst>
            <pc:docMk/>
            <pc:sldMk cId="1849795552" sldId="272"/>
            <ac:picMk id="5" creationId="{EB40A291-E090-47FF-90E7-E80E9336A2D9}"/>
          </ac:picMkLst>
        </pc:picChg>
        <pc:picChg chg="add del">
          <ac:chgData name="Colleen Emary" userId="bf951812-c858-4045-b39a-28af06e95be6" providerId="ADAL" clId="{26435F71-7B9C-489C-81F1-331CC93A7A06}" dt="2019-06-27T17:25:36.928" v="2919" actId="26606"/>
          <ac:picMkLst>
            <pc:docMk/>
            <pc:sldMk cId="1849795552" sldId="272"/>
            <ac:picMk id="12" creationId="{07CF545F-9C2E-4446-97CD-AD92990C2B68}"/>
          </ac:picMkLst>
        </pc:picChg>
        <pc:cxnChg chg="add del">
          <ac:chgData name="Colleen Emary" userId="bf951812-c858-4045-b39a-28af06e95be6" providerId="ADAL" clId="{26435F71-7B9C-489C-81F1-331CC93A7A06}" dt="2019-06-27T17:25:33.212" v="2917" actId="26606"/>
          <ac:cxnSpMkLst>
            <pc:docMk/>
            <pc:sldMk cId="1849795552" sldId="272"/>
            <ac:cxnSpMk id="10" creationId="{39B7FDC9-F0CE-43A7-9F2A-83DD09DC3453}"/>
          </ac:cxnSpMkLst>
        </pc:cxnChg>
      </pc:sldChg>
      <pc:sldChg chg="addSp delSp modSp add del ord addCm modCm modNotesTx">
        <pc:chgData name="Colleen Emary" userId="bf951812-c858-4045-b39a-28af06e95be6" providerId="ADAL" clId="{26435F71-7B9C-489C-81F1-331CC93A7A06}" dt="2019-06-27T18:28:33.835" v="5493" actId="2696"/>
        <pc:sldMkLst>
          <pc:docMk/>
          <pc:sldMk cId="2806781620" sldId="273"/>
        </pc:sldMkLst>
        <pc:spChg chg="mod">
          <ac:chgData name="Colleen Emary" userId="bf951812-c858-4045-b39a-28af06e95be6" providerId="ADAL" clId="{26435F71-7B9C-489C-81F1-331CC93A7A06}" dt="2019-06-27T17:56:45.804" v="4124" actId="20577"/>
          <ac:spMkLst>
            <pc:docMk/>
            <pc:sldMk cId="2806781620" sldId="273"/>
            <ac:spMk id="2" creationId="{46AE85B2-6CF7-4B39-A060-B6D1D443CC4F}"/>
          </ac:spMkLst>
        </pc:spChg>
        <pc:spChg chg="del mod">
          <ac:chgData name="Colleen Emary" userId="bf951812-c858-4045-b39a-28af06e95be6" providerId="ADAL" clId="{26435F71-7B9C-489C-81F1-331CC93A7A06}" dt="2019-06-27T17:32:39.337" v="3038" actId="1032"/>
          <ac:spMkLst>
            <pc:docMk/>
            <pc:sldMk cId="2806781620" sldId="273"/>
            <ac:spMk id="3" creationId="{C73C4C7D-DFB4-4877-9880-26C8E2E4F838}"/>
          </ac:spMkLst>
        </pc:spChg>
        <pc:spChg chg="add del mod">
          <ac:chgData name="Colleen Emary" userId="bf951812-c858-4045-b39a-28af06e95be6" providerId="ADAL" clId="{26435F71-7B9C-489C-81F1-331CC93A7A06}" dt="2019-06-27T17:34:56.194" v="3047" actId="1032"/>
          <ac:spMkLst>
            <pc:docMk/>
            <pc:sldMk cId="2806781620" sldId="273"/>
            <ac:spMk id="5" creationId="{CABFBD88-B169-4C19-AE69-4AFC944F0A90}"/>
          </ac:spMkLst>
        </pc:spChg>
        <pc:spChg chg="add mod">
          <ac:chgData name="Colleen Emary" userId="bf951812-c858-4045-b39a-28af06e95be6" providerId="ADAL" clId="{26435F71-7B9C-489C-81F1-331CC93A7A06}" dt="2019-06-27T18:22:03.050" v="5323" actId="20577"/>
          <ac:spMkLst>
            <pc:docMk/>
            <pc:sldMk cId="2806781620" sldId="273"/>
            <ac:spMk id="7" creationId="{F9B387B3-E16E-475D-A0DC-82F6D97CC607}"/>
          </ac:spMkLst>
        </pc:spChg>
        <pc:graphicFrameChg chg="add del mod">
          <ac:chgData name="Colleen Emary" userId="bf951812-c858-4045-b39a-28af06e95be6" providerId="ADAL" clId="{26435F71-7B9C-489C-81F1-331CC93A7A06}" dt="2019-06-27T17:33:50.046" v="3046" actId="478"/>
          <ac:graphicFrameMkLst>
            <pc:docMk/>
            <pc:sldMk cId="2806781620" sldId="273"/>
            <ac:graphicFrameMk id="4" creationId="{B3978526-0A66-4592-9F5B-BD6011AC3FD9}"/>
          </ac:graphicFrameMkLst>
        </pc:graphicFrameChg>
        <pc:graphicFrameChg chg="add del mod">
          <ac:chgData name="Colleen Emary" userId="bf951812-c858-4045-b39a-28af06e95be6" providerId="ADAL" clId="{26435F71-7B9C-489C-81F1-331CC93A7A06}" dt="2019-06-27T17:55:46.571" v="4084" actId="478"/>
          <ac:graphicFrameMkLst>
            <pc:docMk/>
            <pc:sldMk cId="2806781620" sldId="273"/>
            <ac:graphicFrameMk id="6" creationId="{8CF7FEAA-CB81-4906-828B-F32CB53788AA}"/>
          </ac:graphicFrameMkLst>
        </pc:graphicFrameChg>
        <pc:graphicFrameChg chg="add mod">
          <ac:chgData name="Colleen Emary" userId="bf951812-c858-4045-b39a-28af06e95be6" providerId="ADAL" clId="{26435F71-7B9C-489C-81F1-331CC93A7A06}" dt="2019-06-27T18:23:38.664" v="5328"/>
          <ac:graphicFrameMkLst>
            <pc:docMk/>
            <pc:sldMk cId="2806781620" sldId="273"/>
            <ac:graphicFrameMk id="8" creationId="{BE7E02C8-4878-438C-9245-44A189003563}"/>
          </ac:graphicFrameMkLst>
        </pc:graphicFrameChg>
      </pc:sldChg>
      <pc:sldChg chg="modSp add del">
        <pc:chgData name="Colleen Emary" userId="bf951812-c858-4045-b39a-28af06e95be6" providerId="ADAL" clId="{26435F71-7B9C-489C-81F1-331CC93A7A06}" dt="2019-06-27T17:29:10.810" v="2955" actId="2696"/>
        <pc:sldMkLst>
          <pc:docMk/>
          <pc:sldMk cId="3588530614" sldId="273"/>
        </pc:sldMkLst>
        <pc:spChg chg="mod">
          <ac:chgData name="Colleen Emary" userId="bf951812-c858-4045-b39a-28af06e95be6" providerId="ADAL" clId="{26435F71-7B9C-489C-81F1-331CC93A7A06}" dt="2019-06-27T17:28:22.412" v="2950" actId="20577"/>
          <ac:spMkLst>
            <pc:docMk/>
            <pc:sldMk cId="3588530614" sldId="273"/>
            <ac:spMk id="2" creationId="{2F991160-20CF-497E-B19C-3F675CF70B1E}"/>
          </ac:spMkLst>
        </pc:spChg>
        <pc:graphicFrameChg chg="mod">
          <ac:chgData name="Colleen Emary" userId="bf951812-c858-4045-b39a-28af06e95be6" providerId="ADAL" clId="{26435F71-7B9C-489C-81F1-331CC93A7A06}" dt="2019-06-27T17:28:59.581" v="2954" actId="12385"/>
          <ac:graphicFrameMkLst>
            <pc:docMk/>
            <pc:sldMk cId="3588530614" sldId="273"/>
            <ac:graphicFrameMk id="4" creationId="{0723A57D-BA00-40BA-9D65-7A3D51B68789}"/>
          </ac:graphicFrameMkLst>
        </pc:graphicFrameChg>
      </pc:sldChg>
      <pc:sldChg chg="modSp add modNotesTx">
        <pc:chgData name="Colleen Emary" userId="bf951812-c858-4045-b39a-28af06e95be6" providerId="ADAL" clId="{26435F71-7B9C-489C-81F1-331CC93A7A06}" dt="2019-06-27T18:13:08.444" v="5158" actId="207"/>
        <pc:sldMkLst>
          <pc:docMk/>
          <pc:sldMk cId="297324226" sldId="435"/>
        </pc:sldMkLst>
        <pc:spChg chg="mod">
          <ac:chgData name="Colleen Emary" userId="bf951812-c858-4045-b39a-28af06e95be6" providerId="ADAL" clId="{26435F71-7B9C-489C-81F1-331CC93A7A06}" dt="2019-06-27T18:09:34.516" v="5126" actId="113"/>
          <ac:spMkLst>
            <pc:docMk/>
            <pc:sldMk cId="297324226" sldId="435"/>
            <ac:spMk id="3" creationId="{A10F77D7-BE57-4631-9D16-64DC7C54F2EE}"/>
          </ac:spMkLst>
        </pc:spChg>
        <pc:spChg chg="mod">
          <ac:chgData name="Colleen Emary" userId="bf951812-c858-4045-b39a-28af06e95be6" providerId="ADAL" clId="{26435F71-7B9C-489C-81F1-331CC93A7A06}" dt="2019-06-27T18:13:08.444" v="5158" actId="207"/>
          <ac:spMkLst>
            <pc:docMk/>
            <pc:sldMk cId="297324226" sldId="435"/>
            <ac:spMk id="6" creationId="{6F170BA1-DDF3-43EA-AF61-F9875F03A8F1}"/>
          </ac:spMkLst>
        </pc:spChg>
      </pc:sldChg>
      <pc:sldChg chg="modSp add ord modAnim addCm modCm">
        <pc:chgData name="Colleen Emary" userId="bf951812-c858-4045-b39a-28af06e95be6" providerId="ADAL" clId="{26435F71-7B9C-489C-81F1-331CC93A7A06}" dt="2019-06-27T21:08:52.916" v="9286"/>
        <pc:sldMkLst>
          <pc:docMk/>
          <pc:sldMk cId="3247489508" sldId="437"/>
        </pc:sldMkLst>
        <pc:spChg chg="mod">
          <ac:chgData name="Colleen Emary" userId="bf951812-c858-4045-b39a-28af06e95be6" providerId="ADAL" clId="{26435F71-7B9C-489C-81F1-331CC93A7A06}" dt="2019-06-27T17:53:04.716" v="3970" actId="113"/>
          <ac:spMkLst>
            <pc:docMk/>
            <pc:sldMk cId="3247489508" sldId="437"/>
            <ac:spMk id="3" creationId="{A10F77D7-BE57-4631-9D16-64DC7C54F2EE}"/>
          </ac:spMkLst>
        </pc:spChg>
        <pc:spChg chg="mod">
          <ac:chgData name="Colleen Emary" userId="bf951812-c858-4045-b39a-28af06e95be6" providerId="ADAL" clId="{26435F71-7B9C-489C-81F1-331CC93A7A06}" dt="2019-06-27T18:13:23.946" v="5159" actId="207"/>
          <ac:spMkLst>
            <pc:docMk/>
            <pc:sldMk cId="3247489508" sldId="437"/>
            <ac:spMk id="6" creationId="{6F170BA1-DDF3-43EA-AF61-F9875F03A8F1}"/>
          </ac:spMkLst>
        </pc:spChg>
        <pc:spChg chg="mod">
          <ac:chgData name="Colleen Emary" userId="bf951812-c858-4045-b39a-28af06e95be6" providerId="ADAL" clId="{26435F71-7B9C-489C-81F1-331CC93A7A06}" dt="2019-06-27T17:53:11.227" v="3971" actId="1076"/>
          <ac:spMkLst>
            <pc:docMk/>
            <pc:sldMk cId="3247489508" sldId="437"/>
            <ac:spMk id="7" creationId="{A10F77D7-BE57-4631-9D16-64DC7C54F2EE}"/>
          </ac:spMkLst>
        </pc:spChg>
      </pc:sldChg>
      <pc:sldChg chg="modSp add modAnim modNotesTx">
        <pc:chgData name="Colleen Emary" userId="bf951812-c858-4045-b39a-28af06e95be6" providerId="ADAL" clId="{26435F71-7B9C-489C-81F1-331CC93A7A06}" dt="2019-06-27T20:14:01.958" v="6329" actId="207"/>
        <pc:sldMkLst>
          <pc:docMk/>
          <pc:sldMk cId="1900677265" sldId="438"/>
        </pc:sldMkLst>
        <pc:spChg chg="mod">
          <ac:chgData name="Colleen Emary" userId="bf951812-c858-4045-b39a-28af06e95be6" providerId="ADAL" clId="{26435F71-7B9C-489C-81F1-331CC93A7A06}" dt="2019-06-27T18:31:55.625" v="5558" actId="113"/>
          <ac:spMkLst>
            <pc:docMk/>
            <pc:sldMk cId="1900677265" sldId="438"/>
            <ac:spMk id="2" creationId="{985D7389-8210-40FB-907F-837AA3FB3B10}"/>
          </ac:spMkLst>
        </pc:spChg>
        <pc:spChg chg="mod">
          <ac:chgData name="Colleen Emary" userId="bf951812-c858-4045-b39a-28af06e95be6" providerId="ADAL" clId="{26435F71-7B9C-489C-81F1-331CC93A7A06}" dt="2019-06-27T20:14:01.958" v="6329" actId="207"/>
          <ac:spMkLst>
            <pc:docMk/>
            <pc:sldMk cId="1900677265" sldId="438"/>
            <ac:spMk id="3" creationId="{1B8A2ECD-BA89-447F-BD8B-008F3E84E3C9}"/>
          </ac:spMkLst>
        </pc:spChg>
      </pc:sldChg>
      <pc:sldChg chg="modSp add addCm modCm">
        <pc:chgData name="Colleen Emary" userId="bf951812-c858-4045-b39a-28af06e95be6" providerId="ADAL" clId="{26435F71-7B9C-489C-81F1-331CC93A7A06}" dt="2019-06-27T18:32:02.905" v="5559" actId="113"/>
        <pc:sldMkLst>
          <pc:docMk/>
          <pc:sldMk cId="1324299661" sldId="439"/>
        </pc:sldMkLst>
        <pc:spChg chg="mod">
          <ac:chgData name="Colleen Emary" userId="bf951812-c858-4045-b39a-28af06e95be6" providerId="ADAL" clId="{26435F71-7B9C-489C-81F1-331CC93A7A06}" dt="2019-06-27T18:32:02.905" v="5559" actId="113"/>
          <ac:spMkLst>
            <pc:docMk/>
            <pc:sldMk cId="1324299661" sldId="439"/>
            <ac:spMk id="2" creationId="{7327A437-C675-453E-AF1E-35226ED2AEE2}"/>
          </ac:spMkLst>
        </pc:spChg>
      </pc:sldChg>
      <pc:sldChg chg="addSp modSp add modNotesTx">
        <pc:chgData name="Colleen Emary" userId="bf951812-c858-4045-b39a-28af06e95be6" providerId="ADAL" clId="{26435F71-7B9C-489C-81F1-331CC93A7A06}" dt="2019-06-27T21:02:20.223" v="9092" actId="20577"/>
        <pc:sldMkLst>
          <pc:docMk/>
          <pc:sldMk cId="2694267165" sldId="440"/>
        </pc:sldMkLst>
        <pc:spChg chg="mod">
          <ac:chgData name="Colleen Emary" userId="bf951812-c858-4045-b39a-28af06e95be6" providerId="ADAL" clId="{26435F71-7B9C-489C-81F1-331CC93A7A06}" dt="2019-06-27T18:32:15.689" v="5596" actId="20577"/>
          <ac:spMkLst>
            <pc:docMk/>
            <pc:sldMk cId="2694267165" sldId="440"/>
            <ac:spMk id="2" creationId="{22505279-452F-4018-81DF-83BD96ECFF4E}"/>
          </ac:spMkLst>
        </pc:spChg>
        <pc:spChg chg="mod">
          <ac:chgData name="Colleen Emary" userId="bf951812-c858-4045-b39a-28af06e95be6" providerId="ADAL" clId="{26435F71-7B9C-489C-81F1-331CC93A7A06}" dt="2019-06-27T20:10:13.026" v="6044" actId="20577"/>
          <ac:spMkLst>
            <pc:docMk/>
            <pc:sldMk cId="2694267165" sldId="440"/>
            <ac:spMk id="3" creationId="{D2EA91B4-B66F-4ACC-A87E-67B8F5B4D1AC}"/>
          </ac:spMkLst>
        </pc:spChg>
        <pc:graphicFrameChg chg="add mod modGraphic">
          <ac:chgData name="Colleen Emary" userId="bf951812-c858-4045-b39a-28af06e95be6" providerId="ADAL" clId="{26435F71-7B9C-489C-81F1-331CC93A7A06}" dt="2019-06-27T20:16:29.386" v="6330" actId="207"/>
          <ac:graphicFrameMkLst>
            <pc:docMk/>
            <pc:sldMk cId="2694267165" sldId="440"/>
            <ac:graphicFrameMk id="4" creationId="{AB6C01A5-628F-4B9B-B61A-207D182A1644}"/>
          </ac:graphicFrameMkLst>
        </pc:graphicFrameChg>
      </pc:sldChg>
      <pc:sldChg chg="add del">
        <pc:chgData name="Colleen Emary" userId="bf951812-c858-4045-b39a-28af06e95be6" providerId="ADAL" clId="{26435F71-7B9C-489C-81F1-331CC93A7A06}" dt="2019-06-27T18:23:48.945" v="5330" actId="2696"/>
        <pc:sldMkLst>
          <pc:docMk/>
          <pc:sldMk cId="2262679429" sldId="441"/>
        </pc:sldMkLst>
      </pc:sldChg>
      <pc:sldChg chg="addSp delSp modSp add">
        <pc:chgData name="Colleen Emary" userId="bf951812-c858-4045-b39a-28af06e95be6" providerId="ADAL" clId="{26435F71-7B9C-489C-81F1-331CC93A7A06}" dt="2019-06-27T18:28:39.800" v="5498" actId="20577"/>
        <pc:sldMkLst>
          <pc:docMk/>
          <pc:sldMk cId="2357289273" sldId="441"/>
        </pc:sldMkLst>
        <pc:spChg chg="mod">
          <ac:chgData name="Colleen Emary" userId="bf951812-c858-4045-b39a-28af06e95be6" providerId="ADAL" clId="{26435F71-7B9C-489C-81F1-331CC93A7A06}" dt="2019-06-27T18:24:02.487" v="5341" actId="20577"/>
          <ac:spMkLst>
            <pc:docMk/>
            <pc:sldMk cId="2357289273" sldId="441"/>
            <ac:spMk id="2" creationId="{46AE85B2-6CF7-4B39-A060-B6D1D443CC4F}"/>
          </ac:spMkLst>
        </pc:spChg>
        <pc:spChg chg="mod">
          <ac:chgData name="Colleen Emary" userId="bf951812-c858-4045-b39a-28af06e95be6" providerId="ADAL" clId="{26435F71-7B9C-489C-81F1-331CC93A7A06}" dt="2019-06-27T18:28:39.800" v="5498" actId="20577"/>
          <ac:spMkLst>
            <pc:docMk/>
            <pc:sldMk cId="2357289273" sldId="441"/>
            <ac:spMk id="7" creationId="{F9B387B3-E16E-475D-A0DC-82F6D97CC607}"/>
          </ac:spMkLst>
        </pc:spChg>
        <pc:graphicFrameChg chg="add del mod">
          <ac:chgData name="Colleen Emary" userId="bf951812-c858-4045-b39a-28af06e95be6" providerId="ADAL" clId="{26435F71-7B9C-489C-81F1-331CC93A7A06}" dt="2019-06-27T18:25:09.377" v="5345" actId="1032"/>
          <ac:graphicFrameMkLst>
            <pc:docMk/>
            <pc:sldMk cId="2357289273" sldId="441"/>
            <ac:graphicFrameMk id="3" creationId="{CC53CF99-643C-400C-9920-CD833EB03D6E}"/>
          </ac:graphicFrameMkLst>
        </pc:graphicFrameChg>
        <pc:graphicFrameChg chg="add mod">
          <ac:chgData name="Colleen Emary" userId="bf951812-c858-4045-b39a-28af06e95be6" providerId="ADAL" clId="{26435F71-7B9C-489C-81F1-331CC93A7A06}" dt="2019-06-27T18:28:20.536" v="5492" actId="113"/>
          <ac:graphicFrameMkLst>
            <pc:docMk/>
            <pc:sldMk cId="2357289273" sldId="441"/>
            <ac:graphicFrameMk id="4" creationId="{9D945684-A75D-435D-9636-DFA55CBC0C31}"/>
          </ac:graphicFrameMkLst>
        </pc:graphicFrameChg>
        <pc:graphicFrameChg chg="del">
          <ac:chgData name="Colleen Emary" userId="bf951812-c858-4045-b39a-28af06e95be6" providerId="ADAL" clId="{26435F71-7B9C-489C-81F1-331CC93A7A06}" dt="2019-06-27T18:24:07.289" v="5342" actId="478"/>
          <ac:graphicFrameMkLst>
            <pc:docMk/>
            <pc:sldMk cId="2357289273" sldId="441"/>
            <ac:graphicFrameMk id="8" creationId="{BE7E02C8-4878-438C-9245-44A189003563}"/>
          </ac:graphicFrameMkLst>
        </pc:graphicFrameChg>
      </pc:sldChg>
      <pc:sldChg chg="modSp add">
        <pc:chgData name="Colleen Emary" userId="bf951812-c858-4045-b39a-28af06e95be6" providerId="ADAL" clId="{26435F71-7B9C-489C-81F1-331CC93A7A06}" dt="2019-06-27T20:41:26.514" v="8091" actId="113"/>
        <pc:sldMkLst>
          <pc:docMk/>
          <pc:sldMk cId="3074722409" sldId="442"/>
        </pc:sldMkLst>
        <pc:spChg chg="mod">
          <ac:chgData name="Colleen Emary" userId="bf951812-c858-4045-b39a-28af06e95be6" providerId="ADAL" clId="{26435F71-7B9C-489C-81F1-331CC93A7A06}" dt="2019-06-27T20:17:02.314" v="6351" actId="20577"/>
          <ac:spMkLst>
            <pc:docMk/>
            <pc:sldMk cId="3074722409" sldId="442"/>
            <ac:spMk id="2" creationId="{A4A28B96-5C26-4B38-9120-DD32DA1B232A}"/>
          </ac:spMkLst>
        </pc:spChg>
        <pc:spChg chg="mod">
          <ac:chgData name="Colleen Emary" userId="bf951812-c858-4045-b39a-28af06e95be6" providerId="ADAL" clId="{26435F71-7B9C-489C-81F1-331CC93A7A06}" dt="2019-06-27T20:41:26.514" v="8091" actId="113"/>
          <ac:spMkLst>
            <pc:docMk/>
            <pc:sldMk cId="3074722409" sldId="442"/>
            <ac:spMk id="3" creationId="{6E76BEA6-6160-4E78-B909-D5465329A8A9}"/>
          </ac:spMkLst>
        </pc:spChg>
      </pc:sldChg>
      <pc:sldChg chg="modSp add addCm modCm">
        <pc:chgData name="Colleen Emary" userId="bf951812-c858-4045-b39a-28af06e95be6" providerId="ADAL" clId="{26435F71-7B9C-489C-81F1-331CC93A7A06}" dt="2019-06-27T20:28:12.219" v="7201"/>
        <pc:sldMkLst>
          <pc:docMk/>
          <pc:sldMk cId="931667004" sldId="443"/>
        </pc:sldMkLst>
        <pc:spChg chg="mod">
          <ac:chgData name="Colleen Emary" userId="bf951812-c858-4045-b39a-28af06e95be6" providerId="ADAL" clId="{26435F71-7B9C-489C-81F1-331CC93A7A06}" dt="2019-06-27T20:21:04.496" v="6787" actId="20577"/>
          <ac:spMkLst>
            <pc:docMk/>
            <pc:sldMk cId="931667004" sldId="443"/>
            <ac:spMk id="2" creationId="{EA35FCEE-13EB-4DCE-8C6E-7DBAB55C029C}"/>
          </ac:spMkLst>
        </pc:spChg>
        <pc:spChg chg="mod">
          <ac:chgData name="Colleen Emary" userId="bf951812-c858-4045-b39a-28af06e95be6" providerId="ADAL" clId="{26435F71-7B9C-489C-81F1-331CC93A7A06}" dt="2019-06-27T20:27:40.274" v="7200" actId="113"/>
          <ac:spMkLst>
            <pc:docMk/>
            <pc:sldMk cId="931667004" sldId="443"/>
            <ac:spMk id="3" creationId="{4B3ED110-0E41-4B9B-86B8-98C7DEA1C975}"/>
          </ac:spMkLst>
        </pc:spChg>
      </pc:sldChg>
      <pc:sldChg chg="modSp add addCm modCm modNotesTx">
        <pc:chgData name="Colleen Emary" userId="bf951812-c858-4045-b39a-28af06e95be6" providerId="ADAL" clId="{26435F71-7B9C-489C-81F1-331CC93A7A06}" dt="2019-06-27T21:06:23.584" v="9273" actId="20577"/>
        <pc:sldMkLst>
          <pc:docMk/>
          <pc:sldMk cId="4146587511" sldId="444"/>
        </pc:sldMkLst>
        <pc:spChg chg="mod">
          <ac:chgData name="Colleen Emary" userId="bf951812-c858-4045-b39a-28af06e95be6" providerId="ADAL" clId="{26435F71-7B9C-489C-81F1-331CC93A7A06}" dt="2019-06-27T20:28:29.008" v="7250" actId="20577"/>
          <ac:spMkLst>
            <pc:docMk/>
            <pc:sldMk cId="4146587511" sldId="444"/>
            <ac:spMk id="2" creationId="{13C7BBA3-8784-4EB4-B50D-58415373C22B}"/>
          </ac:spMkLst>
        </pc:spChg>
        <pc:spChg chg="mod">
          <ac:chgData name="Colleen Emary" userId="bf951812-c858-4045-b39a-28af06e95be6" providerId="ADAL" clId="{26435F71-7B9C-489C-81F1-331CC93A7A06}" dt="2019-06-27T21:04:48.895" v="9212" actId="6549"/>
          <ac:spMkLst>
            <pc:docMk/>
            <pc:sldMk cId="4146587511" sldId="444"/>
            <ac:spMk id="3" creationId="{405A7EDB-42AD-4B18-951D-5450BFB830A5}"/>
          </ac:spMkLst>
        </pc:spChg>
      </pc:sldChg>
      <pc:sldChg chg="modSp add">
        <pc:chgData name="Colleen Emary" userId="bf951812-c858-4045-b39a-28af06e95be6" providerId="ADAL" clId="{26435F71-7B9C-489C-81F1-331CC93A7A06}" dt="2019-06-27T20:51:36.866" v="8473" actId="113"/>
        <pc:sldMkLst>
          <pc:docMk/>
          <pc:sldMk cId="2828679242" sldId="445"/>
        </pc:sldMkLst>
        <pc:spChg chg="mod">
          <ac:chgData name="Colleen Emary" userId="bf951812-c858-4045-b39a-28af06e95be6" providerId="ADAL" clId="{26435F71-7B9C-489C-81F1-331CC93A7A06}" dt="2019-06-27T20:51:36.866" v="8473" actId="113"/>
          <ac:spMkLst>
            <pc:docMk/>
            <pc:sldMk cId="2828679242" sldId="445"/>
            <ac:spMk id="2" creationId="{A753FB32-3A05-42A6-9E1C-AA31565F497B}"/>
          </ac:spMkLst>
        </pc:spChg>
      </pc:sldChg>
      <pc:sldChg chg="add">
        <pc:chgData name="Colleen Emary" userId="bf951812-c858-4045-b39a-28af06e95be6" providerId="ADAL" clId="{26435F71-7B9C-489C-81F1-331CC93A7A06}" dt="2019-06-27T21:07:44.493" v="9274"/>
        <pc:sldMkLst>
          <pc:docMk/>
          <pc:sldMk cId="3514204279" sldId="446"/>
        </pc:sldMkLst>
      </pc:sldChg>
      <pc:sldChg chg="modSp add del addCm modCm">
        <pc:chgData name="Colleen Emary" userId="bf951812-c858-4045-b39a-28af06e95be6" providerId="ADAL" clId="{26435F71-7B9C-489C-81F1-331CC93A7A06}" dt="2019-06-27T21:09:48.889" v="9309" actId="2696"/>
        <pc:sldMkLst>
          <pc:docMk/>
          <pc:sldMk cId="2692588840" sldId="447"/>
        </pc:sldMkLst>
        <pc:spChg chg="mod">
          <ac:chgData name="Colleen Emary" userId="bf951812-c858-4045-b39a-28af06e95be6" providerId="ADAL" clId="{26435F71-7B9C-489C-81F1-331CC93A7A06}" dt="2019-06-27T21:09:27.673" v="9306" actId="20577"/>
          <ac:spMkLst>
            <pc:docMk/>
            <pc:sldMk cId="2692588840" sldId="447"/>
            <ac:spMk id="2" creationId="{78B30543-62DC-42A3-9146-0F1B20006332}"/>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B97220-5C08-4732-92D4-06DD0355D6C5}" type="doc">
      <dgm:prSet loTypeId="urn:microsoft.com/office/officeart/2005/8/layout/venn3" loCatId="relationship" qsTypeId="urn:microsoft.com/office/officeart/2005/8/quickstyle/simple1" qsCatId="simple" csTypeId="urn:microsoft.com/office/officeart/2005/8/colors/accent1_2" csCatId="accent1" phldr="1"/>
      <dgm:spPr/>
      <dgm:t>
        <a:bodyPr/>
        <a:lstStyle/>
        <a:p>
          <a:endParaRPr lang="en-CA"/>
        </a:p>
      </dgm:t>
    </dgm:pt>
    <dgm:pt modelId="{C5FE1ADD-DB41-4E49-B1D9-DBF7B724C174}">
      <dgm:prSet phldrT="[Text]"/>
      <dgm:spPr>
        <a:solidFill>
          <a:srgbClr val="7FD4CD">
            <a:alpha val="50000"/>
          </a:srgbClr>
        </a:solidFill>
        <a:ln>
          <a:solidFill>
            <a:srgbClr val="7FD4CD"/>
          </a:solidFill>
        </a:ln>
      </dgm:spPr>
      <dgm:t>
        <a:bodyPr/>
        <a:lstStyle/>
        <a:p>
          <a:r>
            <a:rPr lang="en-US" b="1"/>
            <a:t>Technical Expertise (deployment &amp; remote)</a:t>
          </a:r>
          <a:endParaRPr lang="en-CA" b="1"/>
        </a:p>
      </dgm:t>
    </dgm:pt>
    <dgm:pt modelId="{16172135-2D6F-4C58-A7FE-0EB0B6DA2691}" type="parTrans" cxnId="{EB8FDCCF-75F3-4BA7-BAAB-9A70CF9B21BF}">
      <dgm:prSet/>
      <dgm:spPr/>
      <dgm:t>
        <a:bodyPr/>
        <a:lstStyle/>
        <a:p>
          <a:endParaRPr lang="en-CA"/>
        </a:p>
      </dgm:t>
    </dgm:pt>
    <dgm:pt modelId="{9A4C7B92-CF55-4893-ABE9-4430B8ECF9D0}" type="sibTrans" cxnId="{EB8FDCCF-75F3-4BA7-BAAB-9A70CF9B21BF}">
      <dgm:prSet/>
      <dgm:spPr/>
      <dgm:t>
        <a:bodyPr/>
        <a:lstStyle/>
        <a:p>
          <a:endParaRPr lang="en-CA"/>
        </a:p>
      </dgm:t>
    </dgm:pt>
    <dgm:pt modelId="{CA9FD22C-4C9A-4493-9AE6-D1A795686405}">
      <dgm:prSet phldrT="[Text]"/>
      <dgm:spPr>
        <a:solidFill>
          <a:srgbClr val="7FD4CD">
            <a:alpha val="50000"/>
          </a:srgbClr>
        </a:solidFill>
        <a:ln>
          <a:solidFill>
            <a:srgbClr val="7FD4CD"/>
          </a:solidFill>
        </a:ln>
      </dgm:spPr>
      <dgm:t>
        <a:bodyPr/>
        <a:lstStyle/>
        <a:p>
          <a:r>
            <a:rPr lang="en-US" b="1"/>
            <a:t>Competency Assessment &amp; Capacity Strengthening</a:t>
          </a:r>
          <a:endParaRPr lang="en-CA" b="1"/>
        </a:p>
      </dgm:t>
    </dgm:pt>
    <dgm:pt modelId="{73A89929-5C4E-4376-AFFD-43BCE3F1FCFC}" type="parTrans" cxnId="{66A52327-F0B5-4CA4-ADC2-E9C7CD695D77}">
      <dgm:prSet/>
      <dgm:spPr/>
      <dgm:t>
        <a:bodyPr/>
        <a:lstStyle/>
        <a:p>
          <a:endParaRPr lang="en-CA"/>
        </a:p>
      </dgm:t>
    </dgm:pt>
    <dgm:pt modelId="{8C19CF5B-88AF-4CEE-A564-6FA9DA13A904}" type="sibTrans" cxnId="{66A52327-F0B5-4CA4-ADC2-E9C7CD695D77}">
      <dgm:prSet/>
      <dgm:spPr/>
      <dgm:t>
        <a:bodyPr/>
        <a:lstStyle/>
        <a:p>
          <a:endParaRPr lang="en-CA"/>
        </a:p>
      </dgm:t>
    </dgm:pt>
    <dgm:pt modelId="{770C044F-1AED-419F-B961-7C0979ABF060}">
      <dgm:prSet phldrT="[Text]"/>
      <dgm:spPr>
        <a:solidFill>
          <a:srgbClr val="7FD4CD">
            <a:alpha val="50000"/>
          </a:srgbClr>
        </a:solidFill>
        <a:ln>
          <a:solidFill>
            <a:srgbClr val="7FD4CD"/>
          </a:solidFill>
        </a:ln>
      </dgm:spPr>
      <dgm:t>
        <a:bodyPr/>
        <a:lstStyle/>
        <a:p>
          <a:r>
            <a:rPr lang="en-US" b="1"/>
            <a:t>Consultancy Rosters</a:t>
          </a:r>
          <a:endParaRPr lang="en-CA" b="1"/>
        </a:p>
      </dgm:t>
    </dgm:pt>
    <dgm:pt modelId="{E6D2732D-D267-44CA-BEBA-962546785540}" type="parTrans" cxnId="{276CEF66-FBCC-4151-9922-9CD51ADC73F3}">
      <dgm:prSet/>
      <dgm:spPr/>
      <dgm:t>
        <a:bodyPr/>
        <a:lstStyle/>
        <a:p>
          <a:endParaRPr lang="en-CA"/>
        </a:p>
      </dgm:t>
    </dgm:pt>
    <dgm:pt modelId="{3B7E12A5-715C-4E74-94EF-4B16324400E1}" type="sibTrans" cxnId="{276CEF66-FBCC-4151-9922-9CD51ADC73F3}">
      <dgm:prSet/>
      <dgm:spPr/>
      <dgm:t>
        <a:bodyPr/>
        <a:lstStyle/>
        <a:p>
          <a:endParaRPr lang="en-CA"/>
        </a:p>
      </dgm:t>
    </dgm:pt>
    <dgm:pt modelId="{FEFCA92A-228D-4D59-90FA-440EE5EFE3D2}" type="pres">
      <dgm:prSet presAssocID="{79B97220-5C08-4732-92D4-06DD0355D6C5}" presName="Name0" presStyleCnt="0">
        <dgm:presLayoutVars>
          <dgm:dir/>
          <dgm:resizeHandles val="exact"/>
        </dgm:presLayoutVars>
      </dgm:prSet>
      <dgm:spPr/>
      <dgm:t>
        <a:bodyPr/>
        <a:lstStyle/>
        <a:p>
          <a:endParaRPr lang="en-US"/>
        </a:p>
      </dgm:t>
    </dgm:pt>
    <dgm:pt modelId="{03026059-81EB-4602-870A-4CE6AE931347}" type="pres">
      <dgm:prSet presAssocID="{C5FE1ADD-DB41-4E49-B1D9-DBF7B724C174}" presName="Name5" presStyleLbl="vennNode1" presStyleIdx="0" presStyleCnt="3">
        <dgm:presLayoutVars>
          <dgm:bulletEnabled val="1"/>
        </dgm:presLayoutVars>
      </dgm:prSet>
      <dgm:spPr/>
      <dgm:t>
        <a:bodyPr/>
        <a:lstStyle/>
        <a:p>
          <a:endParaRPr lang="en-US"/>
        </a:p>
      </dgm:t>
    </dgm:pt>
    <dgm:pt modelId="{06055940-40AD-4EA6-8E67-2A2D47CE1B44}" type="pres">
      <dgm:prSet presAssocID="{9A4C7B92-CF55-4893-ABE9-4430B8ECF9D0}" presName="space" presStyleCnt="0"/>
      <dgm:spPr/>
    </dgm:pt>
    <dgm:pt modelId="{A8A4F425-2B07-4447-9B07-3499DFE7E58F}" type="pres">
      <dgm:prSet presAssocID="{CA9FD22C-4C9A-4493-9AE6-D1A795686405}" presName="Name5" presStyleLbl="vennNode1" presStyleIdx="1" presStyleCnt="3">
        <dgm:presLayoutVars>
          <dgm:bulletEnabled val="1"/>
        </dgm:presLayoutVars>
      </dgm:prSet>
      <dgm:spPr/>
      <dgm:t>
        <a:bodyPr/>
        <a:lstStyle/>
        <a:p>
          <a:endParaRPr lang="en-US"/>
        </a:p>
      </dgm:t>
    </dgm:pt>
    <dgm:pt modelId="{817A018E-D098-4979-9C3A-534FA60067C6}" type="pres">
      <dgm:prSet presAssocID="{8C19CF5B-88AF-4CEE-A564-6FA9DA13A904}" presName="space" presStyleCnt="0"/>
      <dgm:spPr/>
    </dgm:pt>
    <dgm:pt modelId="{95C06035-79FA-4890-9E42-F0E841AA7F10}" type="pres">
      <dgm:prSet presAssocID="{770C044F-1AED-419F-B961-7C0979ABF060}" presName="Name5" presStyleLbl="vennNode1" presStyleIdx="2" presStyleCnt="3">
        <dgm:presLayoutVars>
          <dgm:bulletEnabled val="1"/>
        </dgm:presLayoutVars>
      </dgm:prSet>
      <dgm:spPr/>
      <dgm:t>
        <a:bodyPr/>
        <a:lstStyle/>
        <a:p>
          <a:endParaRPr lang="en-US"/>
        </a:p>
      </dgm:t>
    </dgm:pt>
  </dgm:ptLst>
  <dgm:cxnLst>
    <dgm:cxn modelId="{65B0610F-3B52-460E-9F78-0B9DFA53A6C9}" type="presOf" srcId="{C5FE1ADD-DB41-4E49-B1D9-DBF7B724C174}" destId="{03026059-81EB-4602-870A-4CE6AE931347}" srcOrd="0" destOrd="0" presId="urn:microsoft.com/office/officeart/2005/8/layout/venn3"/>
    <dgm:cxn modelId="{276CEF66-FBCC-4151-9922-9CD51ADC73F3}" srcId="{79B97220-5C08-4732-92D4-06DD0355D6C5}" destId="{770C044F-1AED-419F-B961-7C0979ABF060}" srcOrd="2" destOrd="0" parTransId="{E6D2732D-D267-44CA-BEBA-962546785540}" sibTransId="{3B7E12A5-715C-4E74-94EF-4B16324400E1}"/>
    <dgm:cxn modelId="{F38EAA8D-AEA2-4D41-A099-35D9C2CD7793}" type="presOf" srcId="{CA9FD22C-4C9A-4493-9AE6-D1A795686405}" destId="{A8A4F425-2B07-4447-9B07-3499DFE7E58F}" srcOrd="0" destOrd="0" presId="urn:microsoft.com/office/officeart/2005/8/layout/venn3"/>
    <dgm:cxn modelId="{EB8FDCCF-75F3-4BA7-BAAB-9A70CF9B21BF}" srcId="{79B97220-5C08-4732-92D4-06DD0355D6C5}" destId="{C5FE1ADD-DB41-4E49-B1D9-DBF7B724C174}" srcOrd="0" destOrd="0" parTransId="{16172135-2D6F-4C58-A7FE-0EB0B6DA2691}" sibTransId="{9A4C7B92-CF55-4893-ABE9-4430B8ECF9D0}"/>
    <dgm:cxn modelId="{8BC4DABA-CEDC-4C82-8F88-0629F5C061D1}" type="presOf" srcId="{770C044F-1AED-419F-B961-7C0979ABF060}" destId="{95C06035-79FA-4890-9E42-F0E841AA7F10}" srcOrd="0" destOrd="0" presId="urn:microsoft.com/office/officeart/2005/8/layout/venn3"/>
    <dgm:cxn modelId="{38291135-83B5-4EB6-8037-59524F5D7D56}" type="presOf" srcId="{79B97220-5C08-4732-92D4-06DD0355D6C5}" destId="{FEFCA92A-228D-4D59-90FA-440EE5EFE3D2}" srcOrd="0" destOrd="0" presId="urn:microsoft.com/office/officeart/2005/8/layout/venn3"/>
    <dgm:cxn modelId="{66A52327-F0B5-4CA4-ADC2-E9C7CD695D77}" srcId="{79B97220-5C08-4732-92D4-06DD0355D6C5}" destId="{CA9FD22C-4C9A-4493-9AE6-D1A795686405}" srcOrd="1" destOrd="0" parTransId="{73A89929-5C4E-4376-AFFD-43BCE3F1FCFC}" sibTransId="{8C19CF5B-88AF-4CEE-A564-6FA9DA13A904}"/>
    <dgm:cxn modelId="{7E09A15B-0F8A-448A-AE3F-B4C6484656BD}" type="presParOf" srcId="{FEFCA92A-228D-4D59-90FA-440EE5EFE3D2}" destId="{03026059-81EB-4602-870A-4CE6AE931347}" srcOrd="0" destOrd="0" presId="urn:microsoft.com/office/officeart/2005/8/layout/venn3"/>
    <dgm:cxn modelId="{C1A1439B-1825-43C9-80ED-62F7962957A4}" type="presParOf" srcId="{FEFCA92A-228D-4D59-90FA-440EE5EFE3D2}" destId="{06055940-40AD-4EA6-8E67-2A2D47CE1B44}" srcOrd="1" destOrd="0" presId="urn:microsoft.com/office/officeart/2005/8/layout/venn3"/>
    <dgm:cxn modelId="{4338EC01-6736-463D-B851-E764B969E8DD}" type="presParOf" srcId="{FEFCA92A-228D-4D59-90FA-440EE5EFE3D2}" destId="{A8A4F425-2B07-4447-9B07-3499DFE7E58F}" srcOrd="2" destOrd="0" presId="urn:microsoft.com/office/officeart/2005/8/layout/venn3"/>
    <dgm:cxn modelId="{CF536E74-B166-40F5-B820-7BF58026854B}" type="presParOf" srcId="{FEFCA92A-228D-4D59-90FA-440EE5EFE3D2}" destId="{817A018E-D098-4979-9C3A-534FA60067C6}" srcOrd="3" destOrd="0" presId="urn:microsoft.com/office/officeart/2005/8/layout/venn3"/>
    <dgm:cxn modelId="{ADAA953D-1543-491F-A3DD-C15133492E9F}" type="presParOf" srcId="{FEFCA92A-228D-4D59-90FA-440EE5EFE3D2}" destId="{95C06035-79FA-4890-9E42-F0E841AA7F10}" srcOrd="4" destOrd="0" presId="urn:microsoft.com/office/officeart/2005/8/layout/ven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F6BDC29-155E-4A80-B86E-F243B348A6C5}" type="doc">
      <dgm:prSet loTypeId="urn:microsoft.com/office/officeart/2005/8/layout/hList1" loCatId="list" qsTypeId="urn:microsoft.com/office/officeart/2005/8/quickstyle/simple1" qsCatId="simple" csTypeId="urn:microsoft.com/office/officeart/2005/8/colors/accent3_4" csCatId="accent3" phldr="1"/>
      <dgm:spPr/>
      <dgm:t>
        <a:bodyPr/>
        <a:lstStyle/>
        <a:p>
          <a:endParaRPr lang="en-US"/>
        </a:p>
      </dgm:t>
    </dgm:pt>
    <dgm:pt modelId="{B2E92347-D4E6-4176-BC86-DB06D1A30BEE}">
      <dgm:prSet phldrT="[Text]"/>
      <dgm:spPr/>
      <dgm:t>
        <a:bodyPr/>
        <a:lstStyle/>
        <a:p>
          <a:r>
            <a:rPr lang="en-US" dirty="0" smtClean="0"/>
            <a:t>TEP members</a:t>
          </a:r>
          <a:endParaRPr lang="en-US" dirty="0"/>
        </a:p>
      </dgm:t>
    </dgm:pt>
    <dgm:pt modelId="{A388774C-3B05-44D3-AB20-1C1CD3C68F00}" type="parTrans" cxnId="{ED4069F5-C62E-45A7-BCE0-1A5E4CBB55E3}">
      <dgm:prSet/>
      <dgm:spPr/>
      <dgm:t>
        <a:bodyPr/>
        <a:lstStyle/>
        <a:p>
          <a:endParaRPr lang="en-US"/>
        </a:p>
      </dgm:t>
    </dgm:pt>
    <dgm:pt modelId="{C9F840BA-B9B3-4A81-8CEF-4BEF9FBFA88D}" type="sibTrans" cxnId="{ED4069F5-C62E-45A7-BCE0-1A5E4CBB55E3}">
      <dgm:prSet/>
      <dgm:spPr/>
      <dgm:t>
        <a:bodyPr/>
        <a:lstStyle/>
        <a:p>
          <a:endParaRPr lang="en-US"/>
        </a:p>
      </dgm:t>
    </dgm:pt>
    <dgm:pt modelId="{93DE282D-A1A0-4AED-A454-D0D1B38C57DE}">
      <dgm:prSet phldrT="[Text]"/>
      <dgm:spPr/>
      <dgm:t>
        <a:bodyPr/>
        <a:lstStyle/>
        <a:p>
          <a:r>
            <a:rPr lang="en-US" dirty="0" smtClean="0"/>
            <a:t>AKA ‘suppliers’</a:t>
          </a:r>
          <a:endParaRPr lang="en-US" dirty="0"/>
        </a:p>
      </dgm:t>
    </dgm:pt>
    <dgm:pt modelId="{AECFF83E-DA90-43ED-ACB8-ECF6ADC708CA}" type="parTrans" cxnId="{516BE6DE-6368-4D51-8D8A-DEB0AF0E0FEE}">
      <dgm:prSet/>
      <dgm:spPr/>
      <dgm:t>
        <a:bodyPr/>
        <a:lstStyle/>
        <a:p>
          <a:endParaRPr lang="en-US"/>
        </a:p>
      </dgm:t>
    </dgm:pt>
    <dgm:pt modelId="{B473F310-587D-46CF-BB49-DE2E0CEEE1AA}" type="sibTrans" cxnId="{516BE6DE-6368-4D51-8D8A-DEB0AF0E0FEE}">
      <dgm:prSet/>
      <dgm:spPr/>
      <dgm:t>
        <a:bodyPr/>
        <a:lstStyle/>
        <a:p>
          <a:endParaRPr lang="en-US"/>
        </a:p>
      </dgm:t>
    </dgm:pt>
    <dgm:pt modelId="{74731836-CB41-47C2-B01E-505A1936813B}">
      <dgm:prSet phldrT="[Text]"/>
      <dgm:spPr/>
      <dgm:t>
        <a:bodyPr/>
        <a:lstStyle/>
        <a:p>
          <a:r>
            <a:rPr lang="en-US" dirty="0" smtClean="0"/>
            <a:t>Agencies that will provide technical support (deployable or remote)</a:t>
          </a:r>
          <a:endParaRPr lang="en-US" dirty="0"/>
        </a:p>
      </dgm:t>
    </dgm:pt>
    <dgm:pt modelId="{B2819733-0921-4CAD-99D1-15248909412D}" type="parTrans" cxnId="{30215613-55A0-4920-9E9A-FF3B899A2F38}">
      <dgm:prSet/>
      <dgm:spPr/>
      <dgm:t>
        <a:bodyPr/>
        <a:lstStyle/>
        <a:p>
          <a:endParaRPr lang="en-US"/>
        </a:p>
      </dgm:t>
    </dgm:pt>
    <dgm:pt modelId="{29FBE513-0A97-4823-B79F-4A97AABB4CE0}" type="sibTrans" cxnId="{30215613-55A0-4920-9E9A-FF3B899A2F38}">
      <dgm:prSet/>
      <dgm:spPr/>
      <dgm:t>
        <a:bodyPr/>
        <a:lstStyle/>
        <a:p>
          <a:endParaRPr lang="en-US"/>
        </a:p>
      </dgm:t>
    </dgm:pt>
    <dgm:pt modelId="{DFC1BCC6-A0FD-436B-B347-70BA953DAB28}">
      <dgm:prSet phldrT="[Text]"/>
      <dgm:spPr/>
      <dgm:t>
        <a:bodyPr/>
        <a:lstStyle/>
        <a:p>
          <a:r>
            <a:rPr lang="en-US" dirty="0" smtClean="0"/>
            <a:t>Steering Committee</a:t>
          </a:r>
          <a:endParaRPr lang="en-US" dirty="0"/>
        </a:p>
      </dgm:t>
    </dgm:pt>
    <dgm:pt modelId="{C0EC193D-F18B-4F08-8377-4EF5087AB06A}" type="parTrans" cxnId="{507FB616-FC69-4124-8D25-71AA9530E961}">
      <dgm:prSet/>
      <dgm:spPr/>
      <dgm:t>
        <a:bodyPr/>
        <a:lstStyle/>
        <a:p>
          <a:endParaRPr lang="en-US"/>
        </a:p>
      </dgm:t>
    </dgm:pt>
    <dgm:pt modelId="{7F70A1FF-F072-46CE-8BEF-0815BA7739E6}" type="sibTrans" cxnId="{507FB616-FC69-4124-8D25-71AA9530E961}">
      <dgm:prSet/>
      <dgm:spPr/>
      <dgm:t>
        <a:bodyPr/>
        <a:lstStyle/>
        <a:p>
          <a:endParaRPr lang="en-US"/>
        </a:p>
      </dgm:t>
    </dgm:pt>
    <dgm:pt modelId="{61091028-CD08-4AEC-A659-2212B6F3B557}">
      <dgm:prSet phldrT="[Text]"/>
      <dgm:spPr/>
      <dgm:t>
        <a:bodyPr/>
        <a:lstStyle/>
        <a:p>
          <a:r>
            <a:rPr lang="en-US" dirty="0" smtClean="0"/>
            <a:t>Not yet in place</a:t>
          </a:r>
          <a:endParaRPr lang="en-US" dirty="0"/>
        </a:p>
      </dgm:t>
    </dgm:pt>
    <dgm:pt modelId="{494EB64F-1878-45CF-97BE-8524271C6FC0}" type="parTrans" cxnId="{876ABC09-3974-41E6-B705-7B1696516080}">
      <dgm:prSet/>
      <dgm:spPr/>
      <dgm:t>
        <a:bodyPr/>
        <a:lstStyle/>
        <a:p>
          <a:endParaRPr lang="en-US"/>
        </a:p>
      </dgm:t>
    </dgm:pt>
    <dgm:pt modelId="{96EAEED2-9819-43B8-8B70-3E3E46FF3DD9}" type="sibTrans" cxnId="{876ABC09-3974-41E6-B705-7B1696516080}">
      <dgm:prSet/>
      <dgm:spPr/>
      <dgm:t>
        <a:bodyPr/>
        <a:lstStyle/>
        <a:p>
          <a:endParaRPr lang="en-US"/>
        </a:p>
      </dgm:t>
    </dgm:pt>
    <dgm:pt modelId="{49FDE5CF-8639-4DAA-9797-E0AD5E57134B}">
      <dgm:prSet phldrT="[Text]"/>
      <dgm:spPr/>
      <dgm:t>
        <a:bodyPr/>
        <a:lstStyle/>
        <a:p>
          <a:r>
            <a:rPr lang="en-US" dirty="0" smtClean="0"/>
            <a:t>Main Purpose: to approve deployments that require the use of ‘public funds’ </a:t>
          </a:r>
          <a:endParaRPr lang="en-US" dirty="0"/>
        </a:p>
      </dgm:t>
    </dgm:pt>
    <dgm:pt modelId="{EEDA47B0-09A3-4549-A4A0-B0120E024E75}" type="parTrans" cxnId="{53FFB6E3-87D2-4DB1-ABF7-1ECF8AB1C85C}">
      <dgm:prSet/>
      <dgm:spPr/>
      <dgm:t>
        <a:bodyPr/>
        <a:lstStyle/>
        <a:p>
          <a:endParaRPr lang="en-US"/>
        </a:p>
      </dgm:t>
    </dgm:pt>
    <dgm:pt modelId="{7FFECFED-AEDC-4DF0-939F-E3E59DF99E74}" type="sibTrans" cxnId="{53FFB6E3-87D2-4DB1-ABF7-1ECF8AB1C85C}">
      <dgm:prSet/>
      <dgm:spPr/>
      <dgm:t>
        <a:bodyPr/>
        <a:lstStyle/>
        <a:p>
          <a:endParaRPr lang="en-US"/>
        </a:p>
      </dgm:t>
    </dgm:pt>
    <dgm:pt modelId="{B2B1A7DE-AA1E-4B64-AD78-99C6C0EC6F61}">
      <dgm:prSet phldrT="[Text]"/>
      <dgm:spPr/>
      <dgm:t>
        <a:bodyPr/>
        <a:lstStyle/>
        <a:p>
          <a:r>
            <a:rPr lang="en-US" dirty="0" smtClean="0"/>
            <a:t>Coordination</a:t>
          </a:r>
          <a:endParaRPr lang="en-US" dirty="0"/>
        </a:p>
      </dgm:t>
    </dgm:pt>
    <dgm:pt modelId="{A16C6B97-1199-4A47-B5C9-41EC07FDE664}" type="parTrans" cxnId="{4EF6A367-546E-4745-A9B3-2356198A3C0A}">
      <dgm:prSet/>
      <dgm:spPr/>
      <dgm:t>
        <a:bodyPr/>
        <a:lstStyle/>
        <a:p>
          <a:endParaRPr lang="en-US"/>
        </a:p>
      </dgm:t>
    </dgm:pt>
    <dgm:pt modelId="{A8FCB26F-C0CD-43AD-9A38-DDFF828E347E}" type="sibTrans" cxnId="{4EF6A367-546E-4745-A9B3-2356198A3C0A}">
      <dgm:prSet/>
      <dgm:spPr/>
      <dgm:t>
        <a:bodyPr/>
        <a:lstStyle/>
        <a:p>
          <a:endParaRPr lang="en-US"/>
        </a:p>
      </dgm:t>
    </dgm:pt>
    <dgm:pt modelId="{E50ABEA9-4179-4375-AF97-D3412BBC52AE}">
      <dgm:prSet phldrT="[Text]"/>
      <dgm:spPr/>
      <dgm:t>
        <a:bodyPr/>
        <a:lstStyle/>
        <a:p>
          <a:r>
            <a:rPr lang="en-US" dirty="0" smtClean="0"/>
            <a:t>Tech RRT will serve in this role for 2-year period</a:t>
          </a:r>
          <a:endParaRPr lang="en-US" dirty="0"/>
        </a:p>
      </dgm:t>
    </dgm:pt>
    <dgm:pt modelId="{66879EA1-DEE7-4826-A32B-09B933083235}" type="parTrans" cxnId="{41BEF3EF-FE84-4133-A470-8327E970C0EC}">
      <dgm:prSet/>
      <dgm:spPr/>
      <dgm:t>
        <a:bodyPr/>
        <a:lstStyle/>
        <a:p>
          <a:endParaRPr lang="en-US"/>
        </a:p>
      </dgm:t>
    </dgm:pt>
    <dgm:pt modelId="{597A2B9A-49FE-48F3-8ACE-61762CEEA8C8}" type="sibTrans" cxnId="{41BEF3EF-FE84-4133-A470-8327E970C0EC}">
      <dgm:prSet/>
      <dgm:spPr/>
      <dgm:t>
        <a:bodyPr/>
        <a:lstStyle/>
        <a:p>
          <a:endParaRPr lang="en-US"/>
        </a:p>
      </dgm:t>
    </dgm:pt>
    <dgm:pt modelId="{0FFF3E87-6CC6-43AC-9C40-B876F6677362}">
      <dgm:prSet phldrT="[Text]"/>
      <dgm:spPr/>
      <dgm:t>
        <a:bodyPr/>
        <a:lstStyle/>
        <a:p>
          <a:r>
            <a:rPr lang="en-US" dirty="0" smtClean="0"/>
            <a:t>18 agencies expressed interest</a:t>
          </a:r>
          <a:endParaRPr lang="en-US" dirty="0"/>
        </a:p>
      </dgm:t>
    </dgm:pt>
    <dgm:pt modelId="{E3F0B10E-611F-455E-8BF8-91A8C308E5D8}" type="parTrans" cxnId="{73ED0415-4D96-49F5-AEBA-03E022A4AE9E}">
      <dgm:prSet/>
      <dgm:spPr/>
      <dgm:t>
        <a:bodyPr/>
        <a:lstStyle/>
        <a:p>
          <a:endParaRPr lang="en-US"/>
        </a:p>
      </dgm:t>
    </dgm:pt>
    <dgm:pt modelId="{75E5F83C-0BCE-43ED-8222-30448A2BF81C}" type="sibTrans" cxnId="{73ED0415-4D96-49F5-AEBA-03E022A4AE9E}">
      <dgm:prSet/>
      <dgm:spPr/>
      <dgm:t>
        <a:bodyPr/>
        <a:lstStyle/>
        <a:p>
          <a:endParaRPr lang="en-US"/>
        </a:p>
      </dgm:t>
    </dgm:pt>
    <dgm:pt modelId="{D00CD8AA-6F3F-44D0-8025-18A48D0400CE}" type="pres">
      <dgm:prSet presAssocID="{2F6BDC29-155E-4A80-B86E-F243B348A6C5}" presName="Name0" presStyleCnt="0">
        <dgm:presLayoutVars>
          <dgm:dir/>
          <dgm:animLvl val="lvl"/>
          <dgm:resizeHandles val="exact"/>
        </dgm:presLayoutVars>
      </dgm:prSet>
      <dgm:spPr/>
      <dgm:t>
        <a:bodyPr/>
        <a:lstStyle/>
        <a:p>
          <a:endParaRPr lang="en-US"/>
        </a:p>
      </dgm:t>
    </dgm:pt>
    <dgm:pt modelId="{798E0B74-D87D-4CF4-8279-D31304579374}" type="pres">
      <dgm:prSet presAssocID="{B2E92347-D4E6-4176-BC86-DB06D1A30BEE}" presName="composite" presStyleCnt="0"/>
      <dgm:spPr/>
    </dgm:pt>
    <dgm:pt modelId="{FAE389A9-4B21-47C8-A4AD-99CDDD8DAEB5}" type="pres">
      <dgm:prSet presAssocID="{B2E92347-D4E6-4176-BC86-DB06D1A30BEE}" presName="parTx" presStyleLbl="alignNode1" presStyleIdx="0" presStyleCnt="3">
        <dgm:presLayoutVars>
          <dgm:chMax val="0"/>
          <dgm:chPref val="0"/>
          <dgm:bulletEnabled val="1"/>
        </dgm:presLayoutVars>
      </dgm:prSet>
      <dgm:spPr/>
      <dgm:t>
        <a:bodyPr/>
        <a:lstStyle/>
        <a:p>
          <a:endParaRPr lang="en-US"/>
        </a:p>
      </dgm:t>
    </dgm:pt>
    <dgm:pt modelId="{6C7E4899-0D5F-43FC-A697-6DA11BB0287C}" type="pres">
      <dgm:prSet presAssocID="{B2E92347-D4E6-4176-BC86-DB06D1A30BEE}" presName="desTx" presStyleLbl="alignAccFollowNode1" presStyleIdx="0" presStyleCnt="3">
        <dgm:presLayoutVars>
          <dgm:bulletEnabled val="1"/>
        </dgm:presLayoutVars>
      </dgm:prSet>
      <dgm:spPr/>
      <dgm:t>
        <a:bodyPr/>
        <a:lstStyle/>
        <a:p>
          <a:endParaRPr lang="en-US"/>
        </a:p>
      </dgm:t>
    </dgm:pt>
    <dgm:pt modelId="{DE515A82-D235-4328-A567-E744FF5CE9FE}" type="pres">
      <dgm:prSet presAssocID="{C9F840BA-B9B3-4A81-8CEF-4BEF9FBFA88D}" presName="space" presStyleCnt="0"/>
      <dgm:spPr/>
    </dgm:pt>
    <dgm:pt modelId="{1D1B4F6A-9CA5-43BE-B1AB-327EEED410DF}" type="pres">
      <dgm:prSet presAssocID="{DFC1BCC6-A0FD-436B-B347-70BA953DAB28}" presName="composite" presStyleCnt="0"/>
      <dgm:spPr/>
    </dgm:pt>
    <dgm:pt modelId="{4AFED857-E205-4462-8A7F-07439117355F}" type="pres">
      <dgm:prSet presAssocID="{DFC1BCC6-A0FD-436B-B347-70BA953DAB28}" presName="parTx" presStyleLbl="alignNode1" presStyleIdx="1" presStyleCnt="3">
        <dgm:presLayoutVars>
          <dgm:chMax val="0"/>
          <dgm:chPref val="0"/>
          <dgm:bulletEnabled val="1"/>
        </dgm:presLayoutVars>
      </dgm:prSet>
      <dgm:spPr/>
      <dgm:t>
        <a:bodyPr/>
        <a:lstStyle/>
        <a:p>
          <a:endParaRPr lang="en-US"/>
        </a:p>
      </dgm:t>
    </dgm:pt>
    <dgm:pt modelId="{712ED0E3-E5C2-4026-8487-6722C14BA5FB}" type="pres">
      <dgm:prSet presAssocID="{DFC1BCC6-A0FD-436B-B347-70BA953DAB28}" presName="desTx" presStyleLbl="alignAccFollowNode1" presStyleIdx="1" presStyleCnt="3">
        <dgm:presLayoutVars>
          <dgm:bulletEnabled val="1"/>
        </dgm:presLayoutVars>
      </dgm:prSet>
      <dgm:spPr/>
      <dgm:t>
        <a:bodyPr/>
        <a:lstStyle/>
        <a:p>
          <a:endParaRPr lang="en-US"/>
        </a:p>
      </dgm:t>
    </dgm:pt>
    <dgm:pt modelId="{F94A8614-BC74-4FCA-AA37-CA5CAA4FBCEE}" type="pres">
      <dgm:prSet presAssocID="{7F70A1FF-F072-46CE-8BEF-0815BA7739E6}" presName="space" presStyleCnt="0"/>
      <dgm:spPr/>
    </dgm:pt>
    <dgm:pt modelId="{FA3B1F23-5F1F-4E8C-9ECC-B195092C2655}" type="pres">
      <dgm:prSet presAssocID="{B2B1A7DE-AA1E-4B64-AD78-99C6C0EC6F61}" presName="composite" presStyleCnt="0"/>
      <dgm:spPr/>
    </dgm:pt>
    <dgm:pt modelId="{A9BAA510-78C9-44B2-BD8E-2D52C99E3E58}" type="pres">
      <dgm:prSet presAssocID="{B2B1A7DE-AA1E-4B64-AD78-99C6C0EC6F61}" presName="parTx" presStyleLbl="alignNode1" presStyleIdx="2" presStyleCnt="3">
        <dgm:presLayoutVars>
          <dgm:chMax val="0"/>
          <dgm:chPref val="0"/>
          <dgm:bulletEnabled val="1"/>
        </dgm:presLayoutVars>
      </dgm:prSet>
      <dgm:spPr/>
      <dgm:t>
        <a:bodyPr/>
        <a:lstStyle/>
        <a:p>
          <a:endParaRPr lang="en-US"/>
        </a:p>
      </dgm:t>
    </dgm:pt>
    <dgm:pt modelId="{8942B386-10C2-41CD-8A29-3EA8D810C32E}" type="pres">
      <dgm:prSet presAssocID="{B2B1A7DE-AA1E-4B64-AD78-99C6C0EC6F61}" presName="desTx" presStyleLbl="alignAccFollowNode1" presStyleIdx="2" presStyleCnt="3">
        <dgm:presLayoutVars>
          <dgm:bulletEnabled val="1"/>
        </dgm:presLayoutVars>
      </dgm:prSet>
      <dgm:spPr/>
      <dgm:t>
        <a:bodyPr/>
        <a:lstStyle/>
        <a:p>
          <a:endParaRPr lang="en-US"/>
        </a:p>
      </dgm:t>
    </dgm:pt>
  </dgm:ptLst>
  <dgm:cxnLst>
    <dgm:cxn modelId="{C3A74CE3-0E1F-4501-B0DB-10E332C7BC2E}" type="presOf" srcId="{93DE282D-A1A0-4AED-A454-D0D1B38C57DE}" destId="{6C7E4899-0D5F-43FC-A697-6DA11BB0287C}" srcOrd="0" destOrd="0" presId="urn:microsoft.com/office/officeart/2005/8/layout/hList1"/>
    <dgm:cxn modelId="{07E5E5A1-6A5E-4EAE-A471-E498603A6454}" type="presOf" srcId="{61091028-CD08-4AEC-A659-2212B6F3B557}" destId="{712ED0E3-E5C2-4026-8487-6722C14BA5FB}" srcOrd="0" destOrd="0" presId="urn:microsoft.com/office/officeart/2005/8/layout/hList1"/>
    <dgm:cxn modelId="{53FFB6E3-87D2-4DB1-ABF7-1ECF8AB1C85C}" srcId="{DFC1BCC6-A0FD-436B-B347-70BA953DAB28}" destId="{49FDE5CF-8639-4DAA-9797-E0AD5E57134B}" srcOrd="1" destOrd="0" parTransId="{EEDA47B0-09A3-4549-A4A0-B0120E024E75}" sibTransId="{7FFECFED-AEDC-4DF0-939F-E3E59DF99E74}"/>
    <dgm:cxn modelId="{328C4F31-11D9-479F-A6B0-C6FC20A1566B}" type="presOf" srcId="{DFC1BCC6-A0FD-436B-B347-70BA953DAB28}" destId="{4AFED857-E205-4462-8A7F-07439117355F}" srcOrd="0" destOrd="0" presId="urn:microsoft.com/office/officeart/2005/8/layout/hList1"/>
    <dgm:cxn modelId="{4EF6A367-546E-4745-A9B3-2356198A3C0A}" srcId="{2F6BDC29-155E-4A80-B86E-F243B348A6C5}" destId="{B2B1A7DE-AA1E-4B64-AD78-99C6C0EC6F61}" srcOrd="2" destOrd="0" parTransId="{A16C6B97-1199-4A47-B5C9-41EC07FDE664}" sibTransId="{A8FCB26F-C0CD-43AD-9A38-DDFF828E347E}"/>
    <dgm:cxn modelId="{876ABC09-3974-41E6-B705-7B1696516080}" srcId="{DFC1BCC6-A0FD-436B-B347-70BA953DAB28}" destId="{61091028-CD08-4AEC-A659-2212B6F3B557}" srcOrd="0" destOrd="0" parTransId="{494EB64F-1878-45CF-97BE-8524271C6FC0}" sibTransId="{96EAEED2-9819-43B8-8B70-3E3E46FF3DD9}"/>
    <dgm:cxn modelId="{516BE6DE-6368-4D51-8D8A-DEB0AF0E0FEE}" srcId="{B2E92347-D4E6-4176-BC86-DB06D1A30BEE}" destId="{93DE282D-A1A0-4AED-A454-D0D1B38C57DE}" srcOrd="0" destOrd="0" parTransId="{AECFF83E-DA90-43ED-ACB8-ECF6ADC708CA}" sibTransId="{B473F310-587D-46CF-BB49-DE2E0CEEE1AA}"/>
    <dgm:cxn modelId="{77E4C136-11EE-4178-8B81-B3925B80B35A}" type="presOf" srcId="{49FDE5CF-8639-4DAA-9797-E0AD5E57134B}" destId="{712ED0E3-E5C2-4026-8487-6722C14BA5FB}" srcOrd="0" destOrd="1" presId="urn:microsoft.com/office/officeart/2005/8/layout/hList1"/>
    <dgm:cxn modelId="{FF1DA8D6-FB1A-4E35-9E93-A79080DDB54D}" type="presOf" srcId="{0FFF3E87-6CC6-43AC-9C40-B876F6677362}" destId="{6C7E4899-0D5F-43FC-A697-6DA11BB0287C}" srcOrd="0" destOrd="2" presId="urn:microsoft.com/office/officeart/2005/8/layout/hList1"/>
    <dgm:cxn modelId="{B8111FEF-6567-4B7B-9910-0503F7985762}" type="presOf" srcId="{2F6BDC29-155E-4A80-B86E-F243B348A6C5}" destId="{D00CD8AA-6F3F-44D0-8025-18A48D0400CE}" srcOrd="0" destOrd="0" presId="urn:microsoft.com/office/officeart/2005/8/layout/hList1"/>
    <dgm:cxn modelId="{217596F9-B5C5-4C22-BC89-D0CBDE94FAB1}" type="presOf" srcId="{B2B1A7DE-AA1E-4B64-AD78-99C6C0EC6F61}" destId="{A9BAA510-78C9-44B2-BD8E-2D52C99E3E58}" srcOrd="0" destOrd="0" presId="urn:microsoft.com/office/officeart/2005/8/layout/hList1"/>
    <dgm:cxn modelId="{D06E7D4F-3178-4B76-8187-8C0AA8B77212}" type="presOf" srcId="{74731836-CB41-47C2-B01E-505A1936813B}" destId="{6C7E4899-0D5F-43FC-A697-6DA11BB0287C}" srcOrd="0" destOrd="1" presId="urn:microsoft.com/office/officeart/2005/8/layout/hList1"/>
    <dgm:cxn modelId="{30215613-55A0-4920-9E9A-FF3B899A2F38}" srcId="{B2E92347-D4E6-4176-BC86-DB06D1A30BEE}" destId="{74731836-CB41-47C2-B01E-505A1936813B}" srcOrd="1" destOrd="0" parTransId="{B2819733-0921-4CAD-99D1-15248909412D}" sibTransId="{29FBE513-0A97-4823-B79F-4A97AABB4CE0}"/>
    <dgm:cxn modelId="{FB375F48-E503-451E-8A11-C7894FCB1E79}" type="presOf" srcId="{B2E92347-D4E6-4176-BC86-DB06D1A30BEE}" destId="{FAE389A9-4B21-47C8-A4AD-99CDDD8DAEB5}" srcOrd="0" destOrd="0" presId="urn:microsoft.com/office/officeart/2005/8/layout/hList1"/>
    <dgm:cxn modelId="{ED4069F5-C62E-45A7-BCE0-1A5E4CBB55E3}" srcId="{2F6BDC29-155E-4A80-B86E-F243B348A6C5}" destId="{B2E92347-D4E6-4176-BC86-DB06D1A30BEE}" srcOrd="0" destOrd="0" parTransId="{A388774C-3B05-44D3-AB20-1C1CD3C68F00}" sibTransId="{C9F840BA-B9B3-4A81-8CEF-4BEF9FBFA88D}"/>
    <dgm:cxn modelId="{41BEF3EF-FE84-4133-A470-8327E970C0EC}" srcId="{B2B1A7DE-AA1E-4B64-AD78-99C6C0EC6F61}" destId="{E50ABEA9-4179-4375-AF97-D3412BBC52AE}" srcOrd="0" destOrd="0" parTransId="{66879EA1-DEE7-4826-A32B-09B933083235}" sibTransId="{597A2B9A-49FE-48F3-8ACE-61762CEEA8C8}"/>
    <dgm:cxn modelId="{E3F74795-4707-40D6-B19E-571012647A30}" type="presOf" srcId="{E50ABEA9-4179-4375-AF97-D3412BBC52AE}" destId="{8942B386-10C2-41CD-8A29-3EA8D810C32E}" srcOrd="0" destOrd="0" presId="urn:microsoft.com/office/officeart/2005/8/layout/hList1"/>
    <dgm:cxn modelId="{73ED0415-4D96-49F5-AEBA-03E022A4AE9E}" srcId="{B2E92347-D4E6-4176-BC86-DB06D1A30BEE}" destId="{0FFF3E87-6CC6-43AC-9C40-B876F6677362}" srcOrd="2" destOrd="0" parTransId="{E3F0B10E-611F-455E-8BF8-91A8C308E5D8}" sibTransId="{75E5F83C-0BCE-43ED-8222-30448A2BF81C}"/>
    <dgm:cxn modelId="{507FB616-FC69-4124-8D25-71AA9530E961}" srcId="{2F6BDC29-155E-4A80-B86E-F243B348A6C5}" destId="{DFC1BCC6-A0FD-436B-B347-70BA953DAB28}" srcOrd="1" destOrd="0" parTransId="{C0EC193D-F18B-4F08-8377-4EF5087AB06A}" sibTransId="{7F70A1FF-F072-46CE-8BEF-0815BA7739E6}"/>
    <dgm:cxn modelId="{C70F0F36-4EB4-464D-9CC4-F69D8405AD67}" type="presParOf" srcId="{D00CD8AA-6F3F-44D0-8025-18A48D0400CE}" destId="{798E0B74-D87D-4CF4-8279-D31304579374}" srcOrd="0" destOrd="0" presId="urn:microsoft.com/office/officeart/2005/8/layout/hList1"/>
    <dgm:cxn modelId="{95F23543-9F3E-4129-8EEE-C622EF9B40EC}" type="presParOf" srcId="{798E0B74-D87D-4CF4-8279-D31304579374}" destId="{FAE389A9-4B21-47C8-A4AD-99CDDD8DAEB5}" srcOrd="0" destOrd="0" presId="urn:microsoft.com/office/officeart/2005/8/layout/hList1"/>
    <dgm:cxn modelId="{931B25B3-14EB-4D50-A282-94FD5C5FBECD}" type="presParOf" srcId="{798E0B74-D87D-4CF4-8279-D31304579374}" destId="{6C7E4899-0D5F-43FC-A697-6DA11BB0287C}" srcOrd="1" destOrd="0" presId="urn:microsoft.com/office/officeart/2005/8/layout/hList1"/>
    <dgm:cxn modelId="{090EB069-80AA-49CD-BC8A-C9F6CD04FB50}" type="presParOf" srcId="{D00CD8AA-6F3F-44D0-8025-18A48D0400CE}" destId="{DE515A82-D235-4328-A567-E744FF5CE9FE}" srcOrd="1" destOrd="0" presId="urn:microsoft.com/office/officeart/2005/8/layout/hList1"/>
    <dgm:cxn modelId="{7B016CD9-0099-4CDB-8631-367400A1EF9A}" type="presParOf" srcId="{D00CD8AA-6F3F-44D0-8025-18A48D0400CE}" destId="{1D1B4F6A-9CA5-43BE-B1AB-327EEED410DF}" srcOrd="2" destOrd="0" presId="urn:microsoft.com/office/officeart/2005/8/layout/hList1"/>
    <dgm:cxn modelId="{0D3B5D70-BE25-4196-8138-CFCC0206E4DB}" type="presParOf" srcId="{1D1B4F6A-9CA5-43BE-B1AB-327EEED410DF}" destId="{4AFED857-E205-4462-8A7F-07439117355F}" srcOrd="0" destOrd="0" presId="urn:microsoft.com/office/officeart/2005/8/layout/hList1"/>
    <dgm:cxn modelId="{754B5D80-672B-4B32-A55B-6D6F127BD5DD}" type="presParOf" srcId="{1D1B4F6A-9CA5-43BE-B1AB-327EEED410DF}" destId="{712ED0E3-E5C2-4026-8487-6722C14BA5FB}" srcOrd="1" destOrd="0" presId="urn:microsoft.com/office/officeart/2005/8/layout/hList1"/>
    <dgm:cxn modelId="{CADA9CF0-5B7C-49DA-BA82-ACCBD49B1821}" type="presParOf" srcId="{D00CD8AA-6F3F-44D0-8025-18A48D0400CE}" destId="{F94A8614-BC74-4FCA-AA37-CA5CAA4FBCEE}" srcOrd="3" destOrd="0" presId="urn:microsoft.com/office/officeart/2005/8/layout/hList1"/>
    <dgm:cxn modelId="{47333427-F28A-40AA-A3D2-67165A22113A}" type="presParOf" srcId="{D00CD8AA-6F3F-44D0-8025-18A48D0400CE}" destId="{FA3B1F23-5F1F-4E8C-9ECC-B195092C2655}" srcOrd="4" destOrd="0" presId="urn:microsoft.com/office/officeart/2005/8/layout/hList1"/>
    <dgm:cxn modelId="{DB6693AF-E760-46C2-9C54-714B19962360}" type="presParOf" srcId="{FA3B1F23-5F1F-4E8C-9ECC-B195092C2655}" destId="{A9BAA510-78C9-44B2-BD8E-2D52C99E3E58}" srcOrd="0" destOrd="0" presId="urn:microsoft.com/office/officeart/2005/8/layout/hList1"/>
    <dgm:cxn modelId="{BADAC609-91AF-408B-BB9F-1B4B63AB96D1}" type="presParOf" srcId="{FA3B1F23-5F1F-4E8C-9ECC-B195092C2655}" destId="{8942B386-10C2-41CD-8A29-3EA8D810C32E}" srcOrd="1" destOrd="0" presId="urn:microsoft.com/office/officeart/2005/8/layout/h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4BB2DBB-09B3-492E-83AE-30F77ABC9988}" type="doc">
      <dgm:prSet loTypeId="urn:microsoft.com/office/officeart/2005/8/layout/list1" loCatId="list" qsTypeId="urn:microsoft.com/office/officeart/2005/8/quickstyle/simple1" qsCatId="simple" csTypeId="urn:microsoft.com/office/officeart/2005/8/colors/colorful1" csCatId="colorful" phldr="1"/>
      <dgm:spPr/>
      <dgm:t>
        <a:bodyPr/>
        <a:lstStyle/>
        <a:p>
          <a:endParaRPr lang="en-US"/>
        </a:p>
      </dgm:t>
    </dgm:pt>
    <dgm:pt modelId="{2CC80A48-AB77-455B-B9A8-14D3908C3B25}">
      <dgm:prSet phldrT="[Text]"/>
      <dgm:spPr/>
      <dgm:t>
        <a:bodyPr/>
        <a:lstStyle/>
        <a:p>
          <a:r>
            <a:rPr lang="en-US" dirty="0" smtClean="0"/>
            <a:t>Ability to facilitate linking country needs with appropriate Technical Expertise</a:t>
          </a:r>
          <a:endParaRPr lang="en-US" dirty="0"/>
        </a:p>
      </dgm:t>
    </dgm:pt>
    <dgm:pt modelId="{D47B0C5C-8E02-4947-AFE2-50F1AA8DED56}" type="parTrans" cxnId="{6C446857-2723-4B5B-8F19-00DE1EB37025}">
      <dgm:prSet/>
      <dgm:spPr/>
      <dgm:t>
        <a:bodyPr/>
        <a:lstStyle/>
        <a:p>
          <a:endParaRPr lang="en-US"/>
        </a:p>
      </dgm:t>
    </dgm:pt>
    <dgm:pt modelId="{9236C1A4-1415-4539-9338-3C5BA5FA50A7}" type="sibTrans" cxnId="{6C446857-2723-4B5B-8F19-00DE1EB37025}">
      <dgm:prSet/>
      <dgm:spPr/>
      <dgm:t>
        <a:bodyPr/>
        <a:lstStyle/>
        <a:p>
          <a:endParaRPr lang="en-US"/>
        </a:p>
      </dgm:t>
    </dgm:pt>
    <dgm:pt modelId="{6820CDC7-8155-4142-ACF9-34380ED677FA}">
      <dgm:prSet phldrT="[Text]"/>
      <dgm:spPr/>
      <dgm:t>
        <a:bodyPr/>
        <a:lstStyle/>
        <a:p>
          <a:r>
            <a:rPr lang="en-US" dirty="0" smtClean="0"/>
            <a:t>Quality control of work undertaken</a:t>
          </a:r>
          <a:endParaRPr lang="en-US" dirty="0"/>
        </a:p>
      </dgm:t>
    </dgm:pt>
    <dgm:pt modelId="{0B8F2E2A-A381-4B17-B571-6D338139BFA6}" type="parTrans" cxnId="{E5F03466-55EA-4E10-8EA1-50859D10D32C}">
      <dgm:prSet/>
      <dgm:spPr/>
      <dgm:t>
        <a:bodyPr/>
        <a:lstStyle/>
        <a:p>
          <a:endParaRPr lang="en-US"/>
        </a:p>
      </dgm:t>
    </dgm:pt>
    <dgm:pt modelId="{2C524599-13D3-4650-B7C5-D699E5D64D89}" type="sibTrans" cxnId="{E5F03466-55EA-4E10-8EA1-50859D10D32C}">
      <dgm:prSet/>
      <dgm:spPr/>
      <dgm:t>
        <a:bodyPr/>
        <a:lstStyle/>
        <a:p>
          <a:endParaRPr lang="en-US"/>
        </a:p>
      </dgm:t>
    </dgm:pt>
    <dgm:pt modelId="{B792395B-8766-44D3-AE84-A6A5FDDD5CC8}">
      <dgm:prSet phldrT="[Text]"/>
      <dgm:spPr/>
      <dgm:t>
        <a:bodyPr/>
        <a:lstStyle/>
        <a:p>
          <a:r>
            <a:rPr lang="en-US" dirty="0" smtClean="0"/>
            <a:t>Access to the broad pool of TEP members</a:t>
          </a:r>
          <a:endParaRPr lang="en-US" dirty="0"/>
        </a:p>
      </dgm:t>
    </dgm:pt>
    <dgm:pt modelId="{E50B3EB7-9A1F-4168-BFC0-B8D35CE15135}" type="parTrans" cxnId="{3028D6F7-0FC9-4227-870A-E2C61347D6C4}">
      <dgm:prSet/>
      <dgm:spPr/>
      <dgm:t>
        <a:bodyPr/>
        <a:lstStyle/>
        <a:p>
          <a:endParaRPr lang="en-US"/>
        </a:p>
      </dgm:t>
    </dgm:pt>
    <dgm:pt modelId="{2B345E9D-0ECE-4D33-BDDF-DAB837EC83CF}" type="sibTrans" cxnId="{3028D6F7-0FC9-4227-870A-E2C61347D6C4}">
      <dgm:prSet/>
      <dgm:spPr/>
      <dgm:t>
        <a:bodyPr/>
        <a:lstStyle/>
        <a:p>
          <a:endParaRPr lang="en-US"/>
        </a:p>
      </dgm:t>
    </dgm:pt>
    <dgm:pt modelId="{B51D7C9E-1AA7-4553-8940-E3574A804D75}">
      <dgm:prSet/>
      <dgm:spPr/>
      <dgm:t>
        <a:bodyPr/>
        <a:lstStyle/>
        <a:p>
          <a:r>
            <a:rPr lang="en-US" dirty="0" smtClean="0"/>
            <a:t>Focus on sustainability/continuity of actions following the work</a:t>
          </a:r>
          <a:endParaRPr lang="en-US" dirty="0"/>
        </a:p>
      </dgm:t>
    </dgm:pt>
    <dgm:pt modelId="{961AB50B-0ABF-4BCC-A127-3097B0C57F14}" type="parTrans" cxnId="{CA177F5A-3BFE-4047-90D9-3C433726E3CD}">
      <dgm:prSet/>
      <dgm:spPr/>
      <dgm:t>
        <a:bodyPr/>
        <a:lstStyle/>
        <a:p>
          <a:endParaRPr lang="en-US"/>
        </a:p>
      </dgm:t>
    </dgm:pt>
    <dgm:pt modelId="{D069BAFB-E1B3-49BD-B434-18B5F75E1B6E}" type="sibTrans" cxnId="{CA177F5A-3BFE-4047-90D9-3C433726E3CD}">
      <dgm:prSet/>
      <dgm:spPr/>
      <dgm:t>
        <a:bodyPr/>
        <a:lstStyle/>
        <a:p>
          <a:endParaRPr lang="en-US"/>
        </a:p>
      </dgm:t>
    </dgm:pt>
    <dgm:pt modelId="{62D7E17E-1671-4767-8F20-6BCEA006B41E}">
      <dgm:prSet/>
      <dgm:spPr/>
      <dgm:t>
        <a:bodyPr/>
        <a:lstStyle/>
        <a:p>
          <a:r>
            <a:rPr lang="en-US" dirty="0" smtClean="0"/>
            <a:t>Ability to </a:t>
          </a:r>
          <a:r>
            <a:rPr lang="en-US" dirty="0" smtClean="0"/>
            <a:t>support resource poor requesters, when necessary</a:t>
          </a:r>
          <a:endParaRPr lang="en-US" dirty="0"/>
        </a:p>
      </dgm:t>
    </dgm:pt>
    <dgm:pt modelId="{47E07DB8-8641-41FD-81C6-ADE8E14A3DD4}" type="parTrans" cxnId="{516E448B-3B58-4BDE-81D8-D9CE9EED9A1D}">
      <dgm:prSet/>
      <dgm:spPr/>
      <dgm:t>
        <a:bodyPr/>
        <a:lstStyle/>
        <a:p>
          <a:endParaRPr lang="en-US"/>
        </a:p>
      </dgm:t>
    </dgm:pt>
    <dgm:pt modelId="{C7B52DA0-8277-4ABA-940C-24DF4D8B389D}" type="sibTrans" cxnId="{516E448B-3B58-4BDE-81D8-D9CE9EED9A1D}">
      <dgm:prSet/>
      <dgm:spPr/>
      <dgm:t>
        <a:bodyPr/>
        <a:lstStyle/>
        <a:p>
          <a:endParaRPr lang="en-US"/>
        </a:p>
      </dgm:t>
    </dgm:pt>
    <dgm:pt modelId="{2F5EF9E8-40E1-4BF5-8B2B-BF1B6631C492}" type="pres">
      <dgm:prSet presAssocID="{84BB2DBB-09B3-492E-83AE-30F77ABC9988}" presName="linear" presStyleCnt="0">
        <dgm:presLayoutVars>
          <dgm:dir/>
          <dgm:animLvl val="lvl"/>
          <dgm:resizeHandles val="exact"/>
        </dgm:presLayoutVars>
      </dgm:prSet>
      <dgm:spPr/>
      <dgm:t>
        <a:bodyPr/>
        <a:lstStyle/>
        <a:p>
          <a:endParaRPr lang="en-US"/>
        </a:p>
      </dgm:t>
    </dgm:pt>
    <dgm:pt modelId="{3E2A254B-A900-4F59-911F-BEFD5E4D2D5E}" type="pres">
      <dgm:prSet presAssocID="{2CC80A48-AB77-455B-B9A8-14D3908C3B25}" presName="parentLin" presStyleCnt="0"/>
      <dgm:spPr/>
      <dgm:t>
        <a:bodyPr/>
        <a:lstStyle/>
        <a:p>
          <a:endParaRPr lang="en-US"/>
        </a:p>
      </dgm:t>
    </dgm:pt>
    <dgm:pt modelId="{C84E391F-1CBB-42A8-BD91-95B7A4993E9B}" type="pres">
      <dgm:prSet presAssocID="{2CC80A48-AB77-455B-B9A8-14D3908C3B25}" presName="parentLeftMargin" presStyleLbl="node1" presStyleIdx="0" presStyleCnt="5"/>
      <dgm:spPr/>
      <dgm:t>
        <a:bodyPr/>
        <a:lstStyle/>
        <a:p>
          <a:endParaRPr lang="en-US"/>
        </a:p>
      </dgm:t>
    </dgm:pt>
    <dgm:pt modelId="{FD395B1D-4408-4FF7-AB02-088029E42163}" type="pres">
      <dgm:prSet presAssocID="{2CC80A48-AB77-455B-B9A8-14D3908C3B25}" presName="parentText" presStyleLbl="node1" presStyleIdx="0" presStyleCnt="5">
        <dgm:presLayoutVars>
          <dgm:chMax val="0"/>
          <dgm:bulletEnabled val="1"/>
        </dgm:presLayoutVars>
      </dgm:prSet>
      <dgm:spPr/>
      <dgm:t>
        <a:bodyPr/>
        <a:lstStyle/>
        <a:p>
          <a:endParaRPr lang="en-US"/>
        </a:p>
      </dgm:t>
    </dgm:pt>
    <dgm:pt modelId="{C7989F79-5EA8-4E15-A681-B9DC18BB8715}" type="pres">
      <dgm:prSet presAssocID="{2CC80A48-AB77-455B-B9A8-14D3908C3B25}" presName="negativeSpace" presStyleCnt="0"/>
      <dgm:spPr/>
      <dgm:t>
        <a:bodyPr/>
        <a:lstStyle/>
        <a:p>
          <a:endParaRPr lang="en-US"/>
        </a:p>
      </dgm:t>
    </dgm:pt>
    <dgm:pt modelId="{7D5E4E32-0A59-4E0E-A33E-FE169DFFA432}" type="pres">
      <dgm:prSet presAssocID="{2CC80A48-AB77-455B-B9A8-14D3908C3B25}" presName="childText" presStyleLbl="conFgAcc1" presStyleIdx="0" presStyleCnt="5">
        <dgm:presLayoutVars>
          <dgm:bulletEnabled val="1"/>
        </dgm:presLayoutVars>
      </dgm:prSet>
      <dgm:spPr/>
      <dgm:t>
        <a:bodyPr/>
        <a:lstStyle/>
        <a:p>
          <a:endParaRPr lang="en-US"/>
        </a:p>
      </dgm:t>
    </dgm:pt>
    <dgm:pt modelId="{9AA3546C-2B9F-4E3C-8C3E-A057946F7FAA}" type="pres">
      <dgm:prSet presAssocID="{9236C1A4-1415-4539-9338-3C5BA5FA50A7}" presName="spaceBetweenRectangles" presStyleCnt="0"/>
      <dgm:spPr/>
      <dgm:t>
        <a:bodyPr/>
        <a:lstStyle/>
        <a:p>
          <a:endParaRPr lang="en-US"/>
        </a:p>
      </dgm:t>
    </dgm:pt>
    <dgm:pt modelId="{A1CB63E7-6AA8-4F4F-924E-C8E60DC7CD1B}" type="pres">
      <dgm:prSet presAssocID="{6820CDC7-8155-4142-ACF9-34380ED677FA}" presName="parentLin" presStyleCnt="0"/>
      <dgm:spPr/>
      <dgm:t>
        <a:bodyPr/>
        <a:lstStyle/>
        <a:p>
          <a:endParaRPr lang="en-US"/>
        </a:p>
      </dgm:t>
    </dgm:pt>
    <dgm:pt modelId="{8928A723-B9FE-44D8-A8F8-C3F310E63E79}" type="pres">
      <dgm:prSet presAssocID="{6820CDC7-8155-4142-ACF9-34380ED677FA}" presName="parentLeftMargin" presStyleLbl="node1" presStyleIdx="0" presStyleCnt="5"/>
      <dgm:spPr/>
      <dgm:t>
        <a:bodyPr/>
        <a:lstStyle/>
        <a:p>
          <a:endParaRPr lang="en-US"/>
        </a:p>
      </dgm:t>
    </dgm:pt>
    <dgm:pt modelId="{FA21BBD1-2F9E-473A-B899-CFA03DB1546C}" type="pres">
      <dgm:prSet presAssocID="{6820CDC7-8155-4142-ACF9-34380ED677FA}" presName="parentText" presStyleLbl="node1" presStyleIdx="1" presStyleCnt="5">
        <dgm:presLayoutVars>
          <dgm:chMax val="0"/>
          <dgm:bulletEnabled val="1"/>
        </dgm:presLayoutVars>
      </dgm:prSet>
      <dgm:spPr/>
      <dgm:t>
        <a:bodyPr/>
        <a:lstStyle/>
        <a:p>
          <a:endParaRPr lang="en-US"/>
        </a:p>
      </dgm:t>
    </dgm:pt>
    <dgm:pt modelId="{F7B1007B-DB22-4F09-BFD2-D50E55D14270}" type="pres">
      <dgm:prSet presAssocID="{6820CDC7-8155-4142-ACF9-34380ED677FA}" presName="negativeSpace" presStyleCnt="0"/>
      <dgm:spPr/>
      <dgm:t>
        <a:bodyPr/>
        <a:lstStyle/>
        <a:p>
          <a:endParaRPr lang="en-US"/>
        </a:p>
      </dgm:t>
    </dgm:pt>
    <dgm:pt modelId="{780880D0-D14C-4A82-920C-A7BF55404AFA}" type="pres">
      <dgm:prSet presAssocID="{6820CDC7-8155-4142-ACF9-34380ED677FA}" presName="childText" presStyleLbl="conFgAcc1" presStyleIdx="1" presStyleCnt="5">
        <dgm:presLayoutVars>
          <dgm:bulletEnabled val="1"/>
        </dgm:presLayoutVars>
      </dgm:prSet>
      <dgm:spPr/>
      <dgm:t>
        <a:bodyPr/>
        <a:lstStyle/>
        <a:p>
          <a:endParaRPr lang="en-US"/>
        </a:p>
      </dgm:t>
    </dgm:pt>
    <dgm:pt modelId="{610D5976-8596-4AC2-A0B9-9D75386CA1AA}" type="pres">
      <dgm:prSet presAssocID="{2C524599-13D3-4650-B7C5-D699E5D64D89}" presName="spaceBetweenRectangles" presStyleCnt="0"/>
      <dgm:spPr/>
      <dgm:t>
        <a:bodyPr/>
        <a:lstStyle/>
        <a:p>
          <a:endParaRPr lang="en-US"/>
        </a:p>
      </dgm:t>
    </dgm:pt>
    <dgm:pt modelId="{B0AF5147-D5A4-4AEE-B2DE-3DFA995EBC3F}" type="pres">
      <dgm:prSet presAssocID="{B792395B-8766-44D3-AE84-A6A5FDDD5CC8}" presName="parentLin" presStyleCnt="0"/>
      <dgm:spPr/>
      <dgm:t>
        <a:bodyPr/>
        <a:lstStyle/>
        <a:p>
          <a:endParaRPr lang="en-US"/>
        </a:p>
      </dgm:t>
    </dgm:pt>
    <dgm:pt modelId="{8F48E1A7-C95E-42A0-9E8C-D4EFC1DEF9F0}" type="pres">
      <dgm:prSet presAssocID="{B792395B-8766-44D3-AE84-A6A5FDDD5CC8}" presName="parentLeftMargin" presStyleLbl="node1" presStyleIdx="1" presStyleCnt="5"/>
      <dgm:spPr/>
      <dgm:t>
        <a:bodyPr/>
        <a:lstStyle/>
        <a:p>
          <a:endParaRPr lang="en-US"/>
        </a:p>
      </dgm:t>
    </dgm:pt>
    <dgm:pt modelId="{4B68EFC5-EC9A-4645-AD41-9F8C021A9069}" type="pres">
      <dgm:prSet presAssocID="{B792395B-8766-44D3-AE84-A6A5FDDD5CC8}" presName="parentText" presStyleLbl="node1" presStyleIdx="2" presStyleCnt="5">
        <dgm:presLayoutVars>
          <dgm:chMax val="0"/>
          <dgm:bulletEnabled val="1"/>
        </dgm:presLayoutVars>
      </dgm:prSet>
      <dgm:spPr/>
      <dgm:t>
        <a:bodyPr/>
        <a:lstStyle/>
        <a:p>
          <a:endParaRPr lang="en-US"/>
        </a:p>
      </dgm:t>
    </dgm:pt>
    <dgm:pt modelId="{7355B750-7450-49DA-A67C-C2058E57AE5A}" type="pres">
      <dgm:prSet presAssocID="{B792395B-8766-44D3-AE84-A6A5FDDD5CC8}" presName="negativeSpace" presStyleCnt="0"/>
      <dgm:spPr/>
      <dgm:t>
        <a:bodyPr/>
        <a:lstStyle/>
        <a:p>
          <a:endParaRPr lang="en-US"/>
        </a:p>
      </dgm:t>
    </dgm:pt>
    <dgm:pt modelId="{7558EBBA-062B-4252-B4CA-754555A3F4B7}" type="pres">
      <dgm:prSet presAssocID="{B792395B-8766-44D3-AE84-A6A5FDDD5CC8}" presName="childText" presStyleLbl="conFgAcc1" presStyleIdx="2" presStyleCnt="5">
        <dgm:presLayoutVars>
          <dgm:bulletEnabled val="1"/>
        </dgm:presLayoutVars>
      </dgm:prSet>
      <dgm:spPr/>
      <dgm:t>
        <a:bodyPr/>
        <a:lstStyle/>
        <a:p>
          <a:endParaRPr lang="en-US"/>
        </a:p>
      </dgm:t>
    </dgm:pt>
    <dgm:pt modelId="{E5BDF179-7729-4DB2-904C-E370B9B0129B}" type="pres">
      <dgm:prSet presAssocID="{2B345E9D-0ECE-4D33-BDDF-DAB837EC83CF}" presName="spaceBetweenRectangles" presStyleCnt="0"/>
      <dgm:spPr/>
      <dgm:t>
        <a:bodyPr/>
        <a:lstStyle/>
        <a:p>
          <a:endParaRPr lang="en-US"/>
        </a:p>
      </dgm:t>
    </dgm:pt>
    <dgm:pt modelId="{15FB0B3C-9493-4010-B212-8F6F830F6060}" type="pres">
      <dgm:prSet presAssocID="{B51D7C9E-1AA7-4553-8940-E3574A804D75}" presName="parentLin" presStyleCnt="0"/>
      <dgm:spPr/>
      <dgm:t>
        <a:bodyPr/>
        <a:lstStyle/>
        <a:p>
          <a:endParaRPr lang="en-US"/>
        </a:p>
      </dgm:t>
    </dgm:pt>
    <dgm:pt modelId="{5ACEE85E-977A-485F-A65F-97085CC9AA8C}" type="pres">
      <dgm:prSet presAssocID="{B51D7C9E-1AA7-4553-8940-E3574A804D75}" presName="parentLeftMargin" presStyleLbl="node1" presStyleIdx="2" presStyleCnt="5"/>
      <dgm:spPr/>
      <dgm:t>
        <a:bodyPr/>
        <a:lstStyle/>
        <a:p>
          <a:endParaRPr lang="en-US"/>
        </a:p>
      </dgm:t>
    </dgm:pt>
    <dgm:pt modelId="{E6BF9720-B4B9-435F-9721-1C7B6BD50DC6}" type="pres">
      <dgm:prSet presAssocID="{B51D7C9E-1AA7-4553-8940-E3574A804D75}" presName="parentText" presStyleLbl="node1" presStyleIdx="3" presStyleCnt="5">
        <dgm:presLayoutVars>
          <dgm:chMax val="0"/>
          <dgm:bulletEnabled val="1"/>
        </dgm:presLayoutVars>
      </dgm:prSet>
      <dgm:spPr/>
      <dgm:t>
        <a:bodyPr/>
        <a:lstStyle/>
        <a:p>
          <a:endParaRPr lang="en-US"/>
        </a:p>
      </dgm:t>
    </dgm:pt>
    <dgm:pt modelId="{16DB4E6E-4931-4373-875D-6C69E29AFC90}" type="pres">
      <dgm:prSet presAssocID="{B51D7C9E-1AA7-4553-8940-E3574A804D75}" presName="negativeSpace" presStyleCnt="0"/>
      <dgm:spPr/>
      <dgm:t>
        <a:bodyPr/>
        <a:lstStyle/>
        <a:p>
          <a:endParaRPr lang="en-US"/>
        </a:p>
      </dgm:t>
    </dgm:pt>
    <dgm:pt modelId="{B3295653-596E-41DB-84DA-1014F4CA5BCD}" type="pres">
      <dgm:prSet presAssocID="{B51D7C9E-1AA7-4553-8940-E3574A804D75}" presName="childText" presStyleLbl="conFgAcc1" presStyleIdx="3" presStyleCnt="5">
        <dgm:presLayoutVars>
          <dgm:bulletEnabled val="1"/>
        </dgm:presLayoutVars>
      </dgm:prSet>
      <dgm:spPr/>
      <dgm:t>
        <a:bodyPr/>
        <a:lstStyle/>
        <a:p>
          <a:endParaRPr lang="en-US"/>
        </a:p>
      </dgm:t>
    </dgm:pt>
    <dgm:pt modelId="{D37E2855-2FE3-4796-8718-B2B77202012B}" type="pres">
      <dgm:prSet presAssocID="{D069BAFB-E1B3-49BD-B434-18B5F75E1B6E}" presName="spaceBetweenRectangles" presStyleCnt="0"/>
      <dgm:spPr/>
      <dgm:t>
        <a:bodyPr/>
        <a:lstStyle/>
        <a:p>
          <a:endParaRPr lang="en-US"/>
        </a:p>
      </dgm:t>
    </dgm:pt>
    <dgm:pt modelId="{F59B7DDC-070A-4A26-914A-855ABE507EAF}" type="pres">
      <dgm:prSet presAssocID="{62D7E17E-1671-4767-8F20-6BCEA006B41E}" presName="parentLin" presStyleCnt="0"/>
      <dgm:spPr/>
      <dgm:t>
        <a:bodyPr/>
        <a:lstStyle/>
        <a:p>
          <a:endParaRPr lang="en-US"/>
        </a:p>
      </dgm:t>
    </dgm:pt>
    <dgm:pt modelId="{A1B3C960-E45F-47BF-B9F8-61E796C45B86}" type="pres">
      <dgm:prSet presAssocID="{62D7E17E-1671-4767-8F20-6BCEA006B41E}" presName="parentLeftMargin" presStyleLbl="node1" presStyleIdx="3" presStyleCnt="5"/>
      <dgm:spPr/>
      <dgm:t>
        <a:bodyPr/>
        <a:lstStyle/>
        <a:p>
          <a:endParaRPr lang="en-US"/>
        </a:p>
      </dgm:t>
    </dgm:pt>
    <dgm:pt modelId="{AF34A145-FEB4-456B-A19F-79510B3DE6EA}" type="pres">
      <dgm:prSet presAssocID="{62D7E17E-1671-4767-8F20-6BCEA006B41E}" presName="parentText" presStyleLbl="node1" presStyleIdx="4" presStyleCnt="5">
        <dgm:presLayoutVars>
          <dgm:chMax val="0"/>
          <dgm:bulletEnabled val="1"/>
        </dgm:presLayoutVars>
      </dgm:prSet>
      <dgm:spPr/>
      <dgm:t>
        <a:bodyPr/>
        <a:lstStyle/>
        <a:p>
          <a:endParaRPr lang="en-US"/>
        </a:p>
      </dgm:t>
    </dgm:pt>
    <dgm:pt modelId="{DD44E234-3BFB-4AA9-AFA7-C1657EBC6465}" type="pres">
      <dgm:prSet presAssocID="{62D7E17E-1671-4767-8F20-6BCEA006B41E}" presName="negativeSpace" presStyleCnt="0"/>
      <dgm:spPr/>
      <dgm:t>
        <a:bodyPr/>
        <a:lstStyle/>
        <a:p>
          <a:endParaRPr lang="en-US"/>
        </a:p>
      </dgm:t>
    </dgm:pt>
    <dgm:pt modelId="{7A8232CC-9415-4B79-B325-FA5D56563EAE}" type="pres">
      <dgm:prSet presAssocID="{62D7E17E-1671-4767-8F20-6BCEA006B41E}" presName="childText" presStyleLbl="conFgAcc1" presStyleIdx="4" presStyleCnt="5">
        <dgm:presLayoutVars>
          <dgm:bulletEnabled val="1"/>
        </dgm:presLayoutVars>
      </dgm:prSet>
      <dgm:spPr/>
      <dgm:t>
        <a:bodyPr/>
        <a:lstStyle/>
        <a:p>
          <a:endParaRPr lang="en-US"/>
        </a:p>
      </dgm:t>
    </dgm:pt>
  </dgm:ptLst>
  <dgm:cxnLst>
    <dgm:cxn modelId="{F30CEC4B-423F-4651-9A35-F86F7253675B}" type="presOf" srcId="{62D7E17E-1671-4767-8F20-6BCEA006B41E}" destId="{AF34A145-FEB4-456B-A19F-79510B3DE6EA}" srcOrd="1" destOrd="0" presId="urn:microsoft.com/office/officeart/2005/8/layout/list1"/>
    <dgm:cxn modelId="{E5F03466-55EA-4E10-8EA1-50859D10D32C}" srcId="{84BB2DBB-09B3-492E-83AE-30F77ABC9988}" destId="{6820CDC7-8155-4142-ACF9-34380ED677FA}" srcOrd="1" destOrd="0" parTransId="{0B8F2E2A-A381-4B17-B571-6D338139BFA6}" sibTransId="{2C524599-13D3-4650-B7C5-D699E5D64D89}"/>
    <dgm:cxn modelId="{CA177F5A-3BFE-4047-90D9-3C433726E3CD}" srcId="{84BB2DBB-09B3-492E-83AE-30F77ABC9988}" destId="{B51D7C9E-1AA7-4553-8940-E3574A804D75}" srcOrd="3" destOrd="0" parTransId="{961AB50B-0ABF-4BCC-A127-3097B0C57F14}" sibTransId="{D069BAFB-E1B3-49BD-B434-18B5F75E1B6E}"/>
    <dgm:cxn modelId="{EFF22822-BE3C-475B-B684-679802707290}" type="presOf" srcId="{2CC80A48-AB77-455B-B9A8-14D3908C3B25}" destId="{C84E391F-1CBB-42A8-BD91-95B7A4993E9B}" srcOrd="0" destOrd="0" presId="urn:microsoft.com/office/officeart/2005/8/layout/list1"/>
    <dgm:cxn modelId="{6C446857-2723-4B5B-8F19-00DE1EB37025}" srcId="{84BB2DBB-09B3-492E-83AE-30F77ABC9988}" destId="{2CC80A48-AB77-455B-B9A8-14D3908C3B25}" srcOrd="0" destOrd="0" parTransId="{D47B0C5C-8E02-4947-AFE2-50F1AA8DED56}" sibTransId="{9236C1A4-1415-4539-9338-3C5BA5FA50A7}"/>
    <dgm:cxn modelId="{EC6CFCB4-3D39-4B9D-BF8F-F6B7F06FD196}" type="presOf" srcId="{B51D7C9E-1AA7-4553-8940-E3574A804D75}" destId="{E6BF9720-B4B9-435F-9721-1C7B6BD50DC6}" srcOrd="1" destOrd="0" presId="urn:microsoft.com/office/officeart/2005/8/layout/list1"/>
    <dgm:cxn modelId="{104B8111-A00A-4335-82D8-387ED341281F}" type="presOf" srcId="{B51D7C9E-1AA7-4553-8940-E3574A804D75}" destId="{5ACEE85E-977A-485F-A65F-97085CC9AA8C}" srcOrd="0" destOrd="0" presId="urn:microsoft.com/office/officeart/2005/8/layout/list1"/>
    <dgm:cxn modelId="{F077188F-1EED-4BF4-BBA0-36BDCE90E152}" type="presOf" srcId="{6820CDC7-8155-4142-ACF9-34380ED677FA}" destId="{FA21BBD1-2F9E-473A-B899-CFA03DB1546C}" srcOrd="1" destOrd="0" presId="urn:microsoft.com/office/officeart/2005/8/layout/list1"/>
    <dgm:cxn modelId="{6DB25FFF-4EE5-4AE6-914E-CA3AB6936D95}" type="presOf" srcId="{84BB2DBB-09B3-492E-83AE-30F77ABC9988}" destId="{2F5EF9E8-40E1-4BF5-8B2B-BF1B6631C492}" srcOrd="0" destOrd="0" presId="urn:microsoft.com/office/officeart/2005/8/layout/list1"/>
    <dgm:cxn modelId="{6801DE5C-0DD5-41CB-B06F-ED336CEEF3BC}" type="presOf" srcId="{B792395B-8766-44D3-AE84-A6A5FDDD5CC8}" destId="{4B68EFC5-EC9A-4645-AD41-9F8C021A9069}" srcOrd="1" destOrd="0" presId="urn:microsoft.com/office/officeart/2005/8/layout/list1"/>
    <dgm:cxn modelId="{2DB9A7D9-BB7C-44FB-B0E0-0FA125AFE533}" type="presOf" srcId="{62D7E17E-1671-4767-8F20-6BCEA006B41E}" destId="{A1B3C960-E45F-47BF-B9F8-61E796C45B86}" srcOrd="0" destOrd="0" presId="urn:microsoft.com/office/officeart/2005/8/layout/list1"/>
    <dgm:cxn modelId="{C88BA692-11F8-4D79-BD69-5E9EAFF30A23}" type="presOf" srcId="{6820CDC7-8155-4142-ACF9-34380ED677FA}" destId="{8928A723-B9FE-44D8-A8F8-C3F310E63E79}" srcOrd="0" destOrd="0" presId="urn:microsoft.com/office/officeart/2005/8/layout/list1"/>
    <dgm:cxn modelId="{892323A1-9632-40F5-AF4E-209142702590}" type="presOf" srcId="{2CC80A48-AB77-455B-B9A8-14D3908C3B25}" destId="{FD395B1D-4408-4FF7-AB02-088029E42163}" srcOrd="1" destOrd="0" presId="urn:microsoft.com/office/officeart/2005/8/layout/list1"/>
    <dgm:cxn modelId="{C3EDB925-0131-4DA7-BD88-5FB74043E077}" type="presOf" srcId="{B792395B-8766-44D3-AE84-A6A5FDDD5CC8}" destId="{8F48E1A7-C95E-42A0-9E8C-D4EFC1DEF9F0}" srcOrd="0" destOrd="0" presId="urn:microsoft.com/office/officeart/2005/8/layout/list1"/>
    <dgm:cxn modelId="{516E448B-3B58-4BDE-81D8-D9CE9EED9A1D}" srcId="{84BB2DBB-09B3-492E-83AE-30F77ABC9988}" destId="{62D7E17E-1671-4767-8F20-6BCEA006B41E}" srcOrd="4" destOrd="0" parTransId="{47E07DB8-8641-41FD-81C6-ADE8E14A3DD4}" sibTransId="{C7B52DA0-8277-4ABA-940C-24DF4D8B389D}"/>
    <dgm:cxn modelId="{3028D6F7-0FC9-4227-870A-E2C61347D6C4}" srcId="{84BB2DBB-09B3-492E-83AE-30F77ABC9988}" destId="{B792395B-8766-44D3-AE84-A6A5FDDD5CC8}" srcOrd="2" destOrd="0" parTransId="{E50B3EB7-9A1F-4168-BFC0-B8D35CE15135}" sibTransId="{2B345E9D-0ECE-4D33-BDDF-DAB837EC83CF}"/>
    <dgm:cxn modelId="{B81B6704-141F-4D7C-A026-2F23B0DAC828}" type="presParOf" srcId="{2F5EF9E8-40E1-4BF5-8B2B-BF1B6631C492}" destId="{3E2A254B-A900-4F59-911F-BEFD5E4D2D5E}" srcOrd="0" destOrd="0" presId="urn:microsoft.com/office/officeart/2005/8/layout/list1"/>
    <dgm:cxn modelId="{AADC383C-9D02-4BD6-9140-589444F14E41}" type="presParOf" srcId="{3E2A254B-A900-4F59-911F-BEFD5E4D2D5E}" destId="{C84E391F-1CBB-42A8-BD91-95B7A4993E9B}" srcOrd="0" destOrd="0" presId="urn:microsoft.com/office/officeart/2005/8/layout/list1"/>
    <dgm:cxn modelId="{D3840109-FAC8-4A75-BA11-BEC292A1F7BE}" type="presParOf" srcId="{3E2A254B-A900-4F59-911F-BEFD5E4D2D5E}" destId="{FD395B1D-4408-4FF7-AB02-088029E42163}" srcOrd="1" destOrd="0" presId="urn:microsoft.com/office/officeart/2005/8/layout/list1"/>
    <dgm:cxn modelId="{2BD38B23-9828-448B-8726-BAFBEF12503A}" type="presParOf" srcId="{2F5EF9E8-40E1-4BF5-8B2B-BF1B6631C492}" destId="{C7989F79-5EA8-4E15-A681-B9DC18BB8715}" srcOrd="1" destOrd="0" presId="urn:microsoft.com/office/officeart/2005/8/layout/list1"/>
    <dgm:cxn modelId="{6173ED22-707E-4FE0-A6F6-7D0DA3AFCBA4}" type="presParOf" srcId="{2F5EF9E8-40E1-4BF5-8B2B-BF1B6631C492}" destId="{7D5E4E32-0A59-4E0E-A33E-FE169DFFA432}" srcOrd="2" destOrd="0" presId="urn:microsoft.com/office/officeart/2005/8/layout/list1"/>
    <dgm:cxn modelId="{7702C9A2-3AE0-4F3D-A969-79F4F509149D}" type="presParOf" srcId="{2F5EF9E8-40E1-4BF5-8B2B-BF1B6631C492}" destId="{9AA3546C-2B9F-4E3C-8C3E-A057946F7FAA}" srcOrd="3" destOrd="0" presId="urn:microsoft.com/office/officeart/2005/8/layout/list1"/>
    <dgm:cxn modelId="{C36405C3-E25B-4BEB-9224-DC3C836D2E7B}" type="presParOf" srcId="{2F5EF9E8-40E1-4BF5-8B2B-BF1B6631C492}" destId="{A1CB63E7-6AA8-4F4F-924E-C8E60DC7CD1B}" srcOrd="4" destOrd="0" presId="urn:microsoft.com/office/officeart/2005/8/layout/list1"/>
    <dgm:cxn modelId="{678F0C07-30C4-4DDD-A6B6-186ED09863FF}" type="presParOf" srcId="{A1CB63E7-6AA8-4F4F-924E-C8E60DC7CD1B}" destId="{8928A723-B9FE-44D8-A8F8-C3F310E63E79}" srcOrd="0" destOrd="0" presId="urn:microsoft.com/office/officeart/2005/8/layout/list1"/>
    <dgm:cxn modelId="{48D85F53-1062-44A2-9AA3-642C62141722}" type="presParOf" srcId="{A1CB63E7-6AA8-4F4F-924E-C8E60DC7CD1B}" destId="{FA21BBD1-2F9E-473A-B899-CFA03DB1546C}" srcOrd="1" destOrd="0" presId="urn:microsoft.com/office/officeart/2005/8/layout/list1"/>
    <dgm:cxn modelId="{65438574-AF9A-41B2-829C-4B0C7FB54CDC}" type="presParOf" srcId="{2F5EF9E8-40E1-4BF5-8B2B-BF1B6631C492}" destId="{F7B1007B-DB22-4F09-BFD2-D50E55D14270}" srcOrd="5" destOrd="0" presId="urn:microsoft.com/office/officeart/2005/8/layout/list1"/>
    <dgm:cxn modelId="{876CD5E9-9B8C-433C-9CFF-3D1FAB65E592}" type="presParOf" srcId="{2F5EF9E8-40E1-4BF5-8B2B-BF1B6631C492}" destId="{780880D0-D14C-4A82-920C-A7BF55404AFA}" srcOrd="6" destOrd="0" presId="urn:microsoft.com/office/officeart/2005/8/layout/list1"/>
    <dgm:cxn modelId="{8608AA9C-1503-412E-9A14-1E89FBEE8396}" type="presParOf" srcId="{2F5EF9E8-40E1-4BF5-8B2B-BF1B6631C492}" destId="{610D5976-8596-4AC2-A0B9-9D75386CA1AA}" srcOrd="7" destOrd="0" presId="urn:microsoft.com/office/officeart/2005/8/layout/list1"/>
    <dgm:cxn modelId="{B7222842-07CF-4C22-82CC-A5BAFE8CCF28}" type="presParOf" srcId="{2F5EF9E8-40E1-4BF5-8B2B-BF1B6631C492}" destId="{B0AF5147-D5A4-4AEE-B2DE-3DFA995EBC3F}" srcOrd="8" destOrd="0" presId="urn:microsoft.com/office/officeart/2005/8/layout/list1"/>
    <dgm:cxn modelId="{9C36FF27-964E-471D-BCA5-7C38A84F52BF}" type="presParOf" srcId="{B0AF5147-D5A4-4AEE-B2DE-3DFA995EBC3F}" destId="{8F48E1A7-C95E-42A0-9E8C-D4EFC1DEF9F0}" srcOrd="0" destOrd="0" presId="urn:microsoft.com/office/officeart/2005/8/layout/list1"/>
    <dgm:cxn modelId="{8F162A18-7546-4DA9-B6F1-E078B6598C9E}" type="presParOf" srcId="{B0AF5147-D5A4-4AEE-B2DE-3DFA995EBC3F}" destId="{4B68EFC5-EC9A-4645-AD41-9F8C021A9069}" srcOrd="1" destOrd="0" presId="urn:microsoft.com/office/officeart/2005/8/layout/list1"/>
    <dgm:cxn modelId="{22066BB3-358A-49F9-95AF-EF8D5BBCDF62}" type="presParOf" srcId="{2F5EF9E8-40E1-4BF5-8B2B-BF1B6631C492}" destId="{7355B750-7450-49DA-A67C-C2058E57AE5A}" srcOrd="9" destOrd="0" presId="urn:microsoft.com/office/officeart/2005/8/layout/list1"/>
    <dgm:cxn modelId="{AC59946B-2980-4639-B76B-33AFA20804F4}" type="presParOf" srcId="{2F5EF9E8-40E1-4BF5-8B2B-BF1B6631C492}" destId="{7558EBBA-062B-4252-B4CA-754555A3F4B7}" srcOrd="10" destOrd="0" presId="urn:microsoft.com/office/officeart/2005/8/layout/list1"/>
    <dgm:cxn modelId="{8E75C160-656F-490B-B7CA-50811202232C}" type="presParOf" srcId="{2F5EF9E8-40E1-4BF5-8B2B-BF1B6631C492}" destId="{E5BDF179-7729-4DB2-904C-E370B9B0129B}" srcOrd="11" destOrd="0" presId="urn:microsoft.com/office/officeart/2005/8/layout/list1"/>
    <dgm:cxn modelId="{F5475AB9-74DD-4C54-93EF-F26DF6BDBE9A}" type="presParOf" srcId="{2F5EF9E8-40E1-4BF5-8B2B-BF1B6631C492}" destId="{15FB0B3C-9493-4010-B212-8F6F830F6060}" srcOrd="12" destOrd="0" presId="urn:microsoft.com/office/officeart/2005/8/layout/list1"/>
    <dgm:cxn modelId="{C7A6340C-12A9-4AEB-B2C1-E3461820A346}" type="presParOf" srcId="{15FB0B3C-9493-4010-B212-8F6F830F6060}" destId="{5ACEE85E-977A-485F-A65F-97085CC9AA8C}" srcOrd="0" destOrd="0" presId="urn:microsoft.com/office/officeart/2005/8/layout/list1"/>
    <dgm:cxn modelId="{B61A3468-5006-4C88-8C42-719A00DE7ED8}" type="presParOf" srcId="{15FB0B3C-9493-4010-B212-8F6F830F6060}" destId="{E6BF9720-B4B9-435F-9721-1C7B6BD50DC6}" srcOrd="1" destOrd="0" presId="urn:microsoft.com/office/officeart/2005/8/layout/list1"/>
    <dgm:cxn modelId="{00453151-7389-4C37-8119-E7B6AAE1B0CE}" type="presParOf" srcId="{2F5EF9E8-40E1-4BF5-8B2B-BF1B6631C492}" destId="{16DB4E6E-4931-4373-875D-6C69E29AFC90}" srcOrd="13" destOrd="0" presId="urn:microsoft.com/office/officeart/2005/8/layout/list1"/>
    <dgm:cxn modelId="{30118AA6-51D1-4209-8DBC-BD1AEDC573AA}" type="presParOf" srcId="{2F5EF9E8-40E1-4BF5-8B2B-BF1B6631C492}" destId="{B3295653-596E-41DB-84DA-1014F4CA5BCD}" srcOrd="14" destOrd="0" presId="urn:microsoft.com/office/officeart/2005/8/layout/list1"/>
    <dgm:cxn modelId="{5BA3F09C-CF17-400B-B4AB-56B46B18D92D}" type="presParOf" srcId="{2F5EF9E8-40E1-4BF5-8B2B-BF1B6631C492}" destId="{D37E2855-2FE3-4796-8718-B2B77202012B}" srcOrd="15" destOrd="0" presId="urn:microsoft.com/office/officeart/2005/8/layout/list1"/>
    <dgm:cxn modelId="{41BA764E-B101-48C7-AA6C-878E76BCFC10}" type="presParOf" srcId="{2F5EF9E8-40E1-4BF5-8B2B-BF1B6631C492}" destId="{F59B7DDC-070A-4A26-914A-855ABE507EAF}" srcOrd="16" destOrd="0" presId="urn:microsoft.com/office/officeart/2005/8/layout/list1"/>
    <dgm:cxn modelId="{185229BB-5024-4865-9533-FF9C0B3FB1AC}" type="presParOf" srcId="{F59B7DDC-070A-4A26-914A-855ABE507EAF}" destId="{A1B3C960-E45F-47BF-B9F8-61E796C45B86}" srcOrd="0" destOrd="0" presId="urn:microsoft.com/office/officeart/2005/8/layout/list1"/>
    <dgm:cxn modelId="{41DAB28D-099C-4D9A-B9F2-6D297FE59E91}" type="presParOf" srcId="{F59B7DDC-070A-4A26-914A-855ABE507EAF}" destId="{AF34A145-FEB4-456B-A19F-79510B3DE6EA}" srcOrd="1" destOrd="0" presId="urn:microsoft.com/office/officeart/2005/8/layout/list1"/>
    <dgm:cxn modelId="{A7549D9F-1275-4281-B916-B7D3D9E65273}" type="presParOf" srcId="{2F5EF9E8-40E1-4BF5-8B2B-BF1B6631C492}" destId="{DD44E234-3BFB-4AA9-AFA7-C1657EBC6465}" srcOrd="17" destOrd="0" presId="urn:microsoft.com/office/officeart/2005/8/layout/list1"/>
    <dgm:cxn modelId="{8FFE138C-F59C-441D-9807-333D9E2D1D35}" type="presParOf" srcId="{2F5EF9E8-40E1-4BF5-8B2B-BF1B6631C492}" destId="{7A8232CC-9415-4B79-B325-FA5D56563EAE}"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9FB6786-C340-45AA-808B-AD8F234F235F}"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n-US"/>
        </a:p>
      </dgm:t>
    </dgm:pt>
    <dgm:pt modelId="{901C734C-1B59-4716-8D79-1B636CCB78BD}">
      <dgm:prSet phldrT="[Text]" custT="1"/>
      <dgm:spPr/>
      <dgm:t>
        <a:bodyPr/>
        <a:lstStyle/>
        <a:p>
          <a:r>
            <a:rPr lang="en-US" sz="2800" dirty="0" smtClean="0"/>
            <a:t>4.5 full-time technical advisors </a:t>
          </a:r>
        </a:p>
        <a:p>
          <a:r>
            <a:rPr lang="en-US" sz="1600" b="0" dirty="0" smtClean="0">
              <a:solidFill>
                <a:schemeClr val="accent3">
                  <a:lumMod val="75000"/>
                </a:schemeClr>
              </a:solidFill>
            </a:rPr>
            <a:t>Currently: IYCF-E, CMAM, Assessments</a:t>
          </a:r>
          <a:endParaRPr lang="en-US" sz="1600" dirty="0" smtClean="0">
            <a:solidFill>
              <a:schemeClr val="accent3">
                <a:lumMod val="75000"/>
              </a:schemeClr>
            </a:solidFill>
          </a:endParaRPr>
        </a:p>
        <a:p>
          <a:r>
            <a:rPr lang="en-US" sz="1600" b="0" dirty="0" smtClean="0">
              <a:solidFill>
                <a:schemeClr val="accent3">
                  <a:lumMod val="75000"/>
                </a:schemeClr>
              </a:solidFill>
            </a:rPr>
            <a:t>In the pipeline: SBC (½) &amp; C-MAMI*</a:t>
          </a:r>
          <a:endParaRPr lang="en-US" sz="1600" dirty="0">
            <a:solidFill>
              <a:schemeClr val="accent3">
                <a:lumMod val="75000"/>
              </a:schemeClr>
            </a:solidFill>
          </a:endParaRPr>
        </a:p>
      </dgm:t>
    </dgm:pt>
    <dgm:pt modelId="{0EB53BA0-8C8A-4ACC-9525-484A0D9D195B}" type="parTrans" cxnId="{21A93F87-5005-4960-879F-F4FB7C5EE36E}">
      <dgm:prSet/>
      <dgm:spPr/>
      <dgm:t>
        <a:bodyPr/>
        <a:lstStyle/>
        <a:p>
          <a:endParaRPr lang="en-US"/>
        </a:p>
      </dgm:t>
    </dgm:pt>
    <dgm:pt modelId="{8076E94B-98FC-412A-BABB-FB19A8BC15DB}" type="sibTrans" cxnId="{21A93F87-5005-4960-879F-F4FB7C5EE36E}">
      <dgm:prSet/>
      <dgm:spPr/>
      <dgm:t>
        <a:bodyPr/>
        <a:lstStyle/>
        <a:p>
          <a:endParaRPr lang="en-US"/>
        </a:p>
      </dgm:t>
    </dgm:pt>
    <dgm:pt modelId="{BF8F2880-10FC-4E1B-BDDD-A6A220A01FEE}">
      <dgm:prSet phldrT="[Text]" custT="1"/>
      <dgm:spPr/>
      <dgm:t>
        <a:bodyPr/>
        <a:lstStyle/>
        <a:p>
          <a:r>
            <a:rPr lang="en-US" sz="2000" b="0" dirty="0" smtClean="0">
              <a:solidFill>
                <a:srgbClr val="F1543A"/>
              </a:solidFill>
            </a:rPr>
            <a:t>Per advisor – 4 deployments + 16 weeks of remote support</a:t>
          </a:r>
          <a:endParaRPr lang="en-US" sz="1800" dirty="0"/>
        </a:p>
      </dgm:t>
    </dgm:pt>
    <dgm:pt modelId="{FA266DF7-F733-4FDA-A2FE-F5C4631E9795}" type="parTrans" cxnId="{9C224486-6F84-421E-A2BF-B8F5FA75DADD}">
      <dgm:prSet/>
      <dgm:spPr/>
      <dgm:t>
        <a:bodyPr/>
        <a:lstStyle/>
        <a:p>
          <a:endParaRPr lang="en-US"/>
        </a:p>
      </dgm:t>
    </dgm:pt>
    <dgm:pt modelId="{029AE702-DCC2-4DB4-A6DB-C0B5961985E7}" type="sibTrans" cxnId="{9C224486-6F84-421E-A2BF-B8F5FA75DADD}">
      <dgm:prSet/>
      <dgm:spPr/>
      <dgm:t>
        <a:bodyPr/>
        <a:lstStyle/>
        <a:p>
          <a:endParaRPr lang="en-US"/>
        </a:p>
      </dgm:t>
    </dgm:pt>
    <dgm:pt modelId="{CE0A4D1D-1088-4F21-A77D-F9CC44344C11}">
      <dgm:prSet phldrT="[Text]" custT="1"/>
      <dgm:spPr/>
      <dgm:t>
        <a:bodyPr/>
        <a:lstStyle/>
        <a:p>
          <a:r>
            <a:rPr lang="en-US" sz="2800" dirty="0" smtClean="0"/>
            <a:t>Additional deployments (piece work) </a:t>
          </a:r>
          <a:endParaRPr lang="en-US" sz="2800" dirty="0"/>
        </a:p>
      </dgm:t>
    </dgm:pt>
    <dgm:pt modelId="{AD397475-7E58-4F68-8085-7388DB6FFF63}" type="parTrans" cxnId="{4F155768-16C2-4D14-BA52-6E1181F86FA1}">
      <dgm:prSet/>
      <dgm:spPr/>
      <dgm:t>
        <a:bodyPr/>
        <a:lstStyle/>
        <a:p>
          <a:endParaRPr lang="en-US"/>
        </a:p>
      </dgm:t>
    </dgm:pt>
    <dgm:pt modelId="{D4BA96C2-AA6F-47D1-AB4F-15DB8A0B45B2}" type="sibTrans" cxnId="{4F155768-16C2-4D14-BA52-6E1181F86FA1}">
      <dgm:prSet/>
      <dgm:spPr/>
      <dgm:t>
        <a:bodyPr/>
        <a:lstStyle/>
        <a:p>
          <a:endParaRPr lang="en-US"/>
        </a:p>
      </dgm:t>
    </dgm:pt>
    <dgm:pt modelId="{8A584F1B-9099-4BCD-8C3D-9C1E890049CF}">
      <dgm:prSet phldrT="[Text]" custT="1"/>
      <dgm:spPr/>
      <dgm:t>
        <a:bodyPr/>
        <a:lstStyle/>
        <a:p>
          <a:r>
            <a:rPr lang="en-US" sz="2400" b="0" dirty="0" smtClean="0">
              <a:solidFill>
                <a:srgbClr val="F1543A"/>
              </a:solidFill>
            </a:rPr>
            <a:t>For two year period: 19 deployments</a:t>
          </a:r>
          <a:endParaRPr lang="en-US" sz="2400" dirty="0"/>
        </a:p>
      </dgm:t>
    </dgm:pt>
    <dgm:pt modelId="{CE69C0EE-2AF5-4900-B527-7A23D33925B6}" type="parTrans" cxnId="{E1E02BA5-2B68-42DC-9E9E-2BCAA8D46B2E}">
      <dgm:prSet/>
      <dgm:spPr/>
      <dgm:t>
        <a:bodyPr/>
        <a:lstStyle/>
        <a:p>
          <a:endParaRPr lang="en-US"/>
        </a:p>
      </dgm:t>
    </dgm:pt>
    <dgm:pt modelId="{6061FEDD-0C52-4158-8103-1234D009C08D}" type="sibTrans" cxnId="{E1E02BA5-2B68-42DC-9E9E-2BCAA8D46B2E}">
      <dgm:prSet/>
      <dgm:spPr/>
      <dgm:t>
        <a:bodyPr/>
        <a:lstStyle/>
        <a:p>
          <a:endParaRPr lang="en-US"/>
        </a:p>
      </dgm:t>
    </dgm:pt>
    <dgm:pt modelId="{C21EF2F8-C489-4BE4-99C9-AB5225F642FA}">
      <dgm:prSet phldrT="[Text]" custT="1"/>
      <dgm:spPr/>
      <dgm:t>
        <a:bodyPr/>
        <a:lstStyle/>
        <a:p>
          <a:r>
            <a:rPr lang="en-US" sz="2800" dirty="0" smtClean="0"/>
            <a:t>Additional remote support (piece work) </a:t>
          </a:r>
          <a:endParaRPr lang="en-US" sz="2800" dirty="0"/>
        </a:p>
      </dgm:t>
    </dgm:pt>
    <dgm:pt modelId="{6F915293-2E84-4CA3-91C9-6AEE5D8FD4BB}" type="parTrans" cxnId="{8D73BF70-BE10-45F6-9F93-7633BAF63B2F}">
      <dgm:prSet/>
      <dgm:spPr/>
      <dgm:t>
        <a:bodyPr/>
        <a:lstStyle/>
        <a:p>
          <a:endParaRPr lang="en-US"/>
        </a:p>
      </dgm:t>
    </dgm:pt>
    <dgm:pt modelId="{3E573A0B-CDF1-4A23-9F74-396129D84C2A}" type="sibTrans" cxnId="{8D73BF70-BE10-45F6-9F93-7633BAF63B2F}">
      <dgm:prSet/>
      <dgm:spPr/>
      <dgm:t>
        <a:bodyPr/>
        <a:lstStyle/>
        <a:p>
          <a:endParaRPr lang="en-US"/>
        </a:p>
      </dgm:t>
    </dgm:pt>
    <dgm:pt modelId="{EF9A2340-E1D0-41C8-9EFA-6CA6F9339F37}">
      <dgm:prSet phldrT="[Text]" custT="1"/>
      <dgm:spPr/>
      <dgm:t>
        <a:bodyPr/>
        <a:lstStyle/>
        <a:p>
          <a:r>
            <a:rPr lang="en-US" sz="2400" b="0" dirty="0" smtClean="0">
              <a:solidFill>
                <a:srgbClr val="F1543A"/>
              </a:solidFill>
            </a:rPr>
            <a:t>For two year period: 30 weeks of remote support</a:t>
          </a:r>
          <a:endParaRPr lang="en-US" sz="2400" dirty="0"/>
        </a:p>
      </dgm:t>
    </dgm:pt>
    <dgm:pt modelId="{B32C593B-2813-49A0-BBAE-D5618C54B54A}" type="parTrans" cxnId="{A69D6304-483F-49A2-9D6E-9E734E0C6852}">
      <dgm:prSet/>
      <dgm:spPr/>
      <dgm:t>
        <a:bodyPr/>
        <a:lstStyle/>
        <a:p>
          <a:endParaRPr lang="en-US"/>
        </a:p>
      </dgm:t>
    </dgm:pt>
    <dgm:pt modelId="{07417504-AAEB-4FF8-904C-A82E466F8009}" type="sibTrans" cxnId="{A69D6304-483F-49A2-9D6E-9E734E0C6852}">
      <dgm:prSet/>
      <dgm:spPr/>
      <dgm:t>
        <a:bodyPr/>
        <a:lstStyle/>
        <a:p>
          <a:endParaRPr lang="en-US"/>
        </a:p>
      </dgm:t>
    </dgm:pt>
    <dgm:pt modelId="{0241B72A-05CC-48F0-883E-5EEB575984CC}">
      <dgm:prSet phldrT="[Text]" custT="1"/>
      <dgm:spPr/>
      <dgm:t>
        <a:bodyPr/>
        <a:lstStyle/>
        <a:p>
          <a:r>
            <a:rPr lang="en-US" sz="2000" b="0" dirty="0" smtClean="0">
              <a:solidFill>
                <a:srgbClr val="F1543A"/>
              </a:solidFill>
            </a:rPr>
            <a:t>For two year period – 28 deployments, 112 weeks of remote support</a:t>
          </a:r>
          <a:endParaRPr lang="en-US" sz="2000" dirty="0"/>
        </a:p>
      </dgm:t>
    </dgm:pt>
    <dgm:pt modelId="{A16C34D1-5A80-4530-9205-E876399EAEBD}" type="parTrans" cxnId="{EC0DFB08-EA32-4EC6-A5E7-9A7CCF14E8FC}">
      <dgm:prSet/>
      <dgm:spPr/>
      <dgm:t>
        <a:bodyPr/>
        <a:lstStyle/>
        <a:p>
          <a:endParaRPr lang="en-US"/>
        </a:p>
      </dgm:t>
    </dgm:pt>
    <dgm:pt modelId="{8477D765-E7B0-4D65-AA63-B4FEF37F8C98}" type="sibTrans" cxnId="{EC0DFB08-EA32-4EC6-A5E7-9A7CCF14E8FC}">
      <dgm:prSet/>
      <dgm:spPr/>
      <dgm:t>
        <a:bodyPr/>
        <a:lstStyle/>
        <a:p>
          <a:endParaRPr lang="en-US"/>
        </a:p>
      </dgm:t>
    </dgm:pt>
    <dgm:pt modelId="{982CFC67-032B-4CED-A8F4-BCFCD733BBB2}" type="pres">
      <dgm:prSet presAssocID="{39FB6786-C340-45AA-808B-AD8F234F235F}" presName="Name0" presStyleCnt="0">
        <dgm:presLayoutVars>
          <dgm:chMax val="7"/>
          <dgm:dir/>
          <dgm:animLvl val="lvl"/>
          <dgm:resizeHandles val="exact"/>
        </dgm:presLayoutVars>
      </dgm:prSet>
      <dgm:spPr/>
      <dgm:t>
        <a:bodyPr/>
        <a:lstStyle/>
        <a:p>
          <a:endParaRPr lang="en-US"/>
        </a:p>
      </dgm:t>
    </dgm:pt>
    <dgm:pt modelId="{B49293A1-640A-4036-8C7F-EC1B3F63B640}" type="pres">
      <dgm:prSet presAssocID="{901C734C-1B59-4716-8D79-1B636CCB78BD}" presName="circle1" presStyleLbl="node1" presStyleIdx="0" presStyleCnt="3"/>
      <dgm:spPr>
        <a:solidFill>
          <a:srgbClr val="7030A0"/>
        </a:solidFill>
        <a:ln>
          <a:solidFill>
            <a:srgbClr val="7030A0"/>
          </a:solidFill>
        </a:ln>
      </dgm:spPr>
    </dgm:pt>
    <dgm:pt modelId="{32E13938-CF71-4E36-A7C1-8AAED42B83BB}" type="pres">
      <dgm:prSet presAssocID="{901C734C-1B59-4716-8D79-1B636CCB78BD}" presName="space" presStyleCnt="0"/>
      <dgm:spPr/>
    </dgm:pt>
    <dgm:pt modelId="{AAA66C28-2B10-4EEA-9378-7EBF245658B5}" type="pres">
      <dgm:prSet presAssocID="{901C734C-1B59-4716-8D79-1B636CCB78BD}" presName="rect1" presStyleLbl="alignAcc1" presStyleIdx="0" presStyleCnt="3"/>
      <dgm:spPr/>
      <dgm:t>
        <a:bodyPr/>
        <a:lstStyle/>
        <a:p>
          <a:endParaRPr lang="en-US"/>
        </a:p>
      </dgm:t>
    </dgm:pt>
    <dgm:pt modelId="{52AC6556-D8FB-4829-A819-3C2067074692}" type="pres">
      <dgm:prSet presAssocID="{CE0A4D1D-1088-4F21-A77D-F9CC44344C11}" presName="vertSpace2" presStyleLbl="node1" presStyleIdx="0" presStyleCnt="3"/>
      <dgm:spPr/>
    </dgm:pt>
    <dgm:pt modelId="{6AE531ED-EDBC-4F9C-8648-53B60812C625}" type="pres">
      <dgm:prSet presAssocID="{CE0A4D1D-1088-4F21-A77D-F9CC44344C11}" presName="circle2" presStyleLbl="node1" presStyleIdx="1" presStyleCnt="3"/>
      <dgm:spPr/>
    </dgm:pt>
    <dgm:pt modelId="{19B39B6D-5C21-421A-9676-44373346A647}" type="pres">
      <dgm:prSet presAssocID="{CE0A4D1D-1088-4F21-A77D-F9CC44344C11}" presName="rect2" presStyleLbl="alignAcc1" presStyleIdx="1" presStyleCnt="3"/>
      <dgm:spPr/>
      <dgm:t>
        <a:bodyPr/>
        <a:lstStyle/>
        <a:p>
          <a:endParaRPr lang="en-US"/>
        </a:p>
      </dgm:t>
    </dgm:pt>
    <dgm:pt modelId="{402DBA6B-9B73-4D40-925E-3820F1F24E30}" type="pres">
      <dgm:prSet presAssocID="{C21EF2F8-C489-4BE4-99C9-AB5225F642FA}" presName="vertSpace3" presStyleLbl="node1" presStyleIdx="1" presStyleCnt="3"/>
      <dgm:spPr/>
    </dgm:pt>
    <dgm:pt modelId="{16222660-B0F7-4FCE-A10F-ECF8C46169E7}" type="pres">
      <dgm:prSet presAssocID="{C21EF2F8-C489-4BE4-99C9-AB5225F642FA}" presName="circle3" presStyleLbl="node1" presStyleIdx="2" presStyleCnt="3"/>
      <dgm:spPr>
        <a:solidFill>
          <a:srgbClr val="FFFF00"/>
        </a:solidFill>
      </dgm:spPr>
    </dgm:pt>
    <dgm:pt modelId="{E7177CED-60B3-421D-BED3-B7008B2933EC}" type="pres">
      <dgm:prSet presAssocID="{C21EF2F8-C489-4BE4-99C9-AB5225F642FA}" presName="rect3" presStyleLbl="alignAcc1" presStyleIdx="2" presStyleCnt="3"/>
      <dgm:spPr/>
      <dgm:t>
        <a:bodyPr/>
        <a:lstStyle/>
        <a:p>
          <a:endParaRPr lang="en-US"/>
        </a:p>
      </dgm:t>
    </dgm:pt>
    <dgm:pt modelId="{B90DACE1-1E15-4A62-8B5A-E84F00A42BEF}" type="pres">
      <dgm:prSet presAssocID="{901C734C-1B59-4716-8D79-1B636CCB78BD}" presName="rect1ParTx" presStyleLbl="alignAcc1" presStyleIdx="2" presStyleCnt="3">
        <dgm:presLayoutVars>
          <dgm:chMax val="1"/>
          <dgm:bulletEnabled val="1"/>
        </dgm:presLayoutVars>
      </dgm:prSet>
      <dgm:spPr/>
      <dgm:t>
        <a:bodyPr/>
        <a:lstStyle/>
        <a:p>
          <a:endParaRPr lang="en-US"/>
        </a:p>
      </dgm:t>
    </dgm:pt>
    <dgm:pt modelId="{CC866FE1-9C9C-4B7A-8208-FEFF367B6BCD}" type="pres">
      <dgm:prSet presAssocID="{901C734C-1B59-4716-8D79-1B636CCB78BD}" presName="rect1ChTx" presStyleLbl="alignAcc1" presStyleIdx="2" presStyleCnt="3">
        <dgm:presLayoutVars>
          <dgm:bulletEnabled val="1"/>
        </dgm:presLayoutVars>
      </dgm:prSet>
      <dgm:spPr/>
      <dgm:t>
        <a:bodyPr/>
        <a:lstStyle/>
        <a:p>
          <a:endParaRPr lang="en-US"/>
        </a:p>
      </dgm:t>
    </dgm:pt>
    <dgm:pt modelId="{CA9B422F-8E26-45F1-BEBD-001A2AA19767}" type="pres">
      <dgm:prSet presAssocID="{CE0A4D1D-1088-4F21-A77D-F9CC44344C11}" presName="rect2ParTx" presStyleLbl="alignAcc1" presStyleIdx="2" presStyleCnt="3">
        <dgm:presLayoutVars>
          <dgm:chMax val="1"/>
          <dgm:bulletEnabled val="1"/>
        </dgm:presLayoutVars>
      </dgm:prSet>
      <dgm:spPr/>
      <dgm:t>
        <a:bodyPr/>
        <a:lstStyle/>
        <a:p>
          <a:endParaRPr lang="en-US"/>
        </a:p>
      </dgm:t>
    </dgm:pt>
    <dgm:pt modelId="{A8E45A33-8DE9-4274-836E-84672E36CFD1}" type="pres">
      <dgm:prSet presAssocID="{CE0A4D1D-1088-4F21-A77D-F9CC44344C11}" presName="rect2ChTx" presStyleLbl="alignAcc1" presStyleIdx="2" presStyleCnt="3">
        <dgm:presLayoutVars>
          <dgm:bulletEnabled val="1"/>
        </dgm:presLayoutVars>
      </dgm:prSet>
      <dgm:spPr/>
      <dgm:t>
        <a:bodyPr/>
        <a:lstStyle/>
        <a:p>
          <a:endParaRPr lang="en-US"/>
        </a:p>
      </dgm:t>
    </dgm:pt>
    <dgm:pt modelId="{21CC76C3-DEE4-497A-BCB2-B1F048AE6163}" type="pres">
      <dgm:prSet presAssocID="{C21EF2F8-C489-4BE4-99C9-AB5225F642FA}" presName="rect3ParTx" presStyleLbl="alignAcc1" presStyleIdx="2" presStyleCnt="3">
        <dgm:presLayoutVars>
          <dgm:chMax val="1"/>
          <dgm:bulletEnabled val="1"/>
        </dgm:presLayoutVars>
      </dgm:prSet>
      <dgm:spPr/>
      <dgm:t>
        <a:bodyPr/>
        <a:lstStyle/>
        <a:p>
          <a:endParaRPr lang="en-US"/>
        </a:p>
      </dgm:t>
    </dgm:pt>
    <dgm:pt modelId="{9E45A2E1-5C8C-4B56-BB29-2A77115F6281}" type="pres">
      <dgm:prSet presAssocID="{C21EF2F8-C489-4BE4-99C9-AB5225F642FA}" presName="rect3ChTx" presStyleLbl="alignAcc1" presStyleIdx="2" presStyleCnt="3">
        <dgm:presLayoutVars>
          <dgm:bulletEnabled val="1"/>
        </dgm:presLayoutVars>
      </dgm:prSet>
      <dgm:spPr/>
      <dgm:t>
        <a:bodyPr/>
        <a:lstStyle/>
        <a:p>
          <a:endParaRPr lang="en-US"/>
        </a:p>
      </dgm:t>
    </dgm:pt>
  </dgm:ptLst>
  <dgm:cxnLst>
    <dgm:cxn modelId="{366C848B-A0D4-4305-9354-6BDF92D1D3DF}" type="presOf" srcId="{CE0A4D1D-1088-4F21-A77D-F9CC44344C11}" destId="{CA9B422F-8E26-45F1-BEBD-001A2AA19767}" srcOrd="1" destOrd="0" presId="urn:microsoft.com/office/officeart/2005/8/layout/target3"/>
    <dgm:cxn modelId="{9C224486-6F84-421E-A2BF-B8F5FA75DADD}" srcId="{901C734C-1B59-4716-8D79-1B636CCB78BD}" destId="{BF8F2880-10FC-4E1B-BDDD-A6A220A01FEE}" srcOrd="0" destOrd="0" parTransId="{FA266DF7-F733-4FDA-A2FE-F5C4631E9795}" sibTransId="{029AE702-DCC2-4DB4-A6DB-C0B5961985E7}"/>
    <dgm:cxn modelId="{5FEB088E-074E-4511-A307-80ED15D1D065}" type="presOf" srcId="{39FB6786-C340-45AA-808B-AD8F234F235F}" destId="{982CFC67-032B-4CED-A8F4-BCFCD733BBB2}" srcOrd="0" destOrd="0" presId="urn:microsoft.com/office/officeart/2005/8/layout/target3"/>
    <dgm:cxn modelId="{8D73BF70-BE10-45F6-9F93-7633BAF63B2F}" srcId="{39FB6786-C340-45AA-808B-AD8F234F235F}" destId="{C21EF2F8-C489-4BE4-99C9-AB5225F642FA}" srcOrd="2" destOrd="0" parTransId="{6F915293-2E84-4CA3-91C9-6AEE5D8FD4BB}" sibTransId="{3E573A0B-CDF1-4A23-9F74-396129D84C2A}"/>
    <dgm:cxn modelId="{7A64AE9F-2896-4348-ACE2-C8C2654B619E}" type="presOf" srcId="{EF9A2340-E1D0-41C8-9EFA-6CA6F9339F37}" destId="{9E45A2E1-5C8C-4B56-BB29-2A77115F6281}" srcOrd="0" destOrd="0" presId="urn:microsoft.com/office/officeart/2005/8/layout/target3"/>
    <dgm:cxn modelId="{A69D6304-483F-49A2-9D6E-9E734E0C6852}" srcId="{C21EF2F8-C489-4BE4-99C9-AB5225F642FA}" destId="{EF9A2340-E1D0-41C8-9EFA-6CA6F9339F37}" srcOrd="0" destOrd="0" parTransId="{B32C593B-2813-49A0-BBAE-D5618C54B54A}" sibTransId="{07417504-AAEB-4FF8-904C-A82E466F8009}"/>
    <dgm:cxn modelId="{989AA95D-4BC4-4680-9408-1C55CED08A24}" type="presOf" srcId="{CE0A4D1D-1088-4F21-A77D-F9CC44344C11}" destId="{19B39B6D-5C21-421A-9676-44373346A647}" srcOrd="0" destOrd="0" presId="urn:microsoft.com/office/officeart/2005/8/layout/target3"/>
    <dgm:cxn modelId="{4F155768-16C2-4D14-BA52-6E1181F86FA1}" srcId="{39FB6786-C340-45AA-808B-AD8F234F235F}" destId="{CE0A4D1D-1088-4F21-A77D-F9CC44344C11}" srcOrd="1" destOrd="0" parTransId="{AD397475-7E58-4F68-8085-7388DB6FFF63}" sibTransId="{D4BA96C2-AA6F-47D1-AB4F-15DB8A0B45B2}"/>
    <dgm:cxn modelId="{E4F19BD1-071C-4A01-8720-A9359319E929}" type="presOf" srcId="{8A584F1B-9099-4BCD-8C3D-9C1E890049CF}" destId="{A8E45A33-8DE9-4274-836E-84672E36CFD1}" srcOrd="0" destOrd="0" presId="urn:microsoft.com/office/officeart/2005/8/layout/target3"/>
    <dgm:cxn modelId="{949D6E76-84D2-4133-BD05-3DEB63687932}" type="presOf" srcId="{C21EF2F8-C489-4BE4-99C9-AB5225F642FA}" destId="{E7177CED-60B3-421D-BED3-B7008B2933EC}" srcOrd="0" destOrd="0" presId="urn:microsoft.com/office/officeart/2005/8/layout/target3"/>
    <dgm:cxn modelId="{21A93F87-5005-4960-879F-F4FB7C5EE36E}" srcId="{39FB6786-C340-45AA-808B-AD8F234F235F}" destId="{901C734C-1B59-4716-8D79-1B636CCB78BD}" srcOrd="0" destOrd="0" parTransId="{0EB53BA0-8C8A-4ACC-9525-484A0D9D195B}" sibTransId="{8076E94B-98FC-412A-BABB-FB19A8BC15DB}"/>
    <dgm:cxn modelId="{E1E02BA5-2B68-42DC-9E9E-2BCAA8D46B2E}" srcId="{CE0A4D1D-1088-4F21-A77D-F9CC44344C11}" destId="{8A584F1B-9099-4BCD-8C3D-9C1E890049CF}" srcOrd="0" destOrd="0" parTransId="{CE69C0EE-2AF5-4900-B527-7A23D33925B6}" sibTransId="{6061FEDD-0C52-4158-8103-1234D009C08D}"/>
    <dgm:cxn modelId="{EC0DFB08-EA32-4EC6-A5E7-9A7CCF14E8FC}" srcId="{901C734C-1B59-4716-8D79-1B636CCB78BD}" destId="{0241B72A-05CC-48F0-883E-5EEB575984CC}" srcOrd="1" destOrd="0" parTransId="{A16C34D1-5A80-4530-9205-E876399EAEBD}" sibTransId="{8477D765-E7B0-4D65-AA63-B4FEF37F8C98}"/>
    <dgm:cxn modelId="{47ABCF77-968D-4938-BB1F-D702EFC0AF3D}" type="presOf" srcId="{901C734C-1B59-4716-8D79-1B636CCB78BD}" destId="{B90DACE1-1E15-4A62-8B5A-E84F00A42BEF}" srcOrd="1" destOrd="0" presId="urn:microsoft.com/office/officeart/2005/8/layout/target3"/>
    <dgm:cxn modelId="{57E38EC3-5B8B-4276-A6FA-64558FD692F5}" type="presOf" srcId="{C21EF2F8-C489-4BE4-99C9-AB5225F642FA}" destId="{21CC76C3-DEE4-497A-BCB2-B1F048AE6163}" srcOrd="1" destOrd="0" presId="urn:microsoft.com/office/officeart/2005/8/layout/target3"/>
    <dgm:cxn modelId="{3248AABD-F375-4AD7-B3F6-D9CFC98FCB6E}" type="presOf" srcId="{0241B72A-05CC-48F0-883E-5EEB575984CC}" destId="{CC866FE1-9C9C-4B7A-8208-FEFF367B6BCD}" srcOrd="0" destOrd="1" presId="urn:microsoft.com/office/officeart/2005/8/layout/target3"/>
    <dgm:cxn modelId="{84A70EC6-0255-4BA5-B729-1D51D8160420}" type="presOf" srcId="{BF8F2880-10FC-4E1B-BDDD-A6A220A01FEE}" destId="{CC866FE1-9C9C-4B7A-8208-FEFF367B6BCD}" srcOrd="0" destOrd="0" presId="urn:microsoft.com/office/officeart/2005/8/layout/target3"/>
    <dgm:cxn modelId="{6B755EE7-BC2D-4967-AD87-0FAA841225C0}" type="presOf" srcId="{901C734C-1B59-4716-8D79-1B636CCB78BD}" destId="{AAA66C28-2B10-4EEA-9378-7EBF245658B5}" srcOrd="0" destOrd="0" presId="urn:microsoft.com/office/officeart/2005/8/layout/target3"/>
    <dgm:cxn modelId="{D5FF6624-E078-45AD-A4CE-B33BB12D5A32}" type="presParOf" srcId="{982CFC67-032B-4CED-A8F4-BCFCD733BBB2}" destId="{B49293A1-640A-4036-8C7F-EC1B3F63B640}" srcOrd="0" destOrd="0" presId="urn:microsoft.com/office/officeart/2005/8/layout/target3"/>
    <dgm:cxn modelId="{1BF3D6F3-7264-4F6F-B42B-6466CCE25F92}" type="presParOf" srcId="{982CFC67-032B-4CED-A8F4-BCFCD733BBB2}" destId="{32E13938-CF71-4E36-A7C1-8AAED42B83BB}" srcOrd="1" destOrd="0" presId="urn:microsoft.com/office/officeart/2005/8/layout/target3"/>
    <dgm:cxn modelId="{76DE5514-046E-40D9-BB11-ADDE86858645}" type="presParOf" srcId="{982CFC67-032B-4CED-A8F4-BCFCD733BBB2}" destId="{AAA66C28-2B10-4EEA-9378-7EBF245658B5}" srcOrd="2" destOrd="0" presId="urn:microsoft.com/office/officeart/2005/8/layout/target3"/>
    <dgm:cxn modelId="{E52698BA-D238-4925-98F2-D874C225FD95}" type="presParOf" srcId="{982CFC67-032B-4CED-A8F4-BCFCD733BBB2}" destId="{52AC6556-D8FB-4829-A819-3C2067074692}" srcOrd="3" destOrd="0" presId="urn:microsoft.com/office/officeart/2005/8/layout/target3"/>
    <dgm:cxn modelId="{9269A7BB-6CD5-46B3-85C3-AED4DE35F9CB}" type="presParOf" srcId="{982CFC67-032B-4CED-A8F4-BCFCD733BBB2}" destId="{6AE531ED-EDBC-4F9C-8648-53B60812C625}" srcOrd="4" destOrd="0" presId="urn:microsoft.com/office/officeart/2005/8/layout/target3"/>
    <dgm:cxn modelId="{56E4FDAF-5ECC-4341-8E73-CCC8DCC4586E}" type="presParOf" srcId="{982CFC67-032B-4CED-A8F4-BCFCD733BBB2}" destId="{19B39B6D-5C21-421A-9676-44373346A647}" srcOrd="5" destOrd="0" presId="urn:microsoft.com/office/officeart/2005/8/layout/target3"/>
    <dgm:cxn modelId="{3F7C5F34-9C0E-4200-9A38-E4D638545093}" type="presParOf" srcId="{982CFC67-032B-4CED-A8F4-BCFCD733BBB2}" destId="{402DBA6B-9B73-4D40-925E-3820F1F24E30}" srcOrd="6" destOrd="0" presId="urn:microsoft.com/office/officeart/2005/8/layout/target3"/>
    <dgm:cxn modelId="{755C6918-C6B8-4C1F-A4D6-27D8EA9ADBEE}" type="presParOf" srcId="{982CFC67-032B-4CED-A8F4-BCFCD733BBB2}" destId="{16222660-B0F7-4FCE-A10F-ECF8C46169E7}" srcOrd="7" destOrd="0" presId="urn:microsoft.com/office/officeart/2005/8/layout/target3"/>
    <dgm:cxn modelId="{75EA3271-0A8F-439B-9FB8-524639CF58D9}" type="presParOf" srcId="{982CFC67-032B-4CED-A8F4-BCFCD733BBB2}" destId="{E7177CED-60B3-421D-BED3-B7008B2933EC}" srcOrd="8" destOrd="0" presId="urn:microsoft.com/office/officeart/2005/8/layout/target3"/>
    <dgm:cxn modelId="{F7CBA346-0D12-4A2E-8A6D-DB3D7893255F}" type="presParOf" srcId="{982CFC67-032B-4CED-A8F4-BCFCD733BBB2}" destId="{B90DACE1-1E15-4A62-8B5A-E84F00A42BEF}" srcOrd="9" destOrd="0" presId="urn:microsoft.com/office/officeart/2005/8/layout/target3"/>
    <dgm:cxn modelId="{092DFC23-8739-4511-963F-C1FAAE288C8C}" type="presParOf" srcId="{982CFC67-032B-4CED-A8F4-BCFCD733BBB2}" destId="{CC866FE1-9C9C-4B7A-8208-FEFF367B6BCD}" srcOrd="10" destOrd="0" presId="urn:microsoft.com/office/officeart/2005/8/layout/target3"/>
    <dgm:cxn modelId="{E2ECC3C5-3BC2-46F0-8918-A8E3B844B107}" type="presParOf" srcId="{982CFC67-032B-4CED-A8F4-BCFCD733BBB2}" destId="{CA9B422F-8E26-45F1-BEBD-001A2AA19767}" srcOrd="11" destOrd="0" presId="urn:microsoft.com/office/officeart/2005/8/layout/target3"/>
    <dgm:cxn modelId="{E8A36D53-E2A2-4EBB-8929-8FB672301036}" type="presParOf" srcId="{982CFC67-032B-4CED-A8F4-BCFCD733BBB2}" destId="{A8E45A33-8DE9-4274-836E-84672E36CFD1}" srcOrd="12" destOrd="0" presId="urn:microsoft.com/office/officeart/2005/8/layout/target3"/>
    <dgm:cxn modelId="{F3A1A7D1-EBC7-44E8-ADC5-29AB25740438}" type="presParOf" srcId="{982CFC67-032B-4CED-A8F4-BCFCD733BBB2}" destId="{21CC76C3-DEE4-497A-BCB2-B1F048AE6163}" srcOrd="13" destOrd="0" presId="urn:microsoft.com/office/officeart/2005/8/layout/target3"/>
    <dgm:cxn modelId="{2707AEC5-20CF-4FB3-89BC-DA0DD25C382E}" type="presParOf" srcId="{982CFC67-032B-4CED-A8F4-BCFCD733BBB2}" destId="{9E45A2E1-5C8C-4B56-BB29-2A77115F6281}" srcOrd="1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6C7D87A-3CDB-47D3-8125-EB03C47CA30A}" type="doc">
      <dgm:prSet loTypeId="urn:microsoft.com/office/officeart/2005/8/layout/hList1" loCatId="list" qsTypeId="urn:microsoft.com/office/officeart/2005/8/quickstyle/simple1" qsCatId="simple" csTypeId="urn:microsoft.com/office/officeart/2005/8/colors/accent5_4" csCatId="accent5" phldr="1"/>
      <dgm:spPr/>
      <dgm:t>
        <a:bodyPr/>
        <a:lstStyle/>
        <a:p>
          <a:endParaRPr lang="en-US"/>
        </a:p>
      </dgm:t>
    </dgm:pt>
    <dgm:pt modelId="{914487DE-FD99-47C3-A0B1-C6C3FF0DBD88}">
      <dgm:prSet phldrT="[Text]"/>
      <dgm:spPr>
        <a:solidFill>
          <a:srgbClr val="A5DA5A"/>
        </a:solidFill>
      </dgm:spPr>
      <dgm:t>
        <a:bodyPr/>
        <a:lstStyle/>
        <a:p>
          <a:r>
            <a:rPr lang="en-US"/>
            <a:t>Full-time Adviser</a:t>
          </a:r>
        </a:p>
      </dgm:t>
    </dgm:pt>
    <dgm:pt modelId="{E97FB185-883C-48D5-A4FB-95C86DA9D058}" type="parTrans" cxnId="{F3616406-E3B8-4F61-A702-A33C69250634}">
      <dgm:prSet/>
      <dgm:spPr/>
      <dgm:t>
        <a:bodyPr/>
        <a:lstStyle/>
        <a:p>
          <a:endParaRPr lang="en-US"/>
        </a:p>
      </dgm:t>
    </dgm:pt>
    <dgm:pt modelId="{EBBAA98D-B78F-471E-BFC4-4FCA2A11C0A1}" type="sibTrans" cxnId="{F3616406-E3B8-4F61-A702-A33C69250634}">
      <dgm:prSet/>
      <dgm:spPr/>
      <dgm:t>
        <a:bodyPr/>
        <a:lstStyle/>
        <a:p>
          <a:endParaRPr lang="en-US"/>
        </a:p>
      </dgm:t>
    </dgm:pt>
    <dgm:pt modelId="{1DF74BBF-BF85-4E0E-934E-2665B00322F4}">
      <dgm:prSet phldrT="[Text]"/>
      <dgm:spPr>
        <a:solidFill>
          <a:srgbClr val="DFF2C4">
            <a:alpha val="89804"/>
          </a:srgbClr>
        </a:solidFill>
      </dgm:spPr>
      <dgm:t>
        <a:bodyPr/>
        <a:lstStyle/>
        <a:p>
          <a:pPr algn="l"/>
          <a:r>
            <a:rPr lang="en-US" dirty="0"/>
            <a:t>Each year:</a:t>
          </a:r>
        </a:p>
      </dgm:t>
    </dgm:pt>
    <dgm:pt modelId="{420DA0A6-5AAC-4D5D-9872-B678DFB78CEC}" type="parTrans" cxnId="{4568174D-68BE-4B68-8C57-63E3D056F96E}">
      <dgm:prSet/>
      <dgm:spPr/>
      <dgm:t>
        <a:bodyPr/>
        <a:lstStyle/>
        <a:p>
          <a:endParaRPr lang="en-US"/>
        </a:p>
      </dgm:t>
    </dgm:pt>
    <dgm:pt modelId="{57EA3AA9-ADFE-449D-BA01-74B10141E6AC}" type="sibTrans" cxnId="{4568174D-68BE-4B68-8C57-63E3D056F96E}">
      <dgm:prSet/>
      <dgm:spPr/>
      <dgm:t>
        <a:bodyPr/>
        <a:lstStyle/>
        <a:p>
          <a:endParaRPr lang="en-US"/>
        </a:p>
      </dgm:t>
    </dgm:pt>
    <dgm:pt modelId="{9B357651-A70B-4198-963A-AEC8101B90EF}">
      <dgm:prSet phldrT="[Text]"/>
      <dgm:spPr>
        <a:solidFill>
          <a:srgbClr val="DFF2C4">
            <a:alpha val="89804"/>
          </a:srgbClr>
        </a:solidFill>
      </dgm:spPr>
      <dgm:t>
        <a:bodyPr/>
        <a:lstStyle/>
        <a:p>
          <a:pPr algn="l"/>
          <a:r>
            <a:rPr lang="en-US"/>
            <a:t>16 weeks remote support</a:t>
          </a:r>
        </a:p>
      </dgm:t>
    </dgm:pt>
    <dgm:pt modelId="{C45BDFFF-8B99-4450-8298-EA4AA2E96E01}" type="parTrans" cxnId="{86562F24-6C37-4940-9230-C459C95B3033}">
      <dgm:prSet/>
      <dgm:spPr/>
      <dgm:t>
        <a:bodyPr/>
        <a:lstStyle/>
        <a:p>
          <a:endParaRPr lang="en-US"/>
        </a:p>
      </dgm:t>
    </dgm:pt>
    <dgm:pt modelId="{84EAFB06-D475-4A5C-95E9-9A24053F7107}" type="sibTrans" cxnId="{86562F24-6C37-4940-9230-C459C95B3033}">
      <dgm:prSet/>
      <dgm:spPr/>
      <dgm:t>
        <a:bodyPr/>
        <a:lstStyle/>
        <a:p>
          <a:endParaRPr lang="en-US"/>
        </a:p>
      </dgm:t>
    </dgm:pt>
    <dgm:pt modelId="{7DA9BCA1-BCFE-4469-9AFA-2D263B0F99CB}">
      <dgm:prSet phldrT="[Text]"/>
      <dgm:spPr>
        <a:solidFill>
          <a:srgbClr val="DFF2C4">
            <a:alpha val="89804"/>
          </a:srgbClr>
        </a:solidFill>
      </dgm:spPr>
      <dgm:t>
        <a:bodyPr/>
        <a:lstStyle/>
        <a:p>
          <a:pPr algn="l"/>
          <a:r>
            <a:rPr lang="en-US"/>
            <a:t>1 GTAM TEP meeting</a:t>
          </a:r>
        </a:p>
      </dgm:t>
    </dgm:pt>
    <dgm:pt modelId="{A01753BA-BE6F-4707-A54C-39ED4156A968}" type="parTrans" cxnId="{EC4BC50E-55B8-49DF-B883-F94C6EE7CCA7}">
      <dgm:prSet/>
      <dgm:spPr/>
      <dgm:t>
        <a:bodyPr/>
        <a:lstStyle/>
        <a:p>
          <a:endParaRPr lang="en-US"/>
        </a:p>
      </dgm:t>
    </dgm:pt>
    <dgm:pt modelId="{5CD059D3-892A-4FF6-9B3F-69A5360E2AF1}" type="sibTrans" cxnId="{EC4BC50E-55B8-49DF-B883-F94C6EE7CCA7}">
      <dgm:prSet/>
      <dgm:spPr/>
      <dgm:t>
        <a:bodyPr/>
        <a:lstStyle/>
        <a:p>
          <a:endParaRPr lang="en-US"/>
        </a:p>
      </dgm:t>
    </dgm:pt>
    <dgm:pt modelId="{7F4D60CA-761F-4533-BAF3-B5F9F76019E6}">
      <dgm:prSet phldrT="[Text]"/>
      <dgm:spPr>
        <a:solidFill>
          <a:srgbClr val="DFF2C4">
            <a:alpha val="89804"/>
          </a:srgbClr>
        </a:solidFill>
      </dgm:spPr>
      <dgm:t>
        <a:bodyPr/>
        <a:lstStyle/>
        <a:p>
          <a:pPr algn="l"/>
          <a:r>
            <a:rPr lang="en-US"/>
            <a:t>4 deployments</a:t>
          </a:r>
        </a:p>
      </dgm:t>
    </dgm:pt>
    <dgm:pt modelId="{15BB8959-875F-4109-8C97-1AA340E07B88}" type="parTrans" cxnId="{AAAA3CC9-2725-4EA8-9833-3335D57D6C20}">
      <dgm:prSet/>
      <dgm:spPr/>
      <dgm:t>
        <a:bodyPr/>
        <a:lstStyle/>
        <a:p>
          <a:endParaRPr lang="en-US"/>
        </a:p>
      </dgm:t>
    </dgm:pt>
    <dgm:pt modelId="{F39EDEB4-D981-43D7-B575-BF209A5867CD}" type="sibTrans" cxnId="{AAAA3CC9-2725-4EA8-9833-3335D57D6C20}">
      <dgm:prSet/>
      <dgm:spPr/>
      <dgm:t>
        <a:bodyPr/>
        <a:lstStyle/>
        <a:p>
          <a:endParaRPr lang="en-US"/>
        </a:p>
      </dgm:t>
    </dgm:pt>
    <dgm:pt modelId="{0530FC4E-FE00-492A-ACBD-51C81E3E1C02}">
      <dgm:prSet phldrT="[Text]"/>
      <dgm:spPr>
        <a:solidFill>
          <a:srgbClr val="DFF2C4">
            <a:alpha val="89804"/>
          </a:srgbClr>
        </a:solidFill>
      </dgm:spPr>
      <dgm:t>
        <a:bodyPr/>
        <a:lstStyle/>
        <a:p>
          <a:pPr algn="l"/>
          <a:r>
            <a:rPr lang="en-US"/>
            <a:t>1 professional development/2 </a:t>
          </a:r>
          <a:r>
            <a:rPr lang="en-US" err="1"/>
            <a:t>yrs</a:t>
          </a:r>
          <a:endParaRPr lang="en-US"/>
        </a:p>
      </dgm:t>
    </dgm:pt>
    <dgm:pt modelId="{ADE2874A-BA98-4B4E-BEA5-D01E818DD3D6}" type="parTrans" cxnId="{7DD9BED0-7B4E-42EF-B9FE-F300E7F6406E}">
      <dgm:prSet/>
      <dgm:spPr/>
      <dgm:t>
        <a:bodyPr/>
        <a:lstStyle/>
        <a:p>
          <a:endParaRPr lang="en-US"/>
        </a:p>
      </dgm:t>
    </dgm:pt>
    <dgm:pt modelId="{5E5E1E0C-8D45-4F62-889E-B0F3A836F93E}" type="sibTrans" cxnId="{7DD9BED0-7B4E-42EF-B9FE-F300E7F6406E}">
      <dgm:prSet/>
      <dgm:spPr/>
      <dgm:t>
        <a:bodyPr/>
        <a:lstStyle/>
        <a:p>
          <a:endParaRPr lang="en-US"/>
        </a:p>
      </dgm:t>
    </dgm:pt>
    <dgm:pt modelId="{2FF7AD23-21B4-4631-90D2-6CFDAF0149F9}">
      <dgm:prSet/>
      <dgm:spPr>
        <a:solidFill>
          <a:srgbClr val="A5DA5A"/>
        </a:solidFill>
      </dgm:spPr>
      <dgm:t>
        <a:bodyPr/>
        <a:lstStyle/>
        <a:p>
          <a:r>
            <a:rPr lang="en-US"/>
            <a:t>Part-time Adviser</a:t>
          </a:r>
        </a:p>
      </dgm:t>
    </dgm:pt>
    <dgm:pt modelId="{0C539A7B-A243-4603-B7F7-5F7D080189B5}" type="parTrans" cxnId="{FB0A1EAF-9C48-4976-A942-DDCB40E2093D}">
      <dgm:prSet/>
      <dgm:spPr/>
      <dgm:t>
        <a:bodyPr/>
        <a:lstStyle/>
        <a:p>
          <a:endParaRPr lang="en-US"/>
        </a:p>
      </dgm:t>
    </dgm:pt>
    <dgm:pt modelId="{A29E1756-7AD8-4DB4-B7CA-B666723741CF}" type="sibTrans" cxnId="{FB0A1EAF-9C48-4976-A942-DDCB40E2093D}">
      <dgm:prSet/>
      <dgm:spPr/>
      <dgm:t>
        <a:bodyPr/>
        <a:lstStyle/>
        <a:p>
          <a:endParaRPr lang="en-US"/>
        </a:p>
      </dgm:t>
    </dgm:pt>
    <dgm:pt modelId="{96CA3583-0EF9-4183-A1A0-6919026B4220}">
      <dgm:prSet/>
      <dgm:spPr>
        <a:solidFill>
          <a:srgbClr val="A5DA5A"/>
        </a:solidFill>
      </dgm:spPr>
      <dgm:t>
        <a:bodyPr/>
        <a:lstStyle/>
        <a:p>
          <a:r>
            <a:rPr lang="en-US"/>
            <a:t>Piece Work</a:t>
          </a:r>
        </a:p>
      </dgm:t>
    </dgm:pt>
    <dgm:pt modelId="{1516A9EF-0555-41DE-AA24-DC0DF83F6F49}" type="parTrans" cxnId="{F9B49ACA-295A-4D9D-AE7D-6D862FC5FDF1}">
      <dgm:prSet/>
      <dgm:spPr/>
      <dgm:t>
        <a:bodyPr/>
        <a:lstStyle/>
        <a:p>
          <a:endParaRPr lang="en-US"/>
        </a:p>
      </dgm:t>
    </dgm:pt>
    <dgm:pt modelId="{ED555ED9-5A72-406B-8EBB-6A83F3ABD4C9}" type="sibTrans" cxnId="{F9B49ACA-295A-4D9D-AE7D-6D862FC5FDF1}">
      <dgm:prSet/>
      <dgm:spPr/>
      <dgm:t>
        <a:bodyPr/>
        <a:lstStyle/>
        <a:p>
          <a:endParaRPr lang="en-US"/>
        </a:p>
      </dgm:t>
    </dgm:pt>
    <dgm:pt modelId="{A0EA842E-C2D5-486C-865D-DB9C3DE51E47}">
      <dgm:prSet/>
      <dgm:spPr>
        <a:solidFill>
          <a:srgbClr val="DFF2C4">
            <a:alpha val="89804"/>
          </a:srgbClr>
        </a:solidFill>
      </dgm:spPr>
      <dgm:t>
        <a:bodyPr/>
        <a:lstStyle/>
        <a:p>
          <a:r>
            <a:rPr lang="en-US"/>
            <a:t>50% as GTAM Adviser</a:t>
          </a:r>
        </a:p>
      </dgm:t>
    </dgm:pt>
    <dgm:pt modelId="{2D5841AD-2DE0-4F66-96D3-9437032BAF95}" type="parTrans" cxnId="{1CF24AA8-E0F5-4B05-86A7-6E45E72B6371}">
      <dgm:prSet/>
      <dgm:spPr/>
      <dgm:t>
        <a:bodyPr/>
        <a:lstStyle/>
        <a:p>
          <a:endParaRPr lang="en-US"/>
        </a:p>
      </dgm:t>
    </dgm:pt>
    <dgm:pt modelId="{0E5EA36D-9097-4352-BF82-433677F2DDBC}" type="sibTrans" cxnId="{1CF24AA8-E0F5-4B05-86A7-6E45E72B6371}">
      <dgm:prSet/>
      <dgm:spPr/>
      <dgm:t>
        <a:bodyPr/>
        <a:lstStyle/>
        <a:p>
          <a:endParaRPr lang="en-US"/>
        </a:p>
      </dgm:t>
    </dgm:pt>
    <dgm:pt modelId="{A27A9D06-56B8-44FE-BDB3-8AE0E89E63F5}">
      <dgm:prSet/>
      <dgm:spPr>
        <a:solidFill>
          <a:srgbClr val="DFF2C4">
            <a:alpha val="89804"/>
          </a:srgbClr>
        </a:solidFill>
      </dgm:spPr>
      <dgm:t>
        <a:bodyPr/>
        <a:lstStyle/>
        <a:p>
          <a:r>
            <a:rPr lang="en-US"/>
            <a:t>Each year:</a:t>
          </a:r>
        </a:p>
      </dgm:t>
    </dgm:pt>
    <dgm:pt modelId="{35B15FED-0CFB-4B38-BFB5-2B5612729BF0}" type="parTrans" cxnId="{7D169D5F-E3AF-42B7-AB88-A81A75C6FF0F}">
      <dgm:prSet/>
      <dgm:spPr/>
      <dgm:t>
        <a:bodyPr/>
        <a:lstStyle/>
        <a:p>
          <a:endParaRPr lang="en-US"/>
        </a:p>
      </dgm:t>
    </dgm:pt>
    <dgm:pt modelId="{7B434F80-8C90-4F67-A6D5-A6D69585E708}" type="sibTrans" cxnId="{7D169D5F-E3AF-42B7-AB88-A81A75C6FF0F}">
      <dgm:prSet/>
      <dgm:spPr/>
      <dgm:t>
        <a:bodyPr/>
        <a:lstStyle/>
        <a:p>
          <a:endParaRPr lang="en-US"/>
        </a:p>
      </dgm:t>
    </dgm:pt>
    <dgm:pt modelId="{CB8696AA-EA44-4ECC-B262-283811D88F34}">
      <dgm:prSet/>
      <dgm:spPr>
        <a:solidFill>
          <a:srgbClr val="DFF2C4">
            <a:alpha val="89804"/>
          </a:srgbClr>
        </a:solidFill>
      </dgm:spPr>
      <dgm:t>
        <a:bodyPr/>
        <a:lstStyle/>
        <a:p>
          <a:r>
            <a:rPr lang="en-US"/>
            <a:t>8 weeks remote support</a:t>
          </a:r>
        </a:p>
      </dgm:t>
    </dgm:pt>
    <dgm:pt modelId="{3D55C6CA-7F03-4833-95FF-0B6E486AF47F}" type="parTrans" cxnId="{69951A4E-4C19-4209-909E-F8783E963D8E}">
      <dgm:prSet/>
      <dgm:spPr/>
      <dgm:t>
        <a:bodyPr/>
        <a:lstStyle/>
        <a:p>
          <a:endParaRPr lang="en-US"/>
        </a:p>
      </dgm:t>
    </dgm:pt>
    <dgm:pt modelId="{C6699D4B-98A4-4701-AC3C-4EACD0D3A929}" type="sibTrans" cxnId="{69951A4E-4C19-4209-909E-F8783E963D8E}">
      <dgm:prSet/>
      <dgm:spPr/>
      <dgm:t>
        <a:bodyPr/>
        <a:lstStyle/>
        <a:p>
          <a:endParaRPr lang="en-US"/>
        </a:p>
      </dgm:t>
    </dgm:pt>
    <dgm:pt modelId="{67C8BE65-2269-45B9-AD7B-819DD3E4A8B8}">
      <dgm:prSet/>
      <dgm:spPr>
        <a:solidFill>
          <a:srgbClr val="DFF2C4">
            <a:alpha val="89804"/>
          </a:srgbClr>
        </a:solidFill>
      </dgm:spPr>
      <dgm:t>
        <a:bodyPr/>
        <a:lstStyle/>
        <a:p>
          <a:r>
            <a:rPr lang="en-US"/>
            <a:t>1 GTAM TEP meeting</a:t>
          </a:r>
        </a:p>
      </dgm:t>
    </dgm:pt>
    <dgm:pt modelId="{DA7CED45-BA50-4C22-BC27-9038E7292E6E}" type="parTrans" cxnId="{646567AC-0418-4F0B-82B0-E04DB072D968}">
      <dgm:prSet/>
      <dgm:spPr/>
      <dgm:t>
        <a:bodyPr/>
        <a:lstStyle/>
        <a:p>
          <a:endParaRPr lang="en-US"/>
        </a:p>
      </dgm:t>
    </dgm:pt>
    <dgm:pt modelId="{18146CD9-C6D2-4FB7-9F9F-736870A07C24}" type="sibTrans" cxnId="{646567AC-0418-4F0B-82B0-E04DB072D968}">
      <dgm:prSet/>
      <dgm:spPr/>
      <dgm:t>
        <a:bodyPr/>
        <a:lstStyle/>
        <a:p>
          <a:endParaRPr lang="en-US"/>
        </a:p>
      </dgm:t>
    </dgm:pt>
    <dgm:pt modelId="{BE5B448A-60D1-47BA-AE2D-5563243AC6A0}">
      <dgm:prSet/>
      <dgm:spPr>
        <a:solidFill>
          <a:srgbClr val="DFF2C4">
            <a:alpha val="89804"/>
          </a:srgbClr>
        </a:solidFill>
      </dgm:spPr>
      <dgm:t>
        <a:bodyPr/>
        <a:lstStyle/>
        <a:p>
          <a:r>
            <a:rPr lang="en-US"/>
            <a:t>2 deployments</a:t>
          </a:r>
        </a:p>
      </dgm:t>
    </dgm:pt>
    <dgm:pt modelId="{0A4F93FB-3A49-4FAF-8539-A58C6F3FB6BF}" type="parTrans" cxnId="{CAB491BF-6A3D-4601-BF13-E2835E18DCE0}">
      <dgm:prSet/>
      <dgm:spPr/>
      <dgm:t>
        <a:bodyPr/>
        <a:lstStyle/>
        <a:p>
          <a:endParaRPr lang="en-US"/>
        </a:p>
      </dgm:t>
    </dgm:pt>
    <dgm:pt modelId="{9F66CC22-E8C2-46F2-8935-F7A1353FEFA3}" type="sibTrans" cxnId="{CAB491BF-6A3D-4601-BF13-E2835E18DCE0}">
      <dgm:prSet/>
      <dgm:spPr/>
      <dgm:t>
        <a:bodyPr/>
        <a:lstStyle/>
        <a:p>
          <a:endParaRPr lang="en-US"/>
        </a:p>
      </dgm:t>
    </dgm:pt>
    <dgm:pt modelId="{A87123D3-ED27-4FAD-810C-C2350FA5759D}">
      <dgm:prSet/>
      <dgm:spPr>
        <a:solidFill>
          <a:srgbClr val="DFF2C4">
            <a:alpha val="89804"/>
          </a:srgbClr>
        </a:solidFill>
      </dgm:spPr>
      <dgm:t>
        <a:bodyPr/>
        <a:lstStyle/>
        <a:p>
          <a:r>
            <a:rPr lang="en-US"/>
            <a:t>1 professional development (50%)</a:t>
          </a:r>
        </a:p>
      </dgm:t>
    </dgm:pt>
    <dgm:pt modelId="{753DCDFF-9671-481B-957E-2F50B7CA64ED}" type="parTrans" cxnId="{5890C01D-9F37-4E80-AFEF-6A6462D348D6}">
      <dgm:prSet/>
      <dgm:spPr/>
      <dgm:t>
        <a:bodyPr/>
        <a:lstStyle/>
        <a:p>
          <a:endParaRPr lang="en-US"/>
        </a:p>
      </dgm:t>
    </dgm:pt>
    <dgm:pt modelId="{DA14D240-3B00-4516-AD9A-46B3F4596D4C}" type="sibTrans" cxnId="{5890C01D-9F37-4E80-AFEF-6A6462D348D6}">
      <dgm:prSet/>
      <dgm:spPr/>
      <dgm:t>
        <a:bodyPr/>
        <a:lstStyle/>
        <a:p>
          <a:endParaRPr lang="en-US"/>
        </a:p>
      </dgm:t>
    </dgm:pt>
    <dgm:pt modelId="{19D6CC89-4D27-4F64-8341-22741AD0CBFD}">
      <dgm:prSet/>
      <dgm:spPr>
        <a:solidFill>
          <a:srgbClr val="DFF2C4">
            <a:alpha val="89804"/>
          </a:srgbClr>
        </a:solidFill>
      </dgm:spPr>
      <dgm:t>
        <a:bodyPr/>
        <a:lstStyle/>
        <a:p>
          <a:r>
            <a:rPr lang="en-US"/>
            <a:t>Deployments</a:t>
          </a:r>
        </a:p>
      </dgm:t>
    </dgm:pt>
    <dgm:pt modelId="{8B4963FE-5E54-4F87-969B-958DAAF15670}" type="parTrans" cxnId="{8F89D753-5D64-4A02-BCCC-5D9BBD19246B}">
      <dgm:prSet/>
      <dgm:spPr/>
      <dgm:t>
        <a:bodyPr/>
        <a:lstStyle/>
        <a:p>
          <a:endParaRPr lang="en-US"/>
        </a:p>
      </dgm:t>
    </dgm:pt>
    <dgm:pt modelId="{709B468F-BF53-4FBF-88E1-953F03DDB1F8}" type="sibTrans" cxnId="{8F89D753-5D64-4A02-BCCC-5D9BBD19246B}">
      <dgm:prSet/>
      <dgm:spPr/>
      <dgm:t>
        <a:bodyPr/>
        <a:lstStyle/>
        <a:p>
          <a:endParaRPr lang="en-US"/>
        </a:p>
      </dgm:t>
    </dgm:pt>
    <dgm:pt modelId="{4571E569-7048-4132-A829-F24C9B2597E9}">
      <dgm:prSet/>
      <dgm:spPr>
        <a:solidFill>
          <a:srgbClr val="DFF2C4">
            <a:alpha val="89804"/>
          </a:srgbClr>
        </a:solidFill>
      </dgm:spPr>
      <dgm:t>
        <a:bodyPr/>
        <a:lstStyle/>
        <a:p>
          <a:r>
            <a:rPr lang="en-US"/>
            <a:t>Remote support</a:t>
          </a:r>
        </a:p>
      </dgm:t>
    </dgm:pt>
    <dgm:pt modelId="{400F9519-E63D-4D39-BAA5-71A29081DB40}" type="parTrans" cxnId="{4736A0CE-DAC3-42D5-B886-190DFCB75017}">
      <dgm:prSet/>
      <dgm:spPr/>
      <dgm:t>
        <a:bodyPr/>
        <a:lstStyle/>
        <a:p>
          <a:endParaRPr lang="en-US"/>
        </a:p>
      </dgm:t>
    </dgm:pt>
    <dgm:pt modelId="{CB6A23A2-12A2-4380-A7FE-09FAAC6A716B}" type="sibTrans" cxnId="{4736A0CE-DAC3-42D5-B886-190DFCB75017}">
      <dgm:prSet/>
      <dgm:spPr/>
      <dgm:t>
        <a:bodyPr/>
        <a:lstStyle/>
        <a:p>
          <a:endParaRPr lang="en-US"/>
        </a:p>
      </dgm:t>
    </dgm:pt>
    <dgm:pt modelId="{8409BBA4-5875-40E6-B13F-1EC90D533D97}">
      <dgm:prSet/>
      <dgm:spPr>
        <a:solidFill>
          <a:srgbClr val="DFF2C4">
            <a:alpha val="89804"/>
          </a:srgbClr>
        </a:solidFill>
      </dgm:spPr>
      <dgm:t>
        <a:bodyPr/>
        <a:lstStyle/>
        <a:p>
          <a:endParaRPr lang="en-US"/>
        </a:p>
      </dgm:t>
    </dgm:pt>
    <dgm:pt modelId="{04DA7612-43A6-4323-A7D0-16B08DA05ABE}" type="parTrans" cxnId="{7B880EA9-DA15-40DF-AC39-AE8B20DE3D78}">
      <dgm:prSet/>
      <dgm:spPr/>
      <dgm:t>
        <a:bodyPr/>
        <a:lstStyle/>
        <a:p>
          <a:endParaRPr lang="en-US"/>
        </a:p>
      </dgm:t>
    </dgm:pt>
    <dgm:pt modelId="{FBC3E2B7-3E50-403C-91C1-1306B2B314BB}" type="sibTrans" cxnId="{7B880EA9-DA15-40DF-AC39-AE8B20DE3D78}">
      <dgm:prSet/>
      <dgm:spPr/>
      <dgm:t>
        <a:bodyPr/>
        <a:lstStyle/>
        <a:p>
          <a:endParaRPr lang="en-US"/>
        </a:p>
      </dgm:t>
    </dgm:pt>
    <dgm:pt modelId="{369CEFDD-515C-4C28-8F80-59A0957CC125}">
      <dgm:prSet/>
      <dgm:spPr>
        <a:solidFill>
          <a:srgbClr val="DFF2C4">
            <a:alpha val="89804"/>
          </a:srgbClr>
        </a:solidFill>
      </dgm:spPr>
      <dgm:t>
        <a:bodyPr/>
        <a:lstStyle/>
        <a:p>
          <a:r>
            <a:rPr lang="en-US"/>
            <a:t>Agreement to undertake a piece of work: </a:t>
          </a:r>
        </a:p>
      </dgm:t>
    </dgm:pt>
    <dgm:pt modelId="{8795D4FB-A2A6-41C8-8A57-E1AA5EDA23E5}" type="parTrans" cxnId="{AA6A71A6-2F75-4EC6-9F99-27495E51EAEA}">
      <dgm:prSet/>
      <dgm:spPr/>
      <dgm:t>
        <a:bodyPr/>
        <a:lstStyle/>
        <a:p>
          <a:endParaRPr lang="en-US"/>
        </a:p>
      </dgm:t>
    </dgm:pt>
    <dgm:pt modelId="{3F5F872F-4CC9-4008-B7BE-6E83CA799908}" type="sibTrans" cxnId="{AA6A71A6-2F75-4EC6-9F99-27495E51EAEA}">
      <dgm:prSet/>
      <dgm:spPr/>
      <dgm:t>
        <a:bodyPr/>
        <a:lstStyle/>
        <a:p>
          <a:endParaRPr lang="en-US"/>
        </a:p>
      </dgm:t>
    </dgm:pt>
    <dgm:pt modelId="{8C47F721-504B-4937-8545-5A0CC3940D7F}" type="pres">
      <dgm:prSet presAssocID="{46C7D87A-3CDB-47D3-8125-EB03C47CA30A}" presName="Name0" presStyleCnt="0">
        <dgm:presLayoutVars>
          <dgm:dir/>
          <dgm:animLvl val="lvl"/>
          <dgm:resizeHandles val="exact"/>
        </dgm:presLayoutVars>
      </dgm:prSet>
      <dgm:spPr/>
      <dgm:t>
        <a:bodyPr/>
        <a:lstStyle/>
        <a:p>
          <a:endParaRPr lang="en-US"/>
        </a:p>
      </dgm:t>
    </dgm:pt>
    <dgm:pt modelId="{4F26E821-5E5E-4F54-BF83-EDB199F09064}" type="pres">
      <dgm:prSet presAssocID="{914487DE-FD99-47C3-A0B1-C6C3FF0DBD88}" presName="composite" presStyleCnt="0"/>
      <dgm:spPr/>
    </dgm:pt>
    <dgm:pt modelId="{3CFB650F-181D-4AEC-8AA9-8F4FE919E63A}" type="pres">
      <dgm:prSet presAssocID="{914487DE-FD99-47C3-A0B1-C6C3FF0DBD88}" presName="parTx" presStyleLbl="alignNode1" presStyleIdx="0" presStyleCnt="3">
        <dgm:presLayoutVars>
          <dgm:chMax val="0"/>
          <dgm:chPref val="0"/>
          <dgm:bulletEnabled val="1"/>
        </dgm:presLayoutVars>
      </dgm:prSet>
      <dgm:spPr/>
      <dgm:t>
        <a:bodyPr/>
        <a:lstStyle/>
        <a:p>
          <a:endParaRPr lang="en-US"/>
        </a:p>
      </dgm:t>
    </dgm:pt>
    <dgm:pt modelId="{6C39E158-38AE-4A07-BE98-4DFA38918E5E}" type="pres">
      <dgm:prSet presAssocID="{914487DE-FD99-47C3-A0B1-C6C3FF0DBD88}" presName="desTx" presStyleLbl="alignAccFollowNode1" presStyleIdx="0" presStyleCnt="3">
        <dgm:presLayoutVars>
          <dgm:bulletEnabled val="1"/>
        </dgm:presLayoutVars>
      </dgm:prSet>
      <dgm:spPr/>
      <dgm:t>
        <a:bodyPr/>
        <a:lstStyle/>
        <a:p>
          <a:endParaRPr lang="en-US"/>
        </a:p>
      </dgm:t>
    </dgm:pt>
    <dgm:pt modelId="{8CC3C850-0DDE-4EB5-B370-8466218EFB06}" type="pres">
      <dgm:prSet presAssocID="{EBBAA98D-B78F-471E-BFC4-4FCA2A11C0A1}" presName="space" presStyleCnt="0"/>
      <dgm:spPr/>
    </dgm:pt>
    <dgm:pt modelId="{D2B5ABA2-9B60-42ED-AFBB-539D99F955D3}" type="pres">
      <dgm:prSet presAssocID="{2FF7AD23-21B4-4631-90D2-6CFDAF0149F9}" presName="composite" presStyleCnt="0"/>
      <dgm:spPr/>
    </dgm:pt>
    <dgm:pt modelId="{58F41D2F-8DCE-44A0-A672-3E4E4C97A37D}" type="pres">
      <dgm:prSet presAssocID="{2FF7AD23-21B4-4631-90D2-6CFDAF0149F9}" presName="parTx" presStyleLbl="alignNode1" presStyleIdx="1" presStyleCnt="3">
        <dgm:presLayoutVars>
          <dgm:chMax val="0"/>
          <dgm:chPref val="0"/>
          <dgm:bulletEnabled val="1"/>
        </dgm:presLayoutVars>
      </dgm:prSet>
      <dgm:spPr/>
      <dgm:t>
        <a:bodyPr/>
        <a:lstStyle/>
        <a:p>
          <a:endParaRPr lang="en-US"/>
        </a:p>
      </dgm:t>
    </dgm:pt>
    <dgm:pt modelId="{B7AC3AB7-5EFF-46F6-B0A0-D5F85B0FEC04}" type="pres">
      <dgm:prSet presAssocID="{2FF7AD23-21B4-4631-90D2-6CFDAF0149F9}" presName="desTx" presStyleLbl="alignAccFollowNode1" presStyleIdx="1" presStyleCnt="3">
        <dgm:presLayoutVars>
          <dgm:bulletEnabled val="1"/>
        </dgm:presLayoutVars>
      </dgm:prSet>
      <dgm:spPr/>
      <dgm:t>
        <a:bodyPr/>
        <a:lstStyle/>
        <a:p>
          <a:endParaRPr lang="en-US"/>
        </a:p>
      </dgm:t>
    </dgm:pt>
    <dgm:pt modelId="{2ED535AC-C4A1-4D14-8E7A-EF7009DDDC28}" type="pres">
      <dgm:prSet presAssocID="{A29E1756-7AD8-4DB4-B7CA-B666723741CF}" presName="space" presStyleCnt="0"/>
      <dgm:spPr/>
    </dgm:pt>
    <dgm:pt modelId="{AF07FA33-17EF-4BBE-9DC2-E7CCEE7B8597}" type="pres">
      <dgm:prSet presAssocID="{96CA3583-0EF9-4183-A1A0-6919026B4220}" presName="composite" presStyleCnt="0"/>
      <dgm:spPr/>
    </dgm:pt>
    <dgm:pt modelId="{EA56E270-7057-4FA8-A37C-1F7F186E5413}" type="pres">
      <dgm:prSet presAssocID="{96CA3583-0EF9-4183-A1A0-6919026B4220}" presName="parTx" presStyleLbl="alignNode1" presStyleIdx="2" presStyleCnt="3">
        <dgm:presLayoutVars>
          <dgm:chMax val="0"/>
          <dgm:chPref val="0"/>
          <dgm:bulletEnabled val="1"/>
        </dgm:presLayoutVars>
      </dgm:prSet>
      <dgm:spPr/>
      <dgm:t>
        <a:bodyPr/>
        <a:lstStyle/>
        <a:p>
          <a:endParaRPr lang="en-US"/>
        </a:p>
      </dgm:t>
    </dgm:pt>
    <dgm:pt modelId="{AE803954-F3D8-4D65-AF70-9005417833AB}" type="pres">
      <dgm:prSet presAssocID="{96CA3583-0EF9-4183-A1A0-6919026B4220}" presName="desTx" presStyleLbl="alignAccFollowNode1" presStyleIdx="2" presStyleCnt="3">
        <dgm:presLayoutVars>
          <dgm:bulletEnabled val="1"/>
        </dgm:presLayoutVars>
      </dgm:prSet>
      <dgm:spPr/>
      <dgm:t>
        <a:bodyPr/>
        <a:lstStyle/>
        <a:p>
          <a:endParaRPr lang="en-US"/>
        </a:p>
      </dgm:t>
    </dgm:pt>
  </dgm:ptLst>
  <dgm:cxnLst>
    <dgm:cxn modelId="{77A15908-FBBD-401E-95EE-680A987935D3}" type="presOf" srcId="{19D6CC89-4D27-4F64-8341-22741AD0CBFD}" destId="{AE803954-F3D8-4D65-AF70-9005417833AB}" srcOrd="0" destOrd="1" presId="urn:microsoft.com/office/officeart/2005/8/layout/hList1"/>
    <dgm:cxn modelId="{86562F24-6C37-4940-9230-C459C95B3033}" srcId="{1DF74BBF-BF85-4E0E-934E-2665B00322F4}" destId="{9B357651-A70B-4198-963A-AEC8101B90EF}" srcOrd="1" destOrd="0" parTransId="{C45BDFFF-8B99-4450-8298-EA4AA2E96E01}" sibTransId="{84EAFB06-D475-4A5C-95E9-9A24053F7107}"/>
    <dgm:cxn modelId="{7B880EA9-DA15-40DF-AC39-AE8B20DE3D78}" srcId="{96CA3583-0EF9-4183-A1A0-6919026B4220}" destId="{8409BBA4-5875-40E6-B13F-1EC90D533D97}" srcOrd="1" destOrd="0" parTransId="{04DA7612-43A6-4323-A7D0-16B08DA05ABE}" sibTransId="{FBC3E2B7-3E50-403C-91C1-1306B2B314BB}"/>
    <dgm:cxn modelId="{4736A0CE-DAC3-42D5-B886-190DFCB75017}" srcId="{369CEFDD-515C-4C28-8F80-59A0957CC125}" destId="{4571E569-7048-4132-A829-F24C9B2597E9}" srcOrd="1" destOrd="0" parTransId="{400F9519-E63D-4D39-BAA5-71A29081DB40}" sibTransId="{CB6A23A2-12A2-4380-A7FE-09FAAC6A716B}"/>
    <dgm:cxn modelId="{FB0A1EAF-9C48-4976-A942-DDCB40E2093D}" srcId="{46C7D87A-3CDB-47D3-8125-EB03C47CA30A}" destId="{2FF7AD23-21B4-4631-90D2-6CFDAF0149F9}" srcOrd="1" destOrd="0" parTransId="{0C539A7B-A243-4603-B7F7-5F7D080189B5}" sibTransId="{A29E1756-7AD8-4DB4-B7CA-B666723741CF}"/>
    <dgm:cxn modelId="{AA6A71A6-2F75-4EC6-9F99-27495E51EAEA}" srcId="{96CA3583-0EF9-4183-A1A0-6919026B4220}" destId="{369CEFDD-515C-4C28-8F80-59A0957CC125}" srcOrd="0" destOrd="0" parTransId="{8795D4FB-A2A6-41C8-8A57-E1AA5EDA23E5}" sibTransId="{3F5F872F-4CC9-4008-B7BE-6E83CA799908}"/>
    <dgm:cxn modelId="{F9B49ACA-295A-4D9D-AE7D-6D862FC5FDF1}" srcId="{46C7D87A-3CDB-47D3-8125-EB03C47CA30A}" destId="{96CA3583-0EF9-4183-A1A0-6919026B4220}" srcOrd="2" destOrd="0" parTransId="{1516A9EF-0555-41DE-AA24-DC0DF83F6F49}" sibTransId="{ED555ED9-5A72-406B-8EBB-6A83F3ABD4C9}"/>
    <dgm:cxn modelId="{CAB491BF-6A3D-4601-BF13-E2835E18DCE0}" srcId="{A27A9D06-56B8-44FE-BDB3-8AE0E89E63F5}" destId="{BE5B448A-60D1-47BA-AE2D-5563243AC6A0}" srcOrd="0" destOrd="0" parTransId="{0A4F93FB-3A49-4FAF-8539-A58C6F3FB6BF}" sibTransId="{9F66CC22-E8C2-46F2-8935-F7A1353FEFA3}"/>
    <dgm:cxn modelId="{A7FCE63A-B686-43ED-B948-31A6754275FA}" type="presOf" srcId="{4571E569-7048-4132-A829-F24C9B2597E9}" destId="{AE803954-F3D8-4D65-AF70-9005417833AB}" srcOrd="0" destOrd="2" presId="urn:microsoft.com/office/officeart/2005/8/layout/hList1"/>
    <dgm:cxn modelId="{AE4B27E8-56E6-4289-B96B-939B0ECB8716}" type="presOf" srcId="{914487DE-FD99-47C3-A0B1-C6C3FF0DBD88}" destId="{3CFB650F-181D-4AEC-8AA9-8F4FE919E63A}" srcOrd="0" destOrd="0" presId="urn:microsoft.com/office/officeart/2005/8/layout/hList1"/>
    <dgm:cxn modelId="{AB8D0C14-9148-4B54-A8A1-BDF54E50DA9D}" type="presOf" srcId="{7DA9BCA1-BCFE-4469-9AFA-2D263B0F99CB}" destId="{6C39E158-38AE-4A07-BE98-4DFA38918E5E}" srcOrd="0" destOrd="3" presId="urn:microsoft.com/office/officeart/2005/8/layout/hList1"/>
    <dgm:cxn modelId="{3C5BEE56-6F13-4DB9-8665-ABFEBF057B5E}" type="presOf" srcId="{BE5B448A-60D1-47BA-AE2D-5563243AC6A0}" destId="{B7AC3AB7-5EFF-46F6-B0A0-D5F85B0FEC04}" srcOrd="0" destOrd="2" presId="urn:microsoft.com/office/officeart/2005/8/layout/hList1"/>
    <dgm:cxn modelId="{AAAA3CC9-2725-4EA8-9833-3335D57D6C20}" srcId="{1DF74BBF-BF85-4E0E-934E-2665B00322F4}" destId="{7F4D60CA-761F-4533-BAF3-B5F9F76019E6}" srcOrd="0" destOrd="0" parTransId="{15BB8959-875F-4109-8C97-1AA340E07B88}" sibTransId="{F39EDEB4-D981-43D7-B575-BF209A5867CD}"/>
    <dgm:cxn modelId="{814FB1A4-5DDF-4F31-9CD1-357B360E139D}" type="presOf" srcId="{46C7D87A-3CDB-47D3-8125-EB03C47CA30A}" destId="{8C47F721-504B-4937-8545-5A0CC3940D7F}" srcOrd="0" destOrd="0" presId="urn:microsoft.com/office/officeart/2005/8/layout/hList1"/>
    <dgm:cxn modelId="{F3616406-E3B8-4F61-A702-A33C69250634}" srcId="{46C7D87A-3CDB-47D3-8125-EB03C47CA30A}" destId="{914487DE-FD99-47C3-A0B1-C6C3FF0DBD88}" srcOrd="0" destOrd="0" parTransId="{E97FB185-883C-48D5-A4FB-95C86DA9D058}" sibTransId="{EBBAA98D-B78F-471E-BFC4-4FCA2A11C0A1}"/>
    <dgm:cxn modelId="{05F0AC3D-E9C9-4F3D-A6ED-D9F9B705AB02}" type="presOf" srcId="{1DF74BBF-BF85-4E0E-934E-2665B00322F4}" destId="{6C39E158-38AE-4A07-BE98-4DFA38918E5E}" srcOrd="0" destOrd="0" presId="urn:microsoft.com/office/officeart/2005/8/layout/hList1"/>
    <dgm:cxn modelId="{1CF24AA8-E0F5-4B05-86A7-6E45E72B6371}" srcId="{2FF7AD23-21B4-4631-90D2-6CFDAF0149F9}" destId="{A0EA842E-C2D5-486C-865D-DB9C3DE51E47}" srcOrd="0" destOrd="0" parTransId="{2D5841AD-2DE0-4F66-96D3-9437032BAF95}" sibTransId="{0E5EA36D-9097-4352-BF82-433677F2DDBC}"/>
    <dgm:cxn modelId="{7DD9BED0-7B4E-42EF-B9FE-F300E7F6406E}" srcId="{914487DE-FD99-47C3-A0B1-C6C3FF0DBD88}" destId="{0530FC4E-FE00-492A-ACBD-51C81E3E1C02}" srcOrd="1" destOrd="0" parTransId="{ADE2874A-BA98-4B4E-BEA5-D01E818DD3D6}" sibTransId="{5E5E1E0C-8D45-4F62-889E-B0F3A836F93E}"/>
    <dgm:cxn modelId="{CD39B6E3-4087-46EB-9BBA-0EE7429D9424}" type="presOf" srcId="{67C8BE65-2269-45B9-AD7B-819DD3E4A8B8}" destId="{B7AC3AB7-5EFF-46F6-B0A0-D5F85B0FEC04}" srcOrd="0" destOrd="4" presId="urn:microsoft.com/office/officeart/2005/8/layout/hList1"/>
    <dgm:cxn modelId="{53A51BE2-FAB4-4BBD-B838-76F54627ABC3}" type="presOf" srcId="{CB8696AA-EA44-4ECC-B262-283811D88F34}" destId="{B7AC3AB7-5EFF-46F6-B0A0-D5F85B0FEC04}" srcOrd="0" destOrd="3" presId="urn:microsoft.com/office/officeart/2005/8/layout/hList1"/>
    <dgm:cxn modelId="{0F0315E8-E681-473F-9225-5E45E778E826}" type="presOf" srcId="{96CA3583-0EF9-4183-A1A0-6919026B4220}" destId="{EA56E270-7057-4FA8-A37C-1F7F186E5413}" srcOrd="0" destOrd="0" presId="urn:microsoft.com/office/officeart/2005/8/layout/hList1"/>
    <dgm:cxn modelId="{E5BEB721-293F-4D17-9519-98BB910DC5E9}" type="presOf" srcId="{2FF7AD23-21B4-4631-90D2-6CFDAF0149F9}" destId="{58F41D2F-8DCE-44A0-A672-3E4E4C97A37D}" srcOrd="0" destOrd="0" presId="urn:microsoft.com/office/officeart/2005/8/layout/hList1"/>
    <dgm:cxn modelId="{A0C88196-153F-47B0-B818-FDF3CF9DD509}" type="presOf" srcId="{9B357651-A70B-4198-963A-AEC8101B90EF}" destId="{6C39E158-38AE-4A07-BE98-4DFA38918E5E}" srcOrd="0" destOrd="2" presId="urn:microsoft.com/office/officeart/2005/8/layout/hList1"/>
    <dgm:cxn modelId="{C443B03E-8AA9-4597-BB63-F3487826E653}" type="presOf" srcId="{8409BBA4-5875-40E6-B13F-1EC90D533D97}" destId="{AE803954-F3D8-4D65-AF70-9005417833AB}" srcOrd="0" destOrd="3" presId="urn:microsoft.com/office/officeart/2005/8/layout/hList1"/>
    <dgm:cxn modelId="{EC4BC50E-55B8-49DF-B883-F94C6EE7CCA7}" srcId="{1DF74BBF-BF85-4E0E-934E-2665B00322F4}" destId="{7DA9BCA1-BCFE-4469-9AFA-2D263B0F99CB}" srcOrd="2" destOrd="0" parTransId="{A01753BA-BE6F-4707-A54C-39ED4156A968}" sibTransId="{5CD059D3-892A-4FF6-9B3F-69A5360E2AF1}"/>
    <dgm:cxn modelId="{7D169D5F-E3AF-42B7-AB88-A81A75C6FF0F}" srcId="{2FF7AD23-21B4-4631-90D2-6CFDAF0149F9}" destId="{A27A9D06-56B8-44FE-BDB3-8AE0E89E63F5}" srcOrd="1" destOrd="0" parTransId="{35B15FED-0CFB-4B38-BFB5-2B5612729BF0}" sibTransId="{7B434F80-8C90-4F67-A6D5-A6D69585E708}"/>
    <dgm:cxn modelId="{13A57DF0-AE46-49BB-A099-1E2B28E48E97}" type="presOf" srcId="{7F4D60CA-761F-4533-BAF3-B5F9F76019E6}" destId="{6C39E158-38AE-4A07-BE98-4DFA38918E5E}" srcOrd="0" destOrd="1" presId="urn:microsoft.com/office/officeart/2005/8/layout/hList1"/>
    <dgm:cxn modelId="{7115AD2C-A5DE-4291-8062-38BA1DC32AE3}" type="presOf" srcId="{369CEFDD-515C-4C28-8F80-59A0957CC125}" destId="{AE803954-F3D8-4D65-AF70-9005417833AB}" srcOrd="0" destOrd="0" presId="urn:microsoft.com/office/officeart/2005/8/layout/hList1"/>
    <dgm:cxn modelId="{5890C01D-9F37-4E80-AFEF-6A6462D348D6}" srcId="{2FF7AD23-21B4-4631-90D2-6CFDAF0149F9}" destId="{A87123D3-ED27-4FAD-810C-C2350FA5759D}" srcOrd="2" destOrd="0" parTransId="{753DCDFF-9671-481B-957E-2F50B7CA64ED}" sibTransId="{DA14D240-3B00-4516-AD9A-46B3F4596D4C}"/>
    <dgm:cxn modelId="{DE7D3045-4926-42C5-9251-E3BFA9E9E183}" type="presOf" srcId="{A0EA842E-C2D5-486C-865D-DB9C3DE51E47}" destId="{B7AC3AB7-5EFF-46F6-B0A0-D5F85B0FEC04}" srcOrd="0" destOrd="0" presId="urn:microsoft.com/office/officeart/2005/8/layout/hList1"/>
    <dgm:cxn modelId="{646567AC-0418-4F0B-82B0-E04DB072D968}" srcId="{A27A9D06-56B8-44FE-BDB3-8AE0E89E63F5}" destId="{67C8BE65-2269-45B9-AD7B-819DD3E4A8B8}" srcOrd="2" destOrd="0" parTransId="{DA7CED45-BA50-4C22-BC27-9038E7292E6E}" sibTransId="{18146CD9-C6D2-4FB7-9F9F-736870A07C24}"/>
    <dgm:cxn modelId="{4568174D-68BE-4B68-8C57-63E3D056F96E}" srcId="{914487DE-FD99-47C3-A0B1-C6C3FF0DBD88}" destId="{1DF74BBF-BF85-4E0E-934E-2665B00322F4}" srcOrd="0" destOrd="0" parTransId="{420DA0A6-5AAC-4D5D-9872-B678DFB78CEC}" sibTransId="{57EA3AA9-ADFE-449D-BA01-74B10141E6AC}"/>
    <dgm:cxn modelId="{D6D5FCF2-32EB-4E07-8481-1538152DFCD3}" type="presOf" srcId="{0530FC4E-FE00-492A-ACBD-51C81E3E1C02}" destId="{6C39E158-38AE-4A07-BE98-4DFA38918E5E}" srcOrd="0" destOrd="4" presId="urn:microsoft.com/office/officeart/2005/8/layout/hList1"/>
    <dgm:cxn modelId="{2C254952-94D7-4972-ADD4-1E238BB13F5C}" type="presOf" srcId="{A27A9D06-56B8-44FE-BDB3-8AE0E89E63F5}" destId="{B7AC3AB7-5EFF-46F6-B0A0-D5F85B0FEC04}" srcOrd="0" destOrd="1" presId="urn:microsoft.com/office/officeart/2005/8/layout/hList1"/>
    <dgm:cxn modelId="{69951A4E-4C19-4209-909E-F8783E963D8E}" srcId="{A27A9D06-56B8-44FE-BDB3-8AE0E89E63F5}" destId="{CB8696AA-EA44-4ECC-B262-283811D88F34}" srcOrd="1" destOrd="0" parTransId="{3D55C6CA-7F03-4833-95FF-0B6E486AF47F}" sibTransId="{C6699D4B-98A4-4701-AC3C-4EACD0D3A929}"/>
    <dgm:cxn modelId="{346B669A-54D6-4FFD-8941-D48D307883C0}" type="presOf" srcId="{A87123D3-ED27-4FAD-810C-C2350FA5759D}" destId="{B7AC3AB7-5EFF-46F6-B0A0-D5F85B0FEC04}" srcOrd="0" destOrd="5" presId="urn:microsoft.com/office/officeart/2005/8/layout/hList1"/>
    <dgm:cxn modelId="{8F89D753-5D64-4A02-BCCC-5D9BBD19246B}" srcId="{369CEFDD-515C-4C28-8F80-59A0957CC125}" destId="{19D6CC89-4D27-4F64-8341-22741AD0CBFD}" srcOrd="0" destOrd="0" parTransId="{8B4963FE-5E54-4F87-969B-958DAAF15670}" sibTransId="{709B468F-BF53-4FBF-88E1-953F03DDB1F8}"/>
    <dgm:cxn modelId="{E94BD58F-A27C-4B30-AF0D-12B0BE91FD54}" type="presParOf" srcId="{8C47F721-504B-4937-8545-5A0CC3940D7F}" destId="{4F26E821-5E5E-4F54-BF83-EDB199F09064}" srcOrd="0" destOrd="0" presId="urn:microsoft.com/office/officeart/2005/8/layout/hList1"/>
    <dgm:cxn modelId="{52605641-52AF-4345-9726-337875247F12}" type="presParOf" srcId="{4F26E821-5E5E-4F54-BF83-EDB199F09064}" destId="{3CFB650F-181D-4AEC-8AA9-8F4FE919E63A}" srcOrd="0" destOrd="0" presId="urn:microsoft.com/office/officeart/2005/8/layout/hList1"/>
    <dgm:cxn modelId="{69C44D86-3859-4E93-BD9B-38A4ED58D3DF}" type="presParOf" srcId="{4F26E821-5E5E-4F54-BF83-EDB199F09064}" destId="{6C39E158-38AE-4A07-BE98-4DFA38918E5E}" srcOrd="1" destOrd="0" presId="urn:microsoft.com/office/officeart/2005/8/layout/hList1"/>
    <dgm:cxn modelId="{AFC4936D-D6FE-4B67-AC30-07AB5975CFC8}" type="presParOf" srcId="{8C47F721-504B-4937-8545-5A0CC3940D7F}" destId="{8CC3C850-0DDE-4EB5-B370-8466218EFB06}" srcOrd="1" destOrd="0" presId="urn:microsoft.com/office/officeart/2005/8/layout/hList1"/>
    <dgm:cxn modelId="{E6918A3F-BB2F-4449-BDDB-FD51CED63CD7}" type="presParOf" srcId="{8C47F721-504B-4937-8545-5A0CC3940D7F}" destId="{D2B5ABA2-9B60-42ED-AFBB-539D99F955D3}" srcOrd="2" destOrd="0" presId="urn:microsoft.com/office/officeart/2005/8/layout/hList1"/>
    <dgm:cxn modelId="{ED52C3BB-1490-4148-8056-4C449225A5E0}" type="presParOf" srcId="{D2B5ABA2-9B60-42ED-AFBB-539D99F955D3}" destId="{58F41D2F-8DCE-44A0-A672-3E4E4C97A37D}" srcOrd="0" destOrd="0" presId="urn:microsoft.com/office/officeart/2005/8/layout/hList1"/>
    <dgm:cxn modelId="{D3A4E3C0-297D-4704-8DE9-6467CDCDBE2D}" type="presParOf" srcId="{D2B5ABA2-9B60-42ED-AFBB-539D99F955D3}" destId="{B7AC3AB7-5EFF-46F6-B0A0-D5F85B0FEC04}" srcOrd="1" destOrd="0" presId="urn:microsoft.com/office/officeart/2005/8/layout/hList1"/>
    <dgm:cxn modelId="{AF2C6E82-7C3F-41EC-A9E7-42DCA772D16D}" type="presParOf" srcId="{8C47F721-504B-4937-8545-5A0CC3940D7F}" destId="{2ED535AC-C4A1-4D14-8E7A-EF7009DDDC28}" srcOrd="3" destOrd="0" presId="urn:microsoft.com/office/officeart/2005/8/layout/hList1"/>
    <dgm:cxn modelId="{52D16B57-D721-44AD-BF26-D91AD5B50F3D}" type="presParOf" srcId="{8C47F721-504B-4937-8545-5A0CC3940D7F}" destId="{AF07FA33-17EF-4BBE-9DC2-E7CCEE7B8597}" srcOrd="4" destOrd="0" presId="urn:microsoft.com/office/officeart/2005/8/layout/hList1"/>
    <dgm:cxn modelId="{C05E3E1E-2855-41C0-AFA3-385368EEB410}" type="presParOf" srcId="{AF07FA33-17EF-4BBE-9DC2-E7CCEE7B8597}" destId="{EA56E270-7057-4FA8-A37C-1F7F186E5413}" srcOrd="0" destOrd="0" presId="urn:microsoft.com/office/officeart/2005/8/layout/hList1"/>
    <dgm:cxn modelId="{CC52C47C-89ED-4B32-B855-722C2F8F5E93}" type="presParOf" srcId="{AF07FA33-17EF-4BBE-9DC2-E7CCEE7B8597}" destId="{AE803954-F3D8-4D65-AF70-9005417833AB}"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026059-81EB-4602-870A-4CE6AE931347}">
      <dsp:nvSpPr>
        <dsp:cNvPr id="0" name=""/>
        <dsp:cNvSpPr/>
      </dsp:nvSpPr>
      <dsp:spPr>
        <a:xfrm>
          <a:off x="3571" y="1147630"/>
          <a:ext cx="3123406" cy="3123406"/>
        </a:xfrm>
        <a:prstGeom prst="ellipse">
          <a:avLst/>
        </a:prstGeom>
        <a:solidFill>
          <a:srgbClr val="7FD4CD">
            <a:alpha val="50000"/>
          </a:srgbClr>
        </a:solidFill>
        <a:ln w="12700" cap="flat" cmpd="sng" algn="ctr">
          <a:solidFill>
            <a:srgbClr val="7FD4CD"/>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71891" tIns="30480" rIns="171891" bIns="30480" numCol="1" spcCol="1270" anchor="ctr" anchorCtr="0">
          <a:noAutofit/>
        </a:bodyPr>
        <a:lstStyle/>
        <a:p>
          <a:pPr lvl="0" algn="ctr" defTabSz="1066800">
            <a:lnSpc>
              <a:spcPct val="90000"/>
            </a:lnSpc>
            <a:spcBef>
              <a:spcPct val="0"/>
            </a:spcBef>
            <a:spcAft>
              <a:spcPct val="35000"/>
            </a:spcAft>
          </a:pPr>
          <a:r>
            <a:rPr lang="en-US" sz="2400" b="1" kern="1200"/>
            <a:t>Technical Expertise (deployment &amp; remote)</a:t>
          </a:r>
          <a:endParaRPr lang="en-CA" sz="2400" b="1" kern="1200"/>
        </a:p>
      </dsp:txBody>
      <dsp:txXfrm>
        <a:off x="460983" y="1605042"/>
        <a:ext cx="2208582" cy="2208582"/>
      </dsp:txXfrm>
    </dsp:sp>
    <dsp:sp modelId="{A8A4F425-2B07-4447-9B07-3499DFE7E58F}">
      <dsp:nvSpPr>
        <dsp:cNvPr id="0" name=""/>
        <dsp:cNvSpPr/>
      </dsp:nvSpPr>
      <dsp:spPr>
        <a:xfrm>
          <a:off x="2502296" y="1147630"/>
          <a:ext cx="3123406" cy="3123406"/>
        </a:xfrm>
        <a:prstGeom prst="ellipse">
          <a:avLst/>
        </a:prstGeom>
        <a:solidFill>
          <a:srgbClr val="7FD4CD">
            <a:alpha val="50000"/>
          </a:srgbClr>
        </a:solidFill>
        <a:ln w="12700" cap="flat" cmpd="sng" algn="ctr">
          <a:solidFill>
            <a:srgbClr val="7FD4CD"/>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71891" tIns="30480" rIns="171891" bIns="30480" numCol="1" spcCol="1270" anchor="ctr" anchorCtr="0">
          <a:noAutofit/>
        </a:bodyPr>
        <a:lstStyle/>
        <a:p>
          <a:pPr lvl="0" algn="ctr" defTabSz="1066800">
            <a:lnSpc>
              <a:spcPct val="90000"/>
            </a:lnSpc>
            <a:spcBef>
              <a:spcPct val="0"/>
            </a:spcBef>
            <a:spcAft>
              <a:spcPct val="35000"/>
            </a:spcAft>
          </a:pPr>
          <a:r>
            <a:rPr lang="en-US" sz="2400" b="1" kern="1200"/>
            <a:t>Competency Assessment &amp; Capacity Strengthening</a:t>
          </a:r>
          <a:endParaRPr lang="en-CA" sz="2400" b="1" kern="1200"/>
        </a:p>
      </dsp:txBody>
      <dsp:txXfrm>
        <a:off x="2959708" y="1605042"/>
        <a:ext cx="2208582" cy="2208582"/>
      </dsp:txXfrm>
    </dsp:sp>
    <dsp:sp modelId="{95C06035-79FA-4890-9E42-F0E841AA7F10}">
      <dsp:nvSpPr>
        <dsp:cNvPr id="0" name=""/>
        <dsp:cNvSpPr/>
      </dsp:nvSpPr>
      <dsp:spPr>
        <a:xfrm>
          <a:off x="5001021" y="1147630"/>
          <a:ext cx="3123406" cy="3123406"/>
        </a:xfrm>
        <a:prstGeom prst="ellipse">
          <a:avLst/>
        </a:prstGeom>
        <a:solidFill>
          <a:srgbClr val="7FD4CD">
            <a:alpha val="50000"/>
          </a:srgbClr>
        </a:solidFill>
        <a:ln w="12700" cap="flat" cmpd="sng" algn="ctr">
          <a:solidFill>
            <a:srgbClr val="7FD4CD"/>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71891" tIns="30480" rIns="171891" bIns="30480" numCol="1" spcCol="1270" anchor="ctr" anchorCtr="0">
          <a:noAutofit/>
        </a:bodyPr>
        <a:lstStyle/>
        <a:p>
          <a:pPr lvl="0" algn="ctr" defTabSz="1066800">
            <a:lnSpc>
              <a:spcPct val="90000"/>
            </a:lnSpc>
            <a:spcBef>
              <a:spcPct val="0"/>
            </a:spcBef>
            <a:spcAft>
              <a:spcPct val="35000"/>
            </a:spcAft>
          </a:pPr>
          <a:r>
            <a:rPr lang="en-US" sz="2400" b="1" kern="1200"/>
            <a:t>Consultancy Rosters</a:t>
          </a:r>
          <a:endParaRPr lang="en-CA" sz="2400" b="1" kern="1200"/>
        </a:p>
      </dsp:txBody>
      <dsp:txXfrm>
        <a:off x="5458433" y="1605042"/>
        <a:ext cx="2208582" cy="22085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E389A9-4B21-47C8-A4AD-99CDDD8DAEB5}">
      <dsp:nvSpPr>
        <dsp:cNvPr id="0" name=""/>
        <dsp:cNvSpPr/>
      </dsp:nvSpPr>
      <dsp:spPr>
        <a:xfrm>
          <a:off x="2895" y="28998"/>
          <a:ext cx="2823209" cy="957751"/>
        </a:xfrm>
        <a:prstGeom prst="rect">
          <a:avLst/>
        </a:prstGeom>
        <a:solidFill>
          <a:schemeClr val="accent3">
            <a:shade val="50000"/>
            <a:hueOff val="0"/>
            <a:satOff val="0"/>
            <a:lumOff val="0"/>
            <a:alphaOff val="0"/>
          </a:schemeClr>
        </a:solidFill>
        <a:ln w="12700" cap="flat" cmpd="sng" algn="ctr">
          <a:solidFill>
            <a:schemeClr val="accent3">
              <a:shade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en-US" sz="2800" kern="1200" dirty="0" smtClean="0"/>
            <a:t>TEP members</a:t>
          </a:r>
          <a:endParaRPr lang="en-US" sz="2800" kern="1200" dirty="0"/>
        </a:p>
      </dsp:txBody>
      <dsp:txXfrm>
        <a:off x="2895" y="28998"/>
        <a:ext cx="2823209" cy="957751"/>
      </dsp:txXfrm>
    </dsp:sp>
    <dsp:sp modelId="{6C7E4899-0D5F-43FC-A697-6DA11BB0287C}">
      <dsp:nvSpPr>
        <dsp:cNvPr id="0" name=""/>
        <dsp:cNvSpPr/>
      </dsp:nvSpPr>
      <dsp:spPr>
        <a:xfrm>
          <a:off x="2895" y="986749"/>
          <a:ext cx="2823209" cy="4534740"/>
        </a:xfrm>
        <a:prstGeom prst="rect">
          <a:avLst/>
        </a:prstGeom>
        <a:solidFill>
          <a:schemeClr val="accent3">
            <a:alpha val="90000"/>
            <a:tint val="55000"/>
            <a:hueOff val="0"/>
            <a:satOff val="0"/>
            <a:lumOff val="0"/>
            <a:alphaOff val="0"/>
          </a:schemeClr>
        </a:solidFill>
        <a:ln w="12700" cap="flat" cmpd="sng" algn="ctr">
          <a:solidFill>
            <a:schemeClr val="accent3">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a:lnSpc>
              <a:spcPct val="90000"/>
            </a:lnSpc>
            <a:spcBef>
              <a:spcPct val="0"/>
            </a:spcBef>
            <a:spcAft>
              <a:spcPct val="15000"/>
            </a:spcAft>
            <a:buChar char="••"/>
          </a:pPr>
          <a:r>
            <a:rPr lang="en-US" sz="2800" kern="1200" dirty="0" smtClean="0"/>
            <a:t>AKA ‘suppliers’</a:t>
          </a:r>
          <a:endParaRPr lang="en-US" sz="2800" kern="1200" dirty="0"/>
        </a:p>
        <a:p>
          <a:pPr marL="285750" lvl="1" indent="-285750" algn="l" defTabSz="1244600">
            <a:lnSpc>
              <a:spcPct val="90000"/>
            </a:lnSpc>
            <a:spcBef>
              <a:spcPct val="0"/>
            </a:spcBef>
            <a:spcAft>
              <a:spcPct val="15000"/>
            </a:spcAft>
            <a:buChar char="••"/>
          </a:pPr>
          <a:r>
            <a:rPr lang="en-US" sz="2800" kern="1200" dirty="0" smtClean="0"/>
            <a:t>Agencies that will provide technical support (deployable or remote)</a:t>
          </a:r>
          <a:endParaRPr lang="en-US" sz="2800" kern="1200" dirty="0"/>
        </a:p>
        <a:p>
          <a:pPr marL="285750" lvl="1" indent="-285750" algn="l" defTabSz="1244600">
            <a:lnSpc>
              <a:spcPct val="90000"/>
            </a:lnSpc>
            <a:spcBef>
              <a:spcPct val="0"/>
            </a:spcBef>
            <a:spcAft>
              <a:spcPct val="15000"/>
            </a:spcAft>
            <a:buChar char="••"/>
          </a:pPr>
          <a:r>
            <a:rPr lang="en-US" sz="2800" kern="1200" dirty="0" smtClean="0"/>
            <a:t>18 agencies expressed interest</a:t>
          </a:r>
          <a:endParaRPr lang="en-US" sz="2800" kern="1200" dirty="0"/>
        </a:p>
      </dsp:txBody>
      <dsp:txXfrm>
        <a:off x="2895" y="986749"/>
        <a:ext cx="2823209" cy="4534740"/>
      </dsp:txXfrm>
    </dsp:sp>
    <dsp:sp modelId="{4AFED857-E205-4462-8A7F-07439117355F}">
      <dsp:nvSpPr>
        <dsp:cNvPr id="0" name=""/>
        <dsp:cNvSpPr/>
      </dsp:nvSpPr>
      <dsp:spPr>
        <a:xfrm>
          <a:off x="3221355" y="28998"/>
          <a:ext cx="2823209" cy="957751"/>
        </a:xfrm>
        <a:prstGeom prst="rect">
          <a:avLst/>
        </a:prstGeom>
        <a:solidFill>
          <a:schemeClr val="accent3">
            <a:shade val="50000"/>
            <a:hueOff val="-312358"/>
            <a:satOff val="-17687"/>
            <a:lumOff val="30835"/>
            <a:alphaOff val="0"/>
          </a:schemeClr>
        </a:solidFill>
        <a:ln w="12700" cap="flat" cmpd="sng" algn="ctr">
          <a:solidFill>
            <a:schemeClr val="accent3">
              <a:shade val="50000"/>
              <a:hueOff val="-312358"/>
              <a:satOff val="-17687"/>
              <a:lumOff val="3083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en-US" sz="2800" kern="1200" dirty="0" smtClean="0"/>
            <a:t>Steering Committee</a:t>
          </a:r>
          <a:endParaRPr lang="en-US" sz="2800" kern="1200" dirty="0"/>
        </a:p>
      </dsp:txBody>
      <dsp:txXfrm>
        <a:off x="3221355" y="28998"/>
        <a:ext cx="2823209" cy="957751"/>
      </dsp:txXfrm>
    </dsp:sp>
    <dsp:sp modelId="{712ED0E3-E5C2-4026-8487-6722C14BA5FB}">
      <dsp:nvSpPr>
        <dsp:cNvPr id="0" name=""/>
        <dsp:cNvSpPr/>
      </dsp:nvSpPr>
      <dsp:spPr>
        <a:xfrm>
          <a:off x="3221355" y="986749"/>
          <a:ext cx="2823209" cy="4534740"/>
        </a:xfrm>
        <a:prstGeom prst="rect">
          <a:avLst/>
        </a:prstGeom>
        <a:solidFill>
          <a:schemeClr val="accent3">
            <a:alpha val="90000"/>
            <a:tint val="55000"/>
            <a:hueOff val="0"/>
            <a:satOff val="0"/>
            <a:lumOff val="0"/>
            <a:alphaOff val="0"/>
          </a:schemeClr>
        </a:solidFill>
        <a:ln w="12700" cap="flat" cmpd="sng" algn="ctr">
          <a:solidFill>
            <a:schemeClr val="accent3">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a:lnSpc>
              <a:spcPct val="90000"/>
            </a:lnSpc>
            <a:spcBef>
              <a:spcPct val="0"/>
            </a:spcBef>
            <a:spcAft>
              <a:spcPct val="15000"/>
            </a:spcAft>
            <a:buChar char="••"/>
          </a:pPr>
          <a:r>
            <a:rPr lang="en-US" sz="2800" kern="1200" dirty="0" smtClean="0"/>
            <a:t>Not yet in place</a:t>
          </a:r>
          <a:endParaRPr lang="en-US" sz="2800" kern="1200" dirty="0"/>
        </a:p>
        <a:p>
          <a:pPr marL="285750" lvl="1" indent="-285750" algn="l" defTabSz="1244600">
            <a:lnSpc>
              <a:spcPct val="90000"/>
            </a:lnSpc>
            <a:spcBef>
              <a:spcPct val="0"/>
            </a:spcBef>
            <a:spcAft>
              <a:spcPct val="15000"/>
            </a:spcAft>
            <a:buChar char="••"/>
          </a:pPr>
          <a:r>
            <a:rPr lang="en-US" sz="2800" kern="1200" dirty="0" smtClean="0"/>
            <a:t>Main Purpose: to approve deployments that require the use of ‘public funds’ </a:t>
          </a:r>
          <a:endParaRPr lang="en-US" sz="2800" kern="1200" dirty="0"/>
        </a:p>
      </dsp:txBody>
      <dsp:txXfrm>
        <a:off x="3221355" y="986749"/>
        <a:ext cx="2823209" cy="4534740"/>
      </dsp:txXfrm>
    </dsp:sp>
    <dsp:sp modelId="{A9BAA510-78C9-44B2-BD8E-2D52C99E3E58}">
      <dsp:nvSpPr>
        <dsp:cNvPr id="0" name=""/>
        <dsp:cNvSpPr/>
      </dsp:nvSpPr>
      <dsp:spPr>
        <a:xfrm>
          <a:off x="6439814" y="28998"/>
          <a:ext cx="2823209" cy="957751"/>
        </a:xfrm>
        <a:prstGeom prst="rect">
          <a:avLst/>
        </a:prstGeom>
        <a:solidFill>
          <a:schemeClr val="accent3">
            <a:shade val="50000"/>
            <a:hueOff val="-312358"/>
            <a:satOff val="-17687"/>
            <a:lumOff val="30835"/>
            <a:alphaOff val="0"/>
          </a:schemeClr>
        </a:solidFill>
        <a:ln w="12700" cap="flat" cmpd="sng" algn="ctr">
          <a:solidFill>
            <a:schemeClr val="accent3">
              <a:shade val="50000"/>
              <a:hueOff val="-312358"/>
              <a:satOff val="-17687"/>
              <a:lumOff val="3083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en-US" sz="2800" kern="1200" dirty="0" smtClean="0"/>
            <a:t>Coordination</a:t>
          </a:r>
          <a:endParaRPr lang="en-US" sz="2800" kern="1200" dirty="0"/>
        </a:p>
      </dsp:txBody>
      <dsp:txXfrm>
        <a:off x="6439814" y="28998"/>
        <a:ext cx="2823209" cy="957751"/>
      </dsp:txXfrm>
    </dsp:sp>
    <dsp:sp modelId="{8942B386-10C2-41CD-8A29-3EA8D810C32E}">
      <dsp:nvSpPr>
        <dsp:cNvPr id="0" name=""/>
        <dsp:cNvSpPr/>
      </dsp:nvSpPr>
      <dsp:spPr>
        <a:xfrm>
          <a:off x="6439814" y="986749"/>
          <a:ext cx="2823209" cy="4534740"/>
        </a:xfrm>
        <a:prstGeom prst="rect">
          <a:avLst/>
        </a:prstGeom>
        <a:solidFill>
          <a:schemeClr val="accent3">
            <a:alpha val="90000"/>
            <a:tint val="55000"/>
            <a:hueOff val="0"/>
            <a:satOff val="0"/>
            <a:lumOff val="0"/>
            <a:alphaOff val="0"/>
          </a:schemeClr>
        </a:solidFill>
        <a:ln w="12700" cap="flat" cmpd="sng" algn="ctr">
          <a:solidFill>
            <a:schemeClr val="accent3">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a:lnSpc>
              <a:spcPct val="90000"/>
            </a:lnSpc>
            <a:spcBef>
              <a:spcPct val="0"/>
            </a:spcBef>
            <a:spcAft>
              <a:spcPct val="15000"/>
            </a:spcAft>
            <a:buChar char="••"/>
          </a:pPr>
          <a:r>
            <a:rPr lang="en-US" sz="2800" kern="1200" dirty="0" smtClean="0"/>
            <a:t>Tech RRT will serve in this role for 2-year period</a:t>
          </a:r>
          <a:endParaRPr lang="en-US" sz="2800" kern="1200" dirty="0"/>
        </a:p>
      </dsp:txBody>
      <dsp:txXfrm>
        <a:off x="6439814" y="986749"/>
        <a:ext cx="2823209" cy="45347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5E4E32-0A59-4E0E-A33E-FE169DFFA432}">
      <dsp:nvSpPr>
        <dsp:cNvPr id="0" name=""/>
        <dsp:cNvSpPr/>
      </dsp:nvSpPr>
      <dsp:spPr>
        <a:xfrm>
          <a:off x="0" y="409807"/>
          <a:ext cx="9711802" cy="5796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D395B1D-4408-4FF7-AB02-088029E42163}">
      <dsp:nvSpPr>
        <dsp:cNvPr id="0" name=""/>
        <dsp:cNvSpPr/>
      </dsp:nvSpPr>
      <dsp:spPr>
        <a:xfrm>
          <a:off x="485590" y="70327"/>
          <a:ext cx="6798261" cy="67896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6958" tIns="0" rIns="256958" bIns="0" numCol="1" spcCol="1270" anchor="ctr" anchorCtr="0">
          <a:noAutofit/>
        </a:bodyPr>
        <a:lstStyle/>
        <a:p>
          <a:pPr lvl="0" algn="l" defTabSz="1022350">
            <a:lnSpc>
              <a:spcPct val="90000"/>
            </a:lnSpc>
            <a:spcBef>
              <a:spcPct val="0"/>
            </a:spcBef>
            <a:spcAft>
              <a:spcPct val="35000"/>
            </a:spcAft>
          </a:pPr>
          <a:r>
            <a:rPr lang="en-US" sz="2300" kern="1200" dirty="0" smtClean="0"/>
            <a:t>Ability to facilitate linking country needs with appropriate Technical Expertise</a:t>
          </a:r>
          <a:endParaRPr lang="en-US" sz="2300" kern="1200" dirty="0"/>
        </a:p>
      </dsp:txBody>
      <dsp:txXfrm>
        <a:off x="518734" y="103471"/>
        <a:ext cx="6731973" cy="612672"/>
      </dsp:txXfrm>
    </dsp:sp>
    <dsp:sp modelId="{780880D0-D14C-4A82-920C-A7BF55404AFA}">
      <dsp:nvSpPr>
        <dsp:cNvPr id="0" name=""/>
        <dsp:cNvSpPr/>
      </dsp:nvSpPr>
      <dsp:spPr>
        <a:xfrm>
          <a:off x="0" y="1453087"/>
          <a:ext cx="9711802" cy="579600"/>
        </a:xfrm>
        <a:prstGeom prst="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A21BBD1-2F9E-473A-B899-CFA03DB1546C}">
      <dsp:nvSpPr>
        <dsp:cNvPr id="0" name=""/>
        <dsp:cNvSpPr/>
      </dsp:nvSpPr>
      <dsp:spPr>
        <a:xfrm>
          <a:off x="485590" y="1113607"/>
          <a:ext cx="6798261" cy="67896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6958" tIns="0" rIns="256958" bIns="0" numCol="1" spcCol="1270" anchor="ctr" anchorCtr="0">
          <a:noAutofit/>
        </a:bodyPr>
        <a:lstStyle/>
        <a:p>
          <a:pPr lvl="0" algn="l" defTabSz="1022350">
            <a:lnSpc>
              <a:spcPct val="90000"/>
            </a:lnSpc>
            <a:spcBef>
              <a:spcPct val="0"/>
            </a:spcBef>
            <a:spcAft>
              <a:spcPct val="35000"/>
            </a:spcAft>
          </a:pPr>
          <a:r>
            <a:rPr lang="en-US" sz="2300" kern="1200" dirty="0" smtClean="0"/>
            <a:t>Quality control of work undertaken</a:t>
          </a:r>
          <a:endParaRPr lang="en-US" sz="2300" kern="1200" dirty="0"/>
        </a:p>
      </dsp:txBody>
      <dsp:txXfrm>
        <a:off x="518734" y="1146751"/>
        <a:ext cx="6731973" cy="612672"/>
      </dsp:txXfrm>
    </dsp:sp>
    <dsp:sp modelId="{7558EBBA-062B-4252-B4CA-754555A3F4B7}">
      <dsp:nvSpPr>
        <dsp:cNvPr id="0" name=""/>
        <dsp:cNvSpPr/>
      </dsp:nvSpPr>
      <dsp:spPr>
        <a:xfrm>
          <a:off x="0" y="2496367"/>
          <a:ext cx="9711802" cy="5796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B68EFC5-EC9A-4645-AD41-9F8C021A9069}">
      <dsp:nvSpPr>
        <dsp:cNvPr id="0" name=""/>
        <dsp:cNvSpPr/>
      </dsp:nvSpPr>
      <dsp:spPr>
        <a:xfrm>
          <a:off x="485590" y="2156887"/>
          <a:ext cx="6798261" cy="67896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6958" tIns="0" rIns="256958" bIns="0" numCol="1" spcCol="1270" anchor="ctr" anchorCtr="0">
          <a:noAutofit/>
        </a:bodyPr>
        <a:lstStyle/>
        <a:p>
          <a:pPr lvl="0" algn="l" defTabSz="1022350">
            <a:lnSpc>
              <a:spcPct val="90000"/>
            </a:lnSpc>
            <a:spcBef>
              <a:spcPct val="0"/>
            </a:spcBef>
            <a:spcAft>
              <a:spcPct val="35000"/>
            </a:spcAft>
          </a:pPr>
          <a:r>
            <a:rPr lang="en-US" sz="2300" kern="1200" dirty="0" smtClean="0"/>
            <a:t>Access to the broad pool of TEP members</a:t>
          </a:r>
          <a:endParaRPr lang="en-US" sz="2300" kern="1200" dirty="0"/>
        </a:p>
      </dsp:txBody>
      <dsp:txXfrm>
        <a:off x="518734" y="2190031"/>
        <a:ext cx="6731973" cy="612672"/>
      </dsp:txXfrm>
    </dsp:sp>
    <dsp:sp modelId="{B3295653-596E-41DB-84DA-1014F4CA5BCD}">
      <dsp:nvSpPr>
        <dsp:cNvPr id="0" name=""/>
        <dsp:cNvSpPr/>
      </dsp:nvSpPr>
      <dsp:spPr>
        <a:xfrm>
          <a:off x="0" y="3539647"/>
          <a:ext cx="9711802" cy="579600"/>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6BF9720-B4B9-435F-9721-1C7B6BD50DC6}">
      <dsp:nvSpPr>
        <dsp:cNvPr id="0" name=""/>
        <dsp:cNvSpPr/>
      </dsp:nvSpPr>
      <dsp:spPr>
        <a:xfrm>
          <a:off x="485590" y="3200167"/>
          <a:ext cx="6798261" cy="67896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6958" tIns="0" rIns="256958" bIns="0" numCol="1" spcCol="1270" anchor="ctr" anchorCtr="0">
          <a:noAutofit/>
        </a:bodyPr>
        <a:lstStyle/>
        <a:p>
          <a:pPr lvl="0" algn="l" defTabSz="1022350">
            <a:lnSpc>
              <a:spcPct val="90000"/>
            </a:lnSpc>
            <a:spcBef>
              <a:spcPct val="0"/>
            </a:spcBef>
            <a:spcAft>
              <a:spcPct val="35000"/>
            </a:spcAft>
          </a:pPr>
          <a:r>
            <a:rPr lang="en-US" sz="2300" kern="1200" dirty="0" smtClean="0"/>
            <a:t>Focus on sustainability/continuity of actions following the work</a:t>
          </a:r>
          <a:endParaRPr lang="en-US" sz="2300" kern="1200" dirty="0"/>
        </a:p>
      </dsp:txBody>
      <dsp:txXfrm>
        <a:off x="518734" y="3233311"/>
        <a:ext cx="6731973" cy="612672"/>
      </dsp:txXfrm>
    </dsp:sp>
    <dsp:sp modelId="{7A8232CC-9415-4B79-B325-FA5D56563EAE}">
      <dsp:nvSpPr>
        <dsp:cNvPr id="0" name=""/>
        <dsp:cNvSpPr/>
      </dsp:nvSpPr>
      <dsp:spPr>
        <a:xfrm>
          <a:off x="0" y="4582927"/>
          <a:ext cx="9711802" cy="579600"/>
        </a:xfrm>
        <a:prstGeom prst="rect">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F34A145-FEB4-456B-A19F-79510B3DE6EA}">
      <dsp:nvSpPr>
        <dsp:cNvPr id="0" name=""/>
        <dsp:cNvSpPr/>
      </dsp:nvSpPr>
      <dsp:spPr>
        <a:xfrm>
          <a:off x="485590" y="4243447"/>
          <a:ext cx="6798261" cy="678960"/>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6958" tIns="0" rIns="256958" bIns="0" numCol="1" spcCol="1270" anchor="ctr" anchorCtr="0">
          <a:noAutofit/>
        </a:bodyPr>
        <a:lstStyle/>
        <a:p>
          <a:pPr lvl="0" algn="l" defTabSz="1022350">
            <a:lnSpc>
              <a:spcPct val="90000"/>
            </a:lnSpc>
            <a:spcBef>
              <a:spcPct val="0"/>
            </a:spcBef>
            <a:spcAft>
              <a:spcPct val="35000"/>
            </a:spcAft>
          </a:pPr>
          <a:r>
            <a:rPr lang="en-US" sz="2300" kern="1200" dirty="0" smtClean="0"/>
            <a:t>Ability to </a:t>
          </a:r>
          <a:r>
            <a:rPr lang="en-US" sz="2300" kern="1200" dirty="0" smtClean="0"/>
            <a:t>support resource poor requesters, when necessary</a:t>
          </a:r>
          <a:endParaRPr lang="en-US" sz="2300" kern="1200" dirty="0"/>
        </a:p>
      </dsp:txBody>
      <dsp:txXfrm>
        <a:off x="518734" y="4276591"/>
        <a:ext cx="6731973" cy="61267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9293A1-640A-4036-8C7F-EC1B3F63B640}">
      <dsp:nvSpPr>
        <dsp:cNvPr id="0" name=""/>
        <dsp:cNvSpPr/>
      </dsp:nvSpPr>
      <dsp:spPr>
        <a:xfrm>
          <a:off x="0" y="0"/>
          <a:ext cx="5418667" cy="5418667"/>
        </a:xfrm>
        <a:prstGeom prst="pie">
          <a:avLst>
            <a:gd name="adj1" fmla="val 5400000"/>
            <a:gd name="adj2" fmla="val 16200000"/>
          </a:avLst>
        </a:prstGeom>
        <a:solidFill>
          <a:srgbClr val="7030A0"/>
        </a:solidFill>
        <a:ln w="1270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AA66C28-2B10-4EEA-9378-7EBF245658B5}">
      <dsp:nvSpPr>
        <dsp:cNvPr id="0" name=""/>
        <dsp:cNvSpPr/>
      </dsp:nvSpPr>
      <dsp:spPr>
        <a:xfrm>
          <a:off x="2709333" y="0"/>
          <a:ext cx="8667657" cy="5418667"/>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4.5 full-time technical advisors </a:t>
          </a:r>
        </a:p>
        <a:p>
          <a:pPr lvl="0" algn="ctr" defTabSz="1244600">
            <a:lnSpc>
              <a:spcPct val="90000"/>
            </a:lnSpc>
            <a:spcBef>
              <a:spcPct val="0"/>
            </a:spcBef>
            <a:spcAft>
              <a:spcPct val="35000"/>
            </a:spcAft>
          </a:pPr>
          <a:r>
            <a:rPr lang="en-US" sz="1600" b="0" kern="1200" dirty="0" smtClean="0">
              <a:solidFill>
                <a:schemeClr val="accent3">
                  <a:lumMod val="75000"/>
                </a:schemeClr>
              </a:solidFill>
            </a:rPr>
            <a:t>Currently: IYCF-E, CMAM, Assessments</a:t>
          </a:r>
          <a:endParaRPr lang="en-US" sz="1600" kern="1200" dirty="0" smtClean="0">
            <a:solidFill>
              <a:schemeClr val="accent3">
                <a:lumMod val="75000"/>
              </a:schemeClr>
            </a:solidFill>
          </a:endParaRPr>
        </a:p>
        <a:p>
          <a:pPr lvl="0" algn="ctr" defTabSz="1244600">
            <a:lnSpc>
              <a:spcPct val="90000"/>
            </a:lnSpc>
            <a:spcBef>
              <a:spcPct val="0"/>
            </a:spcBef>
            <a:spcAft>
              <a:spcPct val="35000"/>
            </a:spcAft>
          </a:pPr>
          <a:r>
            <a:rPr lang="en-US" sz="1600" b="0" kern="1200" dirty="0" smtClean="0">
              <a:solidFill>
                <a:schemeClr val="accent3">
                  <a:lumMod val="75000"/>
                </a:schemeClr>
              </a:solidFill>
            </a:rPr>
            <a:t>In the pipeline: SBC (½) &amp; C-MAMI*</a:t>
          </a:r>
          <a:endParaRPr lang="en-US" sz="1600" kern="1200" dirty="0">
            <a:solidFill>
              <a:schemeClr val="accent3">
                <a:lumMod val="75000"/>
              </a:schemeClr>
            </a:solidFill>
          </a:endParaRPr>
        </a:p>
      </dsp:txBody>
      <dsp:txXfrm>
        <a:off x="2709333" y="0"/>
        <a:ext cx="4333828" cy="1625603"/>
      </dsp:txXfrm>
    </dsp:sp>
    <dsp:sp modelId="{6AE531ED-EDBC-4F9C-8648-53B60812C625}">
      <dsp:nvSpPr>
        <dsp:cNvPr id="0" name=""/>
        <dsp:cNvSpPr/>
      </dsp:nvSpPr>
      <dsp:spPr>
        <a:xfrm>
          <a:off x="948268" y="1625603"/>
          <a:ext cx="3522130" cy="3522130"/>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9B39B6D-5C21-421A-9676-44373346A647}">
      <dsp:nvSpPr>
        <dsp:cNvPr id="0" name=""/>
        <dsp:cNvSpPr/>
      </dsp:nvSpPr>
      <dsp:spPr>
        <a:xfrm>
          <a:off x="2709333" y="1625603"/>
          <a:ext cx="8667657" cy="352213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Additional deployments (piece work) </a:t>
          </a:r>
          <a:endParaRPr lang="en-US" sz="2800" kern="1200" dirty="0"/>
        </a:p>
      </dsp:txBody>
      <dsp:txXfrm>
        <a:off x="2709333" y="1625603"/>
        <a:ext cx="4333828" cy="1625598"/>
      </dsp:txXfrm>
    </dsp:sp>
    <dsp:sp modelId="{16222660-B0F7-4FCE-A10F-ECF8C46169E7}">
      <dsp:nvSpPr>
        <dsp:cNvPr id="0" name=""/>
        <dsp:cNvSpPr/>
      </dsp:nvSpPr>
      <dsp:spPr>
        <a:xfrm>
          <a:off x="1896534" y="3251201"/>
          <a:ext cx="1625598" cy="1625598"/>
        </a:xfrm>
        <a:prstGeom prst="pie">
          <a:avLst>
            <a:gd name="adj1" fmla="val 5400000"/>
            <a:gd name="adj2" fmla="val 16200000"/>
          </a:avLst>
        </a:prstGeom>
        <a:solidFill>
          <a:srgbClr val="FFFF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7177CED-60B3-421D-BED3-B7008B2933EC}">
      <dsp:nvSpPr>
        <dsp:cNvPr id="0" name=""/>
        <dsp:cNvSpPr/>
      </dsp:nvSpPr>
      <dsp:spPr>
        <a:xfrm>
          <a:off x="2709333" y="3251201"/>
          <a:ext cx="8667657" cy="1625598"/>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Additional remote support (piece work) </a:t>
          </a:r>
          <a:endParaRPr lang="en-US" sz="2800" kern="1200" dirty="0"/>
        </a:p>
      </dsp:txBody>
      <dsp:txXfrm>
        <a:off x="2709333" y="3251201"/>
        <a:ext cx="4333828" cy="1625598"/>
      </dsp:txXfrm>
    </dsp:sp>
    <dsp:sp modelId="{CC866FE1-9C9C-4B7A-8208-FEFF367B6BCD}">
      <dsp:nvSpPr>
        <dsp:cNvPr id="0" name=""/>
        <dsp:cNvSpPr/>
      </dsp:nvSpPr>
      <dsp:spPr>
        <a:xfrm>
          <a:off x="7043162" y="0"/>
          <a:ext cx="4333828" cy="1625603"/>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228600" lvl="1" indent="-228600" algn="l" defTabSz="889000">
            <a:lnSpc>
              <a:spcPct val="90000"/>
            </a:lnSpc>
            <a:spcBef>
              <a:spcPct val="0"/>
            </a:spcBef>
            <a:spcAft>
              <a:spcPct val="15000"/>
            </a:spcAft>
            <a:buChar char="••"/>
          </a:pPr>
          <a:r>
            <a:rPr lang="en-US" sz="2000" b="0" kern="1200" dirty="0" smtClean="0">
              <a:solidFill>
                <a:srgbClr val="F1543A"/>
              </a:solidFill>
            </a:rPr>
            <a:t>Per advisor – 4 deployments + 16 weeks of remote support</a:t>
          </a:r>
          <a:endParaRPr lang="en-US" sz="1800" kern="1200" dirty="0"/>
        </a:p>
        <a:p>
          <a:pPr marL="228600" lvl="1" indent="-228600" algn="l" defTabSz="889000">
            <a:lnSpc>
              <a:spcPct val="90000"/>
            </a:lnSpc>
            <a:spcBef>
              <a:spcPct val="0"/>
            </a:spcBef>
            <a:spcAft>
              <a:spcPct val="15000"/>
            </a:spcAft>
            <a:buChar char="••"/>
          </a:pPr>
          <a:r>
            <a:rPr lang="en-US" sz="2000" b="0" kern="1200" dirty="0" smtClean="0">
              <a:solidFill>
                <a:srgbClr val="F1543A"/>
              </a:solidFill>
            </a:rPr>
            <a:t>For two year period – 28 deployments, 112 weeks of remote support</a:t>
          </a:r>
          <a:endParaRPr lang="en-US" sz="2000" kern="1200" dirty="0"/>
        </a:p>
      </dsp:txBody>
      <dsp:txXfrm>
        <a:off x="7043162" y="0"/>
        <a:ext cx="4333828" cy="1625603"/>
      </dsp:txXfrm>
    </dsp:sp>
    <dsp:sp modelId="{A8E45A33-8DE9-4274-836E-84672E36CFD1}">
      <dsp:nvSpPr>
        <dsp:cNvPr id="0" name=""/>
        <dsp:cNvSpPr/>
      </dsp:nvSpPr>
      <dsp:spPr>
        <a:xfrm>
          <a:off x="7043162" y="1625603"/>
          <a:ext cx="4333828" cy="1625598"/>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228600" lvl="1" indent="-228600" algn="l" defTabSz="1066800">
            <a:lnSpc>
              <a:spcPct val="90000"/>
            </a:lnSpc>
            <a:spcBef>
              <a:spcPct val="0"/>
            </a:spcBef>
            <a:spcAft>
              <a:spcPct val="15000"/>
            </a:spcAft>
            <a:buChar char="••"/>
          </a:pPr>
          <a:r>
            <a:rPr lang="en-US" sz="2400" b="0" kern="1200" dirty="0" smtClean="0">
              <a:solidFill>
                <a:srgbClr val="F1543A"/>
              </a:solidFill>
            </a:rPr>
            <a:t>For two year period: 19 deployments</a:t>
          </a:r>
          <a:endParaRPr lang="en-US" sz="2400" kern="1200" dirty="0"/>
        </a:p>
      </dsp:txBody>
      <dsp:txXfrm>
        <a:off x="7043162" y="1625603"/>
        <a:ext cx="4333828" cy="1625598"/>
      </dsp:txXfrm>
    </dsp:sp>
    <dsp:sp modelId="{9E45A2E1-5C8C-4B56-BB29-2A77115F6281}">
      <dsp:nvSpPr>
        <dsp:cNvPr id="0" name=""/>
        <dsp:cNvSpPr/>
      </dsp:nvSpPr>
      <dsp:spPr>
        <a:xfrm>
          <a:off x="7043162" y="3251201"/>
          <a:ext cx="4333828" cy="1625598"/>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228600" lvl="1" indent="-228600" algn="l" defTabSz="1066800">
            <a:lnSpc>
              <a:spcPct val="90000"/>
            </a:lnSpc>
            <a:spcBef>
              <a:spcPct val="0"/>
            </a:spcBef>
            <a:spcAft>
              <a:spcPct val="15000"/>
            </a:spcAft>
            <a:buChar char="••"/>
          </a:pPr>
          <a:r>
            <a:rPr lang="en-US" sz="2400" b="0" kern="1200" dirty="0" smtClean="0">
              <a:solidFill>
                <a:srgbClr val="F1543A"/>
              </a:solidFill>
            </a:rPr>
            <a:t>For two year period: 30 weeks of remote support</a:t>
          </a:r>
          <a:endParaRPr lang="en-US" sz="2400" kern="1200" dirty="0"/>
        </a:p>
      </dsp:txBody>
      <dsp:txXfrm>
        <a:off x="7043162" y="3251201"/>
        <a:ext cx="4333828" cy="162559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FB650F-181D-4AEC-8AA9-8F4FE919E63A}">
      <dsp:nvSpPr>
        <dsp:cNvPr id="0" name=""/>
        <dsp:cNvSpPr/>
      </dsp:nvSpPr>
      <dsp:spPr>
        <a:xfrm>
          <a:off x="2532" y="188943"/>
          <a:ext cx="2468949" cy="489600"/>
        </a:xfrm>
        <a:prstGeom prst="rect">
          <a:avLst/>
        </a:prstGeom>
        <a:solidFill>
          <a:srgbClr val="A5DA5A"/>
        </a:solidFill>
        <a:ln w="12700" cap="flat" cmpd="sng" algn="ctr">
          <a:solidFill>
            <a:schemeClr val="accent5">
              <a:shade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1700" kern="1200"/>
            <a:t>Full-time Adviser</a:t>
          </a:r>
        </a:p>
      </dsp:txBody>
      <dsp:txXfrm>
        <a:off x="2532" y="188943"/>
        <a:ext cx="2468949" cy="489600"/>
      </dsp:txXfrm>
    </dsp:sp>
    <dsp:sp modelId="{6C39E158-38AE-4A07-BE98-4DFA38918E5E}">
      <dsp:nvSpPr>
        <dsp:cNvPr id="0" name=""/>
        <dsp:cNvSpPr/>
      </dsp:nvSpPr>
      <dsp:spPr>
        <a:xfrm>
          <a:off x="2532" y="678543"/>
          <a:ext cx="2468949" cy="2414913"/>
        </a:xfrm>
        <a:prstGeom prst="rect">
          <a:avLst/>
        </a:prstGeom>
        <a:solidFill>
          <a:srgbClr val="DFF2C4">
            <a:alpha val="89804"/>
          </a:srgbClr>
        </a:solidFill>
        <a:ln w="12700" cap="flat" cmpd="sng" algn="ctr">
          <a:solidFill>
            <a:schemeClr val="accent5">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US" sz="1700" kern="1200" dirty="0"/>
            <a:t>Each year:</a:t>
          </a:r>
        </a:p>
        <a:p>
          <a:pPr marL="342900" lvl="2" indent="-171450" algn="l" defTabSz="755650">
            <a:lnSpc>
              <a:spcPct val="90000"/>
            </a:lnSpc>
            <a:spcBef>
              <a:spcPct val="0"/>
            </a:spcBef>
            <a:spcAft>
              <a:spcPct val="15000"/>
            </a:spcAft>
            <a:buChar char="••"/>
          </a:pPr>
          <a:r>
            <a:rPr lang="en-US" sz="1700" kern="1200"/>
            <a:t>4 deployments</a:t>
          </a:r>
        </a:p>
        <a:p>
          <a:pPr marL="342900" lvl="2" indent="-171450" algn="l" defTabSz="755650">
            <a:lnSpc>
              <a:spcPct val="90000"/>
            </a:lnSpc>
            <a:spcBef>
              <a:spcPct val="0"/>
            </a:spcBef>
            <a:spcAft>
              <a:spcPct val="15000"/>
            </a:spcAft>
            <a:buChar char="••"/>
          </a:pPr>
          <a:r>
            <a:rPr lang="en-US" sz="1700" kern="1200"/>
            <a:t>16 weeks remote support</a:t>
          </a:r>
        </a:p>
        <a:p>
          <a:pPr marL="342900" lvl="2" indent="-171450" algn="l" defTabSz="755650">
            <a:lnSpc>
              <a:spcPct val="90000"/>
            </a:lnSpc>
            <a:spcBef>
              <a:spcPct val="0"/>
            </a:spcBef>
            <a:spcAft>
              <a:spcPct val="15000"/>
            </a:spcAft>
            <a:buChar char="••"/>
          </a:pPr>
          <a:r>
            <a:rPr lang="en-US" sz="1700" kern="1200"/>
            <a:t>1 GTAM TEP meeting</a:t>
          </a:r>
        </a:p>
        <a:p>
          <a:pPr marL="171450" lvl="1" indent="-171450" algn="l" defTabSz="755650">
            <a:lnSpc>
              <a:spcPct val="90000"/>
            </a:lnSpc>
            <a:spcBef>
              <a:spcPct val="0"/>
            </a:spcBef>
            <a:spcAft>
              <a:spcPct val="15000"/>
            </a:spcAft>
            <a:buChar char="••"/>
          </a:pPr>
          <a:r>
            <a:rPr lang="en-US" sz="1700" kern="1200"/>
            <a:t>1 professional development/2 </a:t>
          </a:r>
          <a:r>
            <a:rPr lang="en-US" sz="1700" kern="1200" err="1"/>
            <a:t>yrs</a:t>
          </a:r>
          <a:endParaRPr lang="en-US" sz="1700" kern="1200"/>
        </a:p>
      </dsp:txBody>
      <dsp:txXfrm>
        <a:off x="2532" y="678543"/>
        <a:ext cx="2468949" cy="2414913"/>
      </dsp:txXfrm>
    </dsp:sp>
    <dsp:sp modelId="{58F41D2F-8DCE-44A0-A672-3E4E4C97A37D}">
      <dsp:nvSpPr>
        <dsp:cNvPr id="0" name=""/>
        <dsp:cNvSpPr/>
      </dsp:nvSpPr>
      <dsp:spPr>
        <a:xfrm>
          <a:off x="2817134" y="188943"/>
          <a:ext cx="2468949" cy="489600"/>
        </a:xfrm>
        <a:prstGeom prst="rect">
          <a:avLst/>
        </a:prstGeom>
        <a:solidFill>
          <a:srgbClr val="A5DA5A"/>
        </a:solidFill>
        <a:ln w="12700" cap="flat" cmpd="sng" algn="ctr">
          <a:solidFill>
            <a:schemeClr val="accent5">
              <a:shade val="50000"/>
              <a:hueOff val="169187"/>
              <a:satOff val="201"/>
              <a:lumOff val="2743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1700" kern="1200"/>
            <a:t>Part-time Adviser</a:t>
          </a:r>
        </a:p>
      </dsp:txBody>
      <dsp:txXfrm>
        <a:off x="2817134" y="188943"/>
        <a:ext cx="2468949" cy="489600"/>
      </dsp:txXfrm>
    </dsp:sp>
    <dsp:sp modelId="{B7AC3AB7-5EFF-46F6-B0A0-D5F85B0FEC04}">
      <dsp:nvSpPr>
        <dsp:cNvPr id="0" name=""/>
        <dsp:cNvSpPr/>
      </dsp:nvSpPr>
      <dsp:spPr>
        <a:xfrm>
          <a:off x="2817134" y="678543"/>
          <a:ext cx="2468949" cy="2414913"/>
        </a:xfrm>
        <a:prstGeom prst="rect">
          <a:avLst/>
        </a:prstGeom>
        <a:solidFill>
          <a:srgbClr val="DFF2C4">
            <a:alpha val="89804"/>
          </a:srgbClr>
        </a:solidFill>
        <a:ln w="12700" cap="flat" cmpd="sng" algn="ctr">
          <a:solidFill>
            <a:schemeClr val="accent5">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US" sz="1700" kern="1200"/>
            <a:t>50% as GTAM Adviser</a:t>
          </a:r>
        </a:p>
        <a:p>
          <a:pPr marL="171450" lvl="1" indent="-171450" algn="l" defTabSz="755650">
            <a:lnSpc>
              <a:spcPct val="90000"/>
            </a:lnSpc>
            <a:spcBef>
              <a:spcPct val="0"/>
            </a:spcBef>
            <a:spcAft>
              <a:spcPct val="15000"/>
            </a:spcAft>
            <a:buChar char="••"/>
          </a:pPr>
          <a:r>
            <a:rPr lang="en-US" sz="1700" kern="1200"/>
            <a:t>Each year:</a:t>
          </a:r>
        </a:p>
        <a:p>
          <a:pPr marL="342900" lvl="2" indent="-171450" algn="l" defTabSz="755650">
            <a:lnSpc>
              <a:spcPct val="90000"/>
            </a:lnSpc>
            <a:spcBef>
              <a:spcPct val="0"/>
            </a:spcBef>
            <a:spcAft>
              <a:spcPct val="15000"/>
            </a:spcAft>
            <a:buChar char="••"/>
          </a:pPr>
          <a:r>
            <a:rPr lang="en-US" sz="1700" kern="1200"/>
            <a:t>2 deployments</a:t>
          </a:r>
        </a:p>
        <a:p>
          <a:pPr marL="342900" lvl="2" indent="-171450" algn="l" defTabSz="755650">
            <a:lnSpc>
              <a:spcPct val="90000"/>
            </a:lnSpc>
            <a:spcBef>
              <a:spcPct val="0"/>
            </a:spcBef>
            <a:spcAft>
              <a:spcPct val="15000"/>
            </a:spcAft>
            <a:buChar char="••"/>
          </a:pPr>
          <a:r>
            <a:rPr lang="en-US" sz="1700" kern="1200"/>
            <a:t>8 weeks remote support</a:t>
          </a:r>
        </a:p>
        <a:p>
          <a:pPr marL="342900" lvl="2" indent="-171450" algn="l" defTabSz="755650">
            <a:lnSpc>
              <a:spcPct val="90000"/>
            </a:lnSpc>
            <a:spcBef>
              <a:spcPct val="0"/>
            </a:spcBef>
            <a:spcAft>
              <a:spcPct val="15000"/>
            </a:spcAft>
            <a:buChar char="••"/>
          </a:pPr>
          <a:r>
            <a:rPr lang="en-US" sz="1700" kern="1200"/>
            <a:t>1 GTAM TEP meeting</a:t>
          </a:r>
        </a:p>
        <a:p>
          <a:pPr marL="171450" lvl="1" indent="-171450" algn="l" defTabSz="755650">
            <a:lnSpc>
              <a:spcPct val="90000"/>
            </a:lnSpc>
            <a:spcBef>
              <a:spcPct val="0"/>
            </a:spcBef>
            <a:spcAft>
              <a:spcPct val="15000"/>
            </a:spcAft>
            <a:buChar char="••"/>
          </a:pPr>
          <a:r>
            <a:rPr lang="en-US" sz="1700" kern="1200"/>
            <a:t>1 professional development (50%)</a:t>
          </a:r>
        </a:p>
      </dsp:txBody>
      <dsp:txXfrm>
        <a:off x="2817134" y="678543"/>
        <a:ext cx="2468949" cy="2414913"/>
      </dsp:txXfrm>
    </dsp:sp>
    <dsp:sp modelId="{EA56E270-7057-4FA8-A37C-1F7F186E5413}">
      <dsp:nvSpPr>
        <dsp:cNvPr id="0" name=""/>
        <dsp:cNvSpPr/>
      </dsp:nvSpPr>
      <dsp:spPr>
        <a:xfrm>
          <a:off x="5631736" y="188943"/>
          <a:ext cx="2468949" cy="489600"/>
        </a:xfrm>
        <a:prstGeom prst="rect">
          <a:avLst/>
        </a:prstGeom>
        <a:solidFill>
          <a:srgbClr val="A5DA5A"/>
        </a:solidFill>
        <a:ln w="12700" cap="flat" cmpd="sng" algn="ctr">
          <a:solidFill>
            <a:schemeClr val="accent5">
              <a:shade val="50000"/>
              <a:hueOff val="169187"/>
              <a:satOff val="201"/>
              <a:lumOff val="2743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1700" kern="1200"/>
            <a:t>Piece Work</a:t>
          </a:r>
        </a:p>
      </dsp:txBody>
      <dsp:txXfrm>
        <a:off x="5631736" y="188943"/>
        <a:ext cx="2468949" cy="489600"/>
      </dsp:txXfrm>
    </dsp:sp>
    <dsp:sp modelId="{AE803954-F3D8-4D65-AF70-9005417833AB}">
      <dsp:nvSpPr>
        <dsp:cNvPr id="0" name=""/>
        <dsp:cNvSpPr/>
      </dsp:nvSpPr>
      <dsp:spPr>
        <a:xfrm>
          <a:off x="5631736" y="678543"/>
          <a:ext cx="2468949" cy="2414913"/>
        </a:xfrm>
        <a:prstGeom prst="rect">
          <a:avLst/>
        </a:prstGeom>
        <a:solidFill>
          <a:srgbClr val="DFF2C4">
            <a:alpha val="89804"/>
          </a:srgbClr>
        </a:solidFill>
        <a:ln w="12700" cap="flat" cmpd="sng" algn="ctr">
          <a:solidFill>
            <a:schemeClr val="accent5">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US" sz="1700" kern="1200"/>
            <a:t>Agreement to undertake a piece of work: </a:t>
          </a:r>
        </a:p>
        <a:p>
          <a:pPr marL="342900" lvl="2" indent="-171450" algn="l" defTabSz="755650">
            <a:lnSpc>
              <a:spcPct val="90000"/>
            </a:lnSpc>
            <a:spcBef>
              <a:spcPct val="0"/>
            </a:spcBef>
            <a:spcAft>
              <a:spcPct val="15000"/>
            </a:spcAft>
            <a:buChar char="••"/>
          </a:pPr>
          <a:r>
            <a:rPr lang="en-US" sz="1700" kern="1200"/>
            <a:t>Deployments</a:t>
          </a:r>
        </a:p>
        <a:p>
          <a:pPr marL="342900" lvl="2" indent="-171450" algn="l" defTabSz="755650">
            <a:lnSpc>
              <a:spcPct val="90000"/>
            </a:lnSpc>
            <a:spcBef>
              <a:spcPct val="0"/>
            </a:spcBef>
            <a:spcAft>
              <a:spcPct val="15000"/>
            </a:spcAft>
            <a:buChar char="••"/>
          </a:pPr>
          <a:r>
            <a:rPr lang="en-US" sz="1700" kern="1200"/>
            <a:t>Remote support</a:t>
          </a:r>
        </a:p>
        <a:p>
          <a:pPr marL="171450" lvl="1" indent="-171450" algn="l" defTabSz="755650">
            <a:lnSpc>
              <a:spcPct val="90000"/>
            </a:lnSpc>
            <a:spcBef>
              <a:spcPct val="0"/>
            </a:spcBef>
            <a:spcAft>
              <a:spcPct val="15000"/>
            </a:spcAft>
            <a:buChar char="••"/>
          </a:pPr>
          <a:endParaRPr lang="en-US" sz="1700" kern="1200"/>
        </a:p>
      </dsp:txBody>
      <dsp:txXfrm>
        <a:off x="5631736" y="678543"/>
        <a:ext cx="2468949" cy="2414913"/>
      </dsp:txXfrm>
    </dsp:sp>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938" y="0"/>
            <a:ext cx="3037840" cy="466435"/>
          </a:xfrm>
          <a:prstGeom prst="rect">
            <a:avLst/>
          </a:prstGeom>
        </p:spPr>
        <p:txBody>
          <a:bodyPr vert="horz" lIns="91440" tIns="45720" rIns="91440" bIns="45720" rtlCol="0"/>
          <a:lstStyle>
            <a:lvl1pPr algn="r">
              <a:defRPr sz="1200"/>
            </a:lvl1pPr>
          </a:lstStyle>
          <a:p>
            <a:fld id="{CD8EB881-9460-486E-9727-FB03C7FA07AE}" type="datetimeFigureOut">
              <a:rPr lang="en-US" smtClean="0"/>
              <a:t>04-Jul-19</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041" y="4473893"/>
            <a:ext cx="5608320" cy="366045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8"/>
            <a:ext cx="3037840" cy="4664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8"/>
            <a:ext cx="3037840" cy="466434"/>
          </a:xfrm>
          <a:prstGeom prst="rect">
            <a:avLst/>
          </a:prstGeom>
        </p:spPr>
        <p:txBody>
          <a:bodyPr vert="horz" lIns="91440" tIns="45720" rIns="91440" bIns="45720" rtlCol="0" anchor="b"/>
          <a:lstStyle>
            <a:lvl1pPr algn="r">
              <a:defRPr sz="1200"/>
            </a:lvl1pPr>
          </a:lstStyle>
          <a:p>
            <a:fld id="{986F0791-8DD8-4555-B99A-7511A9BABCFB}" type="slidenum">
              <a:rPr lang="en-US" smtClean="0"/>
              <a:t>‹#›</a:t>
            </a:fld>
            <a:endParaRPr lang="en-US"/>
          </a:p>
        </p:txBody>
      </p:sp>
    </p:spTree>
    <p:extLst>
      <p:ext uri="{BB962C8B-B14F-4D97-AF65-F5344CB8AC3E}">
        <p14:creationId xmlns:p14="http://schemas.microsoft.com/office/powerpoint/2010/main" val="24535976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6F0791-8DD8-4555-B99A-7511A9BABCFB}" type="slidenum">
              <a:rPr lang="en-US" smtClean="0"/>
              <a:t>1</a:t>
            </a:fld>
            <a:endParaRPr lang="en-US"/>
          </a:p>
        </p:txBody>
      </p:sp>
    </p:spTree>
    <p:extLst>
      <p:ext uri="{BB962C8B-B14F-4D97-AF65-F5344CB8AC3E}">
        <p14:creationId xmlns:p14="http://schemas.microsoft.com/office/powerpoint/2010/main" val="21028503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err="1"/>
              <a:t>NiE</a:t>
            </a:r>
            <a:r>
              <a:rPr lang="en-US"/>
              <a:t> competency framework was last updated in 2013.  It is proposed that a taskforce/working group is put together under GTAM for this review, and the development of the competency assessment tools and process.  Year one will focus on review and update of </a:t>
            </a:r>
            <a:r>
              <a:rPr lang="en-US" err="1"/>
              <a:t>NiE</a:t>
            </a:r>
            <a:r>
              <a:rPr lang="en-US"/>
              <a:t> competency framework, along with development of competency assessment tools and process, and year 2 the Competency Assessment would be completed.  </a:t>
            </a:r>
          </a:p>
          <a:p>
            <a:endParaRPr lang="en-US"/>
          </a:p>
          <a:p>
            <a:r>
              <a:rPr lang="en-US"/>
              <a:t>To inform future workforce planning, and training needs, it is proposed to undertake a workforce analysis of global and regional </a:t>
            </a:r>
            <a:r>
              <a:rPr lang="en-US" err="1"/>
              <a:t>NiE</a:t>
            </a:r>
            <a:r>
              <a:rPr lang="en-US"/>
              <a:t> </a:t>
            </a:r>
            <a:r>
              <a:rPr lang="en-US" err="1"/>
              <a:t>practioner</a:t>
            </a:r>
            <a:r>
              <a:rPr lang="en-US"/>
              <a:t> workforce. </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Capacity Strengthening - </a:t>
            </a:r>
            <a:r>
              <a:rPr lang="en-US" sz="1200" kern="1200">
                <a:solidFill>
                  <a:schemeClr val="tx1"/>
                </a:solidFill>
                <a:effectLst/>
                <a:latin typeface="+mn-lt"/>
                <a:ea typeface="+mn-ea"/>
                <a:cs typeface="+mn-cs"/>
              </a:rPr>
              <a:t>building technical capacity within and beyond the nutrition sector in countries affected by or at risk of humanitarian emergencies via remote support (i.e.</a:t>
            </a:r>
            <a:r>
              <a:rPr lang="en-US" sz="1200" kern="1200" baseline="0">
                <a:solidFill>
                  <a:schemeClr val="tx1"/>
                </a:solidFill>
                <a:effectLst/>
                <a:latin typeface="+mn-lt"/>
                <a:ea typeface="+mn-ea"/>
                <a:cs typeface="+mn-cs"/>
              </a:rPr>
              <a:t> </a:t>
            </a:r>
            <a:r>
              <a:rPr lang="en-US" sz="1200" kern="1200">
                <a:solidFill>
                  <a:schemeClr val="tx1"/>
                </a:solidFill>
                <a:effectLst/>
                <a:latin typeface="+mn-lt"/>
                <a:ea typeface="+mn-ea"/>
                <a:cs typeface="+mn-cs"/>
              </a:rPr>
              <a:t>webinar sessions)</a:t>
            </a:r>
            <a:r>
              <a:rPr lang="en-US" sz="1200" kern="1200" baseline="0">
                <a:solidFill>
                  <a:schemeClr val="tx1"/>
                </a:solidFill>
                <a:effectLst/>
                <a:latin typeface="+mn-lt"/>
                <a:ea typeface="+mn-ea"/>
                <a:cs typeface="+mn-cs"/>
              </a:rPr>
              <a:t> </a:t>
            </a:r>
            <a:r>
              <a:rPr lang="en-US" sz="1200" kern="1200">
                <a:solidFill>
                  <a:schemeClr val="tx1"/>
                </a:solidFill>
                <a:effectLst/>
                <a:latin typeface="+mn-lt"/>
                <a:ea typeface="+mn-ea"/>
                <a:cs typeface="+mn-cs"/>
              </a:rPr>
              <a:t>or deployments. The capacity strengthening priorities will be determined based on an analysis of the requests received through the GTAM web portal, input</a:t>
            </a:r>
            <a:r>
              <a:rPr lang="en-US" sz="1200" kern="1200" baseline="0">
                <a:solidFill>
                  <a:schemeClr val="tx1"/>
                </a:solidFill>
                <a:effectLst/>
                <a:latin typeface="+mn-lt"/>
                <a:ea typeface="+mn-ea"/>
                <a:cs typeface="+mn-cs"/>
              </a:rPr>
              <a:t> from advisers deployments, </a:t>
            </a:r>
            <a:r>
              <a:rPr lang="en-US" sz="1200" kern="1200">
                <a:solidFill>
                  <a:schemeClr val="tx1"/>
                </a:solidFill>
                <a:effectLst/>
                <a:latin typeface="+mn-lt"/>
                <a:ea typeface="+mn-ea"/>
                <a:cs typeface="+mn-cs"/>
              </a:rPr>
              <a:t>and in consultation with the GTAM GTWGs and the GTAM coordination team,  to ensure that emergency responders are regularly updated on emerging NiE technical issues and that NiE training resources are systematically reviewed and updated</a:t>
            </a:r>
            <a:r>
              <a:rPr lang="en-GB" sz="1200" kern="1200">
                <a:solidFill>
                  <a:schemeClr val="tx1"/>
                </a:solidFill>
                <a:effectLst/>
                <a:latin typeface="+mn-lt"/>
                <a:ea typeface="+mn-ea"/>
                <a:cs typeface="+mn-cs"/>
              </a:rPr>
              <a:t>.</a:t>
            </a:r>
            <a:endParaRPr lang="en-CA" sz="1200" kern="1200">
              <a:solidFill>
                <a:schemeClr val="tx1"/>
              </a:solidFill>
              <a:effectLst/>
              <a:latin typeface="+mn-lt"/>
              <a:ea typeface="+mn-ea"/>
              <a:cs typeface="+mn-cs"/>
            </a:endParaRPr>
          </a:p>
          <a:p>
            <a:endParaRPr lang="en-CA"/>
          </a:p>
        </p:txBody>
      </p:sp>
      <p:sp>
        <p:nvSpPr>
          <p:cNvPr id="4" name="Slide Number Placeholder 3"/>
          <p:cNvSpPr>
            <a:spLocks noGrp="1"/>
          </p:cNvSpPr>
          <p:nvPr>
            <p:ph type="sldNum" sz="quarter" idx="5"/>
          </p:nvPr>
        </p:nvSpPr>
        <p:spPr/>
        <p:txBody>
          <a:bodyPr/>
          <a:lstStyle/>
          <a:p>
            <a:fld id="{986F0791-8DD8-4555-B99A-7511A9BABCFB}" type="slidenum">
              <a:rPr lang="en-US" smtClean="0"/>
              <a:t>14</a:t>
            </a:fld>
            <a:endParaRPr lang="en-US"/>
          </a:p>
        </p:txBody>
      </p:sp>
    </p:spTree>
    <p:extLst>
      <p:ext uri="{BB962C8B-B14F-4D97-AF65-F5344CB8AC3E}">
        <p14:creationId xmlns:p14="http://schemas.microsoft.com/office/powerpoint/2010/main" val="389395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6F0791-8DD8-4555-B99A-7511A9BABCFB}" type="slidenum">
              <a:rPr lang="en-US" smtClean="0"/>
              <a:t>15</a:t>
            </a:fld>
            <a:endParaRPr lang="en-US"/>
          </a:p>
        </p:txBody>
      </p:sp>
    </p:spTree>
    <p:extLst>
      <p:ext uri="{BB962C8B-B14F-4D97-AF65-F5344CB8AC3E}">
        <p14:creationId xmlns:p14="http://schemas.microsoft.com/office/powerpoint/2010/main" val="20896047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6F0791-8DD8-4555-B99A-7511A9BABCFB}" type="slidenum">
              <a:rPr lang="en-US" smtClean="0"/>
              <a:t>16</a:t>
            </a:fld>
            <a:endParaRPr lang="en-US"/>
          </a:p>
        </p:txBody>
      </p:sp>
    </p:spTree>
    <p:extLst>
      <p:ext uri="{BB962C8B-B14F-4D97-AF65-F5344CB8AC3E}">
        <p14:creationId xmlns:p14="http://schemas.microsoft.com/office/powerpoint/2010/main" val="13369503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6F0791-8DD8-4555-B99A-7511A9BABCFB}" type="slidenum">
              <a:rPr lang="en-US" smtClean="0"/>
              <a:t>17</a:t>
            </a:fld>
            <a:endParaRPr lang="en-US"/>
          </a:p>
        </p:txBody>
      </p:sp>
    </p:spTree>
    <p:extLst>
      <p:ext uri="{BB962C8B-B14F-4D97-AF65-F5344CB8AC3E}">
        <p14:creationId xmlns:p14="http://schemas.microsoft.com/office/powerpoint/2010/main" val="19915865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a:t>Status of TEP – this will include agencies who have been engaging to date and have expressed interest, steering committee, coordination</a:t>
            </a:r>
          </a:p>
        </p:txBody>
      </p:sp>
      <p:sp>
        <p:nvSpPr>
          <p:cNvPr id="4" name="Slide Number Placeholder 3"/>
          <p:cNvSpPr>
            <a:spLocks noGrp="1"/>
          </p:cNvSpPr>
          <p:nvPr>
            <p:ph type="sldNum" sz="quarter" idx="10"/>
          </p:nvPr>
        </p:nvSpPr>
        <p:spPr/>
        <p:txBody>
          <a:bodyPr/>
          <a:lstStyle/>
          <a:p>
            <a:fld id="{986F0791-8DD8-4555-B99A-7511A9BABCFB}" type="slidenum">
              <a:rPr lang="en-US" smtClean="0"/>
              <a:t>2</a:t>
            </a:fld>
            <a:endParaRPr lang="en-US"/>
          </a:p>
        </p:txBody>
      </p:sp>
    </p:spTree>
    <p:extLst>
      <p:ext uri="{BB962C8B-B14F-4D97-AF65-F5344CB8AC3E}">
        <p14:creationId xmlns:p14="http://schemas.microsoft.com/office/powerpoint/2010/main" val="37882925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Begin by defining what actually falls under this pillar</a:t>
            </a:r>
            <a:endParaRPr lang="en-CA"/>
          </a:p>
        </p:txBody>
      </p:sp>
      <p:sp>
        <p:nvSpPr>
          <p:cNvPr id="4" name="Slide Number Placeholder 3"/>
          <p:cNvSpPr>
            <a:spLocks noGrp="1"/>
          </p:cNvSpPr>
          <p:nvPr>
            <p:ph type="sldNum" sz="quarter" idx="5"/>
          </p:nvPr>
        </p:nvSpPr>
        <p:spPr/>
        <p:txBody>
          <a:bodyPr/>
          <a:lstStyle/>
          <a:p>
            <a:fld id="{986F0791-8DD8-4555-B99A-7511A9BABCFB}" type="slidenum">
              <a:rPr lang="en-US" smtClean="0"/>
              <a:t>3</a:t>
            </a:fld>
            <a:endParaRPr lang="en-US"/>
          </a:p>
        </p:txBody>
      </p:sp>
    </p:spTree>
    <p:extLst>
      <p:ext uri="{BB962C8B-B14F-4D97-AF65-F5344CB8AC3E}">
        <p14:creationId xmlns:p14="http://schemas.microsoft.com/office/powerpoint/2010/main" val="11725328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-Update on TEP membership structure, which consists of 3 parts: Suppliers, Steering Committee and Coordination</a:t>
            </a:r>
          </a:p>
          <a:p>
            <a:r>
              <a:rPr lang="en-US" u="sng"/>
              <a:t>Suppliers</a:t>
            </a:r>
          </a:p>
          <a:p>
            <a:r>
              <a:rPr lang="en-US"/>
              <a:t>- Reached out to GNC partners, inviting them to participate in the TE pillar, an initial call with interested agencies was held in January 2019. </a:t>
            </a:r>
          </a:p>
          <a:p>
            <a:r>
              <a:rPr lang="en-US"/>
              <a:t>-17 agencies have expressed interest in serving as suppliers to this pillar in different functions (some for deployment, some</a:t>
            </a:r>
            <a:r>
              <a:rPr lang="en-US" baseline="0"/>
              <a:t> remote support, some capacity strengthening)</a:t>
            </a:r>
            <a:r>
              <a:rPr lang="en-US"/>
              <a:t>.  </a:t>
            </a:r>
          </a:p>
          <a:p>
            <a:endParaRPr lang="en-US"/>
          </a:p>
          <a:p>
            <a:r>
              <a:rPr lang="en-US" u="sng"/>
              <a:t>Steering Committee</a:t>
            </a:r>
          </a:p>
          <a:p>
            <a:r>
              <a:rPr lang="en-US" u="none"/>
              <a:t>-A steering committee will be put in place, this is not yet done.  The purpose of the steering committee will be to approve deployments that need public funds</a:t>
            </a:r>
          </a:p>
          <a:p>
            <a:endParaRPr lang="en-US" u="none"/>
          </a:p>
          <a:p>
            <a:r>
              <a:rPr lang="en-US" u="sng"/>
              <a:t>Coordination</a:t>
            </a:r>
          </a:p>
          <a:p>
            <a:r>
              <a:rPr lang="en-US" u="none"/>
              <a:t>-Coordination of TEP will be done by Tech RRT for the next 2 year period.  After one year, there will be a discussion to determine whether rotating this role to another partner makes sense.</a:t>
            </a:r>
          </a:p>
        </p:txBody>
      </p:sp>
      <p:sp>
        <p:nvSpPr>
          <p:cNvPr id="4" name="Slide Number Placeholder 3"/>
          <p:cNvSpPr>
            <a:spLocks noGrp="1"/>
          </p:cNvSpPr>
          <p:nvPr>
            <p:ph type="sldNum" sz="quarter" idx="10"/>
          </p:nvPr>
        </p:nvSpPr>
        <p:spPr/>
        <p:txBody>
          <a:bodyPr/>
          <a:lstStyle/>
          <a:p>
            <a:fld id="{986F0791-8DD8-4555-B99A-7511A9BABCFB}" type="slidenum">
              <a:rPr lang="en-US" smtClean="0"/>
              <a:t>4</a:t>
            </a:fld>
            <a:endParaRPr lang="en-US"/>
          </a:p>
        </p:txBody>
      </p:sp>
    </p:spTree>
    <p:extLst>
      <p:ext uri="{BB962C8B-B14F-4D97-AF65-F5344CB8AC3E}">
        <p14:creationId xmlns:p14="http://schemas.microsoft.com/office/powerpoint/2010/main" val="3404081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-Update on TEP membership structure, which consists of 3 parts: Suppliers, Steering Committee and Coordination</a:t>
            </a:r>
          </a:p>
          <a:p>
            <a:r>
              <a:rPr lang="en-US" u="sng"/>
              <a:t>Suppliers</a:t>
            </a:r>
          </a:p>
          <a:p>
            <a:r>
              <a:rPr lang="en-US"/>
              <a:t>- Reached out to GNC partners, inviting them to participate in the TE pillar, an initial call with interested agencies was held in January 2019. </a:t>
            </a:r>
          </a:p>
          <a:p>
            <a:r>
              <a:rPr lang="en-US"/>
              <a:t>-17 agencies have expressed interest in serving as suppliers to this pillar in different functions (some for deployment, some</a:t>
            </a:r>
            <a:r>
              <a:rPr lang="en-US" baseline="0"/>
              <a:t> remote support, some capacity strengthening)</a:t>
            </a:r>
            <a:r>
              <a:rPr lang="en-US"/>
              <a:t>.  </a:t>
            </a:r>
          </a:p>
          <a:p>
            <a:endParaRPr lang="en-US"/>
          </a:p>
          <a:p>
            <a:r>
              <a:rPr lang="en-US" u="sng"/>
              <a:t>Steering Committee</a:t>
            </a:r>
          </a:p>
          <a:p>
            <a:r>
              <a:rPr lang="en-US" u="none"/>
              <a:t>-A steering committee will be put in place, this is not yet done.  The purpose of the steering committee will be to approve deployments that need public funds</a:t>
            </a:r>
          </a:p>
          <a:p>
            <a:endParaRPr lang="en-US" u="none"/>
          </a:p>
          <a:p>
            <a:r>
              <a:rPr lang="en-US" u="sng"/>
              <a:t>Coordination</a:t>
            </a:r>
          </a:p>
          <a:p>
            <a:r>
              <a:rPr lang="en-US" u="none"/>
              <a:t>-Coordination of TEP will be done by Tech RRT for the next 2 year period.  After one year, there will be a discussion to determine whether rotating this role to another partner makes sense.</a:t>
            </a:r>
          </a:p>
        </p:txBody>
      </p:sp>
      <p:sp>
        <p:nvSpPr>
          <p:cNvPr id="4" name="Slide Number Placeholder 3"/>
          <p:cNvSpPr>
            <a:spLocks noGrp="1"/>
          </p:cNvSpPr>
          <p:nvPr>
            <p:ph type="sldNum" sz="quarter" idx="10"/>
          </p:nvPr>
        </p:nvSpPr>
        <p:spPr/>
        <p:txBody>
          <a:bodyPr/>
          <a:lstStyle/>
          <a:p>
            <a:fld id="{986F0791-8DD8-4555-B99A-7511A9BABCFB}" type="slidenum">
              <a:rPr lang="en-US" smtClean="0"/>
              <a:t>5</a:t>
            </a:fld>
            <a:endParaRPr lang="en-US"/>
          </a:p>
        </p:txBody>
      </p:sp>
    </p:spTree>
    <p:extLst>
      <p:ext uri="{BB962C8B-B14F-4D97-AF65-F5344CB8AC3E}">
        <p14:creationId xmlns:p14="http://schemas.microsoft.com/office/powerpoint/2010/main" val="22213873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Since January, there have been 4 main areas of work:</a:t>
            </a:r>
          </a:p>
          <a:p>
            <a:pPr marL="228600" indent="-228600">
              <a:buAutoNum type="arabicPeriod"/>
            </a:pPr>
            <a:r>
              <a:rPr lang="en-US"/>
              <a:t>Initial mapping the technical capacity of interested suppliers – this was done by thematic/technical area,  - 18 thematic areas, and also by which type of support (deployment, remote support, capacity building, roster). More in-depth follow up is on-going e.g. exploring length of deployment, number of deployable staff etc.</a:t>
            </a:r>
          </a:p>
          <a:p>
            <a:pPr marL="228600" indent="-228600">
              <a:buAutoNum type="arabicPeriod"/>
            </a:pPr>
            <a:r>
              <a:rPr lang="en-US"/>
              <a:t>Defining the working modality of TEP – a process to go from how the Tech RRT and others have worked to how it can work with a larger group of suppliers in a fair</a:t>
            </a:r>
            <a:r>
              <a:rPr lang="en-US" baseline="0"/>
              <a:t> and transparent way, without being ‘gatekeepers’</a:t>
            </a:r>
            <a:endParaRPr lang="en-US"/>
          </a:p>
          <a:p>
            <a:pPr marL="228600" indent="-228600">
              <a:buAutoNum type="arabicPeriod"/>
            </a:pPr>
            <a:r>
              <a:rPr lang="en-US"/>
              <a:t>Consultancy</a:t>
            </a:r>
            <a:r>
              <a:rPr lang="en-US" baseline="0"/>
              <a:t> Rosters – defined the rosters and opened recruitment… more details coming up</a:t>
            </a:r>
            <a:endParaRPr lang="en-US"/>
          </a:p>
          <a:p>
            <a:pPr marL="228600" indent="-228600">
              <a:buAutoNum type="arabicPeriod"/>
            </a:pPr>
            <a:r>
              <a:rPr lang="en-US"/>
              <a:t>Concept note development  - which defines the activities of the pillar, and resource needs, taking into account which activities there are already some resources for</a:t>
            </a:r>
            <a:endParaRPr lang="en-CA"/>
          </a:p>
        </p:txBody>
      </p:sp>
      <p:sp>
        <p:nvSpPr>
          <p:cNvPr id="4" name="Slide Number Placeholder 3"/>
          <p:cNvSpPr>
            <a:spLocks noGrp="1"/>
          </p:cNvSpPr>
          <p:nvPr>
            <p:ph type="sldNum" sz="quarter" idx="5"/>
          </p:nvPr>
        </p:nvSpPr>
        <p:spPr/>
        <p:txBody>
          <a:bodyPr/>
          <a:lstStyle/>
          <a:p>
            <a:fld id="{986F0791-8DD8-4555-B99A-7511A9BABCFB}" type="slidenum">
              <a:rPr lang="en-US" smtClean="0"/>
              <a:t>6</a:t>
            </a:fld>
            <a:endParaRPr lang="en-US"/>
          </a:p>
        </p:txBody>
      </p:sp>
    </p:spTree>
    <p:extLst>
      <p:ext uri="{BB962C8B-B14F-4D97-AF65-F5344CB8AC3E}">
        <p14:creationId xmlns:p14="http://schemas.microsoft.com/office/powerpoint/2010/main" val="3204325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86F0791-8DD8-4555-B99A-7511A9BABCFB}" type="slidenum">
              <a:rPr lang="en-US" smtClean="0"/>
              <a:t>7</a:t>
            </a:fld>
            <a:endParaRPr lang="en-US"/>
          </a:p>
        </p:txBody>
      </p:sp>
    </p:spTree>
    <p:extLst>
      <p:ext uri="{BB962C8B-B14F-4D97-AF65-F5344CB8AC3E}">
        <p14:creationId xmlns:p14="http://schemas.microsoft.com/office/powerpoint/2010/main" val="2335843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Requester</a:t>
            </a:r>
            <a:r>
              <a:rPr lang="en-US" baseline="0"/>
              <a:t> – with financial resources of their own or without; selects a preferred agency to do the work (based on information that they can see about all of the suppliers (i.e. what they do, parameters for support that they give) or not; </a:t>
            </a:r>
            <a:endParaRPr lang="en-US"/>
          </a:p>
        </p:txBody>
      </p:sp>
      <p:sp>
        <p:nvSpPr>
          <p:cNvPr id="4" name="Slide Number Placeholder 3"/>
          <p:cNvSpPr>
            <a:spLocks noGrp="1"/>
          </p:cNvSpPr>
          <p:nvPr>
            <p:ph type="sldNum" sz="quarter" idx="10"/>
          </p:nvPr>
        </p:nvSpPr>
        <p:spPr/>
        <p:txBody>
          <a:bodyPr/>
          <a:lstStyle/>
          <a:p>
            <a:fld id="{986F0791-8DD8-4555-B99A-7511A9BABCFB}" type="slidenum">
              <a:rPr lang="en-US" smtClean="0"/>
              <a:t>9</a:t>
            </a:fld>
            <a:endParaRPr lang="en-US"/>
          </a:p>
        </p:txBody>
      </p:sp>
    </p:spTree>
    <p:extLst>
      <p:ext uri="{BB962C8B-B14F-4D97-AF65-F5344CB8AC3E}">
        <p14:creationId xmlns:p14="http://schemas.microsoft.com/office/powerpoint/2010/main" val="30876888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Purpose of consultancy rosters within GTAM is to provide countries with access to vetted/screened consultants for commonly required technical areas – aim</a:t>
            </a:r>
            <a:r>
              <a:rPr lang="en-US" baseline="0"/>
              <a:t> is to be as self-service as possible (within data protection possibilities)</a:t>
            </a:r>
            <a:endParaRPr lang="en-CA"/>
          </a:p>
        </p:txBody>
      </p:sp>
      <p:sp>
        <p:nvSpPr>
          <p:cNvPr id="4" name="Slide Number Placeholder 3"/>
          <p:cNvSpPr>
            <a:spLocks noGrp="1"/>
          </p:cNvSpPr>
          <p:nvPr>
            <p:ph type="sldNum" sz="quarter" idx="5"/>
          </p:nvPr>
        </p:nvSpPr>
        <p:spPr/>
        <p:txBody>
          <a:bodyPr/>
          <a:lstStyle/>
          <a:p>
            <a:fld id="{986F0791-8DD8-4555-B99A-7511A9BABCFB}" type="slidenum">
              <a:rPr lang="en-US" smtClean="0"/>
              <a:t>11</a:t>
            </a:fld>
            <a:endParaRPr lang="en-US"/>
          </a:p>
        </p:txBody>
      </p:sp>
    </p:spTree>
    <p:extLst>
      <p:ext uri="{BB962C8B-B14F-4D97-AF65-F5344CB8AC3E}">
        <p14:creationId xmlns:p14="http://schemas.microsoft.com/office/powerpoint/2010/main" val="166990404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t" anchorCtr="0">
            <a:noAutofit/>
          </a:bodyPr>
          <a:lstStyle>
            <a:lvl1pPr algn="ctr">
              <a:defRPr sz="6000">
                <a:solidFill>
                  <a:srgbClr val="FF6600"/>
                </a:solidFill>
              </a:defRPr>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3600" i="1">
                <a:solidFill>
                  <a:srgbClr val="7FD4CD"/>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7" name="Picture 6">
            <a:extLst>
              <a:ext uri="{FF2B5EF4-FFF2-40B4-BE49-F238E27FC236}">
                <a16:creationId xmlns="" xmlns:a16="http://schemas.microsoft.com/office/drawing/2014/main" id="{5AEAF874-5536-4B4C-B27D-03F973E8F06B}"/>
              </a:ext>
            </a:extLst>
          </p:cNvPr>
          <p:cNvPicPr>
            <a:picLocks noChangeAspect="1"/>
          </p:cNvPicPr>
          <p:nvPr userDrawn="1"/>
        </p:nvPicPr>
        <p:blipFill>
          <a:blip r:embed="rId2"/>
          <a:stretch>
            <a:fillRect/>
          </a:stretch>
        </p:blipFill>
        <p:spPr>
          <a:xfrm>
            <a:off x="0" y="6600825"/>
            <a:ext cx="12192000" cy="241300"/>
          </a:xfrm>
          <a:prstGeom prst="rect">
            <a:avLst/>
          </a:prstGeom>
        </p:spPr>
      </p:pic>
      <p:pic>
        <p:nvPicPr>
          <p:cNvPr id="8" name="Picture 7">
            <a:extLst>
              <a:ext uri="{FF2B5EF4-FFF2-40B4-BE49-F238E27FC236}">
                <a16:creationId xmlns="" xmlns:a16="http://schemas.microsoft.com/office/drawing/2014/main" id="{4C2A24A5-012B-4040-B2B8-427813819C53}"/>
              </a:ext>
            </a:extLst>
          </p:cNvPr>
          <p:cNvPicPr>
            <a:picLocks noChangeAspect="1"/>
          </p:cNvPicPr>
          <p:nvPr userDrawn="1"/>
        </p:nvPicPr>
        <p:blipFill rotWithShape="1">
          <a:blip r:embed="rId3"/>
          <a:srcRect l="9648" t="19752" r="9648" b="17725"/>
          <a:stretch/>
        </p:blipFill>
        <p:spPr>
          <a:xfrm>
            <a:off x="404480" y="5479550"/>
            <a:ext cx="2281954" cy="940846"/>
          </a:xfrm>
          <a:prstGeom prst="rect">
            <a:avLst/>
          </a:prstGeom>
        </p:spPr>
      </p:pic>
      <p:pic>
        <p:nvPicPr>
          <p:cNvPr id="9" name="Picture 8">
            <a:extLst>
              <a:ext uri="{FF2B5EF4-FFF2-40B4-BE49-F238E27FC236}">
                <a16:creationId xmlns="" xmlns:a16="http://schemas.microsoft.com/office/drawing/2014/main" id="{587B876B-0F5F-4229-B641-C28A9D7DF1FA}"/>
              </a:ext>
            </a:extLst>
          </p:cNvPr>
          <p:cNvPicPr>
            <a:picLocks noChangeAspect="1"/>
          </p:cNvPicPr>
          <p:nvPr userDrawn="1"/>
        </p:nvPicPr>
        <p:blipFill>
          <a:blip r:embed="rId4"/>
          <a:stretch>
            <a:fillRect/>
          </a:stretch>
        </p:blipFill>
        <p:spPr>
          <a:xfrm>
            <a:off x="7225729" y="5772726"/>
            <a:ext cx="2279111" cy="545882"/>
          </a:xfrm>
          <a:prstGeom prst="rect">
            <a:avLst/>
          </a:prstGeom>
        </p:spPr>
      </p:pic>
      <p:pic>
        <p:nvPicPr>
          <p:cNvPr id="10" name="Picture 9">
            <a:extLst>
              <a:ext uri="{FF2B5EF4-FFF2-40B4-BE49-F238E27FC236}">
                <a16:creationId xmlns="" xmlns:a16="http://schemas.microsoft.com/office/drawing/2014/main" id="{AAC60417-415D-49CD-8021-58E7FD348786}"/>
              </a:ext>
            </a:extLst>
          </p:cNvPr>
          <p:cNvPicPr>
            <a:picLocks noChangeAspect="1"/>
          </p:cNvPicPr>
          <p:nvPr userDrawn="1"/>
        </p:nvPicPr>
        <p:blipFill>
          <a:blip r:embed="rId5"/>
          <a:stretch>
            <a:fillRect/>
          </a:stretch>
        </p:blipFill>
        <p:spPr>
          <a:xfrm>
            <a:off x="3025638" y="5394464"/>
            <a:ext cx="1104900" cy="1104900"/>
          </a:xfrm>
          <a:prstGeom prst="rect">
            <a:avLst/>
          </a:prstGeom>
        </p:spPr>
      </p:pic>
      <p:pic>
        <p:nvPicPr>
          <p:cNvPr id="11" name="Picture 11" descr="Ein Bild, das ClipArt enthält.&#10;&#10;Mit hoher Zuverlässigkeit generierte Beschreibung">
            <a:extLst>
              <a:ext uri="{FF2B5EF4-FFF2-40B4-BE49-F238E27FC236}">
                <a16:creationId xmlns="" xmlns:a16="http://schemas.microsoft.com/office/drawing/2014/main" id="{0312417A-9E53-41F3-8C0D-1EAD0C2E06D0}"/>
              </a:ext>
            </a:extLst>
          </p:cNvPr>
          <p:cNvPicPr>
            <a:picLocks noChangeAspect="1"/>
          </p:cNvPicPr>
          <p:nvPr userDrawn="1"/>
        </p:nvPicPr>
        <p:blipFill>
          <a:blip r:embed="rId6"/>
          <a:stretch>
            <a:fillRect/>
          </a:stretch>
        </p:blipFill>
        <p:spPr>
          <a:xfrm>
            <a:off x="9504840" y="5702801"/>
            <a:ext cx="2600325" cy="676275"/>
          </a:xfrm>
          <a:prstGeom prst="rect">
            <a:avLst/>
          </a:prstGeom>
        </p:spPr>
      </p:pic>
      <p:pic>
        <p:nvPicPr>
          <p:cNvPr id="12" name="Picture 13">
            <a:extLst>
              <a:ext uri="{FF2B5EF4-FFF2-40B4-BE49-F238E27FC236}">
                <a16:creationId xmlns="" xmlns:a16="http://schemas.microsoft.com/office/drawing/2014/main" id="{792FE4AD-83D2-4B95-B7F1-538D208F7FC9}"/>
              </a:ext>
            </a:extLst>
          </p:cNvPr>
          <p:cNvPicPr>
            <a:picLocks noChangeAspect="1"/>
          </p:cNvPicPr>
          <p:nvPr userDrawn="1"/>
        </p:nvPicPr>
        <p:blipFill>
          <a:blip r:embed="rId7"/>
          <a:stretch>
            <a:fillRect/>
          </a:stretch>
        </p:blipFill>
        <p:spPr>
          <a:xfrm>
            <a:off x="4464797" y="5448820"/>
            <a:ext cx="2600325" cy="971576"/>
          </a:xfrm>
          <a:prstGeom prst="rect">
            <a:avLst/>
          </a:prstGeom>
        </p:spPr>
      </p:pic>
    </p:spTree>
    <p:extLst>
      <p:ext uri="{BB962C8B-B14F-4D97-AF65-F5344CB8AC3E}">
        <p14:creationId xmlns:p14="http://schemas.microsoft.com/office/powerpoint/2010/main" val="1885998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0999" y="422276"/>
            <a:ext cx="11376991" cy="763588"/>
          </a:xfrm>
        </p:spPr>
        <p:txBody>
          <a:bodyPr anchor="t" anchorCtr="0">
            <a:noAutofit/>
          </a:bodyPr>
          <a:lstStyle>
            <a:lvl1pPr>
              <a:defRPr u="sng">
                <a:solidFill>
                  <a:srgbClr val="7FD4CD"/>
                </a:solidFill>
              </a:defRPr>
            </a:lvl1pPr>
          </a:lstStyle>
          <a:p>
            <a:r>
              <a:rPr lang="en-US"/>
              <a:t>Click to edit Master title style</a:t>
            </a:r>
          </a:p>
        </p:txBody>
      </p:sp>
      <p:sp>
        <p:nvSpPr>
          <p:cNvPr id="3" name="Content Placeholder 2"/>
          <p:cNvSpPr>
            <a:spLocks noGrp="1"/>
          </p:cNvSpPr>
          <p:nvPr>
            <p:ph idx="1"/>
          </p:nvPr>
        </p:nvSpPr>
        <p:spPr>
          <a:xfrm>
            <a:off x="381000" y="1253331"/>
            <a:ext cx="11376990" cy="4351338"/>
          </a:xfrm>
        </p:spPr>
        <p:txBody>
          <a:bodyPr anchor="t" anchorCtr="0">
            <a:noAutofit/>
          </a:bodyPr>
          <a:lstStyle>
            <a:lvl1pPr>
              <a:defRPr sz="3200" b="1">
                <a:solidFill>
                  <a:srgbClr val="F1543A"/>
                </a:solidFill>
              </a:defRPr>
            </a:lvl1pPr>
            <a:lvl2pPr>
              <a:defRPr sz="2800">
                <a:solidFill>
                  <a:srgbClr val="F9B64E"/>
                </a:solidFill>
              </a:defRPr>
            </a:lvl2pPr>
            <a:lvl3pPr>
              <a:defRPr sz="2800">
                <a:solidFill>
                  <a:srgbClr val="F57F82"/>
                </a:solidFill>
              </a:defRPr>
            </a:lvl3pPr>
            <a:lvl4pPr>
              <a:defRPr sz="2400">
                <a:solidFill>
                  <a:srgbClr val="A5DA5A"/>
                </a:solidFill>
              </a:defRPr>
            </a:lvl4pPr>
            <a:lvl5pPr>
              <a:defRPr sz="2400">
                <a:solidFill>
                  <a:srgbClr val="B2D0BC"/>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a:extLst>
              <a:ext uri="{FF2B5EF4-FFF2-40B4-BE49-F238E27FC236}">
                <a16:creationId xmlns="" xmlns:a16="http://schemas.microsoft.com/office/drawing/2014/main" id="{DAFF8CCB-6D89-0946-A8CA-92B5E805ECF2}"/>
              </a:ext>
            </a:extLst>
          </p:cNvPr>
          <p:cNvPicPr>
            <a:picLocks noChangeAspect="1"/>
          </p:cNvPicPr>
          <p:nvPr userDrawn="1"/>
        </p:nvPicPr>
        <p:blipFill>
          <a:blip r:embed="rId2"/>
          <a:stretch>
            <a:fillRect/>
          </a:stretch>
        </p:blipFill>
        <p:spPr>
          <a:xfrm>
            <a:off x="0" y="6633760"/>
            <a:ext cx="12192000" cy="241300"/>
          </a:xfrm>
          <a:prstGeom prst="rect">
            <a:avLst/>
          </a:prstGeom>
        </p:spPr>
      </p:pic>
    </p:spTree>
    <p:extLst>
      <p:ext uri="{BB962C8B-B14F-4D97-AF65-F5344CB8AC3E}">
        <p14:creationId xmlns:p14="http://schemas.microsoft.com/office/powerpoint/2010/main" val="1678359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9887"/>
            <a:ext cx="10515600" cy="622300"/>
          </a:xfrm>
        </p:spPr>
        <p:txBody>
          <a:bodyPr anchor="t" anchorCtr="0">
            <a:noAutofit/>
          </a:bodyPr>
          <a:lstStyle>
            <a:lvl1pPr>
              <a:defRPr sz="4000" u="sng"/>
            </a:lvl1p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noAutofit/>
          </a:bodyPr>
          <a:lstStyle>
            <a:lvl1pPr>
              <a:defRPr sz="300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noAutofit/>
          </a:bodyPr>
          <a:lstStyle>
            <a:lvl1pPr>
              <a:defRPr sz="300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885272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u="sng"/>
            </a:lvl1p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3200" b="1">
                <a:solidFill>
                  <a:srgbClr val="A5DA5A"/>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lvl1pPr>
              <a:defRPr sz="3000"/>
            </a:lvl1pPr>
            <a:lvl2pPr>
              <a:defRPr sz="2800"/>
            </a:lvl2pPr>
            <a:lvl3pPr>
              <a:defRPr sz="2800"/>
            </a:lvl3pPr>
            <a:lvl4pPr>
              <a:defRPr sz="2400"/>
            </a:lvl4pPr>
            <a:lvl5pPr>
              <a:defRPr sz="2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3200" b="1">
                <a:solidFill>
                  <a:srgbClr val="A5DA5A"/>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lvl1pPr>
              <a:defRPr sz="3000"/>
            </a:lvl1pPr>
            <a:lvl2pPr>
              <a:defRPr sz="2800"/>
            </a:lvl2pPr>
            <a:lvl3pPr>
              <a:defRPr sz="2800"/>
            </a:lvl3pPr>
            <a:lvl4pPr>
              <a:defRPr sz="2400"/>
            </a:lvl4pPr>
            <a:lvl5pPr>
              <a:defRPr sz="2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716446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u="sng"/>
            </a:lvl1pPr>
          </a:lstStyle>
          <a:p>
            <a:r>
              <a:rPr lang="en-US"/>
              <a:t>Click to edit Master title style</a:t>
            </a:r>
          </a:p>
        </p:txBody>
      </p:sp>
    </p:spTree>
    <p:extLst>
      <p:ext uri="{BB962C8B-B14F-4D97-AF65-F5344CB8AC3E}">
        <p14:creationId xmlns:p14="http://schemas.microsoft.com/office/powerpoint/2010/main" val="3339809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354700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69C14B6D-6683-4304-976A-C8F761CE0F17}" type="datetimeFigureOut">
              <a:rPr lang="en-US" smtClean="0"/>
              <a:t>04-Jul-19</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F78B043A-7BAD-42E3-B089-D4B92B192302}" type="slidenum">
              <a:rPr lang="en-US" smtClean="0"/>
              <a:t>‹#›</a:t>
            </a:fld>
            <a:endParaRPr lang="en-US"/>
          </a:p>
        </p:txBody>
      </p:sp>
    </p:spTree>
    <p:extLst>
      <p:ext uri="{BB962C8B-B14F-4D97-AF65-F5344CB8AC3E}">
        <p14:creationId xmlns:p14="http://schemas.microsoft.com/office/powerpoint/2010/main" val="34219823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69C14B6D-6683-4304-976A-C8F761CE0F17}" type="datetimeFigureOut">
              <a:rPr lang="en-US" smtClean="0"/>
              <a:t>04-Jul-19</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F78B043A-7BAD-42E3-B089-D4B92B192302}" type="slidenum">
              <a:rPr lang="en-US" smtClean="0"/>
              <a:t>‹#›</a:t>
            </a:fld>
            <a:endParaRPr lang="en-US"/>
          </a:p>
        </p:txBody>
      </p:sp>
    </p:spTree>
    <p:extLst>
      <p:ext uri="{BB962C8B-B14F-4D97-AF65-F5344CB8AC3E}">
        <p14:creationId xmlns:p14="http://schemas.microsoft.com/office/powerpoint/2010/main" val="36226198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66713" y="320675"/>
            <a:ext cx="10515600" cy="1325563"/>
          </a:xfrm>
          <a:prstGeom prst="rect">
            <a:avLst/>
          </a:prstGeom>
        </p:spPr>
        <p:txBody>
          <a:bodyPr vert="horz" lIns="91440" tIns="45720" rIns="91440" bIns="45720" rtlCol="0" anchor="t" anchorCtr="0">
            <a:no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a:extLst>
              <a:ext uri="{FF2B5EF4-FFF2-40B4-BE49-F238E27FC236}">
                <a16:creationId xmlns="" xmlns:a16="http://schemas.microsoft.com/office/drawing/2014/main" id="{DBA9FC9B-249C-4F49-AF5B-5A3F23FDE88D}"/>
              </a:ext>
            </a:extLst>
          </p:cNvPr>
          <p:cNvPicPr>
            <a:picLocks noChangeAspect="1"/>
          </p:cNvPicPr>
          <p:nvPr userDrawn="1"/>
        </p:nvPicPr>
        <p:blipFill>
          <a:blip r:embed="rId10"/>
          <a:stretch>
            <a:fillRect/>
          </a:stretch>
        </p:blipFill>
        <p:spPr>
          <a:xfrm>
            <a:off x="0" y="6600825"/>
            <a:ext cx="12192000" cy="241300"/>
          </a:xfrm>
          <a:prstGeom prst="rect">
            <a:avLst/>
          </a:prstGeom>
        </p:spPr>
      </p:pic>
    </p:spTree>
    <p:extLst>
      <p:ext uri="{BB962C8B-B14F-4D97-AF65-F5344CB8AC3E}">
        <p14:creationId xmlns:p14="http://schemas.microsoft.com/office/powerpoint/2010/main" val="31257429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Lst>
  <p:txStyles>
    <p:titleStyle>
      <a:lvl1pPr algn="l" defTabSz="914400" rtl="0" eaLnBrk="1" latinLnBrk="0" hangingPunct="1">
        <a:lnSpc>
          <a:spcPct val="90000"/>
        </a:lnSpc>
        <a:spcBef>
          <a:spcPct val="0"/>
        </a:spcBef>
        <a:buNone/>
        <a:defRPr sz="4000" u="sng" kern="1200">
          <a:solidFill>
            <a:srgbClr val="7FD4CD"/>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b="1" kern="1200">
          <a:solidFill>
            <a:srgbClr val="F1543A"/>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rgbClr val="F9B64E"/>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b="1" kern="1200">
          <a:solidFill>
            <a:srgbClr val="F57F8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b="1" kern="1200">
          <a:solidFill>
            <a:srgbClr val="A5DA5A"/>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b="1" kern="1200">
          <a:solidFill>
            <a:srgbClr val="B2D0B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1.emf"/><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2.emf"/><Relationship Id="rId7"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emf"/><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hyperlink" Target="mailto:akendle@InternationalMedicalCorps.org"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hyperlink" Target="mailto:colleen_emary@worldvision.ca"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7.png"/><Relationship Id="rId7" Type="http://schemas.openxmlformats.org/officeDocument/2006/relationships/diagramQuickStyle" Target="../diagrams/quickStyle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8.svg"/><Relationship Id="rId9" Type="http://schemas.microsoft.com/office/2007/relationships/diagramDrawing" Target="../diagrams/drawing2.xml"/></Relationships>
</file>

<file path=ppt/slides/_rels/slide5.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15.png"/><Relationship Id="rId3" Type="http://schemas.openxmlformats.org/officeDocument/2006/relationships/image" Target="../media/image7.png"/><Relationship Id="rId7" Type="http://schemas.openxmlformats.org/officeDocument/2006/relationships/image" Target="../media/image9.png"/><Relationship Id="rId12" Type="http://schemas.openxmlformats.org/officeDocument/2006/relationships/image" Target="../media/image14.jpg"/><Relationship Id="rId17" Type="http://schemas.openxmlformats.org/officeDocument/2006/relationships/image" Target="../media/image19.jpg"/><Relationship Id="rId2" Type="http://schemas.openxmlformats.org/officeDocument/2006/relationships/notesSlide" Target="../notesSlides/notesSlide5.xml"/><Relationship Id="rId16"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6.jpeg"/><Relationship Id="rId15" Type="http://schemas.openxmlformats.org/officeDocument/2006/relationships/image" Target="../media/image17.jpeg"/><Relationship Id="rId10" Type="http://schemas.openxmlformats.org/officeDocument/2006/relationships/image" Target="../media/image12.gif"/><Relationship Id="rId4" Type="http://schemas.openxmlformats.org/officeDocument/2006/relationships/image" Target="../media/image8.svg"/><Relationship Id="rId9" Type="http://schemas.openxmlformats.org/officeDocument/2006/relationships/image" Target="../media/image11.jpeg"/><Relationship Id="rId14" Type="http://schemas.openxmlformats.org/officeDocument/2006/relationships/image" Target="../media/image1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3019747" y="3713812"/>
            <a:ext cx="6794602" cy="50318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200" b="1">
                <a:solidFill>
                  <a:srgbClr val="EC6742"/>
                </a:solidFill>
              </a:rPr>
              <a:t>Advice.</a:t>
            </a:r>
            <a:r>
              <a:rPr lang="en-US" sz="3200" b="1">
                <a:solidFill>
                  <a:srgbClr val="FF0000"/>
                </a:solidFill>
              </a:rPr>
              <a:t> </a:t>
            </a:r>
            <a:r>
              <a:rPr lang="en-US" sz="3200" b="1">
                <a:solidFill>
                  <a:srgbClr val="BAD36A"/>
                </a:solidFill>
              </a:rPr>
              <a:t>Guidance.</a:t>
            </a:r>
            <a:r>
              <a:rPr lang="en-US" sz="3200" b="1">
                <a:solidFill>
                  <a:srgbClr val="0000FF"/>
                </a:solidFill>
              </a:rPr>
              <a:t> </a:t>
            </a:r>
            <a:r>
              <a:rPr lang="en-US" sz="3200" b="1">
                <a:solidFill>
                  <a:srgbClr val="FBC267"/>
                </a:solidFill>
              </a:rPr>
              <a:t>Expertise.</a:t>
            </a:r>
            <a:r>
              <a:rPr lang="en-US" sz="3200" b="1">
                <a:solidFill>
                  <a:srgbClr val="0000FF"/>
                </a:solidFill>
              </a:rPr>
              <a:t> </a:t>
            </a:r>
            <a:r>
              <a:rPr lang="en-US" sz="3200" b="1">
                <a:solidFill>
                  <a:srgbClr val="89CDD3"/>
                </a:solidFill>
              </a:rPr>
              <a:t>Learning. </a:t>
            </a:r>
          </a:p>
        </p:txBody>
      </p:sp>
      <p:pic>
        <p:nvPicPr>
          <p:cNvPr id="9" name="Picture 8">
            <a:extLst>
              <a:ext uri="{FF2B5EF4-FFF2-40B4-BE49-F238E27FC236}">
                <a16:creationId xmlns="" xmlns:a16="http://schemas.microsoft.com/office/drawing/2014/main" id="{C336831D-BB02-9C41-A424-F491C721C93D}"/>
              </a:ext>
            </a:extLst>
          </p:cNvPr>
          <p:cNvPicPr>
            <a:picLocks noChangeAspect="1"/>
          </p:cNvPicPr>
          <p:nvPr/>
        </p:nvPicPr>
        <p:blipFill>
          <a:blip r:embed="rId3"/>
          <a:stretch>
            <a:fillRect/>
          </a:stretch>
        </p:blipFill>
        <p:spPr>
          <a:xfrm>
            <a:off x="-24608" y="6643996"/>
            <a:ext cx="12192000" cy="241300"/>
          </a:xfrm>
          <a:prstGeom prst="rect">
            <a:avLst/>
          </a:prstGeom>
        </p:spPr>
      </p:pic>
      <p:sp>
        <p:nvSpPr>
          <p:cNvPr id="8" name="Rectangle 7">
            <a:extLst>
              <a:ext uri="{FF2B5EF4-FFF2-40B4-BE49-F238E27FC236}">
                <a16:creationId xmlns="" xmlns:a16="http://schemas.microsoft.com/office/drawing/2014/main" id="{A1B001A2-8B3A-4439-8E4F-5334E6EF5493}"/>
              </a:ext>
            </a:extLst>
          </p:cNvPr>
          <p:cNvSpPr/>
          <p:nvPr/>
        </p:nvSpPr>
        <p:spPr>
          <a:xfrm>
            <a:off x="875493" y="710828"/>
            <a:ext cx="11073161" cy="2800997"/>
          </a:xfrm>
          <a:prstGeom prst="rect">
            <a:avLst/>
          </a:prstGeom>
        </p:spPr>
        <p:txBody>
          <a:bodyPr vert="horz" lIns="91440" tIns="45720" rIns="91440" bIns="45720" rtlCol="0" anchor="t" anchorCtr="0">
            <a:normAutofit fontScale="97500"/>
          </a:bodyPr>
          <a:lstStyle/>
          <a:p>
            <a:pPr algn="ctr">
              <a:lnSpc>
                <a:spcPct val="90000"/>
              </a:lnSpc>
              <a:spcBef>
                <a:spcPct val="0"/>
              </a:spcBef>
            </a:pPr>
            <a:r>
              <a:rPr lang="en-US" sz="5100" b="1">
                <a:solidFill>
                  <a:srgbClr val="FF6600"/>
                </a:solidFill>
                <a:ea typeface="+mj-ea"/>
                <a:cs typeface="+mj-cs"/>
              </a:rPr>
              <a:t>Global Technical Assistance Mechanism</a:t>
            </a:r>
          </a:p>
          <a:p>
            <a:pPr algn="ctr">
              <a:lnSpc>
                <a:spcPct val="90000"/>
              </a:lnSpc>
              <a:spcBef>
                <a:spcPct val="0"/>
              </a:spcBef>
            </a:pPr>
            <a:r>
              <a:rPr lang="en-US" sz="5100" b="1" i="1">
                <a:solidFill>
                  <a:srgbClr val="FF6600"/>
                </a:solidFill>
                <a:ea typeface="+mj-ea"/>
                <a:cs typeface="+mj-cs"/>
              </a:rPr>
              <a:t>for </a:t>
            </a:r>
            <a:r>
              <a:rPr lang="en-US" sz="5100" b="1">
                <a:solidFill>
                  <a:srgbClr val="FF6600"/>
                </a:solidFill>
                <a:ea typeface="+mj-ea"/>
                <a:cs typeface="+mj-cs"/>
              </a:rPr>
              <a:t>Nutrition</a:t>
            </a:r>
          </a:p>
          <a:p>
            <a:pPr algn="ctr">
              <a:lnSpc>
                <a:spcPct val="90000"/>
              </a:lnSpc>
              <a:spcBef>
                <a:spcPct val="0"/>
              </a:spcBef>
            </a:pPr>
            <a:endParaRPr lang="en-US" sz="3700" b="1">
              <a:solidFill>
                <a:srgbClr val="FF6600"/>
              </a:solidFill>
              <a:ea typeface="+mj-ea"/>
              <a:cs typeface="+mj-cs"/>
            </a:endParaRPr>
          </a:p>
          <a:p>
            <a:pPr algn="ctr">
              <a:lnSpc>
                <a:spcPct val="90000"/>
              </a:lnSpc>
              <a:spcBef>
                <a:spcPct val="0"/>
              </a:spcBef>
            </a:pPr>
            <a:r>
              <a:rPr lang="en-US" sz="3700" b="1">
                <a:solidFill>
                  <a:srgbClr val="FF6600"/>
                </a:solidFill>
                <a:ea typeface="+mj-ea"/>
                <a:cs typeface="+mj-cs"/>
              </a:rPr>
              <a:t>Technical Expertise Pillar Update</a:t>
            </a:r>
          </a:p>
        </p:txBody>
      </p:sp>
      <p:pic>
        <p:nvPicPr>
          <p:cNvPr id="6" name="Picture 9">
            <a:extLst>
              <a:ext uri="{FF2B5EF4-FFF2-40B4-BE49-F238E27FC236}">
                <a16:creationId xmlns="" xmlns:a16="http://schemas.microsoft.com/office/drawing/2014/main" id="{DE62A855-3F36-475C-AB87-C83371B5FB15}"/>
              </a:ext>
            </a:extLst>
          </p:cNvPr>
          <p:cNvPicPr>
            <a:picLocks noChangeAspect="1"/>
          </p:cNvPicPr>
          <p:nvPr/>
        </p:nvPicPr>
        <p:blipFill>
          <a:blip r:embed="rId4"/>
          <a:stretch>
            <a:fillRect/>
          </a:stretch>
        </p:blipFill>
        <p:spPr>
          <a:xfrm>
            <a:off x="3025638" y="5394464"/>
            <a:ext cx="1104900" cy="1104900"/>
          </a:xfrm>
          <a:prstGeom prst="rect">
            <a:avLst/>
          </a:prstGeom>
        </p:spPr>
      </p:pic>
      <p:pic>
        <p:nvPicPr>
          <p:cNvPr id="13" name="Picture 13">
            <a:extLst>
              <a:ext uri="{FF2B5EF4-FFF2-40B4-BE49-F238E27FC236}">
                <a16:creationId xmlns="" xmlns:a16="http://schemas.microsoft.com/office/drawing/2014/main" id="{38164275-CD6A-4B35-8A3E-CA02F32854A4}"/>
              </a:ext>
            </a:extLst>
          </p:cNvPr>
          <p:cNvPicPr>
            <a:picLocks noChangeAspect="1"/>
          </p:cNvPicPr>
          <p:nvPr/>
        </p:nvPicPr>
        <p:blipFill>
          <a:blip r:embed="rId5"/>
          <a:stretch>
            <a:fillRect/>
          </a:stretch>
        </p:blipFill>
        <p:spPr>
          <a:xfrm>
            <a:off x="4401378" y="5351607"/>
            <a:ext cx="2743200" cy="1024959"/>
          </a:xfrm>
          <a:prstGeom prst="rect">
            <a:avLst/>
          </a:prstGeom>
        </p:spPr>
      </p:pic>
    </p:spTree>
    <p:extLst>
      <p:ext uri="{BB962C8B-B14F-4D97-AF65-F5344CB8AC3E}">
        <p14:creationId xmlns:p14="http://schemas.microsoft.com/office/powerpoint/2010/main" val="5239445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Value added of using the GTAM TET</a:t>
            </a:r>
            <a:endParaRPr lang="en-US" dirty="0"/>
          </a:p>
        </p:txBody>
      </p:sp>
      <p:graphicFrame>
        <p:nvGraphicFramePr>
          <p:cNvPr id="8" name="Diagram 7"/>
          <p:cNvGraphicFramePr/>
          <p:nvPr>
            <p:extLst>
              <p:ext uri="{D42A27DB-BD31-4B8C-83A1-F6EECF244321}">
                <p14:modId xmlns:p14="http://schemas.microsoft.com/office/powerpoint/2010/main" val="1754485049"/>
              </p:ext>
            </p:extLst>
          </p:nvPr>
        </p:nvGraphicFramePr>
        <p:xfrm>
          <a:off x="1240099" y="1267428"/>
          <a:ext cx="9711802" cy="52328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22098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graphicEl>
                                              <a:dgm id="{FD395B1D-4408-4FF7-AB02-088029E42163}"/>
                                            </p:graphicEl>
                                          </p:spTgt>
                                        </p:tgtEl>
                                        <p:attrNameLst>
                                          <p:attrName>style.visibility</p:attrName>
                                        </p:attrNameLst>
                                      </p:cBhvr>
                                      <p:to>
                                        <p:strVal val="visible"/>
                                      </p:to>
                                    </p:set>
                                    <p:anim calcmode="lin" valueType="num">
                                      <p:cBhvr additive="base">
                                        <p:cTn id="7" dur="500" fill="hold"/>
                                        <p:tgtEl>
                                          <p:spTgt spid="8">
                                            <p:graphicEl>
                                              <a:dgm id="{FD395B1D-4408-4FF7-AB02-088029E42163}"/>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graphicEl>
                                              <a:dgm id="{FD395B1D-4408-4FF7-AB02-088029E42163}"/>
                                            </p:graphic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graphicEl>
                                              <a:dgm id="{7D5E4E32-0A59-4E0E-A33E-FE169DFFA432}"/>
                                            </p:graphicEl>
                                          </p:spTgt>
                                        </p:tgtEl>
                                        <p:attrNameLst>
                                          <p:attrName>style.visibility</p:attrName>
                                        </p:attrNameLst>
                                      </p:cBhvr>
                                      <p:to>
                                        <p:strVal val="visible"/>
                                      </p:to>
                                    </p:set>
                                    <p:anim calcmode="lin" valueType="num">
                                      <p:cBhvr additive="base">
                                        <p:cTn id="11" dur="500" fill="hold"/>
                                        <p:tgtEl>
                                          <p:spTgt spid="8">
                                            <p:graphicEl>
                                              <a:dgm id="{7D5E4E32-0A59-4E0E-A33E-FE169DFFA432}"/>
                                            </p:graphicEl>
                                          </p:spTgt>
                                        </p:tgtEl>
                                        <p:attrNameLst>
                                          <p:attrName>ppt_x</p:attrName>
                                        </p:attrNameLst>
                                      </p:cBhvr>
                                      <p:tavLst>
                                        <p:tav tm="0">
                                          <p:val>
                                            <p:strVal val="#ppt_x"/>
                                          </p:val>
                                        </p:tav>
                                        <p:tav tm="100000">
                                          <p:val>
                                            <p:strVal val="#ppt_x"/>
                                          </p:val>
                                        </p:tav>
                                      </p:tavLst>
                                    </p:anim>
                                    <p:anim calcmode="lin" valueType="num">
                                      <p:cBhvr additive="base">
                                        <p:cTn id="12" dur="500" fill="hold"/>
                                        <p:tgtEl>
                                          <p:spTgt spid="8">
                                            <p:graphicEl>
                                              <a:dgm id="{7D5E4E32-0A59-4E0E-A33E-FE169DFFA432}"/>
                                            </p:graphic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graphicEl>
                                              <a:dgm id="{FA21BBD1-2F9E-473A-B899-CFA03DB1546C}"/>
                                            </p:graphicEl>
                                          </p:spTgt>
                                        </p:tgtEl>
                                        <p:attrNameLst>
                                          <p:attrName>style.visibility</p:attrName>
                                        </p:attrNameLst>
                                      </p:cBhvr>
                                      <p:to>
                                        <p:strVal val="visible"/>
                                      </p:to>
                                    </p:set>
                                    <p:anim calcmode="lin" valueType="num">
                                      <p:cBhvr additive="base">
                                        <p:cTn id="17" dur="500" fill="hold"/>
                                        <p:tgtEl>
                                          <p:spTgt spid="8">
                                            <p:graphicEl>
                                              <a:dgm id="{FA21BBD1-2F9E-473A-B899-CFA03DB1546C}"/>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8">
                                            <p:graphicEl>
                                              <a:dgm id="{FA21BBD1-2F9E-473A-B899-CFA03DB1546C}"/>
                                            </p:graphic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
                                            <p:graphicEl>
                                              <a:dgm id="{780880D0-D14C-4A82-920C-A7BF55404AFA}"/>
                                            </p:graphicEl>
                                          </p:spTgt>
                                        </p:tgtEl>
                                        <p:attrNameLst>
                                          <p:attrName>style.visibility</p:attrName>
                                        </p:attrNameLst>
                                      </p:cBhvr>
                                      <p:to>
                                        <p:strVal val="visible"/>
                                      </p:to>
                                    </p:set>
                                    <p:anim calcmode="lin" valueType="num">
                                      <p:cBhvr additive="base">
                                        <p:cTn id="21" dur="500" fill="hold"/>
                                        <p:tgtEl>
                                          <p:spTgt spid="8">
                                            <p:graphicEl>
                                              <a:dgm id="{780880D0-D14C-4A82-920C-A7BF55404AFA}"/>
                                            </p:graphicEl>
                                          </p:spTgt>
                                        </p:tgtEl>
                                        <p:attrNameLst>
                                          <p:attrName>ppt_x</p:attrName>
                                        </p:attrNameLst>
                                      </p:cBhvr>
                                      <p:tavLst>
                                        <p:tav tm="0">
                                          <p:val>
                                            <p:strVal val="#ppt_x"/>
                                          </p:val>
                                        </p:tav>
                                        <p:tav tm="100000">
                                          <p:val>
                                            <p:strVal val="#ppt_x"/>
                                          </p:val>
                                        </p:tav>
                                      </p:tavLst>
                                    </p:anim>
                                    <p:anim calcmode="lin" valueType="num">
                                      <p:cBhvr additive="base">
                                        <p:cTn id="22" dur="500" fill="hold"/>
                                        <p:tgtEl>
                                          <p:spTgt spid="8">
                                            <p:graphicEl>
                                              <a:dgm id="{780880D0-D14C-4A82-920C-A7BF55404AFA}"/>
                                            </p:graphic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8">
                                            <p:graphicEl>
                                              <a:dgm id="{4B68EFC5-EC9A-4645-AD41-9F8C021A9069}"/>
                                            </p:graphicEl>
                                          </p:spTgt>
                                        </p:tgtEl>
                                        <p:attrNameLst>
                                          <p:attrName>style.visibility</p:attrName>
                                        </p:attrNameLst>
                                      </p:cBhvr>
                                      <p:to>
                                        <p:strVal val="visible"/>
                                      </p:to>
                                    </p:set>
                                    <p:anim calcmode="lin" valueType="num">
                                      <p:cBhvr additive="base">
                                        <p:cTn id="27" dur="500" fill="hold"/>
                                        <p:tgtEl>
                                          <p:spTgt spid="8">
                                            <p:graphicEl>
                                              <a:dgm id="{4B68EFC5-EC9A-4645-AD41-9F8C021A9069}"/>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8">
                                            <p:graphicEl>
                                              <a:dgm id="{4B68EFC5-EC9A-4645-AD41-9F8C021A9069}"/>
                                            </p:graphic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graphicEl>
                                              <a:dgm id="{7558EBBA-062B-4252-B4CA-754555A3F4B7}"/>
                                            </p:graphicEl>
                                          </p:spTgt>
                                        </p:tgtEl>
                                        <p:attrNameLst>
                                          <p:attrName>style.visibility</p:attrName>
                                        </p:attrNameLst>
                                      </p:cBhvr>
                                      <p:to>
                                        <p:strVal val="visible"/>
                                      </p:to>
                                    </p:set>
                                    <p:anim calcmode="lin" valueType="num">
                                      <p:cBhvr additive="base">
                                        <p:cTn id="31" dur="500" fill="hold"/>
                                        <p:tgtEl>
                                          <p:spTgt spid="8">
                                            <p:graphicEl>
                                              <a:dgm id="{7558EBBA-062B-4252-B4CA-754555A3F4B7}"/>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graphicEl>
                                              <a:dgm id="{7558EBBA-062B-4252-B4CA-754555A3F4B7}"/>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graphicEl>
                                              <a:dgm id="{E6BF9720-B4B9-435F-9721-1C7B6BD50DC6}"/>
                                            </p:graphicEl>
                                          </p:spTgt>
                                        </p:tgtEl>
                                        <p:attrNameLst>
                                          <p:attrName>style.visibility</p:attrName>
                                        </p:attrNameLst>
                                      </p:cBhvr>
                                      <p:to>
                                        <p:strVal val="visible"/>
                                      </p:to>
                                    </p:set>
                                    <p:anim calcmode="lin" valueType="num">
                                      <p:cBhvr additive="base">
                                        <p:cTn id="37" dur="500" fill="hold"/>
                                        <p:tgtEl>
                                          <p:spTgt spid="8">
                                            <p:graphicEl>
                                              <a:dgm id="{E6BF9720-B4B9-435F-9721-1C7B6BD50DC6}"/>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graphicEl>
                                              <a:dgm id="{E6BF9720-B4B9-435F-9721-1C7B6BD50DC6}"/>
                                            </p:graphic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8">
                                            <p:graphicEl>
                                              <a:dgm id="{B3295653-596E-41DB-84DA-1014F4CA5BCD}"/>
                                            </p:graphicEl>
                                          </p:spTgt>
                                        </p:tgtEl>
                                        <p:attrNameLst>
                                          <p:attrName>style.visibility</p:attrName>
                                        </p:attrNameLst>
                                      </p:cBhvr>
                                      <p:to>
                                        <p:strVal val="visible"/>
                                      </p:to>
                                    </p:set>
                                    <p:anim calcmode="lin" valueType="num">
                                      <p:cBhvr additive="base">
                                        <p:cTn id="41" dur="500" fill="hold"/>
                                        <p:tgtEl>
                                          <p:spTgt spid="8">
                                            <p:graphicEl>
                                              <a:dgm id="{B3295653-596E-41DB-84DA-1014F4CA5BCD}"/>
                                            </p:graphicEl>
                                          </p:spTgt>
                                        </p:tgtEl>
                                        <p:attrNameLst>
                                          <p:attrName>ppt_x</p:attrName>
                                        </p:attrNameLst>
                                      </p:cBhvr>
                                      <p:tavLst>
                                        <p:tav tm="0">
                                          <p:val>
                                            <p:strVal val="#ppt_x"/>
                                          </p:val>
                                        </p:tav>
                                        <p:tav tm="100000">
                                          <p:val>
                                            <p:strVal val="#ppt_x"/>
                                          </p:val>
                                        </p:tav>
                                      </p:tavLst>
                                    </p:anim>
                                    <p:anim calcmode="lin" valueType="num">
                                      <p:cBhvr additive="base">
                                        <p:cTn id="42" dur="500" fill="hold"/>
                                        <p:tgtEl>
                                          <p:spTgt spid="8">
                                            <p:graphicEl>
                                              <a:dgm id="{B3295653-596E-41DB-84DA-1014F4CA5BCD}"/>
                                            </p:graphic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8">
                                            <p:graphicEl>
                                              <a:dgm id="{AF34A145-FEB4-456B-A19F-79510B3DE6EA}"/>
                                            </p:graphicEl>
                                          </p:spTgt>
                                        </p:tgtEl>
                                        <p:attrNameLst>
                                          <p:attrName>style.visibility</p:attrName>
                                        </p:attrNameLst>
                                      </p:cBhvr>
                                      <p:to>
                                        <p:strVal val="visible"/>
                                      </p:to>
                                    </p:set>
                                    <p:anim calcmode="lin" valueType="num">
                                      <p:cBhvr additive="base">
                                        <p:cTn id="47" dur="500" fill="hold"/>
                                        <p:tgtEl>
                                          <p:spTgt spid="8">
                                            <p:graphicEl>
                                              <a:dgm id="{AF34A145-FEB4-456B-A19F-79510B3DE6EA}"/>
                                            </p:graphicEl>
                                          </p:spTgt>
                                        </p:tgtEl>
                                        <p:attrNameLst>
                                          <p:attrName>ppt_x</p:attrName>
                                        </p:attrNameLst>
                                      </p:cBhvr>
                                      <p:tavLst>
                                        <p:tav tm="0">
                                          <p:val>
                                            <p:strVal val="#ppt_x"/>
                                          </p:val>
                                        </p:tav>
                                        <p:tav tm="100000">
                                          <p:val>
                                            <p:strVal val="#ppt_x"/>
                                          </p:val>
                                        </p:tav>
                                      </p:tavLst>
                                    </p:anim>
                                    <p:anim calcmode="lin" valueType="num">
                                      <p:cBhvr additive="base">
                                        <p:cTn id="48" dur="500" fill="hold"/>
                                        <p:tgtEl>
                                          <p:spTgt spid="8">
                                            <p:graphicEl>
                                              <a:dgm id="{AF34A145-FEB4-456B-A19F-79510B3DE6EA}"/>
                                            </p:graphic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graphicEl>
                                              <a:dgm id="{7A8232CC-9415-4B79-B325-FA5D56563EAE}"/>
                                            </p:graphicEl>
                                          </p:spTgt>
                                        </p:tgtEl>
                                        <p:attrNameLst>
                                          <p:attrName>style.visibility</p:attrName>
                                        </p:attrNameLst>
                                      </p:cBhvr>
                                      <p:to>
                                        <p:strVal val="visible"/>
                                      </p:to>
                                    </p:set>
                                    <p:anim calcmode="lin" valueType="num">
                                      <p:cBhvr additive="base">
                                        <p:cTn id="51" dur="500" fill="hold"/>
                                        <p:tgtEl>
                                          <p:spTgt spid="8">
                                            <p:graphicEl>
                                              <a:dgm id="{7A8232CC-9415-4B79-B325-FA5D56563EAE}"/>
                                            </p:graphicEl>
                                          </p:spTgt>
                                        </p:tgtEl>
                                        <p:attrNameLst>
                                          <p:attrName>ppt_x</p:attrName>
                                        </p:attrNameLst>
                                      </p:cBhvr>
                                      <p:tavLst>
                                        <p:tav tm="0">
                                          <p:val>
                                            <p:strVal val="#ppt_x"/>
                                          </p:val>
                                        </p:tav>
                                        <p:tav tm="100000">
                                          <p:val>
                                            <p:strVal val="#ppt_x"/>
                                          </p:val>
                                        </p:tav>
                                      </p:tavLst>
                                    </p:anim>
                                    <p:anim calcmode="lin" valueType="num">
                                      <p:cBhvr additive="base">
                                        <p:cTn id="52" dur="500" fill="hold"/>
                                        <p:tgtEl>
                                          <p:spTgt spid="8">
                                            <p:graphicEl>
                                              <a:dgm id="{7A8232CC-9415-4B79-B325-FA5D56563EAE}"/>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uiExpand="1">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2505279-452F-4018-81DF-83BD96ECFF4E}"/>
              </a:ext>
            </a:extLst>
          </p:cNvPr>
          <p:cNvSpPr>
            <a:spLocks noGrp="1"/>
          </p:cNvSpPr>
          <p:nvPr>
            <p:ph type="title"/>
          </p:nvPr>
        </p:nvSpPr>
        <p:spPr/>
        <p:txBody>
          <a:bodyPr/>
          <a:lstStyle/>
          <a:p>
            <a:r>
              <a:rPr lang="en-US"/>
              <a:t>CONSULTANCY ROSTERS</a:t>
            </a:r>
            <a:endParaRPr lang="en-CA"/>
          </a:p>
        </p:txBody>
      </p:sp>
      <p:sp>
        <p:nvSpPr>
          <p:cNvPr id="3" name="Content Placeholder 2">
            <a:extLst>
              <a:ext uri="{FF2B5EF4-FFF2-40B4-BE49-F238E27FC236}">
                <a16:creationId xmlns="" xmlns:a16="http://schemas.microsoft.com/office/drawing/2014/main" id="{D2EA91B4-B66F-4ACC-A87E-67B8F5B4D1AC}"/>
              </a:ext>
            </a:extLst>
          </p:cNvPr>
          <p:cNvSpPr>
            <a:spLocks noGrp="1"/>
          </p:cNvSpPr>
          <p:nvPr>
            <p:ph idx="1"/>
          </p:nvPr>
        </p:nvSpPr>
        <p:spPr/>
        <p:txBody>
          <a:bodyPr/>
          <a:lstStyle/>
          <a:p>
            <a:r>
              <a:rPr lang="en-US" b="0" dirty="0"/>
              <a:t>5 consultancy rosters advertised</a:t>
            </a:r>
          </a:p>
          <a:p>
            <a:endParaRPr lang="en-US" dirty="0"/>
          </a:p>
          <a:p>
            <a:endParaRPr lang="en-US" b="0" dirty="0"/>
          </a:p>
          <a:p>
            <a:endParaRPr lang="en-US" b="0" dirty="0"/>
          </a:p>
          <a:p>
            <a:endParaRPr lang="en-US" b="0" dirty="0"/>
          </a:p>
          <a:p>
            <a:endParaRPr lang="en-US" b="0" dirty="0"/>
          </a:p>
          <a:p>
            <a:endParaRPr lang="en-US" b="0" dirty="0"/>
          </a:p>
          <a:p>
            <a:r>
              <a:rPr lang="en-US" b="0" dirty="0"/>
              <a:t>Next step - review shortlisted applications, finalize rosters</a:t>
            </a:r>
            <a:endParaRPr lang="en-CA" dirty="0"/>
          </a:p>
        </p:txBody>
      </p:sp>
      <p:graphicFrame>
        <p:nvGraphicFramePr>
          <p:cNvPr id="4" name="Table 3">
            <a:extLst>
              <a:ext uri="{FF2B5EF4-FFF2-40B4-BE49-F238E27FC236}">
                <a16:creationId xmlns="" xmlns:a16="http://schemas.microsoft.com/office/drawing/2014/main" id="{AB6C01A5-628F-4B9B-B61A-207D182A1644}"/>
              </a:ext>
            </a:extLst>
          </p:cNvPr>
          <p:cNvGraphicFramePr>
            <a:graphicFrameLocks noGrp="1"/>
          </p:cNvGraphicFramePr>
          <p:nvPr>
            <p:extLst>
              <p:ext uri="{D42A27DB-BD31-4B8C-83A1-F6EECF244321}">
                <p14:modId xmlns:p14="http://schemas.microsoft.com/office/powerpoint/2010/main" val="3762976897"/>
              </p:ext>
            </p:extLst>
          </p:nvPr>
        </p:nvGraphicFramePr>
        <p:xfrm>
          <a:off x="620642" y="1908313"/>
          <a:ext cx="10352158" cy="3267984"/>
        </p:xfrm>
        <a:graphic>
          <a:graphicData uri="http://schemas.openxmlformats.org/drawingml/2006/table">
            <a:tbl>
              <a:tblPr firstRow="1" bandRow="1">
                <a:tableStyleId>{00A15C55-8517-42AA-B614-E9B94910E393}</a:tableStyleId>
              </a:tblPr>
              <a:tblGrid>
                <a:gridCol w="5176079">
                  <a:extLst>
                    <a:ext uri="{9D8B030D-6E8A-4147-A177-3AD203B41FA5}">
                      <a16:colId xmlns="" xmlns:a16="http://schemas.microsoft.com/office/drawing/2014/main" val="3358833339"/>
                    </a:ext>
                  </a:extLst>
                </a:gridCol>
                <a:gridCol w="5176079">
                  <a:extLst>
                    <a:ext uri="{9D8B030D-6E8A-4147-A177-3AD203B41FA5}">
                      <a16:colId xmlns="" xmlns:a16="http://schemas.microsoft.com/office/drawing/2014/main" val="4189961414"/>
                    </a:ext>
                  </a:extLst>
                </a:gridCol>
              </a:tblGrid>
              <a:tr h="544664">
                <a:tc>
                  <a:txBody>
                    <a:bodyPr/>
                    <a:lstStyle/>
                    <a:p>
                      <a:endParaRPr lang="en-CA" dirty="0"/>
                    </a:p>
                  </a:txBody>
                  <a:tcPr/>
                </a:tc>
                <a:tc>
                  <a:txBody>
                    <a:bodyPr/>
                    <a:lstStyle/>
                    <a:p>
                      <a:r>
                        <a:rPr lang="en-US"/>
                        <a:t> </a:t>
                      </a:r>
                      <a:r>
                        <a:rPr lang="en-US" sz="2400">
                          <a:solidFill>
                            <a:schemeClr val="tx1"/>
                          </a:solidFill>
                        </a:rPr>
                        <a:t>No of shortlisted applicants</a:t>
                      </a:r>
                      <a:endParaRPr lang="en-CA">
                        <a:solidFill>
                          <a:schemeClr val="tx1"/>
                        </a:solidFill>
                      </a:endParaRPr>
                    </a:p>
                  </a:txBody>
                  <a:tcPr/>
                </a:tc>
                <a:extLst>
                  <a:ext uri="{0D108BD9-81ED-4DB2-BD59-A6C34878D82A}">
                    <a16:rowId xmlns="" xmlns:a16="http://schemas.microsoft.com/office/drawing/2014/main" val="3575071890"/>
                  </a:ext>
                </a:extLst>
              </a:tr>
              <a:tr h="544664">
                <a:tc>
                  <a:txBody>
                    <a:bodyPr/>
                    <a:lstStyle/>
                    <a:p>
                      <a:r>
                        <a:rPr lang="en-US" sz="2000"/>
                        <a:t>CMAM</a:t>
                      </a:r>
                      <a:endParaRPr lang="en-CA" sz="2000"/>
                    </a:p>
                  </a:txBody>
                  <a:tcPr/>
                </a:tc>
                <a:tc>
                  <a:txBody>
                    <a:bodyPr/>
                    <a:lstStyle/>
                    <a:p>
                      <a:r>
                        <a:rPr lang="en-US" sz="2000"/>
                        <a:t>78</a:t>
                      </a:r>
                      <a:endParaRPr lang="en-CA" sz="2000"/>
                    </a:p>
                  </a:txBody>
                  <a:tcPr/>
                </a:tc>
                <a:extLst>
                  <a:ext uri="{0D108BD9-81ED-4DB2-BD59-A6C34878D82A}">
                    <a16:rowId xmlns="" xmlns:a16="http://schemas.microsoft.com/office/drawing/2014/main" val="3866882906"/>
                  </a:ext>
                </a:extLst>
              </a:tr>
              <a:tr h="544664">
                <a:tc>
                  <a:txBody>
                    <a:bodyPr/>
                    <a:lstStyle/>
                    <a:p>
                      <a:r>
                        <a:rPr lang="en-US" sz="2000"/>
                        <a:t>IYCF-E</a:t>
                      </a:r>
                      <a:endParaRPr lang="en-CA" sz="2000"/>
                    </a:p>
                  </a:txBody>
                  <a:tcPr/>
                </a:tc>
                <a:tc>
                  <a:txBody>
                    <a:bodyPr/>
                    <a:lstStyle/>
                    <a:p>
                      <a:r>
                        <a:rPr lang="en-US" sz="2000"/>
                        <a:t>34</a:t>
                      </a:r>
                      <a:endParaRPr lang="en-CA" sz="2000"/>
                    </a:p>
                  </a:txBody>
                  <a:tcPr/>
                </a:tc>
                <a:extLst>
                  <a:ext uri="{0D108BD9-81ED-4DB2-BD59-A6C34878D82A}">
                    <a16:rowId xmlns="" xmlns:a16="http://schemas.microsoft.com/office/drawing/2014/main" val="3269223578"/>
                  </a:ext>
                </a:extLst>
              </a:tr>
              <a:tr h="544664">
                <a:tc>
                  <a:txBody>
                    <a:bodyPr/>
                    <a:lstStyle/>
                    <a:p>
                      <a:r>
                        <a:rPr lang="en-CA" sz="2000"/>
                        <a:t>Assessments</a:t>
                      </a:r>
                    </a:p>
                  </a:txBody>
                  <a:tcPr/>
                </a:tc>
                <a:tc>
                  <a:txBody>
                    <a:bodyPr/>
                    <a:lstStyle/>
                    <a:p>
                      <a:r>
                        <a:rPr lang="en-CA" sz="2000" dirty="0">
                          <a:solidFill>
                            <a:srgbClr val="FF0000"/>
                          </a:solidFill>
                        </a:rPr>
                        <a:t>45</a:t>
                      </a:r>
                    </a:p>
                  </a:txBody>
                  <a:tcPr/>
                </a:tc>
                <a:extLst>
                  <a:ext uri="{0D108BD9-81ED-4DB2-BD59-A6C34878D82A}">
                    <a16:rowId xmlns="" xmlns:a16="http://schemas.microsoft.com/office/drawing/2014/main" val="10003"/>
                  </a:ext>
                </a:extLst>
              </a:tr>
              <a:tr h="544664">
                <a:tc>
                  <a:txBody>
                    <a:bodyPr/>
                    <a:lstStyle/>
                    <a:p>
                      <a:r>
                        <a:rPr lang="en-US" sz="2000"/>
                        <a:t>Integrated Programming</a:t>
                      </a:r>
                      <a:endParaRPr lang="en-CA" sz="2000"/>
                    </a:p>
                  </a:txBody>
                  <a:tcPr/>
                </a:tc>
                <a:tc>
                  <a:txBody>
                    <a:bodyPr/>
                    <a:lstStyle/>
                    <a:p>
                      <a:r>
                        <a:rPr lang="en-US" sz="2000"/>
                        <a:t>32</a:t>
                      </a:r>
                      <a:endParaRPr lang="en-CA" sz="2000"/>
                    </a:p>
                  </a:txBody>
                  <a:tcPr/>
                </a:tc>
                <a:extLst>
                  <a:ext uri="{0D108BD9-81ED-4DB2-BD59-A6C34878D82A}">
                    <a16:rowId xmlns="" xmlns:a16="http://schemas.microsoft.com/office/drawing/2014/main" val="1772147845"/>
                  </a:ext>
                </a:extLst>
              </a:tr>
              <a:tr h="544664">
                <a:tc>
                  <a:txBody>
                    <a:bodyPr/>
                    <a:lstStyle/>
                    <a:p>
                      <a:r>
                        <a:rPr lang="en-US" sz="2000"/>
                        <a:t>Micronutrients</a:t>
                      </a:r>
                      <a:endParaRPr lang="en-CA" sz="2000"/>
                    </a:p>
                  </a:txBody>
                  <a:tcPr/>
                </a:tc>
                <a:tc>
                  <a:txBody>
                    <a:bodyPr/>
                    <a:lstStyle/>
                    <a:p>
                      <a:r>
                        <a:rPr lang="en-US" sz="2000" dirty="0"/>
                        <a:t>11</a:t>
                      </a:r>
                      <a:endParaRPr lang="en-CA" sz="2000" dirty="0"/>
                    </a:p>
                  </a:txBody>
                  <a:tcPr/>
                </a:tc>
                <a:extLst>
                  <a:ext uri="{0D108BD9-81ED-4DB2-BD59-A6C34878D82A}">
                    <a16:rowId xmlns="" xmlns:a16="http://schemas.microsoft.com/office/drawing/2014/main" val="3098382512"/>
                  </a:ext>
                </a:extLst>
              </a:tr>
            </a:tbl>
          </a:graphicData>
        </a:graphic>
      </p:graphicFrame>
    </p:spTree>
    <p:extLst>
      <p:ext uri="{BB962C8B-B14F-4D97-AF65-F5344CB8AC3E}">
        <p14:creationId xmlns:p14="http://schemas.microsoft.com/office/powerpoint/2010/main" val="2694267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 calcmode="lin" valueType="num">
                                      <p:cBhvr additive="base">
                                        <p:cTn id="1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4A28B96-5C26-4B38-9120-DD32DA1B232A}"/>
              </a:ext>
            </a:extLst>
          </p:cNvPr>
          <p:cNvSpPr>
            <a:spLocks noGrp="1"/>
          </p:cNvSpPr>
          <p:nvPr>
            <p:ph type="title"/>
          </p:nvPr>
        </p:nvSpPr>
        <p:spPr/>
        <p:txBody>
          <a:bodyPr/>
          <a:lstStyle/>
          <a:p>
            <a:r>
              <a:rPr lang="en-US"/>
              <a:t>CONCEPT NOTE</a:t>
            </a:r>
            <a:endParaRPr lang="en-CA"/>
          </a:p>
        </p:txBody>
      </p:sp>
      <p:sp>
        <p:nvSpPr>
          <p:cNvPr id="3" name="Content Placeholder 2">
            <a:extLst>
              <a:ext uri="{FF2B5EF4-FFF2-40B4-BE49-F238E27FC236}">
                <a16:creationId xmlns="" xmlns:a16="http://schemas.microsoft.com/office/drawing/2014/main" id="{6E76BEA6-6160-4E78-B909-D5465329A8A9}"/>
              </a:ext>
            </a:extLst>
          </p:cNvPr>
          <p:cNvSpPr>
            <a:spLocks noGrp="1"/>
          </p:cNvSpPr>
          <p:nvPr>
            <p:ph idx="1"/>
          </p:nvPr>
        </p:nvSpPr>
        <p:spPr/>
        <p:txBody>
          <a:bodyPr/>
          <a:lstStyle/>
          <a:p>
            <a:r>
              <a:rPr lang="en-US" dirty="0"/>
              <a:t>Outlines the rationale, activities and resources for TEP for 2 year period, taking into account what currently has funding</a:t>
            </a:r>
          </a:p>
          <a:p>
            <a:endParaRPr lang="en-US" dirty="0"/>
          </a:p>
          <a:p>
            <a:r>
              <a:rPr lang="en-US" dirty="0"/>
              <a:t>3 Areas of work:</a:t>
            </a:r>
          </a:p>
          <a:p>
            <a:pPr lvl="1"/>
            <a:r>
              <a:rPr lang="en-US" b="0" dirty="0">
                <a:solidFill>
                  <a:srgbClr val="F1543A"/>
                </a:solidFill>
              </a:rPr>
              <a:t>Specialized technical expertise (deployment &amp; remote support)</a:t>
            </a:r>
          </a:p>
          <a:p>
            <a:pPr lvl="1"/>
            <a:r>
              <a:rPr lang="en-US" b="0" dirty="0">
                <a:solidFill>
                  <a:srgbClr val="F1543A"/>
                </a:solidFill>
              </a:rPr>
              <a:t>Competency assessment &amp; capacity strengthening</a:t>
            </a:r>
          </a:p>
          <a:p>
            <a:pPr lvl="1"/>
            <a:r>
              <a:rPr lang="en-US" b="0" dirty="0">
                <a:solidFill>
                  <a:srgbClr val="F1543A"/>
                </a:solidFill>
              </a:rPr>
              <a:t>Roster management</a:t>
            </a:r>
            <a:endParaRPr lang="en-CA" b="0" dirty="0">
              <a:solidFill>
                <a:srgbClr val="F1543A"/>
              </a:solidFill>
            </a:endParaRPr>
          </a:p>
        </p:txBody>
      </p:sp>
    </p:spTree>
    <p:extLst>
      <p:ext uri="{BB962C8B-B14F-4D97-AF65-F5344CB8AC3E}">
        <p14:creationId xmlns:p14="http://schemas.microsoft.com/office/powerpoint/2010/main" val="3074722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A35FCEE-13EB-4DCE-8C6E-7DBAB55C029C}"/>
              </a:ext>
            </a:extLst>
          </p:cNvPr>
          <p:cNvSpPr>
            <a:spLocks noGrp="1"/>
          </p:cNvSpPr>
          <p:nvPr>
            <p:ph type="title"/>
          </p:nvPr>
        </p:nvSpPr>
        <p:spPr>
          <a:xfrm>
            <a:off x="380997" y="151606"/>
            <a:ext cx="11376991" cy="763588"/>
          </a:xfrm>
        </p:spPr>
        <p:txBody>
          <a:bodyPr/>
          <a:lstStyle/>
          <a:p>
            <a:r>
              <a:rPr lang="en-US" dirty="0"/>
              <a:t>Specialized Technical Expertise</a:t>
            </a:r>
            <a:endParaRPr lang="en-CA" dirty="0"/>
          </a:p>
        </p:txBody>
      </p:sp>
      <p:graphicFrame>
        <p:nvGraphicFramePr>
          <p:cNvPr id="5" name="Diagram 4"/>
          <p:cNvGraphicFramePr/>
          <p:nvPr>
            <p:extLst>
              <p:ext uri="{D42A27DB-BD31-4B8C-83A1-F6EECF244321}">
                <p14:modId xmlns:p14="http://schemas.microsoft.com/office/powerpoint/2010/main" val="1703987124"/>
              </p:ext>
            </p:extLst>
          </p:nvPr>
        </p:nvGraphicFramePr>
        <p:xfrm>
          <a:off x="380998" y="1037166"/>
          <a:ext cx="11376991"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31667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graphicEl>
                                              <a:dgm id="{B49293A1-640A-4036-8C7F-EC1B3F63B640}"/>
                                            </p:graphicEl>
                                          </p:spTgt>
                                        </p:tgtEl>
                                        <p:attrNameLst>
                                          <p:attrName>style.visibility</p:attrName>
                                        </p:attrNameLst>
                                      </p:cBhvr>
                                      <p:to>
                                        <p:strVal val="visible"/>
                                      </p:to>
                                    </p:set>
                                    <p:anim calcmode="lin" valueType="num">
                                      <p:cBhvr additive="base">
                                        <p:cTn id="7" dur="500" fill="hold"/>
                                        <p:tgtEl>
                                          <p:spTgt spid="5">
                                            <p:graphicEl>
                                              <a:dgm id="{B49293A1-640A-4036-8C7F-EC1B3F63B640}"/>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B49293A1-640A-4036-8C7F-EC1B3F63B640}"/>
                                            </p:graphic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graphicEl>
                                              <a:dgm id="{AAA66C28-2B10-4EEA-9378-7EBF245658B5}"/>
                                            </p:graphicEl>
                                          </p:spTgt>
                                        </p:tgtEl>
                                        <p:attrNameLst>
                                          <p:attrName>style.visibility</p:attrName>
                                        </p:attrNameLst>
                                      </p:cBhvr>
                                      <p:to>
                                        <p:strVal val="visible"/>
                                      </p:to>
                                    </p:set>
                                    <p:anim calcmode="lin" valueType="num">
                                      <p:cBhvr additive="base">
                                        <p:cTn id="11" dur="500" fill="hold"/>
                                        <p:tgtEl>
                                          <p:spTgt spid="5">
                                            <p:graphicEl>
                                              <a:dgm id="{AAA66C28-2B10-4EEA-9378-7EBF245658B5}"/>
                                            </p:graphic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graphicEl>
                                              <a:dgm id="{AAA66C28-2B10-4EEA-9378-7EBF245658B5}"/>
                                            </p:graphic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graphicEl>
                                              <a:dgm id="{CC866FE1-9C9C-4B7A-8208-FEFF367B6BCD}"/>
                                            </p:graphicEl>
                                          </p:spTgt>
                                        </p:tgtEl>
                                        <p:attrNameLst>
                                          <p:attrName>style.visibility</p:attrName>
                                        </p:attrNameLst>
                                      </p:cBhvr>
                                      <p:to>
                                        <p:strVal val="visible"/>
                                      </p:to>
                                    </p:set>
                                    <p:anim calcmode="lin" valueType="num">
                                      <p:cBhvr additive="base">
                                        <p:cTn id="17" dur="500" fill="hold"/>
                                        <p:tgtEl>
                                          <p:spTgt spid="5">
                                            <p:graphicEl>
                                              <a:dgm id="{CC866FE1-9C9C-4B7A-8208-FEFF367B6BCD}"/>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graphicEl>
                                              <a:dgm id="{CC866FE1-9C9C-4B7A-8208-FEFF367B6BCD}"/>
                                            </p:graphic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
                                            <p:graphicEl>
                                              <a:dgm id="{6AE531ED-EDBC-4F9C-8648-53B60812C625}"/>
                                            </p:graphicEl>
                                          </p:spTgt>
                                        </p:tgtEl>
                                        <p:attrNameLst>
                                          <p:attrName>style.visibility</p:attrName>
                                        </p:attrNameLst>
                                      </p:cBhvr>
                                      <p:to>
                                        <p:strVal val="visible"/>
                                      </p:to>
                                    </p:set>
                                    <p:anim calcmode="lin" valueType="num">
                                      <p:cBhvr additive="base">
                                        <p:cTn id="23" dur="500" fill="hold"/>
                                        <p:tgtEl>
                                          <p:spTgt spid="5">
                                            <p:graphicEl>
                                              <a:dgm id="{6AE531ED-EDBC-4F9C-8648-53B60812C625}"/>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graphicEl>
                                              <a:dgm id="{6AE531ED-EDBC-4F9C-8648-53B60812C625}"/>
                                            </p:graphic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
                                            <p:graphicEl>
                                              <a:dgm id="{19B39B6D-5C21-421A-9676-44373346A647}"/>
                                            </p:graphicEl>
                                          </p:spTgt>
                                        </p:tgtEl>
                                        <p:attrNameLst>
                                          <p:attrName>style.visibility</p:attrName>
                                        </p:attrNameLst>
                                      </p:cBhvr>
                                      <p:to>
                                        <p:strVal val="visible"/>
                                      </p:to>
                                    </p:set>
                                    <p:anim calcmode="lin" valueType="num">
                                      <p:cBhvr additive="base">
                                        <p:cTn id="27" dur="500" fill="hold"/>
                                        <p:tgtEl>
                                          <p:spTgt spid="5">
                                            <p:graphicEl>
                                              <a:dgm id="{19B39B6D-5C21-421A-9676-44373346A647}"/>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graphicEl>
                                              <a:dgm id="{19B39B6D-5C21-421A-9676-44373346A647}"/>
                                            </p:graphic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5">
                                            <p:graphicEl>
                                              <a:dgm id="{A8E45A33-8DE9-4274-836E-84672E36CFD1}"/>
                                            </p:graphicEl>
                                          </p:spTgt>
                                        </p:tgtEl>
                                        <p:attrNameLst>
                                          <p:attrName>style.visibility</p:attrName>
                                        </p:attrNameLst>
                                      </p:cBhvr>
                                      <p:to>
                                        <p:strVal val="visible"/>
                                      </p:to>
                                    </p:set>
                                    <p:anim calcmode="lin" valueType="num">
                                      <p:cBhvr additive="base">
                                        <p:cTn id="33" dur="500" fill="hold"/>
                                        <p:tgtEl>
                                          <p:spTgt spid="5">
                                            <p:graphicEl>
                                              <a:dgm id="{A8E45A33-8DE9-4274-836E-84672E36CFD1}"/>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graphicEl>
                                              <a:dgm id="{A8E45A33-8DE9-4274-836E-84672E36CFD1}"/>
                                            </p:graphic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5">
                                            <p:graphicEl>
                                              <a:dgm id="{16222660-B0F7-4FCE-A10F-ECF8C46169E7}"/>
                                            </p:graphicEl>
                                          </p:spTgt>
                                        </p:tgtEl>
                                        <p:attrNameLst>
                                          <p:attrName>style.visibility</p:attrName>
                                        </p:attrNameLst>
                                      </p:cBhvr>
                                      <p:to>
                                        <p:strVal val="visible"/>
                                      </p:to>
                                    </p:set>
                                    <p:anim calcmode="lin" valueType="num">
                                      <p:cBhvr additive="base">
                                        <p:cTn id="39" dur="500" fill="hold"/>
                                        <p:tgtEl>
                                          <p:spTgt spid="5">
                                            <p:graphicEl>
                                              <a:dgm id="{16222660-B0F7-4FCE-A10F-ECF8C46169E7}"/>
                                            </p:graphic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graphicEl>
                                              <a:dgm id="{16222660-B0F7-4FCE-A10F-ECF8C46169E7}"/>
                                            </p:graphic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
                                            <p:graphicEl>
                                              <a:dgm id="{E7177CED-60B3-421D-BED3-B7008B2933EC}"/>
                                            </p:graphicEl>
                                          </p:spTgt>
                                        </p:tgtEl>
                                        <p:attrNameLst>
                                          <p:attrName>style.visibility</p:attrName>
                                        </p:attrNameLst>
                                      </p:cBhvr>
                                      <p:to>
                                        <p:strVal val="visible"/>
                                      </p:to>
                                    </p:set>
                                    <p:anim calcmode="lin" valueType="num">
                                      <p:cBhvr additive="base">
                                        <p:cTn id="43" dur="500" fill="hold"/>
                                        <p:tgtEl>
                                          <p:spTgt spid="5">
                                            <p:graphicEl>
                                              <a:dgm id="{E7177CED-60B3-421D-BED3-B7008B2933EC}"/>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graphicEl>
                                              <a:dgm id="{E7177CED-60B3-421D-BED3-B7008B2933EC}"/>
                                            </p:graphic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graphicEl>
                                              <a:dgm id="{9E45A2E1-5C8C-4B56-BB29-2A77115F6281}"/>
                                            </p:graphicEl>
                                          </p:spTgt>
                                        </p:tgtEl>
                                        <p:attrNameLst>
                                          <p:attrName>style.visibility</p:attrName>
                                        </p:attrNameLst>
                                      </p:cBhvr>
                                      <p:to>
                                        <p:strVal val="visible"/>
                                      </p:to>
                                    </p:set>
                                    <p:anim calcmode="lin" valueType="num">
                                      <p:cBhvr additive="base">
                                        <p:cTn id="49" dur="500" fill="hold"/>
                                        <p:tgtEl>
                                          <p:spTgt spid="5">
                                            <p:graphicEl>
                                              <a:dgm id="{9E45A2E1-5C8C-4B56-BB29-2A77115F6281}"/>
                                            </p:graphic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graphicEl>
                                              <a:dgm id="{9E45A2E1-5C8C-4B56-BB29-2A77115F6281}"/>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3C7BBA3-8784-4EB4-B50D-58415373C22B}"/>
              </a:ext>
            </a:extLst>
          </p:cNvPr>
          <p:cNvSpPr>
            <a:spLocks noGrp="1"/>
          </p:cNvSpPr>
          <p:nvPr>
            <p:ph type="title"/>
          </p:nvPr>
        </p:nvSpPr>
        <p:spPr/>
        <p:txBody>
          <a:bodyPr/>
          <a:lstStyle/>
          <a:p>
            <a:r>
              <a:rPr lang="en-US"/>
              <a:t>Competency Assessment &amp; Capacity Strengthening</a:t>
            </a:r>
            <a:endParaRPr lang="en-CA"/>
          </a:p>
        </p:txBody>
      </p:sp>
      <p:sp>
        <p:nvSpPr>
          <p:cNvPr id="3" name="Content Placeholder 2">
            <a:extLst>
              <a:ext uri="{FF2B5EF4-FFF2-40B4-BE49-F238E27FC236}">
                <a16:creationId xmlns="" xmlns:a16="http://schemas.microsoft.com/office/drawing/2014/main" id="{405A7EDB-42AD-4B18-951D-5450BFB830A5}"/>
              </a:ext>
            </a:extLst>
          </p:cNvPr>
          <p:cNvSpPr>
            <a:spLocks noGrp="1"/>
          </p:cNvSpPr>
          <p:nvPr>
            <p:ph idx="1"/>
          </p:nvPr>
        </p:nvSpPr>
        <p:spPr/>
        <p:txBody>
          <a:bodyPr/>
          <a:lstStyle/>
          <a:p>
            <a:pPr marL="0" indent="0">
              <a:buNone/>
            </a:pPr>
            <a:r>
              <a:rPr lang="en-US" dirty="0"/>
              <a:t>Activities:</a:t>
            </a:r>
          </a:p>
          <a:p>
            <a:pPr marL="514350" indent="-514350">
              <a:buFont typeface="+mj-lt"/>
              <a:buAutoNum type="arabicPeriod"/>
            </a:pPr>
            <a:r>
              <a:rPr lang="en-US" b="0" dirty="0"/>
              <a:t>Review and update of NiE Competency Framework</a:t>
            </a:r>
          </a:p>
          <a:p>
            <a:pPr marL="514350" indent="-514350">
              <a:buFont typeface="+mj-lt"/>
              <a:buAutoNum type="arabicPeriod"/>
            </a:pPr>
            <a:r>
              <a:rPr lang="en-US" b="0" dirty="0"/>
              <a:t>Develop Competency Assessment tools and process</a:t>
            </a:r>
          </a:p>
          <a:p>
            <a:pPr marL="514350" indent="-514350">
              <a:buFont typeface="+mj-lt"/>
              <a:buAutoNum type="arabicPeriod"/>
            </a:pPr>
            <a:r>
              <a:rPr lang="en-US" b="0" dirty="0"/>
              <a:t>Undertake Competency Assessment</a:t>
            </a:r>
          </a:p>
          <a:p>
            <a:pPr marL="514350" indent="-514350">
              <a:buFont typeface="+mj-lt"/>
              <a:buAutoNum type="arabicPeriod"/>
            </a:pPr>
            <a:r>
              <a:rPr lang="en-US" b="0" dirty="0"/>
              <a:t>Conduct market analysis of an analysis of the global and regional NiE practitioner workforce including, size, composition, technical specialization and demand </a:t>
            </a:r>
          </a:p>
          <a:p>
            <a:pPr marL="514350" indent="-514350">
              <a:buFont typeface="+mj-lt"/>
              <a:buAutoNum type="arabicPeriod"/>
            </a:pPr>
            <a:r>
              <a:rPr lang="en-US" b="0" dirty="0"/>
              <a:t>Capacity </a:t>
            </a:r>
            <a:r>
              <a:rPr lang="en-US" b="0" dirty="0" smtClean="0"/>
              <a:t>strengthening</a:t>
            </a:r>
            <a:endParaRPr lang="en-US" b="0" dirty="0"/>
          </a:p>
        </p:txBody>
      </p:sp>
    </p:spTree>
    <p:extLst>
      <p:ext uri="{BB962C8B-B14F-4D97-AF65-F5344CB8AC3E}">
        <p14:creationId xmlns:p14="http://schemas.microsoft.com/office/powerpoint/2010/main" val="4146587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3A2D88D-954B-49CD-A67C-49B78CCE1963}"/>
              </a:ext>
            </a:extLst>
          </p:cNvPr>
          <p:cNvSpPr>
            <a:spLocks noGrp="1"/>
          </p:cNvSpPr>
          <p:nvPr>
            <p:ph type="title"/>
          </p:nvPr>
        </p:nvSpPr>
        <p:spPr>
          <a:xfrm>
            <a:off x="379755" y="74612"/>
            <a:ext cx="11376991" cy="763588"/>
          </a:xfrm>
        </p:spPr>
        <p:txBody>
          <a:bodyPr/>
          <a:lstStyle/>
          <a:p>
            <a:pPr algn="ctr"/>
            <a:r>
              <a:rPr lang="en-US"/>
              <a:t>COMPARISON: DEPLOYMENT MODELS</a:t>
            </a:r>
            <a:endParaRPr lang="en-GB"/>
          </a:p>
        </p:txBody>
      </p:sp>
      <p:graphicFrame>
        <p:nvGraphicFramePr>
          <p:cNvPr id="129" name="Diagram 128"/>
          <p:cNvGraphicFramePr/>
          <p:nvPr>
            <p:extLst>
              <p:ext uri="{D42A27DB-BD31-4B8C-83A1-F6EECF244321}">
                <p14:modId xmlns:p14="http://schemas.microsoft.com/office/powerpoint/2010/main" val="2899630490"/>
              </p:ext>
            </p:extLst>
          </p:nvPr>
        </p:nvGraphicFramePr>
        <p:xfrm>
          <a:off x="253382" y="838200"/>
          <a:ext cx="8103218" cy="3282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 name="Picture 9"/>
          <p:cNvPicPr>
            <a:picLocks noChangeAspect="1"/>
          </p:cNvPicPr>
          <p:nvPr/>
        </p:nvPicPr>
        <p:blipFill>
          <a:blip r:embed="rId8"/>
          <a:stretch>
            <a:fillRect/>
          </a:stretch>
        </p:blipFill>
        <p:spPr>
          <a:xfrm>
            <a:off x="6368415" y="3090459"/>
            <a:ext cx="5635981" cy="3465000"/>
          </a:xfrm>
          <a:prstGeom prst="rect">
            <a:avLst/>
          </a:prstGeom>
          <a:ln>
            <a:solidFill>
              <a:srgbClr val="7030A0"/>
            </a:solidFill>
          </a:ln>
        </p:spPr>
      </p:pic>
    </p:spTree>
    <p:extLst>
      <p:ext uri="{BB962C8B-B14F-4D97-AF65-F5344CB8AC3E}">
        <p14:creationId xmlns:p14="http://schemas.microsoft.com/office/powerpoint/2010/main" val="394469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9">
                                            <p:graphicEl>
                                              <a:dgm id="{3CFB650F-181D-4AEC-8AA9-8F4FE919E63A}"/>
                                            </p:graphicEl>
                                          </p:spTgt>
                                        </p:tgtEl>
                                        <p:attrNameLst>
                                          <p:attrName>style.visibility</p:attrName>
                                        </p:attrNameLst>
                                      </p:cBhvr>
                                      <p:to>
                                        <p:strVal val="visible"/>
                                      </p:to>
                                    </p:set>
                                    <p:anim calcmode="lin" valueType="num">
                                      <p:cBhvr additive="base">
                                        <p:cTn id="7" dur="500" fill="hold"/>
                                        <p:tgtEl>
                                          <p:spTgt spid="129">
                                            <p:graphicEl>
                                              <a:dgm id="{3CFB650F-181D-4AEC-8AA9-8F4FE919E63A}"/>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129">
                                            <p:graphicEl>
                                              <a:dgm id="{3CFB650F-181D-4AEC-8AA9-8F4FE919E63A}"/>
                                            </p:graphic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29">
                                            <p:graphicEl>
                                              <a:dgm id="{58F41D2F-8DCE-44A0-A672-3E4E4C97A37D}"/>
                                            </p:graphicEl>
                                          </p:spTgt>
                                        </p:tgtEl>
                                        <p:attrNameLst>
                                          <p:attrName>style.visibility</p:attrName>
                                        </p:attrNameLst>
                                      </p:cBhvr>
                                      <p:to>
                                        <p:strVal val="visible"/>
                                      </p:to>
                                    </p:set>
                                    <p:anim calcmode="lin" valueType="num">
                                      <p:cBhvr additive="base">
                                        <p:cTn id="12" dur="500" fill="hold"/>
                                        <p:tgtEl>
                                          <p:spTgt spid="129">
                                            <p:graphicEl>
                                              <a:dgm id="{58F41D2F-8DCE-44A0-A672-3E4E4C97A37D}"/>
                                            </p:graphicEl>
                                          </p:spTgt>
                                        </p:tgtEl>
                                        <p:attrNameLst>
                                          <p:attrName>ppt_x</p:attrName>
                                        </p:attrNameLst>
                                      </p:cBhvr>
                                      <p:tavLst>
                                        <p:tav tm="0">
                                          <p:val>
                                            <p:strVal val="#ppt_x"/>
                                          </p:val>
                                        </p:tav>
                                        <p:tav tm="100000">
                                          <p:val>
                                            <p:strVal val="#ppt_x"/>
                                          </p:val>
                                        </p:tav>
                                      </p:tavLst>
                                    </p:anim>
                                    <p:anim calcmode="lin" valueType="num">
                                      <p:cBhvr additive="base">
                                        <p:cTn id="13" dur="500" fill="hold"/>
                                        <p:tgtEl>
                                          <p:spTgt spid="129">
                                            <p:graphicEl>
                                              <a:dgm id="{58F41D2F-8DCE-44A0-A672-3E4E4C97A37D}"/>
                                            </p:graphic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29">
                                            <p:graphicEl>
                                              <a:dgm id="{EA56E270-7057-4FA8-A37C-1F7F186E5413}"/>
                                            </p:graphicEl>
                                          </p:spTgt>
                                        </p:tgtEl>
                                        <p:attrNameLst>
                                          <p:attrName>style.visibility</p:attrName>
                                        </p:attrNameLst>
                                      </p:cBhvr>
                                      <p:to>
                                        <p:strVal val="visible"/>
                                      </p:to>
                                    </p:set>
                                    <p:anim calcmode="lin" valueType="num">
                                      <p:cBhvr additive="base">
                                        <p:cTn id="17" dur="500" fill="hold"/>
                                        <p:tgtEl>
                                          <p:spTgt spid="129">
                                            <p:graphicEl>
                                              <a:dgm id="{EA56E270-7057-4FA8-A37C-1F7F186E5413}"/>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129">
                                            <p:graphicEl>
                                              <a:dgm id="{EA56E270-7057-4FA8-A37C-1F7F186E5413}"/>
                                            </p:graphic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29">
                                            <p:graphicEl>
                                              <a:dgm id="{6C39E158-38AE-4A07-BE98-4DFA38918E5E}"/>
                                            </p:graphicEl>
                                          </p:spTgt>
                                        </p:tgtEl>
                                        <p:attrNameLst>
                                          <p:attrName>style.visibility</p:attrName>
                                        </p:attrNameLst>
                                      </p:cBhvr>
                                      <p:to>
                                        <p:strVal val="visible"/>
                                      </p:to>
                                    </p:set>
                                    <p:anim calcmode="lin" valueType="num">
                                      <p:cBhvr additive="base">
                                        <p:cTn id="23" dur="500" fill="hold"/>
                                        <p:tgtEl>
                                          <p:spTgt spid="129">
                                            <p:graphicEl>
                                              <a:dgm id="{6C39E158-38AE-4A07-BE98-4DFA38918E5E}"/>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129">
                                            <p:graphicEl>
                                              <a:dgm id="{6C39E158-38AE-4A07-BE98-4DFA38918E5E}"/>
                                            </p:graphic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29">
                                            <p:graphicEl>
                                              <a:dgm id="{B7AC3AB7-5EFF-46F6-B0A0-D5F85B0FEC04}"/>
                                            </p:graphicEl>
                                          </p:spTgt>
                                        </p:tgtEl>
                                        <p:attrNameLst>
                                          <p:attrName>style.visibility</p:attrName>
                                        </p:attrNameLst>
                                      </p:cBhvr>
                                      <p:to>
                                        <p:strVal val="visible"/>
                                      </p:to>
                                    </p:set>
                                    <p:anim calcmode="lin" valueType="num">
                                      <p:cBhvr additive="base">
                                        <p:cTn id="29" dur="500" fill="hold"/>
                                        <p:tgtEl>
                                          <p:spTgt spid="129">
                                            <p:graphicEl>
                                              <a:dgm id="{B7AC3AB7-5EFF-46F6-B0A0-D5F85B0FEC04}"/>
                                            </p:graphicEl>
                                          </p:spTgt>
                                        </p:tgtEl>
                                        <p:attrNameLst>
                                          <p:attrName>ppt_x</p:attrName>
                                        </p:attrNameLst>
                                      </p:cBhvr>
                                      <p:tavLst>
                                        <p:tav tm="0">
                                          <p:val>
                                            <p:strVal val="#ppt_x"/>
                                          </p:val>
                                        </p:tav>
                                        <p:tav tm="100000">
                                          <p:val>
                                            <p:strVal val="#ppt_x"/>
                                          </p:val>
                                        </p:tav>
                                      </p:tavLst>
                                    </p:anim>
                                    <p:anim calcmode="lin" valueType="num">
                                      <p:cBhvr additive="base">
                                        <p:cTn id="30" dur="500" fill="hold"/>
                                        <p:tgtEl>
                                          <p:spTgt spid="129">
                                            <p:graphicEl>
                                              <a:dgm id="{B7AC3AB7-5EFF-46F6-B0A0-D5F85B0FEC04}"/>
                                            </p:graphic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29">
                                            <p:graphicEl>
                                              <a:dgm id="{AE803954-F3D8-4D65-AF70-9005417833AB}"/>
                                            </p:graphicEl>
                                          </p:spTgt>
                                        </p:tgtEl>
                                        <p:attrNameLst>
                                          <p:attrName>style.visibility</p:attrName>
                                        </p:attrNameLst>
                                      </p:cBhvr>
                                      <p:to>
                                        <p:strVal val="visible"/>
                                      </p:to>
                                    </p:set>
                                    <p:anim calcmode="lin" valueType="num">
                                      <p:cBhvr additive="base">
                                        <p:cTn id="35" dur="500" fill="hold"/>
                                        <p:tgtEl>
                                          <p:spTgt spid="129">
                                            <p:graphicEl>
                                              <a:dgm id="{AE803954-F3D8-4D65-AF70-9005417833AB}"/>
                                            </p:graphicEl>
                                          </p:spTgt>
                                        </p:tgtEl>
                                        <p:attrNameLst>
                                          <p:attrName>ppt_x</p:attrName>
                                        </p:attrNameLst>
                                      </p:cBhvr>
                                      <p:tavLst>
                                        <p:tav tm="0">
                                          <p:val>
                                            <p:strVal val="#ppt_x"/>
                                          </p:val>
                                        </p:tav>
                                        <p:tav tm="100000">
                                          <p:val>
                                            <p:strVal val="#ppt_x"/>
                                          </p:val>
                                        </p:tav>
                                      </p:tavLst>
                                    </p:anim>
                                    <p:anim calcmode="lin" valueType="num">
                                      <p:cBhvr additive="base">
                                        <p:cTn id="36" dur="500" fill="hold"/>
                                        <p:tgtEl>
                                          <p:spTgt spid="129">
                                            <p:graphicEl>
                                              <a:dgm id="{AE803954-F3D8-4D65-AF70-9005417833AB}"/>
                                            </p:graphic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9" grpId="0" uiExpand="1">
        <p:bldSub>
          <a:bldDgm bld="lvlOne"/>
        </p:bldSub>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753FB32-3A05-42A6-9E1C-AA31565F497B}"/>
              </a:ext>
            </a:extLst>
          </p:cNvPr>
          <p:cNvSpPr>
            <a:spLocks noGrp="1"/>
          </p:cNvSpPr>
          <p:nvPr>
            <p:ph type="title"/>
          </p:nvPr>
        </p:nvSpPr>
        <p:spPr/>
        <p:txBody>
          <a:bodyPr/>
          <a:lstStyle/>
          <a:p>
            <a:r>
              <a:rPr lang="en-US" b="1" dirty="0"/>
              <a:t>TEP Resource </a:t>
            </a:r>
            <a:r>
              <a:rPr lang="en-US" b="1" dirty="0" smtClean="0"/>
              <a:t>Requirements – DRAFT ESTIMATE</a:t>
            </a:r>
            <a:endParaRPr lang="en-CA" b="1" dirty="0"/>
          </a:p>
        </p:txBody>
      </p:sp>
      <p:pic>
        <p:nvPicPr>
          <p:cNvPr id="14" name="Picture 13"/>
          <p:cNvPicPr>
            <a:picLocks noChangeAspect="1"/>
          </p:cNvPicPr>
          <p:nvPr/>
        </p:nvPicPr>
        <p:blipFill>
          <a:blip r:embed="rId3"/>
          <a:stretch>
            <a:fillRect/>
          </a:stretch>
        </p:blipFill>
        <p:spPr>
          <a:xfrm>
            <a:off x="714771" y="1077691"/>
            <a:ext cx="8690589" cy="5521626"/>
          </a:xfrm>
          <a:prstGeom prst="rect">
            <a:avLst/>
          </a:prstGeom>
        </p:spPr>
      </p:pic>
      <p:sp>
        <p:nvSpPr>
          <p:cNvPr id="15" name="Oval 14"/>
          <p:cNvSpPr/>
          <p:nvPr/>
        </p:nvSpPr>
        <p:spPr>
          <a:xfrm>
            <a:off x="4314394" y="1620540"/>
            <a:ext cx="1360716" cy="4435928"/>
          </a:xfrm>
          <a:prstGeom prst="ellipse">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6148643" y="5247602"/>
            <a:ext cx="1360716" cy="57694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84852" y="877817"/>
            <a:ext cx="1737360" cy="1485445"/>
          </a:xfrm>
          <a:prstGeom prst="rect">
            <a:avLst/>
          </a:prstGeom>
        </p:spPr>
      </p:pic>
      <p:pic>
        <p:nvPicPr>
          <p:cNvPr id="7" name="Picture 6"/>
          <p:cNvPicPr>
            <a:picLocks noChangeAspect="1"/>
          </p:cNvPicPr>
          <p:nvPr/>
        </p:nvPicPr>
        <p:blipFill>
          <a:blip r:embed="rId5"/>
          <a:stretch>
            <a:fillRect/>
          </a:stretch>
        </p:blipFill>
        <p:spPr>
          <a:xfrm>
            <a:off x="9739132" y="2354384"/>
            <a:ext cx="1828800" cy="909326"/>
          </a:xfrm>
          <a:prstGeom prst="rect">
            <a:avLst/>
          </a:prstGeom>
        </p:spPr>
      </p:pic>
      <p:pic>
        <p:nvPicPr>
          <p:cNvPr id="8" name="Picture 7"/>
          <p:cNvPicPr>
            <a:picLocks noChangeAspect="1"/>
          </p:cNvPicPr>
          <p:nvPr/>
        </p:nvPicPr>
        <p:blipFill rotWithShape="1">
          <a:blip r:embed="rId6" cstate="print">
            <a:extLst>
              <a:ext uri="{28A0092B-C50C-407E-A947-70E740481C1C}">
                <a14:useLocalDpi xmlns:a14="http://schemas.microsoft.com/office/drawing/2010/main" val="0"/>
              </a:ext>
            </a:extLst>
          </a:blip>
          <a:srcRect l="24815" t="37500" r="25741" b="32685"/>
          <a:stretch/>
        </p:blipFill>
        <p:spPr>
          <a:xfrm>
            <a:off x="9876292" y="3430818"/>
            <a:ext cx="1554480" cy="937345"/>
          </a:xfrm>
          <a:prstGeom prst="rect">
            <a:avLst/>
          </a:prstGeom>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647692" y="4616396"/>
            <a:ext cx="2011680" cy="447040"/>
          </a:xfrm>
          <a:prstGeom prst="rect">
            <a:avLst/>
          </a:prstGeom>
        </p:spPr>
      </p:pic>
      <p:sp>
        <p:nvSpPr>
          <p:cNvPr id="3" name="TextBox 2"/>
          <p:cNvSpPr txBox="1"/>
          <p:nvPr/>
        </p:nvSpPr>
        <p:spPr>
          <a:xfrm>
            <a:off x="9554901" y="5234973"/>
            <a:ext cx="2390171" cy="1200329"/>
          </a:xfrm>
          <a:prstGeom prst="rect">
            <a:avLst/>
          </a:prstGeom>
          <a:solidFill>
            <a:srgbClr val="00B050"/>
          </a:solidFill>
        </p:spPr>
        <p:txBody>
          <a:bodyPr wrap="square" rtlCol="0">
            <a:spAutoFit/>
          </a:bodyPr>
          <a:lstStyle/>
          <a:p>
            <a:pPr algn="ctr"/>
            <a:r>
              <a:rPr lang="en-US" b="1" dirty="0" smtClean="0">
                <a:solidFill>
                  <a:schemeClr val="bg1"/>
                </a:solidFill>
              </a:rPr>
              <a:t>Others currently in the pipeline</a:t>
            </a:r>
          </a:p>
          <a:p>
            <a:pPr algn="ctr"/>
            <a:r>
              <a:rPr lang="en-US" b="1" dirty="0" smtClean="0">
                <a:solidFill>
                  <a:srgbClr val="002060"/>
                </a:solidFill>
              </a:rPr>
              <a:t>But there remains a significant gap</a:t>
            </a:r>
            <a:endParaRPr lang="en-US" b="1" dirty="0">
              <a:solidFill>
                <a:srgbClr val="002060"/>
              </a:solidFill>
            </a:endParaRPr>
          </a:p>
        </p:txBody>
      </p:sp>
    </p:spTree>
    <p:extLst>
      <p:ext uri="{BB962C8B-B14F-4D97-AF65-F5344CB8AC3E}">
        <p14:creationId xmlns:p14="http://schemas.microsoft.com/office/powerpoint/2010/main" val="2828679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9" fill="hold" grpId="1" nodeType="clickEffect">
                                  <p:stCondLst>
                                    <p:cond delay="0"/>
                                  </p:stCondLst>
                                  <p:childTnLst>
                                    <p:anim calcmode="lin" valueType="num">
                                      <p:cBhvr additive="base">
                                        <p:cTn id="12" dur="500"/>
                                        <p:tgtEl>
                                          <p:spTgt spid="15"/>
                                        </p:tgtEl>
                                        <p:attrNameLst>
                                          <p:attrName>ppt_x</p:attrName>
                                        </p:attrNameLst>
                                      </p:cBhvr>
                                      <p:tavLst>
                                        <p:tav tm="0">
                                          <p:val>
                                            <p:strVal val="ppt_x"/>
                                          </p:val>
                                        </p:tav>
                                        <p:tav tm="100000">
                                          <p:val>
                                            <p:strVal val="0-ppt_w/2"/>
                                          </p:val>
                                        </p:tav>
                                      </p:tavLst>
                                    </p:anim>
                                    <p:anim calcmode="lin" valueType="num">
                                      <p:cBhvr additive="base">
                                        <p:cTn id="13" dur="500"/>
                                        <p:tgtEl>
                                          <p:spTgt spid="15"/>
                                        </p:tgtEl>
                                        <p:attrNameLst>
                                          <p:attrName>ppt_y</p:attrName>
                                        </p:attrNameLst>
                                      </p:cBhvr>
                                      <p:tavLst>
                                        <p:tav tm="0">
                                          <p:val>
                                            <p:strVal val="ppt_y"/>
                                          </p:val>
                                        </p:tav>
                                        <p:tav tm="100000">
                                          <p:val>
                                            <p:strVal val="0-ppt_h/2"/>
                                          </p:val>
                                        </p:tav>
                                      </p:tavLst>
                                    </p:anim>
                                    <p:set>
                                      <p:cBhvr>
                                        <p:cTn id="14" dur="1" fill="hold">
                                          <p:stCondLst>
                                            <p:cond delay="499"/>
                                          </p:stCondLst>
                                        </p:cTn>
                                        <p:tgtEl>
                                          <p:spTgt spid="15"/>
                                        </p:tgtEl>
                                        <p:attrNameLst>
                                          <p:attrName>style.visibility</p:attrName>
                                        </p:attrNameLst>
                                      </p:cBhvr>
                                      <p:to>
                                        <p:strVal val="hidden"/>
                                      </p:to>
                                    </p:set>
                                  </p:childTnLst>
                                </p:cTn>
                              </p:par>
                            </p:childTnLst>
                          </p:cTn>
                        </p:par>
                        <p:par>
                          <p:cTn id="15" fill="hold">
                            <p:stCondLst>
                              <p:cond delay="500"/>
                            </p:stCondLst>
                            <p:childTnLst>
                              <p:par>
                                <p:cTn id="16" presetID="2" presetClass="entr" presetSubtype="4"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500" fill="hold"/>
                                        <p:tgtEl>
                                          <p:spTgt spid="16"/>
                                        </p:tgtEl>
                                        <p:attrNameLst>
                                          <p:attrName>ppt_x</p:attrName>
                                        </p:attrNameLst>
                                      </p:cBhvr>
                                      <p:tavLst>
                                        <p:tav tm="0">
                                          <p:val>
                                            <p:strVal val="#ppt_x"/>
                                          </p:val>
                                        </p:tav>
                                        <p:tav tm="100000">
                                          <p:val>
                                            <p:strVal val="#ppt_x"/>
                                          </p:val>
                                        </p:tav>
                                      </p:tavLst>
                                    </p:anim>
                                    <p:anim calcmode="lin" valueType="num">
                                      <p:cBhvr additive="base">
                                        <p:cTn id="1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ppt_x"/>
                                          </p:val>
                                        </p:tav>
                                        <p:tav tm="100000">
                                          <p:val>
                                            <p:strVal val="#ppt_x"/>
                                          </p:val>
                                        </p:tav>
                                      </p:tavLst>
                                    </p:anim>
                                    <p:anim calcmode="lin" valueType="num">
                                      <p:cBhvr additive="base">
                                        <p:cTn id="25" dur="500" fill="hold"/>
                                        <p:tgtEl>
                                          <p:spTgt spid="6"/>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ppt_x"/>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ppt_x"/>
                                          </p:val>
                                        </p:tav>
                                        <p:tav tm="100000">
                                          <p:val>
                                            <p:strVal val="#ppt_x"/>
                                          </p:val>
                                        </p:tav>
                                      </p:tavLst>
                                    </p:anim>
                                    <p:anim calcmode="lin" valueType="num">
                                      <p:cBhvr additive="base">
                                        <p:cTn id="33" dur="500" fill="hold"/>
                                        <p:tgtEl>
                                          <p:spTgt spid="8"/>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ppt_x"/>
                                          </p:val>
                                        </p:tav>
                                        <p:tav tm="100000">
                                          <p:val>
                                            <p:strVal val="#ppt_x"/>
                                          </p:val>
                                        </p:tav>
                                      </p:tavLst>
                                    </p:anim>
                                    <p:anim calcmode="lin" valueType="num">
                                      <p:cBhvr additive="base">
                                        <p:cTn id="3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bg/>
                                          </p:spTgt>
                                        </p:tgtEl>
                                        <p:attrNameLst>
                                          <p:attrName>style.visibility</p:attrName>
                                        </p:attrNameLst>
                                      </p:cBhvr>
                                      <p:to>
                                        <p:strVal val="visible"/>
                                      </p:to>
                                    </p:set>
                                    <p:anim calcmode="lin" valueType="num">
                                      <p:cBhvr additive="base">
                                        <p:cTn id="42" dur="500" fill="hold"/>
                                        <p:tgtEl>
                                          <p:spTgt spid="3">
                                            <p:bg/>
                                          </p:spTgt>
                                        </p:tgtEl>
                                        <p:attrNameLst>
                                          <p:attrName>ppt_x</p:attrName>
                                        </p:attrNameLst>
                                      </p:cBhvr>
                                      <p:tavLst>
                                        <p:tav tm="0">
                                          <p:val>
                                            <p:strVal val="#ppt_x"/>
                                          </p:val>
                                        </p:tav>
                                        <p:tav tm="100000">
                                          <p:val>
                                            <p:strVal val="#ppt_x"/>
                                          </p:val>
                                        </p:tav>
                                      </p:tavLst>
                                    </p:anim>
                                    <p:anim calcmode="lin" valueType="num">
                                      <p:cBhvr additive="base">
                                        <p:cTn id="43"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0" end="0"/>
                                            </p:txEl>
                                          </p:spTgt>
                                        </p:tgtEl>
                                        <p:attrNameLst>
                                          <p:attrName>style.visibility</p:attrName>
                                        </p:attrNameLst>
                                      </p:cBhvr>
                                      <p:to>
                                        <p:strVal val="visible"/>
                                      </p:to>
                                    </p:set>
                                    <p:anim calcmode="lin" valueType="num">
                                      <p:cBhvr additive="base">
                                        <p:cTn id="4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1" end="1"/>
                                            </p:txEl>
                                          </p:spTgt>
                                        </p:tgtEl>
                                        <p:attrNameLst>
                                          <p:attrName>style.visibility</p:attrName>
                                        </p:attrNameLst>
                                      </p:cBhvr>
                                      <p:to>
                                        <p:strVal val="visible"/>
                                      </p:to>
                                    </p:set>
                                    <p:anim calcmode="lin" valueType="num">
                                      <p:cBhvr additive="base">
                                        <p:cTn id="5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6" grpId="0" animBg="1"/>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78295" y="715616"/>
            <a:ext cx="11549269" cy="4293705"/>
          </a:xfrm>
        </p:spPr>
        <p:txBody>
          <a:bodyPr vert="horz" lIns="91440" tIns="45720" rIns="91440" bIns="45720" rtlCol="0" anchor="t">
            <a:noAutofit/>
          </a:bodyPr>
          <a:lstStyle/>
          <a:p>
            <a:pPr algn="l"/>
            <a:r>
              <a:rPr lang="en-US">
                <a:solidFill>
                  <a:srgbClr val="F1543A"/>
                </a:solidFill>
              </a:rPr>
              <a:t>Interested to engage with the TEP? Contact us!</a:t>
            </a:r>
          </a:p>
          <a:p>
            <a:pPr algn="l"/>
            <a:endParaRPr lang="en-US" sz="800">
              <a:solidFill>
                <a:srgbClr val="F1543A"/>
              </a:solidFill>
            </a:endParaRPr>
          </a:p>
          <a:p>
            <a:pPr algn="l"/>
            <a:r>
              <a:rPr lang="en-US" sz="3200">
                <a:solidFill>
                  <a:schemeClr val="tx1"/>
                </a:solidFill>
              </a:rPr>
              <a:t>Andi Kendle</a:t>
            </a:r>
          </a:p>
          <a:p>
            <a:pPr algn="l"/>
            <a:r>
              <a:rPr lang="en-US" sz="3200" b="0">
                <a:solidFill>
                  <a:schemeClr val="tx1"/>
                </a:solidFill>
              </a:rPr>
              <a:t>Tech RRT </a:t>
            </a:r>
            <a:r>
              <a:rPr lang="en-US" sz="3200" b="0" err="1">
                <a:solidFill>
                  <a:schemeClr val="tx1"/>
                </a:solidFill>
              </a:rPr>
              <a:t>Programme</a:t>
            </a:r>
            <a:r>
              <a:rPr lang="en-US" sz="3200" b="0">
                <a:solidFill>
                  <a:schemeClr val="tx1"/>
                </a:solidFill>
              </a:rPr>
              <a:t> Director</a:t>
            </a:r>
          </a:p>
          <a:p>
            <a:pPr algn="l"/>
            <a:r>
              <a:rPr lang="en-US" sz="3200" b="0">
                <a:solidFill>
                  <a:schemeClr val="tx1"/>
                </a:solidFill>
                <a:hlinkClick r:id="rId3">
                  <a:extLst>
                    <a:ext uri="{A12FA001-AC4F-418D-AE19-62706E023703}">
                      <ahyp:hlinkClr xmlns:ahyp="http://schemas.microsoft.com/office/drawing/2018/hyperlinkcolor" xmlns="" val="tx"/>
                    </a:ext>
                  </a:extLst>
                </a:hlinkClick>
              </a:rPr>
              <a:t>akendle@InternationalMedicalCorps.org</a:t>
            </a:r>
            <a:endParaRPr lang="en-US" sz="3200" b="0">
              <a:solidFill>
                <a:schemeClr val="tx1"/>
              </a:solidFill>
            </a:endParaRPr>
          </a:p>
          <a:p>
            <a:pPr algn="l"/>
            <a:endParaRPr lang="en-US" sz="1200">
              <a:solidFill>
                <a:schemeClr val="tx1"/>
              </a:solidFill>
            </a:endParaRPr>
          </a:p>
          <a:p>
            <a:pPr algn="l"/>
            <a:r>
              <a:rPr lang="en-US" sz="3200">
                <a:solidFill>
                  <a:schemeClr val="tx1"/>
                </a:solidFill>
              </a:rPr>
              <a:t>Colleen Emary</a:t>
            </a:r>
          </a:p>
          <a:p>
            <a:pPr algn="l"/>
            <a:r>
              <a:rPr lang="en-US" sz="3200" b="0">
                <a:solidFill>
                  <a:schemeClr val="tx1"/>
                </a:solidFill>
              </a:rPr>
              <a:t>GTAM co-lead (World Vision)</a:t>
            </a:r>
          </a:p>
          <a:p>
            <a:pPr algn="l"/>
            <a:r>
              <a:rPr lang="en-US" sz="3200" b="0">
                <a:solidFill>
                  <a:schemeClr val="tx1"/>
                </a:solidFill>
                <a:hlinkClick r:id="rId4">
                  <a:extLst>
                    <a:ext uri="{A12FA001-AC4F-418D-AE19-62706E023703}">
                      <ahyp:hlinkClr xmlns:ahyp="http://schemas.microsoft.com/office/drawing/2018/hyperlinkcolor" xmlns="" val="tx"/>
                    </a:ext>
                  </a:extLst>
                </a:hlinkClick>
              </a:rPr>
              <a:t>colleen_emary@worldvision.ca</a:t>
            </a:r>
            <a:endParaRPr lang="en-US" sz="3200" b="0">
              <a:solidFill>
                <a:schemeClr val="tx1"/>
              </a:solidFill>
            </a:endParaRPr>
          </a:p>
          <a:p>
            <a:pPr algn="l"/>
            <a:endParaRPr lang="en-US"/>
          </a:p>
          <a:p>
            <a:pPr algn="l"/>
            <a:endParaRPr lang="en-US" b="0" i="0"/>
          </a:p>
        </p:txBody>
      </p:sp>
    </p:spTree>
    <p:extLst>
      <p:ext uri="{BB962C8B-B14F-4D97-AF65-F5344CB8AC3E}">
        <p14:creationId xmlns:p14="http://schemas.microsoft.com/office/powerpoint/2010/main" val="29407068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21D0433-C114-4725-8C33-66F4A81608B4}"/>
              </a:ext>
            </a:extLst>
          </p:cNvPr>
          <p:cNvSpPr>
            <a:spLocks noGrp="1"/>
          </p:cNvSpPr>
          <p:nvPr>
            <p:ph type="title"/>
          </p:nvPr>
        </p:nvSpPr>
        <p:spPr/>
        <p:txBody>
          <a:bodyPr/>
          <a:lstStyle/>
          <a:p>
            <a:r>
              <a:rPr lang="en-US"/>
              <a:t>SESSION OVERVIEW</a:t>
            </a:r>
            <a:endParaRPr lang="en-GB"/>
          </a:p>
        </p:txBody>
      </p:sp>
      <p:sp>
        <p:nvSpPr>
          <p:cNvPr id="3" name="Content Placeholder 2">
            <a:extLst>
              <a:ext uri="{FF2B5EF4-FFF2-40B4-BE49-F238E27FC236}">
                <a16:creationId xmlns="" xmlns:a16="http://schemas.microsoft.com/office/drawing/2014/main" id="{5A41A4DD-84D1-4021-A50C-5620DAFA6773}"/>
              </a:ext>
            </a:extLst>
          </p:cNvPr>
          <p:cNvSpPr>
            <a:spLocks noGrp="1"/>
          </p:cNvSpPr>
          <p:nvPr>
            <p:ph idx="1"/>
          </p:nvPr>
        </p:nvSpPr>
        <p:spPr>
          <a:xfrm>
            <a:off x="380999" y="1250764"/>
            <a:ext cx="11376990" cy="3725780"/>
          </a:xfrm>
        </p:spPr>
        <p:txBody>
          <a:bodyPr/>
          <a:lstStyle/>
          <a:p>
            <a:pPr marL="514350" indent="-514350">
              <a:lnSpc>
                <a:spcPct val="150000"/>
              </a:lnSpc>
              <a:buFont typeface="+mj-lt"/>
              <a:buAutoNum type="arabicPeriod"/>
            </a:pPr>
            <a:r>
              <a:rPr lang="en-US" sz="2800" dirty="0"/>
              <a:t>What is TEP?</a:t>
            </a:r>
          </a:p>
          <a:p>
            <a:pPr marL="514350" indent="-514350">
              <a:lnSpc>
                <a:spcPct val="150000"/>
              </a:lnSpc>
              <a:buFont typeface="+mj-lt"/>
              <a:buAutoNum type="arabicPeriod"/>
            </a:pPr>
            <a:r>
              <a:rPr lang="en-US" sz="2800" dirty="0"/>
              <a:t>Membership structure &amp; coordination</a:t>
            </a:r>
          </a:p>
          <a:p>
            <a:pPr marL="514350" indent="-514350">
              <a:lnSpc>
                <a:spcPct val="150000"/>
              </a:lnSpc>
              <a:buFont typeface="+mj-lt"/>
              <a:buAutoNum type="arabicPeriod"/>
            </a:pPr>
            <a:r>
              <a:rPr lang="en-US" sz="2800" dirty="0"/>
              <a:t>Update on activities to date</a:t>
            </a:r>
          </a:p>
          <a:p>
            <a:pPr lvl="1">
              <a:lnSpc>
                <a:spcPct val="150000"/>
              </a:lnSpc>
            </a:pPr>
            <a:r>
              <a:rPr lang="en-US" sz="2000" dirty="0">
                <a:solidFill>
                  <a:srgbClr val="F1543A"/>
                </a:solidFill>
              </a:rPr>
              <a:t>Supplier mapping</a:t>
            </a:r>
          </a:p>
          <a:p>
            <a:pPr lvl="1">
              <a:lnSpc>
                <a:spcPct val="150000"/>
              </a:lnSpc>
            </a:pPr>
            <a:r>
              <a:rPr lang="en-US" sz="2000" dirty="0">
                <a:solidFill>
                  <a:srgbClr val="F1543A"/>
                </a:solidFill>
              </a:rPr>
              <a:t>Defining working modalities</a:t>
            </a:r>
          </a:p>
          <a:p>
            <a:pPr lvl="1">
              <a:lnSpc>
                <a:spcPct val="150000"/>
              </a:lnSpc>
            </a:pPr>
            <a:r>
              <a:rPr lang="en-US" sz="2000" dirty="0">
                <a:solidFill>
                  <a:srgbClr val="F1543A"/>
                </a:solidFill>
              </a:rPr>
              <a:t>Consultancy Rosters</a:t>
            </a:r>
          </a:p>
          <a:p>
            <a:pPr lvl="1">
              <a:lnSpc>
                <a:spcPct val="150000"/>
              </a:lnSpc>
            </a:pPr>
            <a:r>
              <a:rPr lang="en-US" sz="2000" dirty="0">
                <a:solidFill>
                  <a:srgbClr val="F1543A"/>
                </a:solidFill>
              </a:rPr>
              <a:t>Concept Note</a:t>
            </a:r>
          </a:p>
          <a:p>
            <a:pPr marL="0" indent="0">
              <a:buNone/>
            </a:pPr>
            <a:endParaRPr lang="en-GB" sz="2800" dirty="0"/>
          </a:p>
        </p:txBody>
      </p:sp>
    </p:spTree>
    <p:extLst>
      <p:ext uri="{BB962C8B-B14F-4D97-AF65-F5344CB8AC3E}">
        <p14:creationId xmlns:p14="http://schemas.microsoft.com/office/powerpoint/2010/main" val="3887145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6AE85B2-6CF7-4B39-A060-B6D1D443CC4F}"/>
              </a:ext>
            </a:extLst>
          </p:cNvPr>
          <p:cNvSpPr>
            <a:spLocks noGrp="1"/>
          </p:cNvSpPr>
          <p:nvPr>
            <p:ph type="title"/>
          </p:nvPr>
        </p:nvSpPr>
        <p:spPr/>
        <p:txBody>
          <a:bodyPr/>
          <a:lstStyle/>
          <a:p>
            <a:r>
              <a:rPr lang="en-US"/>
              <a:t>WHAT is TEP?</a:t>
            </a:r>
            <a:endParaRPr lang="en-CA"/>
          </a:p>
        </p:txBody>
      </p:sp>
      <p:sp>
        <p:nvSpPr>
          <p:cNvPr id="7" name="Content Placeholder 6">
            <a:extLst>
              <a:ext uri="{FF2B5EF4-FFF2-40B4-BE49-F238E27FC236}">
                <a16:creationId xmlns="" xmlns:a16="http://schemas.microsoft.com/office/drawing/2014/main" id="{F9B387B3-E16E-475D-A0DC-82F6D97CC607}"/>
              </a:ext>
            </a:extLst>
          </p:cNvPr>
          <p:cNvSpPr>
            <a:spLocks noGrp="1"/>
          </p:cNvSpPr>
          <p:nvPr>
            <p:ph idx="1"/>
          </p:nvPr>
        </p:nvSpPr>
        <p:spPr/>
        <p:txBody>
          <a:bodyPr/>
          <a:lstStyle/>
          <a:p>
            <a:r>
              <a:rPr lang="en-US"/>
              <a:t>Three main areas: </a:t>
            </a:r>
          </a:p>
          <a:p>
            <a:pPr marL="0" indent="0">
              <a:buNone/>
            </a:pPr>
            <a:endParaRPr lang="en-CA"/>
          </a:p>
        </p:txBody>
      </p:sp>
      <p:graphicFrame>
        <p:nvGraphicFramePr>
          <p:cNvPr id="4" name="Diagram 3">
            <a:extLst>
              <a:ext uri="{FF2B5EF4-FFF2-40B4-BE49-F238E27FC236}">
                <a16:creationId xmlns="" xmlns:a16="http://schemas.microsoft.com/office/drawing/2014/main" id="{9D945684-A75D-435D-9636-DFA55CBC0C31}"/>
              </a:ext>
            </a:extLst>
          </p:cNvPr>
          <p:cNvGraphicFramePr/>
          <p:nvPr>
            <p:extLst>
              <p:ext uri="{D42A27DB-BD31-4B8C-83A1-F6EECF244321}">
                <p14:modId xmlns:p14="http://schemas.microsoft.com/office/powerpoint/2010/main" val="1565606014"/>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57289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graphicEl>
                                              <a:dgm id="{03026059-81EB-4602-870A-4CE6AE931347}"/>
                                            </p:graphicEl>
                                          </p:spTgt>
                                        </p:tgtEl>
                                        <p:attrNameLst>
                                          <p:attrName>style.visibility</p:attrName>
                                        </p:attrNameLst>
                                      </p:cBhvr>
                                      <p:to>
                                        <p:strVal val="visible"/>
                                      </p:to>
                                    </p:set>
                                    <p:animEffect transition="in" filter="wipe(down)">
                                      <p:cBhvr>
                                        <p:cTn id="7" dur="580">
                                          <p:stCondLst>
                                            <p:cond delay="0"/>
                                          </p:stCondLst>
                                        </p:cTn>
                                        <p:tgtEl>
                                          <p:spTgt spid="4">
                                            <p:graphicEl>
                                              <a:dgm id="{03026059-81EB-4602-870A-4CE6AE931347}"/>
                                            </p:graphicEl>
                                          </p:spTgt>
                                        </p:tgtEl>
                                      </p:cBhvr>
                                    </p:animEffect>
                                    <p:anim calcmode="lin" valueType="num">
                                      <p:cBhvr>
                                        <p:cTn id="8" dur="1822" tmFilter="0,0; 0.14,0.36; 0.43,0.73; 0.71,0.91; 1.0,1.0">
                                          <p:stCondLst>
                                            <p:cond delay="0"/>
                                          </p:stCondLst>
                                        </p:cTn>
                                        <p:tgtEl>
                                          <p:spTgt spid="4">
                                            <p:graphicEl>
                                              <a:dgm id="{03026059-81EB-4602-870A-4CE6AE931347}"/>
                                            </p:graphic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graphicEl>
                                              <a:dgm id="{03026059-81EB-4602-870A-4CE6AE931347}"/>
                                            </p:graphic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graphicEl>
                                              <a:dgm id="{03026059-81EB-4602-870A-4CE6AE931347}"/>
                                            </p:graphic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graphicEl>
                                              <a:dgm id="{03026059-81EB-4602-870A-4CE6AE931347}"/>
                                            </p:graphic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graphicEl>
                                              <a:dgm id="{03026059-81EB-4602-870A-4CE6AE931347}"/>
                                            </p:graphic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graphicEl>
                                              <a:dgm id="{03026059-81EB-4602-870A-4CE6AE931347}"/>
                                            </p:graphicEl>
                                          </p:spTgt>
                                        </p:tgtEl>
                                      </p:cBhvr>
                                      <p:to x="100000" y="60000"/>
                                    </p:animScale>
                                    <p:animScale>
                                      <p:cBhvr>
                                        <p:cTn id="14" dur="166" decel="50000">
                                          <p:stCondLst>
                                            <p:cond delay="676"/>
                                          </p:stCondLst>
                                        </p:cTn>
                                        <p:tgtEl>
                                          <p:spTgt spid="4">
                                            <p:graphicEl>
                                              <a:dgm id="{03026059-81EB-4602-870A-4CE6AE931347}"/>
                                            </p:graphicEl>
                                          </p:spTgt>
                                        </p:tgtEl>
                                      </p:cBhvr>
                                      <p:to x="100000" y="100000"/>
                                    </p:animScale>
                                    <p:animScale>
                                      <p:cBhvr>
                                        <p:cTn id="15" dur="26">
                                          <p:stCondLst>
                                            <p:cond delay="1312"/>
                                          </p:stCondLst>
                                        </p:cTn>
                                        <p:tgtEl>
                                          <p:spTgt spid="4">
                                            <p:graphicEl>
                                              <a:dgm id="{03026059-81EB-4602-870A-4CE6AE931347}"/>
                                            </p:graphicEl>
                                          </p:spTgt>
                                        </p:tgtEl>
                                      </p:cBhvr>
                                      <p:to x="100000" y="80000"/>
                                    </p:animScale>
                                    <p:animScale>
                                      <p:cBhvr>
                                        <p:cTn id="16" dur="166" decel="50000">
                                          <p:stCondLst>
                                            <p:cond delay="1338"/>
                                          </p:stCondLst>
                                        </p:cTn>
                                        <p:tgtEl>
                                          <p:spTgt spid="4">
                                            <p:graphicEl>
                                              <a:dgm id="{03026059-81EB-4602-870A-4CE6AE931347}"/>
                                            </p:graphicEl>
                                          </p:spTgt>
                                        </p:tgtEl>
                                      </p:cBhvr>
                                      <p:to x="100000" y="100000"/>
                                    </p:animScale>
                                    <p:animScale>
                                      <p:cBhvr>
                                        <p:cTn id="17" dur="26">
                                          <p:stCondLst>
                                            <p:cond delay="1642"/>
                                          </p:stCondLst>
                                        </p:cTn>
                                        <p:tgtEl>
                                          <p:spTgt spid="4">
                                            <p:graphicEl>
                                              <a:dgm id="{03026059-81EB-4602-870A-4CE6AE931347}"/>
                                            </p:graphicEl>
                                          </p:spTgt>
                                        </p:tgtEl>
                                      </p:cBhvr>
                                      <p:to x="100000" y="90000"/>
                                    </p:animScale>
                                    <p:animScale>
                                      <p:cBhvr>
                                        <p:cTn id="18" dur="166" decel="50000">
                                          <p:stCondLst>
                                            <p:cond delay="1668"/>
                                          </p:stCondLst>
                                        </p:cTn>
                                        <p:tgtEl>
                                          <p:spTgt spid="4">
                                            <p:graphicEl>
                                              <a:dgm id="{03026059-81EB-4602-870A-4CE6AE931347}"/>
                                            </p:graphicEl>
                                          </p:spTgt>
                                        </p:tgtEl>
                                      </p:cBhvr>
                                      <p:to x="100000" y="100000"/>
                                    </p:animScale>
                                    <p:animScale>
                                      <p:cBhvr>
                                        <p:cTn id="19" dur="26">
                                          <p:stCondLst>
                                            <p:cond delay="1808"/>
                                          </p:stCondLst>
                                        </p:cTn>
                                        <p:tgtEl>
                                          <p:spTgt spid="4">
                                            <p:graphicEl>
                                              <a:dgm id="{03026059-81EB-4602-870A-4CE6AE931347}"/>
                                            </p:graphicEl>
                                          </p:spTgt>
                                        </p:tgtEl>
                                      </p:cBhvr>
                                      <p:to x="100000" y="95000"/>
                                    </p:animScale>
                                    <p:animScale>
                                      <p:cBhvr>
                                        <p:cTn id="20" dur="166" decel="50000">
                                          <p:stCondLst>
                                            <p:cond delay="1834"/>
                                          </p:stCondLst>
                                        </p:cTn>
                                        <p:tgtEl>
                                          <p:spTgt spid="4">
                                            <p:graphicEl>
                                              <a:dgm id="{03026059-81EB-4602-870A-4CE6AE931347}"/>
                                            </p:graphicEl>
                                          </p:spTgt>
                                        </p:tgtEl>
                                      </p:cBhvr>
                                      <p:to x="100000" y="100000"/>
                                    </p:animScale>
                                  </p:childTnLst>
                                </p:cTn>
                              </p:par>
                            </p:childTnLst>
                          </p:cTn>
                        </p:par>
                        <p:par>
                          <p:cTn id="21" fill="hold">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4">
                                            <p:graphicEl>
                                              <a:dgm id="{A8A4F425-2B07-4447-9B07-3499DFE7E58F}"/>
                                            </p:graphicEl>
                                          </p:spTgt>
                                        </p:tgtEl>
                                        <p:attrNameLst>
                                          <p:attrName>style.visibility</p:attrName>
                                        </p:attrNameLst>
                                      </p:cBhvr>
                                      <p:to>
                                        <p:strVal val="visible"/>
                                      </p:to>
                                    </p:set>
                                    <p:animEffect transition="in" filter="wipe(down)">
                                      <p:cBhvr>
                                        <p:cTn id="24" dur="580">
                                          <p:stCondLst>
                                            <p:cond delay="0"/>
                                          </p:stCondLst>
                                        </p:cTn>
                                        <p:tgtEl>
                                          <p:spTgt spid="4">
                                            <p:graphicEl>
                                              <a:dgm id="{A8A4F425-2B07-4447-9B07-3499DFE7E58F}"/>
                                            </p:graphicEl>
                                          </p:spTgt>
                                        </p:tgtEl>
                                      </p:cBhvr>
                                    </p:animEffect>
                                    <p:anim calcmode="lin" valueType="num">
                                      <p:cBhvr>
                                        <p:cTn id="25" dur="1822" tmFilter="0,0; 0.14,0.36; 0.43,0.73; 0.71,0.91; 1.0,1.0">
                                          <p:stCondLst>
                                            <p:cond delay="0"/>
                                          </p:stCondLst>
                                        </p:cTn>
                                        <p:tgtEl>
                                          <p:spTgt spid="4">
                                            <p:graphicEl>
                                              <a:dgm id="{A8A4F425-2B07-4447-9B07-3499DFE7E58F}"/>
                                            </p:graphic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4">
                                            <p:graphicEl>
                                              <a:dgm id="{A8A4F425-2B07-4447-9B07-3499DFE7E58F}"/>
                                            </p:graphic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4">
                                            <p:graphicEl>
                                              <a:dgm id="{A8A4F425-2B07-4447-9B07-3499DFE7E58F}"/>
                                            </p:graphic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4">
                                            <p:graphicEl>
                                              <a:dgm id="{A8A4F425-2B07-4447-9B07-3499DFE7E58F}"/>
                                            </p:graphic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4">
                                            <p:graphicEl>
                                              <a:dgm id="{A8A4F425-2B07-4447-9B07-3499DFE7E58F}"/>
                                            </p:graphic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4">
                                            <p:graphicEl>
                                              <a:dgm id="{A8A4F425-2B07-4447-9B07-3499DFE7E58F}"/>
                                            </p:graphicEl>
                                          </p:spTgt>
                                        </p:tgtEl>
                                      </p:cBhvr>
                                      <p:to x="100000" y="60000"/>
                                    </p:animScale>
                                    <p:animScale>
                                      <p:cBhvr>
                                        <p:cTn id="31" dur="166" decel="50000">
                                          <p:stCondLst>
                                            <p:cond delay="676"/>
                                          </p:stCondLst>
                                        </p:cTn>
                                        <p:tgtEl>
                                          <p:spTgt spid="4">
                                            <p:graphicEl>
                                              <a:dgm id="{A8A4F425-2B07-4447-9B07-3499DFE7E58F}"/>
                                            </p:graphicEl>
                                          </p:spTgt>
                                        </p:tgtEl>
                                      </p:cBhvr>
                                      <p:to x="100000" y="100000"/>
                                    </p:animScale>
                                    <p:animScale>
                                      <p:cBhvr>
                                        <p:cTn id="32" dur="26">
                                          <p:stCondLst>
                                            <p:cond delay="1312"/>
                                          </p:stCondLst>
                                        </p:cTn>
                                        <p:tgtEl>
                                          <p:spTgt spid="4">
                                            <p:graphicEl>
                                              <a:dgm id="{A8A4F425-2B07-4447-9B07-3499DFE7E58F}"/>
                                            </p:graphicEl>
                                          </p:spTgt>
                                        </p:tgtEl>
                                      </p:cBhvr>
                                      <p:to x="100000" y="80000"/>
                                    </p:animScale>
                                    <p:animScale>
                                      <p:cBhvr>
                                        <p:cTn id="33" dur="166" decel="50000">
                                          <p:stCondLst>
                                            <p:cond delay="1338"/>
                                          </p:stCondLst>
                                        </p:cTn>
                                        <p:tgtEl>
                                          <p:spTgt spid="4">
                                            <p:graphicEl>
                                              <a:dgm id="{A8A4F425-2B07-4447-9B07-3499DFE7E58F}"/>
                                            </p:graphicEl>
                                          </p:spTgt>
                                        </p:tgtEl>
                                      </p:cBhvr>
                                      <p:to x="100000" y="100000"/>
                                    </p:animScale>
                                    <p:animScale>
                                      <p:cBhvr>
                                        <p:cTn id="34" dur="26">
                                          <p:stCondLst>
                                            <p:cond delay="1642"/>
                                          </p:stCondLst>
                                        </p:cTn>
                                        <p:tgtEl>
                                          <p:spTgt spid="4">
                                            <p:graphicEl>
                                              <a:dgm id="{A8A4F425-2B07-4447-9B07-3499DFE7E58F}"/>
                                            </p:graphicEl>
                                          </p:spTgt>
                                        </p:tgtEl>
                                      </p:cBhvr>
                                      <p:to x="100000" y="90000"/>
                                    </p:animScale>
                                    <p:animScale>
                                      <p:cBhvr>
                                        <p:cTn id="35" dur="166" decel="50000">
                                          <p:stCondLst>
                                            <p:cond delay="1668"/>
                                          </p:stCondLst>
                                        </p:cTn>
                                        <p:tgtEl>
                                          <p:spTgt spid="4">
                                            <p:graphicEl>
                                              <a:dgm id="{A8A4F425-2B07-4447-9B07-3499DFE7E58F}"/>
                                            </p:graphicEl>
                                          </p:spTgt>
                                        </p:tgtEl>
                                      </p:cBhvr>
                                      <p:to x="100000" y="100000"/>
                                    </p:animScale>
                                    <p:animScale>
                                      <p:cBhvr>
                                        <p:cTn id="36" dur="26">
                                          <p:stCondLst>
                                            <p:cond delay="1808"/>
                                          </p:stCondLst>
                                        </p:cTn>
                                        <p:tgtEl>
                                          <p:spTgt spid="4">
                                            <p:graphicEl>
                                              <a:dgm id="{A8A4F425-2B07-4447-9B07-3499DFE7E58F}"/>
                                            </p:graphicEl>
                                          </p:spTgt>
                                        </p:tgtEl>
                                      </p:cBhvr>
                                      <p:to x="100000" y="95000"/>
                                    </p:animScale>
                                    <p:animScale>
                                      <p:cBhvr>
                                        <p:cTn id="37" dur="166" decel="50000">
                                          <p:stCondLst>
                                            <p:cond delay="1834"/>
                                          </p:stCondLst>
                                        </p:cTn>
                                        <p:tgtEl>
                                          <p:spTgt spid="4">
                                            <p:graphicEl>
                                              <a:dgm id="{A8A4F425-2B07-4447-9B07-3499DFE7E58F}"/>
                                            </p:graphicEl>
                                          </p:spTgt>
                                        </p:tgtEl>
                                      </p:cBhvr>
                                      <p:to x="100000" y="100000"/>
                                    </p:animScale>
                                  </p:childTnLst>
                                </p:cTn>
                              </p:par>
                            </p:childTnLst>
                          </p:cTn>
                        </p:par>
                        <p:par>
                          <p:cTn id="38" fill="hold">
                            <p:stCondLst>
                              <p:cond delay="4000"/>
                            </p:stCondLst>
                            <p:childTnLst>
                              <p:par>
                                <p:cTn id="39" presetID="26" presetClass="entr" presetSubtype="0" fill="hold" grpId="0" nodeType="afterEffect">
                                  <p:stCondLst>
                                    <p:cond delay="0"/>
                                  </p:stCondLst>
                                  <p:childTnLst>
                                    <p:set>
                                      <p:cBhvr>
                                        <p:cTn id="40" dur="1" fill="hold">
                                          <p:stCondLst>
                                            <p:cond delay="0"/>
                                          </p:stCondLst>
                                        </p:cTn>
                                        <p:tgtEl>
                                          <p:spTgt spid="4">
                                            <p:graphicEl>
                                              <a:dgm id="{95C06035-79FA-4890-9E42-F0E841AA7F10}"/>
                                            </p:graphicEl>
                                          </p:spTgt>
                                        </p:tgtEl>
                                        <p:attrNameLst>
                                          <p:attrName>style.visibility</p:attrName>
                                        </p:attrNameLst>
                                      </p:cBhvr>
                                      <p:to>
                                        <p:strVal val="visible"/>
                                      </p:to>
                                    </p:set>
                                    <p:animEffect transition="in" filter="wipe(down)">
                                      <p:cBhvr>
                                        <p:cTn id="41" dur="580">
                                          <p:stCondLst>
                                            <p:cond delay="0"/>
                                          </p:stCondLst>
                                        </p:cTn>
                                        <p:tgtEl>
                                          <p:spTgt spid="4">
                                            <p:graphicEl>
                                              <a:dgm id="{95C06035-79FA-4890-9E42-F0E841AA7F10}"/>
                                            </p:graphicEl>
                                          </p:spTgt>
                                        </p:tgtEl>
                                      </p:cBhvr>
                                    </p:animEffect>
                                    <p:anim calcmode="lin" valueType="num">
                                      <p:cBhvr>
                                        <p:cTn id="42" dur="1822" tmFilter="0,0; 0.14,0.36; 0.43,0.73; 0.71,0.91; 1.0,1.0">
                                          <p:stCondLst>
                                            <p:cond delay="0"/>
                                          </p:stCondLst>
                                        </p:cTn>
                                        <p:tgtEl>
                                          <p:spTgt spid="4">
                                            <p:graphicEl>
                                              <a:dgm id="{95C06035-79FA-4890-9E42-F0E841AA7F10}"/>
                                            </p:graphic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4">
                                            <p:graphicEl>
                                              <a:dgm id="{95C06035-79FA-4890-9E42-F0E841AA7F10}"/>
                                            </p:graphic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4">
                                            <p:graphicEl>
                                              <a:dgm id="{95C06035-79FA-4890-9E42-F0E841AA7F10}"/>
                                            </p:graphic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4">
                                            <p:graphicEl>
                                              <a:dgm id="{95C06035-79FA-4890-9E42-F0E841AA7F10}"/>
                                            </p:graphic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4">
                                            <p:graphicEl>
                                              <a:dgm id="{95C06035-79FA-4890-9E42-F0E841AA7F10}"/>
                                            </p:graphic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4">
                                            <p:graphicEl>
                                              <a:dgm id="{95C06035-79FA-4890-9E42-F0E841AA7F10}"/>
                                            </p:graphicEl>
                                          </p:spTgt>
                                        </p:tgtEl>
                                      </p:cBhvr>
                                      <p:to x="100000" y="60000"/>
                                    </p:animScale>
                                    <p:animScale>
                                      <p:cBhvr>
                                        <p:cTn id="48" dur="166" decel="50000">
                                          <p:stCondLst>
                                            <p:cond delay="676"/>
                                          </p:stCondLst>
                                        </p:cTn>
                                        <p:tgtEl>
                                          <p:spTgt spid="4">
                                            <p:graphicEl>
                                              <a:dgm id="{95C06035-79FA-4890-9E42-F0E841AA7F10}"/>
                                            </p:graphicEl>
                                          </p:spTgt>
                                        </p:tgtEl>
                                      </p:cBhvr>
                                      <p:to x="100000" y="100000"/>
                                    </p:animScale>
                                    <p:animScale>
                                      <p:cBhvr>
                                        <p:cTn id="49" dur="26">
                                          <p:stCondLst>
                                            <p:cond delay="1312"/>
                                          </p:stCondLst>
                                        </p:cTn>
                                        <p:tgtEl>
                                          <p:spTgt spid="4">
                                            <p:graphicEl>
                                              <a:dgm id="{95C06035-79FA-4890-9E42-F0E841AA7F10}"/>
                                            </p:graphicEl>
                                          </p:spTgt>
                                        </p:tgtEl>
                                      </p:cBhvr>
                                      <p:to x="100000" y="80000"/>
                                    </p:animScale>
                                    <p:animScale>
                                      <p:cBhvr>
                                        <p:cTn id="50" dur="166" decel="50000">
                                          <p:stCondLst>
                                            <p:cond delay="1338"/>
                                          </p:stCondLst>
                                        </p:cTn>
                                        <p:tgtEl>
                                          <p:spTgt spid="4">
                                            <p:graphicEl>
                                              <a:dgm id="{95C06035-79FA-4890-9E42-F0E841AA7F10}"/>
                                            </p:graphicEl>
                                          </p:spTgt>
                                        </p:tgtEl>
                                      </p:cBhvr>
                                      <p:to x="100000" y="100000"/>
                                    </p:animScale>
                                    <p:animScale>
                                      <p:cBhvr>
                                        <p:cTn id="51" dur="26">
                                          <p:stCondLst>
                                            <p:cond delay="1642"/>
                                          </p:stCondLst>
                                        </p:cTn>
                                        <p:tgtEl>
                                          <p:spTgt spid="4">
                                            <p:graphicEl>
                                              <a:dgm id="{95C06035-79FA-4890-9E42-F0E841AA7F10}"/>
                                            </p:graphicEl>
                                          </p:spTgt>
                                        </p:tgtEl>
                                      </p:cBhvr>
                                      <p:to x="100000" y="90000"/>
                                    </p:animScale>
                                    <p:animScale>
                                      <p:cBhvr>
                                        <p:cTn id="52" dur="166" decel="50000">
                                          <p:stCondLst>
                                            <p:cond delay="1668"/>
                                          </p:stCondLst>
                                        </p:cTn>
                                        <p:tgtEl>
                                          <p:spTgt spid="4">
                                            <p:graphicEl>
                                              <a:dgm id="{95C06035-79FA-4890-9E42-F0E841AA7F10}"/>
                                            </p:graphicEl>
                                          </p:spTgt>
                                        </p:tgtEl>
                                      </p:cBhvr>
                                      <p:to x="100000" y="100000"/>
                                    </p:animScale>
                                    <p:animScale>
                                      <p:cBhvr>
                                        <p:cTn id="53" dur="26">
                                          <p:stCondLst>
                                            <p:cond delay="1808"/>
                                          </p:stCondLst>
                                        </p:cTn>
                                        <p:tgtEl>
                                          <p:spTgt spid="4">
                                            <p:graphicEl>
                                              <a:dgm id="{95C06035-79FA-4890-9E42-F0E841AA7F10}"/>
                                            </p:graphicEl>
                                          </p:spTgt>
                                        </p:tgtEl>
                                      </p:cBhvr>
                                      <p:to x="100000" y="95000"/>
                                    </p:animScale>
                                    <p:animScale>
                                      <p:cBhvr>
                                        <p:cTn id="54" dur="166" decel="50000">
                                          <p:stCondLst>
                                            <p:cond delay="1834"/>
                                          </p:stCondLst>
                                        </p:cTn>
                                        <p:tgtEl>
                                          <p:spTgt spid="4">
                                            <p:graphicEl>
                                              <a:dgm id="{95C06035-79FA-4890-9E42-F0E841AA7F10}"/>
                                            </p:graphic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42549AB-569B-47AB-9515-7A72CBBC7995}"/>
              </a:ext>
            </a:extLst>
          </p:cNvPr>
          <p:cNvSpPr>
            <a:spLocks noGrp="1"/>
          </p:cNvSpPr>
          <p:nvPr>
            <p:ph type="title"/>
          </p:nvPr>
        </p:nvSpPr>
        <p:spPr>
          <a:xfrm>
            <a:off x="380999" y="422276"/>
            <a:ext cx="11376991" cy="763588"/>
          </a:xfrm>
        </p:spPr>
        <p:txBody>
          <a:bodyPr/>
          <a:lstStyle/>
          <a:p>
            <a:r>
              <a:rPr lang="en-US" b="1"/>
              <a:t>TEP membership structure</a:t>
            </a:r>
            <a:endParaRPr lang="en-GB" b="1"/>
          </a:p>
        </p:txBody>
      </p:sp>
      <p:pic>
        <p:nvPicPr>
          <p:cNvPr id="5" name="Graphic 4" descr="Meeting">
            <a:extLst>
              <a:ext uri="{FF2B5EF4-FFF2-40B4-BE49-F238E27FC236}">
                <a16:creationId xmlns="" xmlns:a16="http://schemas.microsoft.com/office/drawing/2014/main" id="{EB40A291-E090-47FF-90E7-E80E9336A2D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10002077" y="4577174"/>
            <a:ext cx="2189923" cy="2189923"/>
          </a:xfrm>
          <a:prstGeom prst="rect">
            <a:avLst/>
          </a:prstGeom>
        </p:spPr>
      </p:pic>
      <p:graphicFrame>
        <p:nvGraphicFramePr>
          <p:cNvPr id="4" name="Diagram 3"/>
          <p:cNvGraphicFramePr/>
          <p:nvPr>
            <p:extLst>
              <p:ext uri="{D42A27DB-BD31-4B8C-83A1-F6EECF244321}">
                <p14:modId xmlns:p14="http://schemas.microsoft.com/office/powerpoint/2010/main" val="3816691196"/>
              </p:ext>
            </p:extLst>
          </p:nvPr>
        </p:nvGraphicFramePr>
        <p:xfrm>
          <a:off x="678180" y="1051561"/>
          <a:ext cx="9265920" cy="555048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891036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FAE389A9-4B21-47C8-A4AD-99CDDD8DAEB5}"/>
                                            </p:graphicEl>
                                          </p:spTgt>
                                        </p:tgtEl>
                                        <p:attrNameLst>
                                          <p:attrName>style.visibility</p:attrName>
                                        </p:attrNameLst>
                                      </p:cBhvr>
                                      <p:to>
                                        <p:strVal val="visible"/>
                                      </p:to>
                                    </p:set>
                                    <p:anim calcmode="lin" valueType="num">
                                      <p:cBhvr additive="base">
                                        <p:cTn id="7" dur="500" fill="hold"/>
                                        <p:tgtEl>
                                          <p:spTgt spid="4">
                                            <p:graphicEl>
                                              <a:dgm id="{FAE389A9-4B21-47C8-A4AD-99CDDD8DAEB5}"/>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FAE389A9-4B21-47C8-A4AD-99CDDD8DAEB5}"/>
                                            </p:graphic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graphicEl>
                                              <a:dgm id="{4AFED857-E205-4462-8A7F-07439117355F}"/>
                                            </p:graphicEl>
                                          </p:spTgt>
                                        </p:tgtEl>
                                        <p:attrNameLst>
                                          <p:attrName>style.visibility</p:attrName>
                                        </p:attrNameLst>
                                      </p:cBhvr>
                                      <p:to>
                                        <p:strVal val="visible"/>
                                      </p:to>
                                    </p:set>
                                    <p:anim calcmode="lin" valueType="num">
                                      <p:cBhvr additive="base">
                                        <p:cTn id="12" dur="500" fill="hold"/>
                                        <p:tgtEl>
                                          <p:spTgt spid="4">
                                            <p:graphicEl>
                                              <a:dgm id="{4AFED857-E205-4462-8A7F-07439117355F}"/>
                                            </p:graphicEl>
                                          </p:spTgt>
                                        </p:tgtEl>
                                        <p:attrNameLst>
                                          <p:attrName>ppt_x</p:attrName>
                                        </p:attrNameLst>
                                      </p:cBhvr>
                                      <p:tavLst>
                                        <p:tav tm="0">
                                          <p:val>
                                            <p:strVal val="#ppt_x"/>
                                          </p:val>
                                        </p:tav>
                                        <p:tav tm="100000">
                                          <p:val>
                                            <p:strVal val="#ppt_x"/>
                                          </p:val>
                                        </p:tav>
                                      </p:tavLst>
                                    </p:anim>
                                    <p:anim calcmode="lin" valueType="num">
                                      <p:cBhvr additive="base">
                                        <p:cTn id="13" dur="500" fill="hold"/>
                                        <p:tgtEl>
                                          <p:spTgt spid="4">
                                            <p:graphicEl>
                                              <a:dgm id="{4AFED857-E205-4462-8A7F-07439117355F}"/>
                                            </p:graphic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4">
                                            <p:graphicEl>
                                              <a:dgm id="{A9BAA510-78C9-44B2-BD8E-2D52C99E3E58}"/>
                                            </p:graphicEl>
                                          </p:spTgt>
                                        </p:tgtEl>
                                        <p:attrNameLst>
                                          <p:attrName>style.visibility</p:attrName>
                                        </p:attrNameLst>
                                      </p:cBhvr>
                                      <p:to>
                                        <p:strVal val="visible"/>
                                      </p:to>
                                    </p:set>
                                    <p:anim calcmode="lin" valueType="num">
                                      <p:cBhvr additive="base">
                                        <p:cTn id="17" dur="500" fill="hold"/>
                                        <p:tgtEl>
                                          <p:spTgt spid="4">
                                            <p:graphicEl>
                                              <a:dgm id="{A9BAA510-78C9-44B2-BD8E-2D52C99E3E58}"/>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graphicEl>
                                              <a:dgm id="{A9BAA510-78C9-44B2-BD8E-2D52C99E3E58}"/>
                                            </p:graphic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
                                            <p:graphicEl>
                                              <a:dgm id="{6C7E4899-0D5F-43FC-A697-6DA11BB0287C}"/>
                                            </p:graphicEl>
                                          </p:spTgt>
                                        </p:tgtEl>
                                        <p:attrNameLst>
                                          <p:attrName>style.visibility</p:attrName>
                                        </p:attrNameLst>
                                      </p:cBhvr>
                                      <p:to>
                                        <p:strVal val="visible"/>
                                      </p:to>
                                    </p:set>
                                    <p:anim calcmode="lin" valueType="num">
                                      <p:cBhvr additive="base">
                                        <p:cTn id="23" dur="500" fill="hold"/>
                                        <p:tgtEl>
                                          <p:spTgt spid="4">
                                            <p:graphicEl>
                                              <a:dgm id="{6C7E4899-0D5F-43FC-A697-6DA11BB0287C}"/>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graphicEl>
                                              <a:dgm id="{6C7E4899-0D5F-43FC-A697-6DA11BB0287C}"/>
                                            </p:graphic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4">
                                            <p:graphicEl>
                                              <a:dgm id="{712ED0E3-E5C2-4026-8487-6722C14BA5FB}"/>
                                            </p:graphicEl>
                                          </p:spTgt>
                                        </p:tgtEl>
                                        <p:attrNameLst>
                                          <p:attrName>style.visibility</p:attrName>
                                        </p:attrNameLst>
                                      </p:cBhvr>
                                      <p:to>
                                        <p:strVal val="visible"/>
                                      </p:to>
                                    </p:set>
                                    <p:anim calcmode="lin" valueType="num">
                                      <p:cBhvr additive="base">
                                        <p:cTn id="29" dur="500" fill="hold"/>
                                        <p:tgtEl>
                                          <p:spTgt spid="4">
                                            <p:graphicEl>
                                              <a:dgm id="{712ED0E3-E5C2-4026-8487-6722C14BA5FB}"/>
                                            </p:graphic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graphicEl>
                                              <a:dgm id="{712ED0E3-E5C2-4026-8487-6722C14BA5FB}"/>
                                            </p:graphic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4">
                                            <p:graphicEl>
                                              <a:dgm id="{8942B386-10C2-41CD-8A29-3EA8D810C32E}"/>
                                            </p:graphicEl>
                                          </p:spTgt>
                                        </p:tgtEl>
                                        <p:attrNameLst>
                                          <p:attrName>style.visibility</p:attrName>
                                        </p:attrNameLst>
                                      </p:cBhvr>
                                      <p:to>
                                        <p:strVal val="visible"/>
                                      </p:to>
                                    </p:set>
                                    <p:anim calcmode="lin" valueType="num">
                                      <p:cBhvr additive="base">
                                        <p:cTn id="35" dur="500" fill="hold"/>
                                        <p:tgtEl>
                                          <p:spTgt spid="4">
                                            <p:graphicEl>
                                              <a:dgm id="{8942B386-10C2-41CD-8A29-3EA8D810C32E}"/>
                                            </p:graphic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graphicEl>
                                              <a:dgm id="{8942B386-10C2-41CD-8A29-3EA8D810C32E}"/>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lvl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42549AB-569B-47AB-9515-7A72CBBC7995}"/>
              </a:ext>
            </a:extLst>
          </p:cNvPr>
          <p:cNvSpPr>
            <a:spLocks noGrp="1"/>
          </p:cNvSpPr>
          <p:nvPr>
            <p:ph type="title"/>
          </p:nvPr>
        </p:nvSpPr>
        <p:spPr>
          <a:xfrm>
            <a:off x="380999" y="422276"/>
            <a:ext cx="11376991" cy="763588"/>
          </a:xfrm>
        </p:spPr>
        <p:txBody>
          <a:bodyPr/>
          <a:lstStyle/>
          <a:p>
            <a:r>
              <a:rPr lang="en-US" b="1" dirty="0"/>
              <a:t>TEP </a:t>
            </a:r>
            <a:r>
              <a:rPr lang="en-US" b="1" dirty="0" smtClean="0"/>
              <a:t>membership</a:t>
            </a:r>
            <a:endParaRPr lang="en-GB" b="1" dirty="0"/>
          </a:p>
        </p:txBody>
      </p:sp>
      <p:pic>
        <p:nvPicPr>
          <p:cNvPr id="5" name="Graphic 4" descr="Meeting">
            <a:extLst>
              <a:ext uri="{FF2B5EF4-FFF2-40B4-BE49-F238E27FC236}">
                <a16:creationId xmlns="" xmlns:a16="http://schemas.microsoft.com/office/drawing/2014/main" id="{EB40A291-E090-47FF-90E7-E80E9336A2D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10002077" y="4577174"/>
            <a:ext cx="2189923" cy="2189923"/>
          </a:xfrm>
          <a:prstGeom prst="rect">
            <a:avLst/>
          </a:prstGeom>
        </p:spPr>
      </p:pic>
      <p:pic>
        <p:nvPicPr>
          <p:cNvPr id="6" name="Picture 13">
            <a:extLst>
              <a:ext uri="{FF2B5EF4-FFF2-40B4-BE49-F238E27FC236}">
                <a16:creationId xmlns="" xmlns:a16="http://schemas.microsoft.com/office/drawing/2014/main" id="{38164275-CD6A-4B35-8A3E-CA02F32854A4}"/>
              </a:ext>
            </a:extLst>
          </p:cNvPr>
          <p:cNvPicPr>
            <a:picLocks noChangeAspect="1"/>
          </p:cNvPicPr>
          <p:nvPr/>
        </p:nvPicPr>
        <p:blipFill>
          <a:blip r:embed="rId5"/>
          <a:stretch>
            <a:fillRect/>
          </a:stretch>
        </p:blipFill>
        <p:spPr>
          <a:xfrm>
            <a:off x="8341607" y="1954599"/>
            <a:ext cx="2743200" cy="1024959"/>
          </a:xfrm>
          <a:prstGeom prst="rect">
            <a:avLst/>
          </a:prstGeom>
        </p:spPr>
      </p:pic>
      <p:sp>
        <p:nvSpPr>
          <p:cNvPr id="3" name="AutoShape 2" descr="Image result for international medical corp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 name="Picture 8"/>
          <p:cNvPicPr>
            <a:picLocks noChangeAspect="1" noChangeArrowheads="1"/>
          </p:cNvPicPr>
          <p:nvPr/>
        </p:nvPicPr>
        <p:blipFill rotWithShape="1">
          <a:blip r:embed="rId6">
            <a:extLst>
              <a:ext uri="{28A0092B-C50C-407E-A947-70E740481C1C}">
                <a14:useLocalDpi xmlns:a14="http://schemas.microsoft.com/office/drawing/2010/main" val="0"/>
              </a:ext>
            </a:extLst>
          </a:blip>
          <a:srcRect t="6091" b="5299"/>
          <a:stretch/>
        </p:blipFill>
        <p:spPr bwMode="auto">
          <a:xfrm>
            <a:off x="6787127" y="1527956"/>
            <a:ext cx="1554480" cy="1253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p:cNvPicPr>
            <a:picLocks noChangeAspect="1"/>
          </p:cNvPicPr>
          <p:nvPr/>
        </p:nvPicPr>
        <p:blipFill rotWithShape="1">
          <a:blip r:embed="rId7" cstate="print">
            <a:extLst>
              <a:ext uri="{28A0092B-C50C-407E-A947-70E740481C1C}">
                <a14:useLocalDpi xmlns:a14="http://schemas.microsoft.com/office/drawing/2010/main" val="0"/>
              </a:ext>
            </a:extLst>
          </a:blip>
          <a:srcRect t="4528" b="6704"/>
          <a:stretch/>
        </p:blipFill>
        <p:spPr>
          <a:xfrm>
            <a:off x="6204335" y="2687953"/>
            <a:ext cx="1920240" cy="1205071"/>
          </a:xfrm>
          <a:prstGeom prst="rect">
            <a:avLst/>
          </a:prstGeom>
        </p:spPr>
      </p:pic>
      <p:pic>
        <p:nvPicPr>
          <p:cNvPr id="11" name="Picture 6"/>
          <p:cNvPicPr>
            <a:picLocks noChangeAspect="1" noChangeArrowheads="1"/>
          </p:cNvPicPr>
          <p:nvPr/>
        </p:nvPicPr>
        <p:blipFill rotWithShape="1">
          <a:blip r:embed="rId8">
            <a:extLst>
              <a:ext uri="{28A0092B-C50C-407E-A947-70E740481C1C}">
                <a14:useLocalDpi xmlns:a14="http://schemas.microsoft.com/office/drawing/2010/main" val="0"/>
              </a:ext>
            </a:extLst>
          </a:blip>
          <a:srcRect t="25349" b="26069"/>
          <a:stretch/>
        </p:blipFill>
        <p:spPr bwMode="auto">
          <a:xfrm>
            <a:off x="6055607" y="4202604"/>
            <a:ext cx="2286000" cy="793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524516" y="1554638"/>
            <a:ext cx="1200150" cy="1200150"/>
          </a:xfrm>
          <a:prstGeom prst="rect">
            <a:avLst/>
          </a:prstGeom>
        </p:spPr>
      </p:pic>
      <p:pic>
        <p:nvPicPr>
          <p:cNvPr id="15" name="Picture 1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18764" y="1511246"/>
            <a:ext cx="1188720" cy="1188720"/>
          </a:xfrm>
          <a:prstGeom prst="rect">
            <a:avLst/>
          </a:prstGeom>
        </p:spPr>
      </p:pic>
      <p:pic>
        <p:nvPicPr>
          <p:cNvPr id="16" name="Picture 15"/>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074029" y="1909539"/>
            <a:ext cx="2377440" cy="490349"/>
          </a:xfrm>
          <a:prstGeom prst="rect">
            <a:avLst/>
          </a:prstGeom>
        </p:spPr>
      </p:pic>
      <p:pic>
        <p:nvPicPr>
          <p:cNvPr id="17" name="Picture 1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57551" y="2817384"/>
            <a:ext cx="1463040" cy="1463040"/>
          </a:xfrm>
          <a:prstGeom prst="rect">
            <a:avLst/>
          </a:prstGeom>
        </p:spPr>
      </p:pic>
      <p:pic>
        <p:nvPicPr>
          <p:cNvPr id="18" name="Picture 1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884183" y="2920589"/>
            <a:ext cx="2103120" cy="732309"/>
          </a:xfrm>
          <a:prstGeom prst="rect">
            <a:avLst/>
          </a:prstGeom>
        </p:spPr>
      </p:pic>
      <p:pic>
        <p:nvPicPr>
          <p:cNvPr id="19" name="Picture 1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843049" y="4026239"/>
            <a:ext cx="2095500" cy="1381125"/>
          </a:xfrm>
          <a:prstGeom prst="rect">
            <a:avLst/>
          </a:prstGeom>
        </p:spPr>
      </p:pic>
      <p:pic>
        <p:nvPicPr>
          <p:cNvPr id="24" name="Picture 23"/>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441151" y="2817384"/>
            <a:ext cx="1463040" cy="1463040"/>
          </a:xfrm>
          <a:prstGeom prst="rect">
            <a:avLst/>
          </a:prstGeom>
        </p:spPr>
      </p:pic>
      <p:pic>
        <p:nvPicPr>
          <p:cNvPr id="25" name="Picture 24"/>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8820977" y="3152668"/>
            <a:ext cx="1706880" cy="1289495"/>
          </a:xfrm>
          <a:prstGeom prst="rect">
            <a:avLst/>
          </a:prstGeom>
        </p:spPr>
      </p:pic>
      <p:pic>
        <p:nvPicPr>
          <p:cNvPr id="26" name="Picture 25"/>
          <p:cNvPicPr>
            <a:picLocks noChangeAspect="1"/>
          </p:cNvPicPr>
          <p:nvPr/>
        </p:nvPicPr>
        <p:blipFill rotWithShape="1">
          <a:blip r:embed="rId17">
            <a:extLst>
              <a:ext uri="{28A0092B-C50C-407E-A947-70E740481C1C}">
                <a14:useLocalDpi xmlns:a14="http://schemas.microsoft.com/office/drawing/2010/main" val="0"/>
              </a:ext>
            </a:extLst>
          </a:blip>
          <a:srcRect t="20343" b="20565"/>
          <a:stretch/>
        </p:blipFill>
        <p:spPr>
          <a:xfrm>
            <a:off x="1133051" y="4377213"/>
            <a:ext cx="2400300" cy="739587"/>
          </a:xfrm>
          <a:prstGeom prst="rect">
            <a:avLst/>
          </a:prstGeom>
        </p:spPr>
      </p:pic>
    </p:spTree>
    <p:extLst>
      <p:ext uri="{BB962C8B-B14F-4D97-AF65-F5344CB8AC3E}">
        <p14:creationId xmlns:p14="http://schemas.microsoft.com/office/powerpoint/2010/main" val="3576083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par>
                                <p:cTn id="15" presetID="53" presetClass="entr" presetSubtype="16"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par>
                                <p:cTn id="25" presetID="53" presetClass="entr" presetSubtype="16"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par>
                                <p:cTn id="30" presetID="53" presetClass="entr" presetSubtype="16" fill="hold"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par>
                                <p:cTn id="35" presetID="53" presetClass="entr" presetSubtype="16" fill="hold"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par>
                                <p:cTn id="40" presetID="53" presetClass="entr" presetSubtype="16" fill="hold" nodeType="with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Effect transition="in" filter="fade">
                                      <p:cBhvr>
                                        <p:cTn id="44" dur="500"/>
                                        <p:tgtEl>
                                          <p:spTgt spid="17"/>
                                        </p:tgtEl>
                                      </p:cBhvr>
                                    </p:animEffect>
                                  </p:childTnLst>
                                </p:cTn>
                              </p:par>
                              <p:par>
                                <p:cTn id="45" presetID="53" presetClass="entr" presetSubtype="16" fill="hold" nodeType="with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ppt_w</p:attrName>
                                        </p:attrNameLst>
                                      </p:cBhvr>
                                      <p:tavLst>
                                        <p:tav tm="0">
                                          <p:val>
                                            <p:fltVal val="0"/>
                                          </p:val>
                                        </p:tav>
                                        <p:tav tm="100000">
                                          <p:val>
                                            <p:strVal val="#ppt_w"/>
                                          </p:val>
                                        </p:tav>
                                      </p:tavLst>
                                    </p:anim>
                                    <p:anim calcmode="lin" valueType="num">
                                      <p:cBhvr>
                                        <p:cTn id="48" dur="500" fill="hold"/>
                                        <p:tgtEl>
                                          <p:spTgt spid="18"/>
                                        </p:tgtEl>
                                        <p:attrNameLst>
                                          <p:attrName>ppt_h</p:attrName>
                                        </p:attrNameLst>
                                      </p:cBhvr>
                                      <p:tavLst>
                                        <p:tav tm="0">
                                          <p:val>
                                            <p:fltVal val="0"/>
                                          </p:val>
                                        </p:tav>
                                        <p:tav tm="100000">
                                          <p:val>
                                            <p:strVal val="#ppt_h"/>
                                          </p:val>
                                        </p:tav>
                                      </p:tavLst>
                                    </p:anim>
                                    <p:animEffect transition="in" filter="fade">
                                      <p:cBhvr>
                                        <p:cTn id="49" dur="500"/>
                                        <p:tgtEl>
                                          <p:spTgt spid="18"/>
                                        </p:tgtEl>
                                      </p:cBhvr>
                                    </p:animEffect>
                                  </p:childTnLst>
                                </p:cTn>
                              </p:par>
                              <p:par>
                                <p:cTn id="50" presetID="53" presetClass="entr" presetSubtype="16" fill="hold" nodeType="with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nodeType="with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p:cTn id="57" dur="500" fill="hold"/>
                                        <p:tgtEl>
                                          <p:spTgt spid="24"/>
                                        </p:tgtEl>
                                        <p:attrNameLst>
                                          <p:attrName>ppt_w</p:attrName>
                                        </p:attrNameLst>
                                      </p:cBhvr>
                                      <p:tavLst>
                                        <p:tav tm="0">
                                          <p:val>
                                            <p:fltVal val="0"/>
                                          </p:val>
                                        </p:tav>
                                        <p:tav tm="100000">
                                          <p:val>
                                            <p:strVal val="#ppt_w"/>
                                          </p:val>
                                        </p:tav>
                                      </p:tavLst>
                                    </p:anim>
                                    <p:anim calcmode="lin" valueType="num">
                                      <p:cBhvr>
                                        <p:cTn id="58" dur="500" fill="hold"/>
                                        <p:tgtEl>
                                          <p:spTgt spid="24"/>
                                        </p:tgtEl>
                                        <p:attrNameLst>
                                          <p:attrName>ppt_h</p:attrName>
                                        </p:attrNameLst>
                                      </p:cBhvr>
                                      <p:tavLst>
                                        <p:tav tm="0">
                                          <p:val>
                                            <p:fltVal val="0"/>
                                          </p:val>
                                        </p:tav>
                                        <p:tav tm="100000">
                                          <p:val>
                                            <p:strVal val="#ppt_h"/>
                                          </p:val>
                                        </p:tav>
                                      </p:tavLst>
                                    </p:anim>
                                    <p:animEffect transition="in" filter="fade">
                                      <p:cBhvr>
                                        <p:cTn id="59" dur="500"/>
                                        <p:tgtEl>
                                          <p:spTgt spid="24"/>
                                        </p:tgtEl>
                                      </p:cBhvr>
                                    </p:animEffect>
                                  </p:childTnLst>
                                </p:cTn>
                              </p:par>
                              <p:par>
                                <p:cTn id="60" presetID="53" presetClass="entr" presetSubtype="16" fill="hold" nodeType="withEffect">
                                  <p:stCondLst>
                                    <p:cond delay="0"/>
                                  </p:stCondLst>
                                  <p:childTnLst>
                                    <p:set>
                                      <p:cBhvr>
                                        <p:cTn id="61" dur="1" fill="hold">
                                          <p:stCondLst>
                                            <p:cond delay="0"/>
                                          </p:stCondLst>
                                        </p:cTn>
                                        <p:tgtEl>
                                          <p:spTgt spid="25"/>
                                        </p:tgtEl>
                                        <p:attrNameLst>
                                          <p:attrName>style.visibility</p:attrName>
                                        </p:attrNameLst>
                                      </p:cBhvr>
                                      <p:to>
                                        <p:strVal val="visible"/>
                                      </p:to>
                                    </p:set>
                                    <p:anim calcmode="lin" valueType="num">
                                      <p:cBhvr>
                                        <p:cTn id="62" dur="500" fill="hold"/>
                                        <p:tgtEl>
                                          <p:spTgt spid="25"/>
                                        </p:tgtEl>
                                        <p:attrNameLst>
                                          <p:attrName>ppt_w</p:attrName>
                                        </p:attrNameLst>
                                      </p:cBhvr>
                                      <p:tavLst>
                                        <p:tav tm="0">
                                          <p:val>
                                            <p:fltVal val="0"/>
                                          </p:val>
                                        </p:tav>
                                        <p:tav tm="100000">
                                          <p:val>
                                            <p:strVal val="#ppt_w"/>
                                          </p:val>
                                        </p:tav>
                                      </p:tavLst>
                                    </p:anim>
                                    <p:anim calcmode="lin" valueType="num">
                                      <p:cBhvr>
                                        <p:cTn id="63" dur="500" fill="hold"/>
                                        <p:tgtEl>
                                          <p:spTgt spid="25"/>
                                        </p:tgtEl>
                                        <p:attrNameLst>
                                          <p:attrName>ppt_h</p:attrName>
                                        </p:attrNameLst>
                                      </p:cBhvr>
                                      <p:tavLst>
                                        <p:tav tm="0">
                                          <p:val>
                                            <p:fltVal val="0"/>
                                          </p:val>
                                        </p:tav>
                                        <p:tav tm="100000">
                                          <p:val>
                                            <p:strVal val="#ppt_h"/>
                                          </p:val>
                                        </p:tav>
                                      </p:tavLst>
                                    </p:anim>
                                    <p:animEffect transition="in" filter="fade">
                                      <p:cBhvr>
                                        <p:cTn id="64" dur="500"/>
                                        <p:tgtEl>
                                          <p:spTgt spid="25"/>
                                        </p:tgtEl>
                                      </p:cBhvr>
                                    </p:animEffect>
                                  </p:childTnLst>
                                </p:cTn>
                              </p:par>
                              <p:par>
                                <p:cTn id="65" presetID="53" presetClass="entr" presetSubtype="16" fill="hold" nodeType="with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p:cTn id="67" dur="500" fill="hold"/>
                                        <p:tgtEl>
                                          <p:spTgt spid="26"/>
                                        </p:tgtEl>
                                        <p:attrNameLst>
                                          <p:attrName>ppt_w</p:attrName>
                                        </p:attrNameLst>
                                      </p:cBhvr>
                                      <p:tavLst>
                                        <p:tav tm="0">
                                          <p:val>
                                            <p:fltVal val="0"/>
                                          </p:val>
                                        </p:tav>
                                        <p:tav tm="100000">
                                          <p:val>
                                            <p:strVal val="#ppt_w"/>
                                          </p:val>
                                        </p:tav>
                                      </p:tavLst>
                                    </p:anim>
                                    <p:anim calcmode="lin" valueType="num">
                                      <p:cBhvr>
                                        <p:cTn id="68" dur="500" fill="hold"/>
                                        <p:tgtEl>
                                          <p:spTgt spid="26"/>
                                        </p:tgtEl>
                                        <p:attrNameLst>
                                          <p:attrName>ppt_h</p:attrName>
                                        </p:attrNameLst>
                                      </p:cBhvr>
                                      <p:tavLst>
                                        <p:tav tm="0">
                                          <p:val>
                                            <p:fltVal val="0"/>
                                          </p:val>
                                        </p:tav>
                                        <p:tav tm="100000">
                                          <p:val>
                                            <p:strVal val="#ppt_h"/>
                                          </p:val>
                                        </p:tav>
                                      </p:tavLst>
                                    </p:anim>
                                    <p:animEffect transition="in" filter="fade">
                                      <p:cBhvr>
                                        <p:cTn id="6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85D7389-8210-40FB-907F-837AA3FB3B10}"/>
              </a:ext>
            </a:extLst>
          </p:cNvPr>
          <p:cNvSpPr>
            <a:spLocks noGrp="1"/>
          </p:cNvSpPr>
          <p:nvPr>
            <p:ph type="title"/>
          </p:nvPr>
        </p:nvSpPr>
        <p:spPr/>
        <p:txBody>
          <a:bodyPr/>
          <a:lstStyle/>
          <a:p>
            <a:r>
              <a:rPr lang="en-US" b="1"/>
              <a:t>Activities to date</a:t>
            </a:r>
            <a:endParaRPr lang="en-CA" b="1"/>
          </a:p>
        </p:txBody>
      </p:sp>
      <p:sp>
        <p:nvSpPr>
          <p:cNvPr id="3" name="Content Placeholder 2">
            <a:extLst>
              <a:ext uri="{FF2B5EF4-FFF2-40B4-BE49-F238E27FC236}">
                <a16:creationId xmlns="" xmlns:a16="http://schemas.microsoft.com/office/drawing/2014/main" id="{1B8A2ECD-BA89-447F-BD8B-008F3E84E3C9}"/>
              </a:ext>
            </a:extLst>
          </p:cNvPr>
          <p:cNvSpPr>
            <a:spLocks noGrp="1"/>
          </p:cNvSpPr>
          <p:nvPr>
            <p:ph idx="1"/>
          </p:nvPr>
        </p:nvSpPr>
        <p:spPr>
          <a:xfrm>
            <a:off x="381000" y="1670774"/>
            <a:ext cx="11376990" cy="4764949"/>
          </a:xfrm>
        </p:spPr>
        <p:txBody>
          <a:bodyPr/>
          <a:lstStyle/>
          <a:p>
            <a:pPr marL="514350" indent="-514350">
              <a:buFont typeface="+mj-lt"/>
              <a:buAutoNum type="arabicPeriod"/>
            </a:pPr>
            <a:r>
              <a:rPr lang="en-US" dirty="0"/>
              <a:t>Technical capacity mapping of individual suppliers</a:t>
            </a:r>
            <a:endParaRPr lang="en-CA" dirty="0"/>
          </a:p>
          <a:p>
            <a:pPr lvl="1"/>
            <a:r>
              <a:rPr lang="en-CA" b="0" dirty="0">
                <a:solidFill>
                  <a:srgbClr val="F1543A"/>
                </a:solidFill>
              </a:rPr>
              <a:t>by thematic area </a:t>
            </a:r>
          </a:p>
          <a:p>
            <a:pPr lvl="1"/>
            <a:r>
              <a:rPr lang="en-CA" b="0" dirty="0">
                <a:solidFill>
                  <a:srgbClr val="F1543A"/>
                </a:solidFill>
              </a:rPr>
              <a:t>by type of support (deployment, remote, capacity building, roster)</a:t>
            </a:r>
          </a:p>
          <a:p>
            <a:pPr marL="457200" lvl="1" indent="0">
              <a:buNone/>
            </a:pPr>
            <a:endParaRPr lang="en-CA" b="0" dirty="0">
              <a:solidFill>
                <a:schemeClr val="tx1"/>
              </a:solidFill>
            </a:endParaRPr>
          </a:p>
          <a:p>
            <a:pPr marL="514350" indent="-514350">
              <a:buFont typeface="+mj-lt"/>
              <a:buAutoNum type="arabicPeriod"/>
            </a:pPr>
            <a:r>
              <a:rPr lang="en-CA" dirty="0"/>
              <a:t>Defining working modality of TEP</a:t>
            </a:r>
          </a:p>
          <a:p>
            <a:pPr marL="514350" indent="-514350">
              <a:buFont typeface="+mj-lt"/>
              <a:buAutoNum type="arabicPeriod"/>
            </a:pPr>
            <a:r>
              <a:rPr lang="en-CA" dirty="0"/>
              <a:t>Consultancy Rosters</a:t>
            </a:r>
          </a:p>
          <a:p>
            <a:pPr marL="514350" indent="-514350">
              <a:buFont typeface="+mj-lt"/>
              <a:buAutoNum type="arabicPeriod"/>
            </a:pPr>
            <a:r>
              <a:rPr lang="en-CA" dirty="0"/>
              <a:t>Concept Note	</a:t>
            </a:r>
            <a:endParaRPr lang="en-US" dirty="0"/>
          </a:p>
        </p:txBody>
      </p:sp>
    </p:spTree>
    <p:extLst>
      <p:ext uri="{BB962C8B-B14F-4D97-AF65-F5344CB8AC3E}">
        <p14:creationId xmlns:p14="http://schemas.microsoft.com/office/powerpoint/2010/main" val="1900677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89792EF-80B0-41C4-91F8-0AE95C8C5671}"/>
              </a:ext>
            </a:extLst>
          </p:cNvPr>
          <p:cNvSpPr>
            <a:spLocks noGrp="1"/>
          </p:cNvSpPr>
          <p:nvPr>
            <p:ph type="title"/>
          </p:nvPr>
        </p:nvSpPr>
        <p:spPr>
          <a:xfrm>
            <a:off x="401003" y="303887"/>
            <a:ext cx="10515600" cy="614588"/>
          </a:xfrm>
        </p:spPr>
        <p:txBody>
          <a:bodyPr>
            <a:normAutofit fontScale="90000"/>
          </a:bodyPr>
          <a:lstStyle/>
          <a:p>
            <a:r>
              <a:rPr lang="en-US" b="1">
                <a:solidFill>
                  <a:schemeClr val="bg1"/>
                </a:solidFill>
              </a:rPr>
              <a:t>Outline</a:t>
            </a:r>
          </a:p>
        </p:txBody>
      </p:sp>
      <p:sp>
        <p:nvSpPr>
          <p:cNvPr id="3" name="Content Placeholder 2">
            <a:extLst>
              <a:ext uri="{FF2B5EF4-FFF2-40B4-BE49-F238E27FC236}">
                <a16:creationId xmlns="" xmlns:a16="http://schemas.microsoft.com/office/drawing/2014/main" id="{A10F77D7-BE57-4631-9D16-64DC7C54F2EE}"/>
              </a:ext>
            </a:extLst>
          </p:cNvPr>
          <p:cNvSpPr>
            <a:spLocks noGrp="1"/>
          </p:cNvSpPr>
          <p:nvPr>
            <p:ph idx="1"/>
          </p:nvPr>
        </p:nvSpPr>
        <p:spPr>
          <a:xfrm>
            <a:off x="950111" y="1808018"/>
            <a:ext cx="10618433" cy="3966480"/>
          </a:xfrm>
        </p:spPr>
        <p:txBody>
          <a:bodyPr/>
          <a:lstStyle/>
          <a:p>
            <a:pPr marL="0" indent="0">
              <a:buNone/>
            </a:pPr>
            <a:r>
              <a:rPr lang="en-US" i="1" u="sng"/>
              <a:t>Objective of the working modality document</a:t>
            </a:r>
          </a:p>
          <a:p>
            <a:pPr marL="0" indent="0">
              <a:buNone/>
            </a:pPr>
            <a:r>
              <a:rPr lang="en-US" b="0"/>
              <a:t>To outline the whole process of requesting support</a:t>
            </a:r>
          </a:p>
          <a:p>
            <a:pPr>
              <a:buFont typeface="Wingdings" panose="05000000000000000000" pitchFamily="2" charset="2"/>
              <a:buChar char="ü"/>
            </a:pPr>
            <a:r>
              <a:rPr lang="en-US" b="0"/>
              <a:t>from initial enquiry through to the end of the support, including follow up</a:t>
            </a:r>
          </a:p>
          <a:p>
            <a:pPr>
              <a:buFont typeface="Wingdings" panose="05000000000000000000" pitchFamily="2" charset="2"/>
              <a:buChar char="ü"/>
            </a:pPr>
            <a:r>
              <a:rPr lang="en-US" b="0"/>
              <a:t>detailing how it will be managed - roles and responsibilities at each step, with timeframes</a:t>
            </a:r>
          </a:p>
          <a:p>
            <a:pPr>
              <a:buFont typeface="Wingdings" panose="05000000000000000000" pitchFamily="2" charset="2"/>
              <a:buChar char="ü"/>
            </a:pPr>
            <a:r>
              <a:rPr lang="en-US" b="0"/>
              <a:t>how we work together on the whole process</a:t>
            </a:r>
          </a:p>
        </p:txBody>
      </p:sp>
      <p:sp>
        <p:nvSpPr>
          <p:cNvPr id="6" name="Title 3">
            <a:extLst>
              <a:ext uri="{FF2B5EF4-FFF2-40B4-BE49-F238E27FC236}">
                <a16:creationId xmlns="" xmlns:a16="http://schemas.microsoft.com/office/drawing/2014/main" id="{6F170BA1-DDF3-43EA-AF61-F9875F03A8F1}"/>
              </a:ext>
            </a:extLst>
          </p:cNvPr>
          <p:cNvSpPr txBox="1">
            <a:spLocks/>
          </p:cNvSpPr>
          <p:nvPr/>
        </p:nvSpPr>
        <p:spPr>
          <a:xfrm>
            <a:off x="288251" y="359599"/>
            <a:ext cx="11626657" cy="763588"/>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4000" kern="1200">
                <a:solidFill>
                  <a:schemeClr val="tx1"/>
                </a:solidFill>
                <a:latin typeface="+mj-lt"/>
                <a:ea typeface="+mj-ea"/>
                <a:cs typeface="+mj-cs"/>
              </a:defRPr>
            </a:lvl1pPr>
          </a:lstStyle>
          <a:p>
            <a:r>
              <a:rPr lang="en-US" b="1">
                <a:solidFill>
                  <a:srgbClr val="7FD4CD"/>
                </a:solidFill>
                <a:ea typeface="MS PGothic" panose="020B0600070205080204" pitchFamily="34" charset="-128"/>
              </a:rPr>
              <a:t>Overview of working modality to provide support to countries</a:t>
            </a:r>
            <a:endParaRPr lang="en-US">
              <a:solidFill>
                <a:srgbClr val="7FD4CD"/>
              </a:solidFill>
            </a:endParaRPr>
          </a:p>
        </p:txBody>
      </p:sp>
    </p:spTree>
    <p:extLst>
      <p:ext uri="{BB962C8B-B14F-4D97-AF65-F5344CB8AC3E}">
        <p14:creationId xmlns:p14="http://schemas.microsoft.com/office/powerpoint/2010/main" val="297324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327A437-C675-453E-AF1E-35226ED2AEE2}"/>
              </a:ext>
            </a:extLst>
          </p:cNvPr>
          <p:cNvSpPr>
            <a:spLocks noGrp="1"/>
          </p:cNvSpPr>
          <p:nvPr>
            <p:ph type="title"/>
          </p:nvPr>
        </p:nvSpPr>
        <p:spPr/>
        <p:txBody>
          <a:bodyPr/>
          <a:lstStyle/>
          <a:p>
            <a:r>
              <a:rPr lang="en-US" b="1"/>
              <a:t>TEP WORKING MODALITY</a:t>
            </a:r>
            <a:endParaRPr lang="en-CA" b="1"/>
          </a:p>
        </p:txBody>
      </p:sp>
      <p:pic>
        <p:nvPicPr>
          <p:cNvPr id="4" name="Picture 3"/>
          <p:cNvPicPr>
            <a:picLocks noChangeAspect="1"/>
          </p:cNvPicPr>
          <p:nvPr/>
        </p:nvPicPr>
        <p:blipFill rotWithShape="1">
          <a:blip r:embed="rId2"/>
          <a:srcRect l="-18688" t="-992" r="-16896"/>
          <a:stretch/>
        </p:blipFill>
        <p:spPr>
          <a:xfrm>
            <a:off x="-17417" y="0"/>
            <a:ext cx="12235543" cy="6858000"/>
          </a:xfrm>
          <a:prstGeom prst="rect">
            <a:avLst/>
          </a:prstGeom>
          <a:solidFill>
            <a:schemeClr val="bg1"/>
          </a:solidFill>
        </p:spPr>
      </p:pic>
    </p:spTree>
    <p:extLst>
      <p:ext uri="{BB962C8B-B14F-4D97-AF65-F5344CB8AC3E}">
        <p14:creationId xmlns:p14="http://schemas.microsoft.com/office/powerpoint/2010/main" val="1324299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304800" y="307694"/>
            <a:ext cx="3718560" cy="5989320"/>
          </a:xfrm>
          <a:prstGeom prst="roundRect">
            <a:avLst/>
          </a:prstGeom>
          <a:solidFill>
            <a:srgbClr val="B2D0BC"/>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800" b="1" dirty="0" smtClean="0">
                <a:solidFill>
                  <a:srgbClr val="002060"/>
                </a:solidFill>
              </a:rPr>
              <a:t>Process</a:t>
            </a:r>
            <a:endParaRPr lang="en-US" b="1" dirty="0">
              <a:solidFill>
                <a:srgbClr val="002060"/>
              </a:solidFill>
            </a:endParaRPr>
          </a:p>
        </p:txBody>
      </p:sp>
      <p:sp>
        <p:nvSpPr>
          <p:cNvPr id="16" name="Rectangle 15"/>
          <p:cNvSpPr/>
          <p:nvPr/>
        </p:nvSpPr>
        <p:spPr>
          <a:xfrm>
            <a:off x="682752" y="1004649"/>
            <a:ext cx="2962656" cy="612648"/>
          </a:xfrm>
          <a:prstGeom prst="rect">
            <a:avLst/>
          </a:prstGeom>
          <a:solidFill>
            <a:srgbClr val="FFC000"/>
          </a:solidFill>
          <a:ln>
            <a:solidFill>
              <a:srgbClr val="002060"/>
            </a:solidFill>
          </a:ln>
        </p:spPr>
        <p:txBody>
          <a:bodyPr wrap="square" anchor="ctr" anchorCtr="1">
            <a:spAutoFit/>
          </a:bodyPr>
          <a:lstStyle/>
          <a:p>
            <a:pPr algn="ctr"/>
            <a:r>
              <a:rPr lang="en-US" sz="2000" b="1" dirty="0" smtClean="0"/>
              <a:t>Enquiry or Request submitted</a:t>
            </a:r>
            <a:endParaRPr lang="en-US" sz="2000" b="1" dirty="0"/>
          </a:p>
        </p:txBody>
      </p:sp>
      <p:sp>
        <p:nvSpPr>
          <p:cNvPr id="17" name="Rectangle 16"/>
          <p:cNvSpPr/>
          <p:nvPr/>
        </p:nvSpPr>
        <p:spPr>
          <a:xfrm>
            <a:off x="682752" y="1722504"/>
            <a:ext cx="2962656" cy="612648"/>
          </a:xfrm>
          <a:prstGeom prst="rect">
            <a:avLst/>
          </a:prstGeom>
          <a:solidFill>
            <a:srgbClr val="FFFF00"/>
          </a:solidFill>
          <a:ln>
            <a:solidFill>
              <a:srgbClr val="002060"/>
            </a:solidFill>
          </a:ln>
        </p:spPr>
        <p:txBody>
          <a:bodyPr wrap="square" anchor="ctr" anchorCtr="1">
            <a:spAutoFit/>
          </a:bodyPr>
          <a:lstStyle/>
          <a:p>
            <a:pPr algn="ctr"/>
            <a:r>
              <a:rPr lang="en-US" sz="2000" b="1" dirty="0"/>
              <a:t>Review of Enquiry/Request</a:t>
            </a:r>
          </a:p>
        </p:txBody>
      </p:sp>
      <p:sp>
        <p:nvSpPr>
          <p:cNvPr id="18" name="Rectangle 17"/>
          <p:cNvSpPr/>
          <p:nvPr/>
        </p:nvSpPr>
        <p:spPr>
          <a:xfrm>
            <a:off x="682752" y="2468266"/>
            <a:ext cx="2962656" cy="612648"/>
          </a:xfrm>
          <a:prstGeom prst="rect">
            <a:avLst/>
          </a:prstGeom>
          <a:solidFill>
            <a:srgbClr val="00B050"/>
          </a:solidFill>
          <a:ln>
            <a:solidFill>
              <a:srgbClr val="002060"/>
            </a:solidFill>
          </a:ln>
        </p:spPr>
        <p:txBody>
          <a:bodyPr wrap="square" anchor="ctr" anchorCtr="1">
            <a:spAutoFit/>
          </a:bodyPr>
          <a:lstStyle/>
          <a:p>
            <a:pPr algn="ctr"/>
            <a:r>
              <a:rPr lang="en-US" sz="2000" b="1" dirty="0" smtClean="0">
                <a:solidFill>
                  <a:schemeClr val="bg1"/>
                </a:solidFill>
              </a:rPr>
              <a:t>Approval process</a:t>
            </a:r>
            <a:endParaRPr lang="en-US" b="1" dirty="0">
              <a:solidFill>
                <a:schemeClr val="bg1"/>
              </a:solidFill>
            </a:endParaRPr>
          </a:p>
        </p:txBody>
      </p:sp>
      <p:sp>
        <p:nvSpPr>
          <p:cNvPr id="19" name="Rectangle 18"/>
          <p:cNvSpPr/>
          <p:nvPr/>
        </p:nvSpPr>
        <p:spPr>
          <a:xfrm>
            <a:off x="682752" y="3192645"/>
            <a:ext cx="2962656" cy="612648"/>
          </a:xfrm>
          <a:prstGeom prst="rect">
            <a:avLst/>
          </a:prstGeom>
          <a:solidFill>
            <a:srgbClr val="00B0F0"/>
          </a:solidFill>
          <a:ln>
            <a:solidFill>
              <a:srgbClr val="002060"/>
            </a:solidFill>
          </a:ln>
        </p:spPr>
        <p:txBody>
          <a:bodyPr wrap="square" anchor="ctr" anchorCtr="1">
            <a:spAutoFit/>
          </a:bodyPr>
          <a:lstStyle/>
          <a:p>
            <a:pPr algn="ctr"/>
            <a:r>
              <a:rPr lang="en-US" sz="2000" b="1" dirty="0">
                <a:solidFill>
                  <a:schemeClr val="bg1"/>
                </a:solidFill>
              </a:rPr>
              <a:t>Out for resourcing</a:t>
            </a:r>
          </a:p>
        </p:txBody>
      </p:sp>
      <p:sp>
        <p:nvSpPr>
          <p:cNvPr id="21" name="Rectangle 20"/>
          <p:cNvSpPr>
            <a:spLocks/>
          </p:cNvSpPr>
          <p:nvPr/>
        </p:nvSpPr>
        <p:spPr>
          <a:xfrm>
            <a:off x="682752" y="3938408"/>
            <a:ext cx="2962656" cy="612648"/>
          </a:xfrm>
          <a:prstGeom prst="rect">
            <a:avLst/>
          </a:prstGeom>
          <a:solidFill>
            <a:srgbClr val="0070C0"/>
          </a:solidFill>
          <a:ln>
            <a:solidFill>
              <a:srgbClr val="002060"/>
            </a:solidFill>
          </a:ln>
        </p:spPr>
        <p:txBody>
          <a:bodyPr wrap="square" anchor="ctr" anchorCtr="0">
            <a:spAutoFit/>
          </a:bodyPr>
          <a:lstStyle/>
          <a:p>
            <a:pPr algn="ctr" fontAlgn="ctr"/>
            <a:r>
              <a:rPr lang="en-US" sz="2000" b="1" dirty="0">
                <a:solidFill>
                  <a:schemeClr val="bg1"/>
                </a:solidFill>
                <a:latin typeface="+mj-lt"/>
              </a:rPr>
              <a:t>Offer review &amp; selection</a:t>
            </a:r>
          </a:p>
        </p:txBody>
      </p:sp>
      <p:sp>
        <p:nvSpPr>
          <p:cNvPr id="23" name="Rectangle 22"/>
          <p:cNvSpPr/>
          <p:nvPr/>
        </p:nvSpPr>
        <p:spPr>
          <a:xfrm>
            <a:off x="682752" y="4655916"/>
            <a:ext cx="2962656" cy="612648"/>
          </a:xfrm>
          <a:prstGeom prst="rect">
            <a:avLst/>
          </a:prstGeom>
          <a:solidFill>
            <a:srgbClr val="002060"/>
          </a:solidFill>
        </p:spPr>
        <p:txBody>
          <a:bodyPr wrap="square" anchor="ctr" anchorCtr="1">
            <a:spAutoFit/>
          </a:bodyPr>
          <a:lstStyle/>
          <a:p>
            <a:pPr algn="ctr"/>
            <a:r>
              <a:rPr lang="en-US" sz="2000" b="1" dirty="0" smtClean="0">
                <a:solidFill>
                  <a:schemeClr val="bg1"/>
                </a:solidFill>
              </a:rPr>
              <a:t>Deployment matched</a:t>
            </a:r>
            <a:endParaRPr lang="en-US" b="1" dirty="0">
              <a:solidFill>
                <a:schemeClr val="bg1"/>
              </a:solidFill>
            </a:endParaRPr>
          </a:p>
        </p:txBody>
      </p:sp>
      <p:sp>
        <p:nvSpPr>
          <p:cNvPr id="24" name="Rectangle 23"/>
          <p:cNvSpPr/>
          <p:nvPr/>
        </p:nvSpPr>
        <p:spPr>
          <a:xfrm>
            <a:off x="682752" y="5380295"/>
            <a:ext cx="2962656" cy="612648"/>
          </a:xfrm>
          <a:prstGeom prst="rect">
            <a:avLst/>
          </a:prstGeom>
          <a:solidFill>
            <a:srgbClr val="7030A0"/>
          </a:solidFill>
        </p:spPr>
        <p:txBody>
          <a:bodyPr wrap="square">
            <a:spAutoFit/>
          </a:bodyPr>
          <a:lstStyle/>
          <a:p>
            <a:pPr algn="ctr"/>
            <a:r>
              <a:rPr lang="en-US" sz="2000" b="1" dirty="0" smtClean="0">
                <a:solidFill>
                  <a:schemeClr val="bg1"/>
                </a:solidFill>
              </a:rPr>
              <a:t>Deployment preparation and admin</a:t>
            </a:r>
            <a:endParaRPr lang="en-US" sz="2000" b="1" dirty="0">
              <a:solidFill>
                <a:schemeClr val="bg1"/>
              </a:solidFill>
            </a:endParaRPr>
          </a:p>
        </p:txBody>
      </p:sp>
      <p:sp>
        <p:nvSpPr>
          <p:cNvPr id="11" name="Rounded Rectangle 10"/>
          <p:cNvSpPr/>
          <p:nvPr/>
        </p:nvSpPr>
        <p:spPr>
          <a:xfrm>
            <a:off x="4203278" y="307694"/>
            <a:ext cx="5948384" cy="3442504"/>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800" b="1" dirty="0" smtClean="0">
                <a:solidFill>
                  <a:srgbClr val="002060"/>
                </a:solidFill>
              </a:rPr>
              <a:t>Request</a:t>
            </a:r>
            <a:endParaRPr lang="en-US" b="1" dirty="0">
              <a:solidFill>
                <a:srgbClr val="002060"/>
              </a:solidFill>
            </a:endParaRPr>
          </a:p>
        </p:txBody>
      </p:sp>
      <p:sp>
        <p:nvSpPr>
          <p:cNvPr id="3" name="Rounded Rectangle 2"/>
          <p:cNvSpPr/>
          <p:nvPr/>
        </p:nvSpPr>
        <p:spPr>
          <a:xfrm>
            <a:off x="5024579" y="1026763"/>
            <a:ext cx="2152891" cy="634483"/>
          </a:xfrm>
          <a:prstGeom prst="round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ysClr val="windowText" lastClr="000000"/>
                </a:solidFill>
              </a:rPr>
              <a:t>On behalf of the collective</a:t>
            </a:r>
            <a:endParaRPr lang="en-US" dirty="0">
              <a:solidFill>
                <a:sysClr val="windowText" lastClr="000000"/>
              </a:solidFill>
            </a:endParaRPr>
          </a:p>
        </p:txBody>
      </p:sp>
      <p:sp>
        <p:nvSpPr>
          <p:cNvPr id="13" name="Rounded Rectangle 12"/>
          <p:cNvSpPr/>
          <p:nvPr/>
        </p:nvSpPr>
        <p:spPr>
          <a:xfrm>
            <a:off x="7322154" y="1026764"/>
            <a:ext cx="2152891" cy="634483"/>
          </a:xfrm>
          <a:prstGeom prst="round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ysClr val="windowText" lastClr="000000"/>
                </a:solidFill>
              </a:rPr>
              <a:t>For an individual agency</a:t>
            </a:r>
            <a:endParaRPr lang="en-US" dirty="0">
              <a:solidFill>
                <a:sysClr val="windowText" lastClr="000000"/>
              </a:solidFill>
            </a:endParaRPr>
          </a:p>
        </p:txBody>
      </p:sp>
      <p:sp>
        <p:nvSpPr>
          <p:cNvPr id="14" name="Rounded Rectangle 13"/>
          <p:cNvSpPr/>
          <p:nvPr/>
        </p:nvSpPr>
        <p:spPr>
          <a:xfrm>
            <a:off x="4584241" y="1785458"/>
            <a:ext cx="1632030" cy="634483"/>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With funds</a:t>
            </a:r>
            <a:endParaRPr lang="en-US" b="1" dirty="0"/>
          </a:p>
        </p:txBody>
      </p:sp>
      <p:sp>
        <p:nvSpPr>
          <p:cNvPr id="15" name="Rounded Rectangle 14"/>
          <p:cNvSpPr/>
          <p:nvPr/>
        </p:nvSpPr>
        <p:spPr>
          <a:xfrm>
            <a:off x="6361455" y="1785457"/>
            <a:ext cx="1632030" cy="634483"/>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With partial funds</a:t>
            </a:r>
            <a:endParaRPr lang="en-US" b="1" dirty="0"/>
          </a:p>
        </p:txBody>
      </p:sp>
      <p:sp>
        <p:nvSpPr>
          <p:cNvPr id="20" name="Rounded Rectangle 19"/>
          <p:cNvSpPr/>
          <p:nvPr/>
        </p:nvSpPr>
        <p:spPr>
          <a:xfrm>
            <a:off x="8138669" y="1785457"/>
            <a:ext cx="1632030" cy="634483"/>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Without funds</a:t>
            </a:r>
            <a:endParaRPr lang="en-US" b="1" dirty="0"/>
          </a:p>
        </p:txBody>
      </p:sp>
      <p:sp>
        <p:nvSpPr>
          <p:cNvPr id="27" name="Rounded Rectangle 26"/>
          <p:cNvSpPr/>
          <p:nvPr/>
        </p:nvSpPr>
        <p:spPr>
          <a:xfrm>
            <a:off x="5024578" y="2607811"/>
            <a:ext cx="2152891" cy="887744"/>
          </a:xfrm>
          <a:prstGeom prst="roundRect">
            <a:avLst/>
          </a:prstGeom>
          <a:solidFill>
            <a:srgbClr val="F57F8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For a specific agency from the TEP members</a:t>
            </a:r>
            <a:endParaRPr lang="en-US" dirty="0"/>
          </a:p>
        </p:txBody>
      </p:sp>
      <p:sp>
        <p:nvSpPr>
          <p:cNvPr id="28" name="Rounded Rectangle 27"/>
          <p:cNvSpPr/>
          <p:nvPr/>
        </p:nvSpPr>
        <p:spPr>
          <a:xfrm>
            <a:off x="7322154" y="2607810"/>
            <a:ext cx="2152891" cy="887745"/>
          </a:xfrm>
          <a:prstGeom prst="roundRect">
            <a:avLst/>
          </a:prstGeom>
          <a:solidFill>
            <a:srgbClr val="F57F8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Without preference for agency</a:t>
            </a:r>
            <a:endParaRPr lang="en-US" dirty="0"/>
          </a:p>
        </p:txBody>
      </p:sp>
      <p:sp>
        <p:nvSpPr>
          <p:cNvPr id="30" name="Oval 29"/>
          <p:cNvSpPr/>
          <p:nvPr/>
        </p:nvSpPr>
        <p:spPr>
          <a:xfrm>
            <a:off x="484718" y="2272872"/>
            <a:ext cx="3358723" cy="1020765"/>
          </a:xfrm>
          <a:prstGeom prst="ellipse">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Multiply 4"/>
          <p:cNvSpPr/>
          <p:nvPr/>
        </p:nvSpPr>
        <p:spPr>
          <a:xfrm>
            <a:off x="742709" y="2419940"/>
            <a:ext cx="2957332" cy="772705"/>
          </a:xfrm>
          <a:prstGeom prst="mathMultiply">
            <a:avLst/>
          </a:prstGeom>
          <a:solidFill>
            <a:srgbClr val="F1543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le 24"/>
          <p:cNvSpPr/>
          <p:nvPr/>
        </p:nvSpPr>
        <p:spPr>
          <a:xfrm>
            <a:off x="4245718" y="3874408"/>
            <a:ext cx="5948384" cy="2422606"/>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800" b="1" dirty="0" smtClean="0">
                <a:solidFill>
                  <a:srgbClr val="002060"/>
                </a:solidFill>
              </a:rPr>
              <a:t>Out for resourcing, </a:t>
            </a:r>
            <a:br>
              <a:rPr lang="en-US" sz="2800" b="1" dirty="0" smtClean="0">
                <a:solidFill>
                  <a:srgbClr val="002060"/>
                </a:solidFill>
              </a:rPr>
            </a:br>
            <a:r>
              <a:rPr lang="en-US" sz="2800" b="1" dirty="0" smtClean="0">
                <a:solidFill>
                  <a:srgbClr val="002060"/>
                </a:solidFill>
              </a:rPr>
              <a:t>offer review &amp; selection</a:t>
            </a:r>
            <a:endParaRPr lang="en-US" b="1" dirty="0">
              <a:solidFill>
                <a:srgbClr val="002060"/>
              </a:solidFill>
            </a:endParaRPr>
          </a:p>
        </p:txBody>
      </p:sp>
      <p:sp>
        <p:nvSpPr>
          <p:cNvPr id="26" name="Rounded Rectangle 25"/>
          <p:cNvSpPr/>
          <p:nvPr/>
        </p:nvSpPr>
        <p:spPr>
          <a:xfrm>
            <a:off x="5010611" y="4964915"/>
            <a:ext cx="2152891" cy="1221753"/>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Allow all TEP members to put in ‘offers’ for support</a:t>
            </a:r>
          </a:p>
          <a:p>
            <a:pPr algn="ctr"/>
            <a:r>
              <a:rPr lang="en-US" dirty="0" smtClean="0"/>
              <a:t>(person &amp; timing)</a:t>
            </a:r>
            <a:endParaRPr lang="en-US" dirty="0"/>
          </a:p>
        </p:txBody>
      </p:sp>
      <p:sp>
        <p:nvSpPr>
          <p:cNvPr id="29" name="Rounded Rectangle 28"/>
          <p:cNvSpPr/>
          <p:nvPr/>
        </p:nvSpPr>
        <p:spPr>
          <a:xfrm>
            <a:off x="7322153" y="4962240"/>
            <a:ext cx="2152891" cy="1221753"/>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Requester selects best match</a:t>
            </a:r>
            <a:endParaRPr lang="en-US" dirty="0"/>
          </a:p>
        </p:txBody>
      </p:sp>
      <p:sp>
        <p:nvSpPr>
          <p:cNvPr id="31" name="Rounded Rectangle 30"/>
          <p:cNvSpPr/>
          <p:nvPr/>
        </p:nvSpPr>
        <p:spPr>
          <a:xfrm>
            <a:off x="7291008" y="4960878"/>
            <a:ext cx="2152891" cy="1221753"/>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Requester </a:t>
            </a:r>
            <a:r>
              <a:rPr lang="en-US" dirty="0" smtClean="0">
                <a:solidFill>
                  <a:srgbClr val="FFFF00"/>
                </a:solidFill>
              </a:rPr>
              <a:t>&amp; TEP Co </a:t>
            </a:r>
            <a:r>
              <a:rPr lang="en-US" dirty="0" smtClean="0"/>
              <a:t>select best match</a:t>
            </a:r>
            <a:endParaRPr lang="en-US" dirty="0"/>
          </a:p>
        </p:txBody>
      </p:sp>
      <p:sp>
        <p:nvSpPr>
          <p:cNvPr id="22" name="Oval 21"/>
          <p:cNvSpPr/>
          <p:nvPr/>
        </p:nvSpPr>
        <p:spPr>
          <a:xfrm>
            <a:off x="4459360" y="1658843"/>
            <a:ext cx="1860593" cy="91565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6147323" y="1592315"/>
            <a:ext cx="3900167" cy="1020765"/>
          </a:xfrm>
          <a:prstGeom prst="ellipse">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Explosion 1 6"/>
          <p:cNvSpPr/>
          <p:nvPr/>
        </p:nvSpPr>
        <p:spPr>
          <a:xfrm>
            <a:off x="9821783" y="4203909"/>
            <a:ext cx="2503989" cy="2352772"/>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Deployment matched &amp; planning</a:t>
            </a:r>
            <a:endParaRPr lang="en-US" dirty="0"/>
          </a:p>
        </p:txBody>
      </p:sp>
      <p:sp>
        <p:nvSpPr>
          <p:cNvPr id="6" name="Right Arrow 5"/>
          <p:cNvSpPr/>
          <p:nvPr/>
        </p:nvSpPr>
        <p:spPr>
          <a:xfrm>
            <a:off x="9599425" y="5268564"/>
            <a:ext cx="841394" cy="468775"/>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ounded Rectangle 31"/>
          <p:cNvSpPr/>
          <p:nvPr/>
        </p:nvSpPr>
        <p:spPr>
          <a:xfrm>
            <a:off x="7311543" y="4959516"/>
            <a:ext cx="2152891" cy="1221753"/>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Requester (</a:t>
            </a:r>
            <a:r>
              <a:rPr lang="en-US" dirty="0" smtClean="0">
                <a:solidFill>
                  <a:srgbClr val="FFFF00"/>
                </a:solidFill>
              </a:rPr>
              <a:t>&amp; TEP Co) </a:t>
            </a:r>
            <a:r>
              <a:rPr lang="en-US" dirty="0" smtClean="0"/>
              <a:t>select best match</a:t>
            </a:r>
            <a:endParaRPr lang="en-US" dirty="0"/>
          </a:p>
        </p:txBody>
      </p:sp>
      <p:sp>
        <p:nvSpPr>
          <p:cNvPr id="34" name="Oval 33"/>
          <p:cNvSpPr/>
          <p:nvPr/>
        </p:nvSpPr>
        <p:spPr>
          <a:xfrm>
            <a:off x="7177469" y="2468266"/>
            <a:ext cx="2477494" cy="1146475"/>
          </a:xfrm>
          <a:prstGeom prst="ellipse">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95971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2" presetClass="entr" presetSubtype="4"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500" fill="hold"/>
                                        <p:tgtEl>
                                          <p:spTgt spid="17"/>
                                        </p:tgtEl>
                                        <p:attrNameLst>
                                          <p:attrName>ppt_x</p:attrName>
                                        </p:attrNameLst>
                                      </p:cBhvr>
                                      <p:tavLst>
                                        <p:tav tm="0">
                                          <p:val>
                                            <p:strVal val="#ppt_x"/>
                                          </p:val>
                                        </p:tav>
                                        <p:tav tm="100000">
                                          <p:val>
                                            <p:strVal val="#ppt_x"/>
                                          </p:val>
                                        </p:tav>
                                      </p:tavLst>
                                    </p:anim>
                                    <p:anim calcmode="lin" valueType="num">
                                      <p:cBhvr additive="base">
                                        <p:cTn id="19" dur="500" fill="hold"/>
                                        <p:tgtEl>
                                          <p:spTgt spid="17"/>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2" presetClass="entr" presetSubtype="4" fill="hold" grpId="0" nodeType="afterEffect">
                                  <p:stCondLst>
                                    <p:cond delay="0"/>
                                  </p:stCondLst>
                                  <p:iterate type="lt">
                                    <p:tmPct val="0"/>
                                  </p:iterate>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ppt_x"/>
                                          </p:val>
                                        </p:tav>
                                        <p:tav tm="100000">
                                          <p:val>
                                            <p:strVal val="#ppt_x"/>
                                          </p:val>
                                        </p:tav>
                                      </p:tavLst>
                                    </p:anim>
                                    <p:anim calcmode="lin" valueType="num">
                                      <p:cBhvr additive="base">
                                        <p:cTn id="24" dur="500" fill="hold"/>
                                        <p:tgtEl>
                                          <p:spTgt spid="18"/>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2" presetClass="entr" presetSubtype="4"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ppt_x"/>
                                          </p:val>
                                        </p:tav>
                                        <p:tav tm="100000">
                                          <p:val>
                                            <p:strVal val="#ppt_x"/>
                                          </p:val>
                                        </p:tav>
                                      </p:tavLst>
                                    </p:anim>
                                    <p:anim calcmode="lin" valueType="num">
                                      <p:cBhvr additive="base">
                                        <p:cTn id="29" dur="500" fill="hold"/>
                                        <p:tgtEl>
                                          <p:spTgt spid="19"/>
                                        </p:tgtEl>
                                        <p:attrNameLst>
                                          <p:attrName>ppt_y</p:attrName>
                                        </p:attrNameLst>
                                      </p:cBhvr>
                                      <p:tavLst>
                                        <p:tav tm="0">
                                          <p:val>
                                            <p:strVal val="1+#ppt_h/2"/>
                                          </p:val>
                                        </p:tav>
                                        <p:tav tm="100000">
                                          <p:val>
                                            <p:strVal val="#ppt_y"/>
                                          </p:val>
                                        </p:tav>
                                      </p:tavLst>
                                    </p:anim>
                                  </p:childTnLst>
                                </p:cTn>
                              </p:par>
                            </p:childTnLst>
                          </p:cTn>
                        </p:par>
                        <p:par>
                          <p:cTn id="30" fill="hold">
                            <p:stCondLst>
                              <p:cond delay="2000"/>
                            </p:stCondLst>
                            <p:childTnLst>
                              <p:par>
                                <p:cTn id="31" presetID="2" presetClass="entr" presetSubtype="4"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additive="base">
                                        <p:cTn id="33" dur="500" fill="hold"/>
                                        <p:tgtEl>
                                          <p:spTgt spid="21"/>
                                        </p:tgtEl>
                                        <p:attrNameLst>
                                          <p:attrName>ppt_x</p:attrName>
                                        </p:attrNameLst>
                                      </p:cBhvr>
                                      <p:tavLst>
                                        <p:tav tm="0">
                                          <p:val>
                                            <p:strVal val="#ppt_x"/>
                                          </p:val>
                                        </p:tav>
                                        <p:tav tm="100000">
                                          <p:val>
                                            <p:strVal val="#ppt_x"/>
                                          </p:val>
                                        </p:tav>
                                      </p:tavLst>
                                    </p:anim>
                                    <p:anim calcmode="lin" valueType="num">
                                      <p:cBhvr additive="base">
                                        <p:cTn id="34" dur="500" fill="hold"/>
                                        <p:tgtEl>
                                          <p:spTgt spid="21"/>
                                        </p:tgtEl>
                                        <p:attrNameLst>
                                          <p:attrName>ppt_y</p:attrName>
                                        </p:attrNameLst>
                                      </p:cBhvr>
                                      <p:tavLst>
                                        <p:tav tm="0">
                                          <p:val>
                                            <p:strVal val="1+#ppt_h/2"/>
                                          </p:val>
                                        </p:tav>
                                        <p:tav tm="100000">
                                          <p:val>
                                            <p:strVal val="#ppt_y"/>
                                          </p:val>
                                        </p:tav>
                                      </p:tavLst>
                                    </p:anim>
                                  </p:childTnLst>
                                </p:cTn>
                              </p:par>
                            </p:childTnLst>
                          </p:cTn>
                        </p:par>
                        <p:par>
                          <p:cTn id="35" fill="hold">
                            <p:stCondLst>
                              <p:cond delay="2500"/>
                            </p:stCondLst>
                            <p:childTnLst>
                              <p:par>
                                <p:cTn id="36" presetID="2" presetClass="entr" presetSubtype="4" fill="hold" grpId="0" nodeType="after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fill="hold"/>
                                        <p:tgtEl>
                                          <p:spTgt spid="23"/>
                                        </p:tgtEl>
                                        <p:attrNameLst>
                                          <p:attrName>ppt_x</p:attrName>
                                        </p:attrNameLst>
                                      </p:cBhvr>
                                      <p:tavLst>
                                        <p:tav tm="0">
                                          <p:val>
                                            <p:strVal val="#ppt_x"/>
                                          </p:val>
                                        </p:tav>
                                        <p:tav tm="100000">
                                          <p:val>
                                            <p:strVal val="#ppt_x"/>
                                          </p:val>
                                        </p:tav>
                                      </p:tavLst>
                                    </p:anim>
                                    <p:anim calcmode="lin" valueType="num">
                                      <p:cBhvr additive="base">
                                        <p:cTn id="39" dur="500" fill="hold"/>
                                        <p:tgtEl>
                                          <p:spTgt spid="23"/>
                                        </p:tgtEl>
                                        <p:attrNameLst>
                                          <p:attrName>ppt_y</p:attrName>
                                        </p:attrNameLst>
                                      </p:cBhvr>
                                      <p:tavLst>
                                        <p:tav tm="0">
                                          <p:val>
                                            <p:strVal val="1+#ppt_h/2"/>
                                          </p:val>
                                        </p:tav>
                                        <p:tav tm="100000">
                                          <p:val>
                                            <p:strVal val="#ppt_y"/>
                                          </p:val>
                                        </p:tav>
                                      </p:tavLst>
                                    </p:anim>
                                  </p:childTnLst>
                                </p:cTn>
                              </p:par>
                            </p:childTnLst>
                          </p:cTn>
                        </p:par>
                        <p:par>
                          <p:cTn id="40" fill="hold">
                            <p:stCondLst>
                              <p:cond delay="3000"/>
                            </p:stCondLst>
                            <p:childTnLst>
                              <p:par>
                                <p:cTn id="41" presetID="2" presetClass="entr" presetSubtype="4"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ppt_x"/>
                                          </p:val>
                                        </p:tav>
                                        <p:tav tm="100000">
                                          <p:val>
                                            <p:strVal val="#ppt_x"/>
                                          </p:val>
                                        </p:tav>
                                      </p:tavLst>
                                    </p:anim>
                                    <p:anim calcmode="lin" valueType="num">
                                      <p:cBhvr additive="base">
                                        <p:cTn id="4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childTnLst>
                          </p:cTn>
                        </p:par>
                        <p:par>
                          <p:cTn id="51" fill="hold">
                            <p:stCondLst>
                              <p:cond delay="500"/>
                            </p:stCondLst>
                            <p:childTnLst>
                              <p:par>
                                <p:cTn id="52" presetID="2" presetClass="entr" presetSubtype="4" fill="hold" grpId="0" nodeType="afterEffect">
                                  <p:stCondLst>
                                    <p:cond delay="0"/>
                                  </p:stCondLst>
                                  <p:childTnLst>
                                    <p:set>
                                      <p:cBhvr>
                                        <p:cTn id="53" dur="1" fill="hold">
                                          <p:stCondLst>
                                            <p:cond delay="0"/>
                                          </p:stCondLst>
                                        </p:cTn>
                                        <p:tgtEl>
                                          <p:spTgt spid="3"/>
                                        </p:tgtEl>
                                        <p:attrNameLst>
                                          <p:attrName>style.visibility</p:attrName>
                                        </p:attrNameLst>
                                      </p:cBhvr>
                                      <p:to>
                                        <p:strVal val="visible"/>
                                      </p:to>
                                    </p:set>
                                    <p:anim calcmode="lin" valueType="num">
                                      <p:cBhvr additive="base">
                                        <p:cTn id="54" dur="500" fill="hold"/>
                                        <p:tgtEl>
                                          <p:spTgt spid="3"/>
                                        </p:tgtEl>
                                        <p:attrNameLst>
                                          <p:attrName>ppt_x</p:attrName>
                                        </p:attrNameLst>
                                      </p:cBhvr>
                                      <p:tavLst>
                                        <p:tav tm="0">
                                          <p:val>
                                            <p:strVal val="#ppt_x"/>
                                          </p:val>
                                        </p:tav>
                                        <p:tav tm="100000">
                                          <p:val>
                                            <p:strVal val="#ppt_x"/>
                                          </p:val>
                                        </p:tav>
                                      </p:tavLst>
                                    </p:anim>
                                    <p:anim calcmode="lin" valueType="num">
                                      <p:cBhvr additive="base">
                                        <p:cTn id="55" dur="500" fill="hold"/>
                                        <p:tgtEl>
                                          <p:spTgt spid="3"/>
                                        </p:tgtEl>
                                        <p:attrNameLst>
                                          <p:attrName>ppt_y</p:attrName>
                                        </p:attrNameLst>
                                      </p:cBhvr>
                                      <p:tavLst>
                                        <p:tav tm="0">
                                          <p:val>
                                            <p:strVal val="1+#ppt_h/2"/>
                                          </p:val>
                                        </p:tav>
                                        <p:tav tm="100000">
                                          <p:val>
                                            <p:strVal val="#ppt_y"/>
                                          </p:val>
                                        </p:tav>
                                      </p:tavLst>
                                    </p:anim>
                                  </p:childTnLst>
                                </p:cTn>
                              </p:par>
                            </p:childTnLst>
                          </p:cTn>
                        </p:par>
                        <p:par>
                          <p:cTn id="56" fill="hold">
                            <p:stCondLst>
                              <p:cond delay="1000"/>
                            </p:stCondLst>
                            <p:childTnLst>
                              <p:par>
                                <p:cTn id="57" presetID="2" presetClass="entr" presetSubtype="4"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additive="base">
                                        <p:cTn id="59" dur="500" fill="hold"/>
                                        <p:tgtEl>
                                          <p:spTgt spid="13"/>
                                        </p:tgtEl>
                                        <p:attrNameLst>
                                          <p:attrName>ppt_x</p:attrName>
                                        </p:attrNameLst>
                                      </p:cBhvr>
                                      <p:tavLst>
                                        <p:tav tm="0">
                                          <p:val>
                                            <p:strVal val="#ppt_x"/>
                                          </p:val>
                                        </p:tav>
                                        <p:tav tm="100000">
                                          <p:val>
                                            <p:strVal val="#ppt_x"/>
                                          </p:val>
                                        </p:tav>
                                      </p:tavLst>
                                    </p:anim>
                                    <p:anim calcmode="lin" valueType="num">
                                      <p:cBhvr additive="base">
                                        <p:cTn id="6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additive="base">
                                        <p:cTn id="65" dur="500" fill="hold"/>
                                        <p:tgtEl>
                                          <p:spTgt spid="14"/>
                                        </p:tgtEl>
                                        <p:attrNameLst>
                                          <p:attrName>ppt_x</p:attrName>
                                        </p:attrNameLst>
                                      </p:cBhvr>
                                      <p:tavLst>
                                        <p:tav tm="0">
                                          <p:val>
                                            <p:strVal val="#ppt_x"/>
                                          </p:val>
                                        </p:tav>
                                        <p:tav tm="100000">
                                          <p:val>
                                            <p:strVal val="#ppt_x"/>
                                          </p:val>
                                        </p:tav>
                                      </p:tavLst>
                                    </p:anim>
                                    <p:anim calcmode="lin" valueType="num">
                                      <p:cBhvr additive="base">
                                        <p:cTn id="66" dur="500" fill="hold"/>
                                        <p:tgtEl>
                                          <p:spTgt spid="14"/>
                                        </p:tgtEl>
                                        <p:attrNameLst>
                                          <p:attrName>ppt_y</p:attrName>
                                        </p:attrNameLst>
                                      </p:cBhvr>
                                      <p:tavLst>
                                        <p:tav tm="0">
                                          <p:val>
                                            <p:strVal val="1+#ppt_h/2"/>
                                          </p:val>
                                        </p:tav>
                                        <p:tav tm="100000">
                                          <p:val>
                                            <p:strVal val="#ppt_y"/>
                                          </p:val>
                                        </p:tav>
                                      </p:tavLst>
                                    </p:anim>
                                  </p:childTnLst>
                                </p:cTn>
                              </p:par>
                            </p:childTnLst>
                          </p:cTn>
                        </p:par>
                        <p:par>
                          <p:cTn id="67" fill="hold">
                            <p:stCondLst>
                              <p:cond delay="500"/>
                            </p:stCondLst>
                            <p:childTnLst>
                              <p:par>
                                <p:cTn id="68" presetID="2" presetClass="entr" presetSubtype="4" fill="hold" grpId="0" nodeType="afterEffect">
                                  <p:stCondLst>
                                    <p:cond delay="0"/>
                                  </p:stCondLst>
                                  <p:childTnLst>
                                    <p:set>
                                      <p:cBhvr>
                                        <p:cTn id="69" dur="1" fill="hold">
                                          <p:stCondLst>
                                            <p:cond delay="0"/>
                                          </p:stCondLst>
                                        </p:cTn>
                                        <p:tgtEl>
                                          <p:spTgt spid="15"/>
                                        </p:tgtEl>
                                        <p:attrNameLst>
                                          <p:attrName>style.visibility</p:attrName>
                                        </p:attrNameLst>
                                      </p:cBhvr>
                                      <p:to>
                                        <p:strVal val="visible"/>
                                      </p:to>
                                    </p:set>
                                    <p:anim calcmode="lin" valueType="num">
                                      <p:cBhvr additive="base">
                                        <p:cTn id="70" dur="500" fill="hold"/>
                                        <p:tgtEl>
                                          <p:spTgt spid="15"/>
                                        </p:tgtEl>
                                        <p:attrNameLst>
                                          <p:attrName>ppt_x</p:attrName>
                                        </p:attrNameLst>
                                      </p:cBhvr>
                                      <p:tavLst>
                                        <p:tav tm="0">
                                          <p:val>
                                            <p:strVal val="#ppt_x"/>
                                          </p:val>
                                        </p:tav>
                                        <p:tav tm="100000">
                                          <p:val>
                                            <p:strVal val="#ppt_x"/>
                                          </p:val>
                                        </p:tav>
                                      </p:tavLst>
                                    </p:anim>
                                    <p:anim calcmode="lin" valueType="num">
                                      <p:cBhvr additive="base">
                                        <p:cTn id="71" dur="500" fill="hold"/>
                                        <p:tgtEl>
                                          <p:spTgt spid="15"/>
                                        </p:tgtEl>
                                        <p:attrNameLst>
                                          <p:attrName>ppt_y</p:attrName>
                                        </p:attrNameLst>
                                      </p:cBhvr>
                                      <p:tavLst>
                                        <p:tav tm="0">
                                          <p:val>
                                            <p:strVal val="1+#ppt_h/2"/>
                                          </p:val>
                                        </p:tav>
                                        <p:tav tm="100000">
                                          <p:val>
                                            <p:strVal val="#ppt_y"/>
                                          </p:val>
                                        </p:tav>
                                      </p:tavLst>
                                    </p:anim>
                                  </p:childTnLst>
                                </p:cTn>
                              </p:par>
                            </p:childTnLst>
                          </p:cTn>
                        </p:par>
                        <p:par>
                          <p:cTn id="72" fill="hold">
                            <p:stCondLst>
                              <p:cond delay="1000"/>
                            </p:stCondLst>
                            <p:childTnLst>
                              <p:par>
                                <p:cTn id="73" presetID="2" presetClass="entr" presetSubtype="4" fill="hold" grpId="0" nodeType="afterEffect">
                                  <p:stCondLst>
                                    <p:cond delay="0"/>
                                  </p:stCondLst>
                                  <p:childTnLst>
                                    <p:set>
                                      <p:cBhvr>
                                        <p:cTn id="74" dur="1" fill="hold">
                                          <p:stCondLst>
                                            <p:cond delay="0"/>
                                          </p:stCondLst>
                                        </p:cTn>
                                        <p:tgtEl>
                                          <p:spTgt spid="20"/>
                                        </p:tgtEl>
                                        <p:attrNameLst>
                                          <p:attrName>style.visibility</p:attrName>
                                        </p:attrNameLst>
                                      </p:cBhvr>
                                      <p:to>
                                        <p:strVal val="visible"/>
                                      </p:to>
                                    </p:set>
                                    <p:anim calcmode="lin" valueType="num">
                                      <p:cBhvr additive="base">
                                        <p:cTn id="75" dur="500" fill="hold"/>
                                        <p:tgtEl>
                                          <p:spTgt spid="20"/>
                                        </p:tgtEl>
                                        <p:attrNameLst>
                                          <p:attrName>ppt_x</p:attrName>
                                        </p:attrNameLst>
                                      </p:cBhvr>
                                      <p:tavLst>
                                        <p:tav tm="0">
                                          <p:val>
                                            <p:strVal val="#ppt_x"/>
                                          </p:val>
                                        </p:tav>
                                        <p:tav tm="100000">
                                          <p:val>
                                            <p:strVal val="#ppt_x"/>
                                          </p:val>
                                        </p:tav>
                                      </p:tavLst>
                                    </p:anim>
                                    <p:anim calcmode="lin" valueType="num">
                                      <p:cBhvr additive="base">
                                        <p:cTn id="7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27"/>
                                        </p:tgtEl>
                                        <p:attrNameLst>
                                          <p:attrName>style.visibility</p:attrName>
                                        </p:attrNameLst>
                                      </p:cBhvr>
                                      <p:to>
                                        <p:strVal val="visible"/>
                                      </p:to>
                                    </p:set>
                                    <p:anim calcmode="lin" valueType="num">
                                      <p:cBhvr additive="base">
                                        <p:cTn id="81" dur="500" fill="hold"/>
                                        <p:tgtEl>
                                          <p:spTgt spid="27"/>
                                        </p:tgtEl>
                                        <p:attrNameLst>
                                          <p:attrName>ppt_x</p:attrName>
                                        </p:attrNameLst>
                                      </p:cBhvr>
                                      <p:tavLst>
                                        <p:tav tm="0">
                                          <p:val>
                                            <p:strVal val="#ppt_x"/>
                                          </p:val>
                                        </p:tav>
                                        <p:tav tm="100000">
                                          <p:val>
                                            <p:strVal val="#ppt_x"/>
                                          </p:val>
                                        </p:tav>
                                      </p:tavLst>
                                    </p:anim>
                                    <p:anim calcmode="lin" valueType="num">
                                      <p:cBhvr additive="base">
                                        <p:cTn id="82" dur="500" fill="hold"/>
                                        <p:tgtEl>
                                          <p:spTgt spid="27"/>
                                        </p:tgtEl>
                                        <p:attrNameLst>
                                          <p:attrName>ppt_y</p:attrName>
                                        </p:attrNameLst>
                                      </p:cBhvr>
                                      <p:tavLst>
                                        <p:tav tm="0">
                                          <p:val>
                                            <p:strVal val="1+#ppt_h/2"/>
                                          </p:val>
                                        </p:tav>
                                        <p:tav tm="100000">
                                          <p:val>
                                            <p:strVal val="#ppt_y"/>
                                          </p:val>
                                        </p:tav>
                                      </p:tavLst>
                                    </p:anim>
                                  </p:childTnLst>
                                </p:cTn>
                              </p:par>
                            </p:childTnLst>
                          </p:cTn>
                        </p:par>
                        <p:par>
                          <p:cTn id="83" fill="hold">
                            <p:stCondLst>
                              <p:cond delay="500"/>
                            </p:stCondLst>
                            <p:childTnLst>
                              <p:par>
                                <p:cTn id="84" presetID="2" presetClass="entr" presetSubtype="4" fill="hold" grpId="0" nodeType="afterEffect">
                                  <p:stCondLst>
                                    <p:cond delay="0"/>
                                  </p:stCondLst>
                                  <p:childTnLst>
                                    <p:set>
                                      <p:cBhvr>
                                        <p:cTn id="85" dur="1" fill="hold">
                                          <p:stCondLst>
                                            <p:cond delay="0"/>
                                          </p:stCondLst>
                                        </p:cTn>
                                        <p:tgtEl>
                                          <p:spTgt spid="28"/>
                                        </p:tgtEl>
                                        <p:attrNameLst>
                                          <p:attrName>style.visibility</p:attrName>
                                        </p:attrNameLst>
                                      </p:cBhvr>
                                      <p:to>
                                        <p:strVal val="visible"/>
                                      </p:to>
                                    </p:set>
                                    <p:anim calcmode="lin" valueType="num">
                                      <p:cBhvr additive="base">
                                        <p:cTn id="86" dur="500" fill="hold"/>
                                        <p:tgtEl>
                                          <p:spTgt spid="28"/>
                                        </p:tgtEl>
                                        <p:attrNameLst>
                                          <p:attrName>ppt_x</p:attrName>
                                        </p:attrNameLst>
                                      </p:cBhvr>
                                      <p:tavLst>
                                        <p:tav tm="0">
                                          <p:val>
                                            <p:strVal val="#ppt_x"/>
                                          </p:val>
                                        </p:tav>
                                        <p:tav tm="100000">
                                          <p:val>
                                            <p:strVal val="#ppt_x"/>
                                          </p:val>
                                        </p:tav>
                                      </p:tavLst>
                                    </p:anim>
                                    <p:anim calcmode="lin" valueType="num">
                                      <p:cBhvr additive="base">
                                        <p:cTn id="87"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2" presetClass="entr" presetSubtype="4" fill="hold" grpId="0" nodeType="clickEffect">
                                  <p:stCondLst>
                                    <p:cond delay="0"/>
                                  </p:stCondLst>
                                  <p:childTnLst>
                                    <p:set>
                                      <p:cBhvr>
                                        <p:cTn id="91" dur="1" fill="hold">
                                          <p:stCondLst>
                                            <p:cond delay="0"/>
                                          </p:stCondLst>
                                        </p:cTn>
                                        <p:tgtEl>
                                          <p:spTgt spid="4"/>
                                        </p:tgtEl>
                                        <p:attrNameLst>
                                          <p:attrName>style.visibility</p:attrName>
                                        </p:attrNameLst>
                                      </p:cBhvr>
                                      <p:to>
                                        <p:strVal val="visible"/>
                                      </p:to>
                                    </p:set>
                                    <p:anim calcmode="lin" valueType="num">
                                      <p:cBhvr additive="base">
                                        <p:cTn id="92" dur="500" fill="hold"/>
                                        <p:tgtEl>
                                          <p:spTgt spid="4"/>
                                        </p:tgtEl>
                                        <p:attrNameLst>
                                          <p:attrName>ppt_x</p:attrName>
                                        </p:attrNameLst>
                                      </p:cBhvr>
                                      <p:tavLst>
                                        <p:tav tm="0">
                                          <p:val>
                                            <p:strVal val="#ppt_x"/>
                                          </p:val>
                                        </p:tav>
                                        <p:tav tm="100000">
                                          <p:val>
                                            <p:strVal val="#ppt_x"/>
                                          </p:val>
                                        </p:tav>
                                      </p:tavLst>
                                    </p:anim>
                                    <p:anim calcmode="lin" valueType="num">
                                      <p:cBhvr additive="base">
                                        <p:cTn id="93" dur="500" fill="hold"/>
                                        <p:tgtEl>
                                          <p:spTgt spid="4"/>
                                        </p:tgtEl>
                                        <p:attrNameLst>
                                          <p:attrName>ppt_y</p:attrName>
                                        </p:attrNameLst>
                                      </p:cBhvr>
                                      <p:tavLst>
                                        <p:tav tm="0">
                                          <p:val>
                                            <p:strVal val="1+#ppt_h/2"/>
                                          </p:val>
                                        </p:tav>
                                        <p:tav tm="100000">
                                          <p:val>
                                            <p:strVal val="#ppt_y"/>
                                          </p:val>
                                        </p:tav>
                                      </p:tavLst>
                                    </p:anim>
                                  </p:childTnLst>
                                </p:cTn>
                              </p:par>
                            </p:childTnLst>
                          </p:cTn>
                        </p:par>
                        <p:par>
                          <p:cTn id="94" fill="hold">
                            <p:stCondLst>
                              <p:cond delay="500"/>
                            </p:stCondLst>
                            <p:childTnLst>
                              <p:par>
                                <p:cTn id="95" presetID="2" presetClass="entr" presetSubtype="4" fill="hold" grpId="0" nodeType="afterEffect">
                                  <p:stCondLst>
                                    <p:cond delay="0"/>
                                  </p:stCondLst>
                                  <p:childTnLst>
                                    <p:set>
                                      <p:cBhvr>
                                        <p:cTn id="96" dur="1" fill="hold">
                                          <p:stCondLst>
                                            <p:cond delay="0"/>
                                          </p:stCondLst>
                                        </p:cTn>
                                        <p:tgtEl>
                                          <p:spTgt spid="30"/>
                                        </p:tgtEl>
                                        <p:attrNameLst>
                                          <p:attrName>style.visibility</p:attrName>
                                        </p:attrNameLst>
                                      </p:cBhvr>
                                      <p:to>
                                        <p:strVal val="visible"/>
                                      </p:to>
                                    </p:set>
                                    <p:anim calcmode="lin" valueType="num">
                                      <p:cBhvr additive="base">
                                        <p:cTn id="97" dur="500" fill="hold"/>
                                        <p:tgtEl>
                                          <p:spTgt spid="30"/>
                                        </p:tgtEl>
                                        <p:attrNameLst>
                                          <p:attrName>ppt_x</p:attrName>
                                        </p:attrNameLst>
                                      </p:cBhvr>
                                      <p:tavLst>
                                        <p:tav tm="0">
                                          <p:val>
                                            <p:strVal val="#ppt_x"/>
                                          </p:val>
                                        </p:tav>
                                        <p:tav tm="100000">
                                          <p:val>
                                            <p:strVal val="#ppt_x"/>
                                          </p:val>
                                        </p:tav>
                                      </p:tavLst>
                                    </p:anim>
                                    <p:anim calcmode="lin" valueType="num">
                                      <p:cBhvr additive="base">
                                        <p:cTn id="98" dur="500" fill="hold"/>
                                        <p:tgtEl>
                                          <p:spTgt spid="30"/>
                                        </p:tgtEl>
                                        <p:attrNameLst>
                                          <p:attrName>ppt_y</p:attrName>
                                        </p:attrNameLst>
                                      </p:cBhvr>
                                      <p:tavLst>
                                        <p:tav tm="0">
                                          <p:val>
                                            <p:strVal val="1+#ppt_h/2"/>
                                          </p:val>
                                        </p:tav>
                                        <p:tav tm="100000">
                                          <p:val>
                                            <p:strVal val="#ppt_y"/>
                                          </p:val>
                                        </p:tav>
                                      </p:tavLst>
                                    </p:anim>
                                  </p:childTnLst>
                                </p:cTn>
                              </p:par>
                              <p:par>
                                <p:cTn id="99" presetID="21" presetClass="emph" presetSubtype="0" fill="hold" grpId="1" nodeType="withEffect">
                                  <p:stCondLst>
                                    <p:cond delay="0"/>
                                  </p:stCondLst>
                                  <p:iterate type="lt">
                                    <p:tmPct val="0"/>
                                  </p:iterate>
                                  <p:childTnLst>
                                    <p:animClr clrSpc="hsl" dir="cw">
                                      <p:cBhvr override="childStyle">
                                        <p:cTn id="100" dur="500" fill="hold"/>
                                        <p:tgtEl>
                                          <p:spTgt spid="18"/>
                                        </p:tgtEl>
                                        <p:attrNameLst>
                                          <p:attrName>style.color</p:attrName>
                                        </p:attrNameLst>
                                      </p:cBhvr>
                                      <p:by>
                                        <p:hsl h="7200000" s="0" l="0"/>
                                      </p:by>
                                    </p:animClr>
                                    <p:animClr clrSpc="hsl" dir="cw">
                                      <p:cBhvr>
                                        <p:cTn id="101" dur="500" fill="hold"/>
                                        <p:tgtEl>
                                          <p:spTgt spid="18"/>
                                        </p:tgtEl>
                                        <p:attrNameLst>
                                          <p:attrName>fillcolor</p:attrName>
                                        </p:attrNameLst>
                                      </p:cBhvr>
                                      <p:by>
                                        <p:hsl h="7200000" s="0" l="0"/>
                                      </p:by>
                                    </p:animClr>
                                    <p:animClr clrSpc="hsl" dir="cw">
                                      <p:cBhvr>
                                        <p:cTn id="102" dur="500" fill="hold"/>
                                        <p:tgtEl>
                                          <p:spTgt spid="18"/>
                                        </p:tgtEl>
                                        <p:attrNameLst>
                                          <p:attrName>stroke.color</p:attrName>
                                        </p:attrNameLst>
                                      </p:cBhvr>
                                      <p:by>
                                        <p:hsl h="7200000" s="0" l="0"/>
                                      </p:by>
                                    </p:animClr>
                                    <p:set>
                                      <p:cBhvr>
                                        <p:cTn id="103" dur="500" fill="hold"/>
                                        <p:tgtEl>
                                          <p:spTgt spid="18"/>
                                        </p:tgtEl>
                                        <p:attrNameLst>
                                          <p:attrName>fill.type</p:attrName>
                                        </p:attrNameLst>
                                      </p:cBhvr>
                                      <p:to>
                                        <p:strVal val="solid"/>
                                      </p:to>
                                    </p:set>
                                  </p:childTnLst>
                                </p:cTn>
                              </p:par>
                            </p:childTnLst>
                          </p:cTn>
                        </p:par>
                      </p:childTnLst>
                    </p:cTn>
                  </p:par>
                  <p:par>
                    <p:cTn id="104" fill="hold">
                      <p:stCondLst>
                        <p:cond delay="indefinite"/>
                      </p:stCondLst>
                      <p:childTnLst>
                        <p:par>
                          <p:cTn id="105" fill="hold">
                            <p:stCondLst>
                              <p:cond delay="0"/>
                            </p:stCondLst>
                            <p:childTnLst>
                              <p:par>
                                <p:cTn id="106" presetID="2" presetClass="exit" presetSubtype="9" fill="hold" grpId="1" nodeType="clickEffect">
                                  <p:stCondLst>
                                    <p:cond delay="0"/>
                                  </p:stCondLst>
                                  <p:childTnLst>
                                    <p:anim calcmode="lin" valueType="num">
                                      <p:cBhvr additive="base">
                                        <p:cTn id="107" dur="500"/>
                                        <p:tgtEl>
                                          <p:spTgt spid="4"/>
                                        </p:tgtEl>
                                        <p:attrNameLst>
                                          <p:attrName>ppt_x</p:attrName>
                                        </p:attrNameLst>
                                      </p:cBhvr>
                                      <p:tavLst>
                                        <p:tav tm="0">
                                          <p:val>
                                            <p:strVal val="ppt_x"/>
                                          </p:val>
                                        </p:tav>
                                        <p:tav tm="100000">
                                          <p:val>
                                            <p:strVal val="0-ppt_w/2"/>
                                          </p:val>
                                        </p:tav>
                                      </p:tavLst>
                                    </p:anim>
                                    <p:anim calcmode="lin" valueType="num">
                                      <p:cBhvr additive="base">
                                        <p:cTn id="108" dur="500"/>
                                        <p:tgtEl>
                                          <p:spTgt spid="4"/>
                                        </p:tgtEl>
                                        <p:attrNameLst>
                                          <p:attrName>ppt_y</p:attrName>
                                        </p:attrNameLst>
                                      </p:cBhvr>
                                      <p:tavLst>
                                        <p:tav tm="0">
                                          <p:val>
                                            <p:strVal val="ppt_y"/>
                                          </p:val>
                                        </p:tav>
                                        <p:tav tm="100000">
                                          <p:val>
                                            <p:strVal val="0-ppt_h/2"/>
                                          </p:val>
                                        </p:tav>
                                      </p:tavLst>
                                    </p:anim>
                                    <p:set>
                                      <p:cBhvr>
                                        <p:cTn id="109" dur="1" fill="hold">
                                          <p:stCondLst>
                                            <p:cond delay="499"/>
                                          </p:stCondLst>
                                        </p:cTn>
                                        <p:tgtEl>
                                          <p:spTgt spid="4"/>
                                        </p:tgtEl>
                                        <p:attrNameLst>
                                          <p:attrName>style.visibility</p:attrName>
                                        </p:attrNameLst>
                                      </p:cBhvr>
                                      <p:to>
                                        <p:strVal val="hidden"/>
                                      </p:to>
                                    </p:set>
                                  </p:childTnLst>
                                </p:cTn>
                              </p:par>
                              <p:par>
                                <p:cTn id="110" presetID="2" presetClass="exit" presetSubtype="9" fill="hold" grpId="1" nodeType="withEffect">
                                  <p:stCondLst>
                                    <p:cond delay="0"/>
                                  </p:stCondLst>
                                  <p:childTnLst>
                                    <p:anim calcmode="lin" valueType="num">
                                      <p:cBhvr additive="base">
                                        <p:cTn id="111" dur="500"/>
                                        <p:tgtEl>
                                          <p:spTgt spid="30"/>
                                        </p:tgtEl>
                                        <p:attrNameLst>
                                          <p:attrName>ppt_x</p:attrName>
                                        </p:attrNameLst>
                                      </p:cBhvr>
                                      <p:tavLst>
                                        <p:tav tm="0">
                                          <p:val>
                                            <p:strVal val="ppt_x"/>
                                          </p:val>
                                        </p:tav>
                                        <p:tav tm="100000">
                                          <p:val>
                                            <p:strVal val="0-ppt_w/2"/>
                                          </p:val>
                                        </p:tav>
                                      </p:tavLst>
                                    </p:anim>
                                    <p:anim calcmode="lin" valueType="num">
                                      <p:cBhvr additive="base">
                                        <p:cTn id="112" dur="500"/>
                                        <p:tgtEl>
                                          <p:spTgt spid="30"/>
                                        </p:tgtEl>
                                        <p:attrNameLst>
                                          <p:attrName>ppt_y</p:attrName>
                                        </p:attrNameLst>
                                      </p:cBhvr>
                                      <p:tavLst>
                                        <p:tav tm="0">
                                          <p:val>
                                            <p:strVal val="ppt_y"/>
                                          </p:val>
                                        </p:tav>
                                        <p:tav tm="100000">
                                          <p:val>
                                            <p:strVal val="0-ppt_h/2"/>
                                          </p:val>
                                        </p:tav>
                                      </p:tavLst>
                                    </p:anim>
                                    <p:set>
                                      <p:cBhvr>
                                        <p:cTn id="113" dur="1" fill="hold">
                                          <p:stCondLst>
                                            <p:cond delay="499"/>
                                          </p:stCondLst>
                                        </p:cTn>
                                        <p:tgtEl>
                                          <p:spTgt spid="30"/>
                                        </p:tgtEl>
                                        <p:attrNameLst>
                                          <p:attrName>style.visibility</p:attrName>
                                        </p:attrNameLst>
                                      </p:cBhvr>
                                      <p:to>
                                        <p:strVal val="hidden"/>
                                      </p:to>
                                    </p:set>
                                  </p:childTnLst>
                                </p:cTn>
                              </p:par>
                              <p:par>
                                <p:cTn id="114" presetID="21" presetClass="emph" presetSubtype="0" fill="hold" grpId="2" nodeType="withEffect">
                                  <p:stCondLst>
                                    <p:cond delay="0"/>
                                  </p:stCondLst>
                                  <p:iterate type="lt">
                                    <p:tmPct val="0"/>
                                  </p:iterate>
                                  <p:childTnLst>
                                    <p:animClr clrSpc="hsl" dir="cw">
                                      <p:cBhvr override="childStyle">
                                        <p:cTn id="115" dur="500" fill="hold"/>
                                        <p:tgtEl>
                                          <p:spTgt spid="18"/>
                                        </p:tgtEl>
                                        <p:attrNameLst>
                                          <p:attrName>style.color</p:attrName>
                                        </p:attrNameLst>
                                      </p:cBhvr>
                                      <p:by>
                                        <p:hsl h="7200000" s="0" l="0"/>
                                      </p:by>
                                    </p:animClr>
                                    <p:animClr clrSpc="hsl" dir="cw">
                                      <p:cBhvr>
                                        <p:cTn id="116" dur="500" fill="hold"/>
                                        <p:tgtEl>
                                          <p:spTgt spid="18"/>
                                        </p:tgtEl>
                                        <p:attrNameLst>
                                          <p:attrName>fillcolor</p:attrName>
                                        </p:attrNameLst>
                                      </p:cBhvr>
                                      <p:by>
                                        <p:hsl h="7200000" s="0" l="0"/>
                                      </p:by>
                                    </p:animClr>
                                    <p:animClr clrSpc="hsl" dir="cw">
                                      <p:cBhvr>
                                        <p:cTn id="117" dur="500" fill="hold"/>
                                        <p:tgtEl>
                                          <p:spTgt spid="18"/>
                                        </p:tgtEl>
                                        <p:attrNameLst>
                                          <p:attrName>stroke.color</p:attrName>
                                        </p:attrNameLst>
                                      </p:cBhvr>
                                      <p:by>
                                        <p:hsl h="7200000" s="0" l="0"/>
                                      </p:by>
                                    </p:animClr>
                                    <p:set>
                                      <p:cBhvr>
                                        <p:cTn id="118" dur="500" fill="hold"/>
                                        <p:tgtEl>
                                          <p:spTgt spid="18"/>
                                        </p:tgtEl>
                                        <p:attrNameLst>
                                          <p:attrName>fill.type</p:attrName>
                                        </p:attrNameLst>
                                      </p:cBhvr>
                                      <p:to>
                                        <p:strVal val="solid"/>
                                      </p:to>
                                    </p:set>
                                  </p:childTnLst>
                                </p:cTn>
                              </p:par>
                            </p:childTnLst>
                          </p:cTn>
                        </p:par>
                        <p:par>
                          <p:cTn id="119" fill="hold">
                            <p:stCondLst>
                              <p:cond delay="500"/>
                            </p:stCondLst>
                            <p:childTnLst>
                              <p:par>
                                <p:cTn id="120" presetID="2" presetClass="entr" presetSubtype="4" fill="hold" grpId="0" nodeType="afterEffect">
                                  <p:stCondLst>
                                    <p:cond delay="0"/>
                                  </p:stCondLst>
                                  <p:childTnLst>
                                    <p:set>
                                      <p:cBhvr>
                                        <p:cTn id="121" dur="1" fill="hold">
                                          <p:stCondLst>
                                            <p:cond delay="0"/>
                                          </p:stCondLst>
                                        </p:cTn>
                                        <p:tgtEl>
                                          <p:spTgt spid="22"/>
                                        </p:tgtEl>
                                        <p:attrNameLst>
                                          <p:attrName>style.visibility</p:attrName>
                                        </p:attrNameLst>
                                      </p:cBhvr>
                                      <p:to>
                                        <p:strVal val="visible"/>
                                      </p:to>
                                    </p:set>
                                    <p:anim calcmode="lin" valueType="num">
                                      <p:cBhvr additive="base">
                                        <p:cTn id="122" dur="500" fill="hold"/>
                                        <p:tgtEl>
                                          <p:spTgt spid="22"/>
                                        </p:tgtEl>
                                        <p:attrNameLst>
                                          <p:attrName>ppt_x</p:attrName>
                                        </p:attrNameLst>
                                      </p:cBhvr>
                                      <p:tavLst>
                                        <p:tav tm="0">
                                          <p:val>
                                            <p:strVal val="#ppt_x"/>
                                          </p:val>
                                        </p:tav>
                                        <p:tav tm="100000">
                                          <p:val>
                                            <p:strVal val="#ppt_x"/>
                                          </p:val>
                                        </p:tav>
                                      </p:tavLst>
                                    </p:anim>
                                    <p:anim calcmode="lin" valueType="num">
                                      <p:cBhvr additive="base">
                                        <p:cTn id="123" dur="500" fill="hold"/>
                                        <p:tgtEl>
                                          <p:spTgt spid="22"/>
                                        </p:tgtEl>
                                        <p:attrNameLst>
                                          <p:attrName>ppt_y</p:attrName>
                                        </p:attrNameLst>
                                      </p:cBhvr>
                                      <p:tavLst>
                                        <p:tav tm="0">
                                          <p:val>
                                            <p:strVal val="1+#ppt_h/2"/>
                                          </p:val>
                                        </p:tav>
                                        <p:tav tm="100000">
                                          <p:val>
                                            <p:strVal val="#ppt_y"/>
                                          </p:val>
                                        </p:tav>
                                      </p:tavLst>
                                    </p:anim>
                                  </p:childTnLst>
                                </p:cTn>
                              </p:par>
                            </p:childTnLst>
                          </p:cTn>
                        </p:par>
                        <p:par>
                          <p:cTn id="124" fill="hold">
                            <p:stCondLst>
                              <p:cond delay="1000"/>
                            </p:stCondLst>
                            <p:childTnLst>
                              <p:par>
                                <p:cTn id="125" presetID="2" presetClass="entr" presetSubtype="4" fill="hold" grpId="0" nodeType="afterEffect">
                                  <p:stCondLst>
                                    <p:cond delay="0"/>
                                  </p:stCondLst>
                                  <p:childTnLst>
                                    <p:set>
                                      <p:cBhvr>
                                        <p:cTn id="126" dur="1" fill="hold">
                                          <p:stCondLst>
                                            <p:cond delay="0"/>
                                          </p:stCondLst>
                                        </p:cTn>
                                        <p:tgtEl>
                                          <p:spTgt spid="5"/>
                                        </p:tgtEl>
                                        <p:attrNameLst>
                                          <p:attrName>style.visibility</p:attrName>
                                        </p:attrNameLst>
                                      </p:cBhvr>
                                      <p:to>
                                        <p:strVal val="visible"/>
                                      </p:to>
                                    </p:set>
                                    <p:anim calcmode="lin" valueType="num">
                                      <p:cBhvr additive="base">
                                        <p:cTn id="127" dur="500" fill="hold"/>
                                        <p:tgtEl>
                                          <p:spTgt spid="5"/>
                                        </p:tgtEl>
                                        <p:attrNameLst>
                                          <p:attrName>ppt_x</p:attrName>
                                        </p:attrNameLst>
                                      </p:cBhvr>
                                      <p:tavLst>
                                        <p:tav tm="0">
                                          <p:val>
                                            <p:strVal val="#ppt_x"/>
                                          </p:val>
                                        </p:tav>
                                        <p:tav tm="100000">
                                          <p:val>
                                            <p:strVal val="#ppt_x"/>
                                          </p:val>
                                        </p:tav>
                                      </p:tavLst>
                                    </p:anim>
                                    <p:anim calcmode="lin" valueType="num">
                                      <p:cBhvr additive="base">
                                        <p:cTn id="12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xit" presetSubtype="9" fill="hold" grpId="1" nodeType="clickEffect">
                                  <p:stCondLst>
                                    <p:cond delay="0"/>
                                  </p:stCondLst>
                                  <p:childTnLst>
                                    <p:anim calcmode="lin" valueType="num">
                                      <p:cBhvr additive="base">
                                        <p:cTn id="132" dur="500"/>
                                        <p:tgtEl>
                                          <p:spTgt spid="22"/>
                                        </p:tgtEl>
                                        <p:attrNameLst>
                                          <p:attrName>ppt_x</p:attrName>
                                        </p:attrNameLst>
                                      </p:cBhvr>
                                      <p:tavLst>
                                        <p:tav tm="0">
                                          <p:val>
                                            <p:strVal val="ppt_x"/>
                                          </p:val>
                                        </p:tav>
                                        <p:tav tm="100000">
                                          <p:val>
                                            <p:strVal val="0-ppt_w/2"/>
                                          </p:val>
                                        </p:tav>
                                      </p:tavLst>
                                    </p:anim>
                                    <p:anim calcmode="lin" valueType="num">
                                      <p:cBhvr additive="base">
                                        <p:cTn id="133" dur="500"/>
                                        <p:tgtEl>
                                          <p:spTgt spid="22"/>
                                        </p:tgtEl>
                                        <p:attrNameLst>
                                          <p:attrName>ppt_y</p:attrName>
                                        </p:attrNameLst>
                                      </p:cBhvr>
                                      <p:tavLst>
                                        <p:tav tm="0">
                                          <p:val>
                                            <p:strVal val="ppt_y"/>
                                          </p:val>
                                        </p:tav>
                                        <p:tav tm="100000">
                                          <p:val>
                                            <p:strVal val="0-ppt_h/2"/>
                                          </p:val>
                                        </p:tav>
                                      </p:tavLst>
                                    </p:anim>
                                    <p:set>
                                      <p:cBhvr>
                                        <p:cTn id="134" dur="1" fill="hold">
                                          <p:stCondLst>
                                            <p:cond delay="499"/>
                                          </p:stCondLst>
                                        </p:cTn>
                                        <p:tgtEl>
                                          <p:spTgt spid="22"/>
                                        </p:tgtEl>
                                        <p:attrNameLst>
                                          <p:attrName>style.visibility</p:attrName>
                                        </p:attrNameLst>
                                      </p:cBhvr>
                                      <p:to>
                                        <p:strVal val="hidden"/>
                                      </p:to>
                                    </p:set>
                                  </p:childTnLst>
                                </p:cTn>
                              </p:par>
                              <p:par>
                                <p:cTn id="135" presetID="2" presetClass="exit" presetSubtype="9" fill="hold" grpId="1" nodeType="withEffect">
                                  <p:stCondLst>
                                    <p:cond delay="0"/>
                                  </p:stCondLst>
                                  <p:childTnLst>
                                    <p:anim calcmode="lin" valueType="num">
                                      <p:cBhvr additive="base">
                                        <p:cTn id="136" dur="500"/>
                                        <p:tgtEl>
                                          <p:spTgt spid="5"/>
                                        </p:tgtEl>
                                        <p:attrNameLst>
                                          <p:attrName>ppt_x</p:attrName>
                                        </p:attrNameLst>
                                      </p:cBhvr>
                                      <p:tavLst>
                                        <p:tav tm="0">
                                          <p:val>
                                            <p:strVal val="ppt_x"/>
                                          </p:val>
                                        </p:tav>
                                        <p:tav tm="100000">
                                          <p:val>
                                            <p:strVal val="0-ppt_w/2"/>
                                          </p:val>
                                        </p:tav>
                                      </p:tavLst>
                                    </p:anim>
                                    <p:anim calcmode="lin" valueType="num">
                                      <p:cBhvr additive="base">
                                        <p:cTn id="137" dur="500"/>
                                        <p:tgtEl>
                                          <p:spTgt spid="5"/>
                                        </p:tgtEl>
                                        <p:attrNameLst>
                                          <p:attrName>ppt_y</p:attrName>
                                        </p:attrNameLst>
                                      </p:cBhvr>
                                      <p:tavLst>
                                        <p:tav tm="0">
                                          <p:val>
                                            <p:strVal val="ppt_y"/>
                                          </p:val>
                                        </p:tav>
                                        <p:tav tm="100000">
                                          <p:val>
                                            <p:strVal val="0-ppt_h/2"/>
                                          </p:val>
                                        </p:tav>
                                      </p:tavLst>
                                    </p:anim>
                                    <p:set>
                                      <p:cBhvr>
                                        <p:cTn id="138" dur="1" fill="hold">
                                          <p:stCondLst>
                                            <p:cond delay="499"/>
                                          </p:stCondLst>
                                        </p:cTn>
                                        <p:tgtEl>
                                          <p:spTgt spid="5"/>
                                        </p:tgtEl>
                                        <p:attrNameLst>
                                          <p:attrName>style.visibility</p:attrName>
                                        </p:attrNameLst>
                                      </p:cBhvr>
                                      <p:to>
                                        <p:strVal val="hidden"/>
                                      </p:to>
                                    </p:set>
                                  </p:childTnLst>
                                </p:cTn>
                              </p:par>
                            </p:childTnLst>
                          </p:cTn>
                        </p:par>
                        <p:par>
                          <p:cTn id="139" fill="hold">
                            <p:stCondLst>
                              <p:cond delay="500"/>
                            </p:stCondLst>
                            <p:childTnLst>
                              <p:par>
                                <p:cTn id="140" presetID="2" presetClass="entr" presetSubtype="4" fill="hold" grpId="0" nodeType="afterEffect">
                                  <p:stCondLst>
                                    <p:cond delay="0"/>
                                  </p:stCondLst>
                                  <p:childTnLst>
                                    <p:set>
                                      <p:cBhvr>
                                        <p:cTn id="141" dur="1" fill="hold">
                                          <p:stCondLst>
                                            <p:cond delay="0"/>
                                          </p:stCondLst>
                                        </p:cTn>
                                        <p:tgtEl>
                                          <p:spTgt spid="25"/>
                                        </p:tgtEl>
                                        <p:attrNameLst>
                                          <p:attrName>style.visibility</p:attrName>
                                        </p:attrNameLst>
                                      </p:cBhvr>
                                      <p:to>
                                        <p:strVal val="visible"/>
                                      </p:to>
                                    </p:set>
                                    <p:anim calcmode="lin" valueType="num">
                                      <p:cBhvr additive="base">
                                        <p:cTn id="142" dur="500" fill="hold"/>
                                        <p:tgtEl>
                                          <p:spTgt spid="25"/>
                                        </p:tgtEl>
                                        <p:attrNameLst>
                                          <p:attrName>ppt_x</p:attrName>
                                        </p:attrNameLst>
                                      </p:cBhvr>
                                      <p:tavLst>
                                        <p:tav tm="0">
                                          <p:val>
                                            <p:strVal val="#ppt_x"/>
                                          </p:val>
                                        </p:tav>
                                        <p:tav tm="100000">
                                          <p:val>
                                            <p:strVal val="#ppt_x"/>
                                          </p:val>
                                        </p:tav>
                                      </p:tavLst>
                                    </p:anim>
                                    <p:anim calcmode="lin" valueType="num">
                                      <p:cBhvr additive="base">
                                        <p:cTn id="143" dur="500" fill="hold"/>
                                        <p:tgtEl>
                                          <p:spTgt spid="25"/>
                                        </p:tgtEl>
                                        <p:attrNameLst>
                                          <p:attrName>ppt_y</p:attrName>
                                        </p:attrNameLst>
                                      </p:cBhvr>
                                      <p:tavLst>
                                        <p:tav tm="0">
                                          <p:val>
                                            <p:strVal val="1+#ppt_h/2"/>
                                          </p:val>
                                        </p:tav>
                                        <p:tav tm="100000">
                                          <p:val>
                                            <p:strVal val="#ppt_y"/>
                                          </p:val>
                                        </p:tav>
                                      </p:tavLst>
                                    </p:anim>
                                  </p:childTnLst>
                                </p:cTn>
                              </p:par>
                            </p:childTnLst>
                          </p:cTn>
                        </p:par>
                        <p:par>
                          <p:cTn id="144" fill="hold">
                            <p:stCondLst>
                              <p:cond delay="1000"/>
                            </p:stCondLst>
                            <p:childTnLst>
                              <p:par>
                                <p:cTn id="145" presetID="2" presetClass="entr" presetSubtype="4" fill="hold" grpId="0" nodeType="afterEffect">
                                  <p:stCondLst>
                                    <p:cond delay="0"/>
                                  </p:stCondLst>
                                  <p:childTnLst>
                                    <p:set>
                                      <p:cBhvr>
                                        <p:cTn id="146" dur="1" fill="hold">
                                          <p:stCondLst>
                                            <p:cond delay="0"/>
                                          </p:stCondLst>
                                        </p:cTn>
                                        <p:tgtEl>
                                          <p:spTgt spid="34"/>
                                        </p:tgtEl>
                                        <p:attrNameLst>
                                          <p:attrName>style.visibility</p:attrName>
                                        </p:attrNameLst>
                                      </p:cBhvr>
                                      <p:to>
                                        <p:strVal val="visible"/>
                                      </p:to>
                                    </p:set>
                                    <p:anim calcmode="lin" valueType="num">
                                      <p:cBhvr additive="base">
                                        <p:cTn id="147" dur="500" fill="hold"/>
                                        <p:tgtEl>
                                          <p:spTgt spid="34"/>
                                        </p:tgtEl>
                                        <p:attrNameLst>
                                          <p:attrName>ppt_x</p:attrName>
                                        </p:attrNameLst>
                                      </p:cBhvr>
                                      <p:tavLst>
                                        <p:tav tm="0">
                                          <p:val>
                                            <p:strVal val="#ppt_x"/>
                                          </p:val>
                                        </p:tav>
                                        <p:tav tm="100000">
                                          <p:val>
                                            <p:strVal val="#ppt_x"/>
                                          </p:val>
                                        </p:tav>
                                      </p:tavLst>
                                    </p:anim>
                                    <p:anim calcmode="lin" valueType="num">
                                      <p:cBhvr additive="base">
                                        <p:cTn id="14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149" fill="hold">
                      <p:stCondLst>
                        <p:cond delay="indefinite"/>
                      </p:stCondLst>
                      <p:childTnLst>
                        <p:par>
                          <p:cTn id="150" fill="hold">
                            <p:stCondLst>
                              <p:cond delay="0"/>
                            </p:stCondLst>
                            <p:childTnLst>
                              <p:par>
                                <p:cTn id="151" presetID="2" presetClass="entr" presetSubtype="4" fill="hold" grpId="0" nodeType="clickEffect">
                                  <p:stCondLst>
                                    <p:cond delay="0"/>
                                  </p:stCondLst>
                                  <p:childTnLst>
                                    <p:set>
                                      <p:cBhvr>
                                        <p:cTn id="152" dur="1" fill="hold">
                                          <p:stCondLst>
                                            <p:cond delay="0"/>
                                          </p:stCondLst>
                                        </p:cTn>
                                        <p:tgtEl>
                                          <p:spTgt spid="26"/>
                                        </p:tgtEl>
                                        <p:attrNameLst>
                                          <p:attrName>style.visibility</p:attrName>
                                        </p:attrNameLst>
                                      </p:cBhvr>
                                      <p:to>
                                        <p:strVal val="visible"/>
                                      </p:to>
                                    </p:set>
                                    <p:anim calcmode="lin" valueType="num">
                                      <p:cBhvr additive="base">
                                        <p:cTn id="153" dur="500" fill="hold"/>
                                        <p:tgtEl>
                                          <p:spTgt spid="26"/>
                                        </p:tgtEl>
                                        <p:attrNameLst>
                                          <p:attrName>ppt_x</p:attrName>
                                        </p:attrNameLst>
                                      </p:cBhvr>
                                      <p:tavLst>
                                        <p:tav tm="0">
                                          <p:val>
                                            <p:strVal val="#ppt_x"/>
                                          </p:val>
                                        </p:tav>
                                        <p:tav tm="100000">
                                          <p:val>
                                            <p:strVal val="#ppt_x"/>
                                          </p:val>
                                        </p:tav>
                                      </p:tavLst>
                                    </p:anim>
                                    <p:anim calcmode="lin" valueType="num">
                                      <p:cBhvr additive="base">
                                        <p:cTn id="154"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155" fill="hold">
                      <p:stCondLst>
                        <p:cond delay="indefinite"/>
                      </p:stCondLst>
                      <p:childTnLst>
                        <p:par>
                          <p:cTn id="156" fill="hold">
                            <p:stCondLst>
                              <p:cond delay="0"/>
                            </p:stCondLst>
                            <p:childTnLst>
                              <p:par>
                                <p:cTn id="157" presetID="2" presetClass="entr" presetSubtype="4" fill="hold" grpId="0" nodeType="clickEffect">
                                  <p:stCondLst>
                                    <p:cond delay="0"/>
                                  </p:stCondLst>
                                  <p:childTnLst>
                                    <p:set>
                                      <p:cBhvr>
                                        <p:cTn id="158" dur="1" fill="hold">
                                          <p:stCondLst>
                                            <p:cond delay="0"/>
                                          </p:stCondLst>
                                        </p:cTn>
                                        <p:tgtEl>
                                          <p:spTgt spid="29"/>
                                        </p:tgtEl>
                                        <p:attrNameLst>
                                          <p:attrName>style.visibility</p:attrName>
                                        </p:attrNameLst>
                                      </p:cBhvr>
                                      <p:to>
                                        <p:strVal val="visible"/>
                                      </p:to>
                                    </p:set>
                                    <p:anim calcmode="lin" valueType="num">
                                      <p:cBhvr additive="base">
                                        <p:cTn id="159" dur="500" fill="hold"/>
                                        <p:tgtEl>
                                          <p:spTgt spid="29"/>
                                        </p:tgtEl>
                                        <p:attrNameLst>
                                          <p:attrName>ppt_x</p:attrName>
                                        </p:attrNameLst>
                                      </p:cBhvr>
                                      <p:tavLst>
                                        <p:tav tm="0">
                                          <p:val>
                                            <p:strVal val="#ppt_x"/>
                                          </p:val>
                                        </p:tav>
                                        <p:tav tm="100000">
                                          <p:val>
                                            <p:strVal val="#ppt_x"/>
                                          </p:val>
                                        </p:tav>
                                      </p:tavLst>
                                    </p:anim>
                                    <p:anim calcmode="lin" valueType="num">
                                      <p:cBhvr additive="base">
                                        <p:cTn id="160" dur="500" fill="hold"/>
                                        <p:tgtEl>
                                          <p:spTgt spid="29"/>
                                        </p:tgtEl>
                                        <p:attrNameLst>
                                          <p:attrName>ppt_y</p:attrName>
                                        </p:attrNameLst>
                                      </p:cBhvr>
                                      <p:tavLst>
                                        <p:tav tm="0">
                                          <p:val>
                                            <p:strVal val="1+#ppt_h/2"/>
                                          </p:val>
                                        </p:tav>
                                        <p:tav tm="100000">
                                          <p:val>
                                            <p:strVal val="#ppt_y"/>
                                          </p:val>
                                        </p:tav>
                                      </p:tavLst>
                                    </p:anim>
                                  </p:childTnLst>
                                </p:cTn>
                              </p:par>
                              <p:par>
                                <p:cTn id="161" presetID="2" presetClass="entr" presetSubtype="4" fill="hold" grpId="2" nodeType="withEffect">
                                  <p:stCondLst>
                                    <p:cond delay="0"/>
                                  </p:stCondLst>
                                  <p:childTnLst>
                                    <p:set>
                                      <p:cBhvr>
                                        <p:cTn id="162" dur="1" fill="hold">
                                          <p:stCondLst>
                                            <p:cond delay="0"/>
                                          </p:stCondLst>
                                        </p:cTn>
                                        <p:tgtEl>
                                          <p:spTgt spid="22"/>
                                        </p:tgtEl>
                                        <p:attrNameLst>
                                          <p:attrName>style.visibility</p:attrName>
                                        </p:attrNameLst>
                                      </p:cBhvr>
                                      <p:to>
                                        <p:strVal val="visible"/>
                                      </p:to>
                                    </p:set>
                                    <p:anim calcmode="lin" valueType="num">
                                      <p:cBhvr additive="base">
                                        <p:cTn id="163" dur="500" fill="hold"/>
                                        <p:tgtEl>
                                          <p:spTgt spid="22"/>
                                        </p:tgtEl>
                                        <p:attrNameLst>
                                          <p:attrName>ppt_x</p:attrName>
                                        </p:attrNameLst>
                                      </p:cBhvr>
                                      <p:tavLst>
                                        <p:tav tm="0">
                                          <p:val>
                                            <p:strVal val="#ppt_x"/>
                                          </p:val>
                                        </p:tav>
                                        <p:tav tm="100000">
                                          <p:val>
                                            <p:strVal val="#ppt_x"/>
                                          </p:val>
                                        </p:tav>
                                      </p:tavLst>
                                    </p:anim>
                                    <p:anim calcmode="lin" valueType="num">
                                      <p:cBhvr additive="base">
                                        <p:cTn id="16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65" fill="hold">
                      <p:stCondLst>
                        <p:cond delay="indefinite"/>
                      </p:stCondLst>
                      <p:childTnLst>
                        <p:par>
                          <p:cTn id="166" fill="hold">
                            <p:stCondLst>
                              <p:cond delay="0"/>
                            </p:stCondLst>
                            <p:childTnLst>
                              <p:par>
                                <p:cTn id="167" presetID="2" presetClass="exit" presetSubtype="9" fill="hold" grpId="3" nodeType="clickEffect">
                                  <p:stCondLst>
                                    <p:cond delay="0"/>
                                  </p:stCondLst>
                                  <p:childTnLst>
                                    <p:anim calcmode="lin" valueType="num">
                                      <p:cBhvr additive="base">
                                        <p:cTn id="168" dur="500"/>
                                        <p:tgtEl>
                                          <p:spTgt spid="22"/>
                                        </p:tgtEl>
                                        <p:attrNameLst>
                                          <p:attrName>ppt_x</p:attrName>
                                        </p:attrNameLst>
                                      </p:cBhvr>
                                      <p:tavLst>
                                        <p:tav tm="0">
                                          <p:val>
                                            <p:strVal val="ppt_x"/>
                                          </p:val>
                                        </p:tav>
                                        <p:tav tm="100000">
                                          <p:val>
                                            <p:strVal val="0-ppt_w/2"/>
                                          </p:val>
                                        </p:tav>
                                      </p:tavLst>
                                    </p:anim>
                                    <p:anim calcmode="lin" valueType="num">
                                      <p:cBhvr additive="base">
                                        <p:cTn id="169" dur="500"/>
                                        <p:tgtEl>
                                          <p:spTgt spid="22"/>
                                        </p:tgtEl>
                                        <p:attrNameLst>
                                          <p:attrName>ppt_y</p:attrName>
                                        </p:attrNameLst>
                                      </p:cBhvr>
                                      <p:tavLst>
                                        <p:tav tm="0">
                                          <p:val>
                                            <p:strVal val="ppt_y"/>
                                          </p:val>
                                        </p:tav>
                                        <p:tav tm="100000">
                                          <p:val>
                                            <p:strVal val="0-ppt_h/2"/>
                                          </p:val>
                                        </p:tav>
                                      </p:tavLst>
                                    </p:anim>
                                    <p:set>
                                      <p:cBhvr>
                                        <p:cTn id="170" dur="1" fill="hold">
                                          <p:stCondLst>
                                            <p:cond delay="499"/>
                                          </p:stCondLst>
                                        </p:cTn>
                                        <p:tgtEl>
                                          <p:spTgt spid="22"/>
                                        </p:tgtEl>
                                        <p:attrNameLst>
                                          <p:attrName>style.visibility</p:attrName>
                                        </p:attrNameLst>
                                      </p:cBhvr>
                                      <p:to>
                                        <p:strVal val="hidden"/>
                                      </p:to>
                                    </p:set>
                                  </p:childTnLst>
                                </p:cTn>
                              </p:par>
                            </p:childTnLst>
                          </p:cTn>
                        </p:par>
                        <p:par>
                          <p:cTn id="171" fill="hold">
                            <p:stCondLst>
                              <p:cond delay="500"/>
                            </p:stCondLst>
                            <p:childTnLst>
                              <p:par>
                                <p:cTn id="172" presetID="2" presetClass="entr" presetSubtype="4" fill="hold" grpId="2" nodeType="afterEffect">
                                  <p:stCondLst>
                                    <p:cond delay="0"/>
                                  </p:stCondLst>
                                  <p:childTnLst>
                                    <p:set>
                                      <p:cBhvr>
                                        <p:cTn id="173" dur="1" fill="hold">
                                          <p:stCondLst>
                                            <p:cond delay="0"/>
                                          </p:stCondLst>
                                        </p:cTn>
                                        <p:tgtEl>
                                          <p:spTgt spid="4"/>
                                        </p:tgtEl>
                                        <p:attrNameLst>
                                          <p:attrName>style.visibility</p:attrName>
                                        </p:attrNameLst>
                                      </p:cBhvr>
                                      <p:to>
                                        <p:strVal val="visible"/>
                                      </p:to>
                                    </p:set>
                                    <p:anim calcmode="lin" valueType="num">
                                      <p:cBhvr additive="base">
                                        <p:cTn id="174" dur="500" fill="hold"/>
                                        <p:tgtEl>
                                          <p:spTgt spid="4"/>
                                        </p:tgtEl>
                                        <p:attrNameLst>
                                          <p:attrName>ppt_x</p:attrName>
                                        </p:attrNameLst>
                                      </p:cBhvr>
                                      <p:tavLst>
                                        <p:tav tm="0">
                                          <p:val>
                                            <p:strVal val="#ppt_x"/>
                                          </p:val>
                                        </p:tav>
                                        <p:tav tm="100000">
                                          <p:val>
                                            <p:strVal val="#ppt_x"/>
                                          </p:val>
                                        </p:tav>
                                      </p:tavLst>
                                    </p:anim>
                                    <p:anim calcmode="lin" valueType="num">
                                      <p:cBhvr additive="base">
                                        <p:cTn id="175" dur="500" fill="hold"/>
                                        <p:tgtEl>
                                          <p:spTgt spid="4"/>
                                        </p:tgtEl>
                                        <p:attrNameLst>
                                          <p:attrName>ppt_y</p:attrName>
                                        </p:attrNameLst>
                                      </p:cBhvr>
                                      <p:tavLst>
                                        <p:tav tm="0">
                                          <p:val>
                                            <p:strVal val="1+#ppt_h/2"/>
                                          </p:val>
                                        </p:tav>
                                        <p:tav tm="100000">
                                          <p:val>
                                            <p:strVal val="#ppt_y"/>
                                          </p:val>
                                        </p:tav>
                                      </p:tavLst>
                                    </p:anim>
                                  </p:childTnLst>
                                </p:cTn>
                              </p:par>
                            </p:childTnLst>
                          </p:cTn>
                        </p:par>
                        <p:par>
                          <p:cTn id="176" fill="hold">
                            <p:stCondLst>
                              <p:cond delay="1000"/>
                            </p:stCondLst>
                            <p:childTnLst>
                              <p:par>
                                <p:cTn id="177" presetID="2" presetClass="entr" presetSubtype="4" fill="hold" grpId="0" nodeType="afterEffect">
                                  <p:stCondLst>
                                    <p:cond delay="0"/>
                                  </p:stCondLst>
                                  <p:childTnLst>
                                    <p:set>
                                      <p:cBhvr>
                                        <p:cTn id="178" dur="1" fill="hold">
                                          <p:stCondLst>
                                            <p:cond delay="0"/>
                                          </p:stCondLst>
                                        </p:cTn>
                                        <p:tgtEl>
                                          <p:spTgt spid="31"/>
                                        </p:tgtEl>
                                        <p:attrNameLst>
                                          <p:attrName>style.visibility</p:attrName>
                                        </p:attrNameLst>
                                      </p:cBhvr>
                                      <p:to>
                                        <p:strVal val="visible"/>
                                      </p:to>
                                    </p:set>
                                    <p:anim calcmode="lin" valueType="num">
                                      <p:cBhvr additive="base">
                                        <p:cTn id="179" dur="500" fill="hold"/>
                                        <p:tgtEl>
                                          <p:spTgt spid="31"/>
                                        </p:tgtEl>
                                        <p:attrNameLst>
                                          <p:attrName>ppt_x</p:attrName>
                                        </p:attrNameLst>
                                      </p:cBhvr>
                                      <p:tavLst>
                                        <p:tav tm="0">
                                          <p:val>
                                            <p:strVal val="#ppt_x"/>
                                          </p:val>
                                        </p:tav>
                                        <p:tav tm="100000">
                                          <p:val>
                                            <p:strVal val="#ppt_x"/>
                                          </p:val>
                                        </p:tav>
                                      </p:tavLst>
                                    </p:anim>
                                    <p:anim calcmode="lin" valueType="num">
                                      <p:cBhvr additive="base">
                                        <p:cTn id="180"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181" fill="hold">
                      <p:stCondLst>
                        <p:cond delay="indefinite"/>
                      </p:stCondLst>
                      <p:childTnLst>
                        <p:par>
                          <p:cTn id="182" fill="hold">
                            <p:stCondLst>
                              <p:cond delay="0"/>
                            </p:stCondLst>
                            <p:childTnLst>
                              <p:par>
                                <p:cTn id="183" presetID="2" presetClass="exit" presetSubtype="9" fill="hold" grpId="3" nodeType="clickEffect">
                                  <p:stCondLst>
                                    <p:cond delay="0"/>
                                  </p:stCondLst>
                                  <p:childTnLst>
                                    <p:anim calcmode="lin" valueType="num">
                                      <p:cBhvr additive="base">
                                        <p:cTn id="184" dur="500"/>
                                        <p:tgtEl>
                                          <p:spTgt spid="4"/>
                                        </p:tgtEl>
                                        <p:attrNameLst>
                                          <p:attrName>ppt_x</p:attrName>
                                        </p:attrNameLst>
                                      </p:cBhvr>
                                      <p:tavLst>
                                        <p:tav tm="0">
                                          <p:val>
                                            <p:strVal val="ppt_x"/>
                                          </p:val>
                                        </p:tav>
                                        <p:tav tm="100000">
                                          <p:val>
                                            <p:strVal val="0-ppt_w/2"/>
                                          </p:val>
                                        </p:tav>
                                      </p:tavLst>
                                    </p:anim>
                                    <p:anim calcmode="lin" valueType="num">
                                      <p:cBhvr additive="base">
                                        <p:cTn id="185" dur="500"/>
                                        <p:tgtEl>
                                          <p:spTgt spid="4"/>
                                        </p:tgtEl>
                                        <p:attrNameLst>
                                          <p:attrName>ppt_y</p:attrName>
                                        </p:attrNameLst>
                                      </p:cBhvr>
                                      <p:tavLst>
                                        <p:tav tm="0">
                                          <p:val>
                                            <p:strVal val="ppt_y"/>
                                          </p:val>
                                        </p:tav>
                                        <p:tav tm="100000">
                                          <p:val>
                                            <p:strVal val="0-ppt_h/2"/>
                                          </p:val>
                                        </p:tav>
                                      </p:tavLst>
                                    </p:anim>
                                    <p:set>
                                      <p:cBhvr>
                                        <p:cTn id="186" dur="1" fill="hold">
                                          <p:stCondLst>
                                            <p:cond delay="499"/>
                                          </p:stCondLst>
                                        </p:cTn>
                                        <p:tgtEl>
                                          <p:spTgt spid="4"/>
                                        </p:tgtEl>
                                        <p:attrNameLst>
                                          <p:attrName>style.visibility</p:attrName>
                                        </p:attrNameLst>
                                      </p:cBhvr>
                                      <p:to>
                                        <p:strVal val="hidden"/>
                                      </p:to>
                                    </p:set>
                                  </p:childTnLst>
                                </p:cTn>
                              </p:par>
                            </p:childTnLst>
                          </p:cTn>
                        </p:par>
                        <p:par>
                          <p:cTn id="187" fill="hold">
                            <p:stCondLst>
                              <p:cond delay="500"/>
                            </p:stCondLst>
                            <p:childTnLst>
                              <p:par>
                                <p:cTn id="188" presetID="2" presetClass="entr" presetSubtype="4" fill="hold" grpId="0" nodeType="afterEffect">
                                  <p:stCondLst>
                                    <p:cond delay="0"/>
                                  </p:stCondLst>
                                  <p:childTnLst>
                                    <p:set>
                                      <p:cBhvr>
                                        <p:cTn id="189" dur="1" fill="hold">
                                          <p:stCondLst>
                                            <p:cond delay="0"/>
                                          </p:stCondLst>
                                        </p:cTn>
                                        <p:tgtEl>
                                          <p:spTgt spid="32"/>
                                        </p:tgtEl>
                                        <p:attrNameLst>
                                          <p:attrName>style.visibility</p:attrName>
                                        </p:attrNameLst>
                                      </p:cBhvr>
                                      <p:to>
                                        <p:strVal val="visible"/>
                                      </p:to>
                                    </p:set>
                                    <p:anim calcmode="lin" valueType="num">
                                      <p:cBhvr additive="base">
                                        <p:cTn id="190" dur="500" fill="hold"/>
                                        <p:tgtEl>
                                          <p:spTgt spid="32"/>
                                        </p:tgtEl>
                                        <p:attrNameLst>
                                          <p:attrName>ppt_x</p:attrName>
                                        </p:attrNameLst>
                                      </p:cBhvr>
                                      <p:tavLst>
                                        <p:tav tm="0">
                                          <p:val>
                                            <p:strVal val="#ppt_x"/>
                                          </p:val>
                                        </p:tav>
                                        <p:tav tm="100000">
                                          <p:val>
                                            <p:strVal val="#ppt_x"/>
                                          </p:val>
                                        </p:tav>
                                      </p:tavLst>
                                    </p:anim>
                                    <p:anim calcmode="lin" valueType="num">
                                      <p:cBhvr additive="base">
                                        <p:cTn id="191"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192" fill="hold">
                      <p:stCondLst>
                        <p:cond delay="indefinite"/>
                      </p:stCondLst>
                      <p:childTnLst>
                        <p:par>
                          <p:cTn id="193" fill="hold">
                            <p:stCondLst>
                              <p:cond delay="0"/>
                            </p:stCondLst>
                            <p:childTnLst>
                              <p:par>
                                <p:cTn id="194" presetID="2" presetClass="exit" presetSubtype="9" fill="hold" grpId="1" nodeType="clickEffect">
                                  <p:stCondLst>
                                    <p:cond delay="0"/>
                                  </p:stCondLst>
                                  <p:childTnLst>
                                    <p:anim calcmode="lin" valueType="num">
                                      <p:cBhvr additive="base">
                                        <p:cTn id="195" dur="500"/>
                                        <p:tgtEl>
                                          <p:spTgt spid="34"/>
                                        </p:tgtEl>
                                        <p:attrNameLst>
                                          <p:attrName>ppt_x</p:attrName>
                                        </p:attrNameLst>
                                      </p:cBhvr>
                                      <p:tavLst>
                                        <p:tav tm="0">
                                          <p:val>
                                            <p:strVal val="ppt_x"/>
                                          </p:val>
                                        </p:tav>
                                        <p:tav tm="100000">
                                          <p:val>
                                            <p:strVal val="0-ppt_w/2"/>
                                          </p:val>
                                        </p:tav>
                                      </p:tavLst>
                                    </p:anim>
                                    <p:anim calcmode="lin" valueType="num">
                                      <p:cBhvr additive="base">
                                        <p:cTn id="196" dur="500"/>
                                        <p:tgtEl>
                                          <p:spTgt spid="34"/>
                                        </p:tgtEl>
                                        <p:attrNameLst>
                                          <p:attrName>ppt_y</p:attrName>
                                        </p:attrNameLst>
                                      </p:cBhvr>
                                      <p:tavLst>
                                        <p:tav tm="0">
                                          <p:val>
                                            <p:strVal val="ppt_y"/>
                                          </p:val>
                                        </p:tav>
                                        <p:tav tm="100000">
                                          <p:val>
                                            <p:strVal val="0-ppt_h/2"/>
                                          </p:val>
                                        </p:tav>
                                      </p:tavLst>
                                    </p:anim>
                                    <p:set>
                                      <p:cBhvr>
                                        <p:cTn id="197" dur="1" fill="hold">
                                          <p:stCondLst>
                                            <p:cond delay="499"/>
                                          </p:stCondLst>
                                        </p:cTn>
                                        <p:tgtEl>
                                          <p:spTgt spid="34"/>
                                        </p:tgtEl>
                                        <p:attrNameLst>
                                          <p:attrName>style.visibility</p:attrName>
                                        </p:attrNameLst>
                                      </p:cBhvr>
                                      <p:to>
                                        <p:strVal val="hidden"/>
                                      </p:to>
                                    </p:set>
                                  </p:childTnLst>
                                </p:cTn>
                              </p:par>
                            </p:childTnLst>
                          </p:cTn>
                        </p:par>
                        <p:par>
                          <p:cTn id="198" fill="hold">
                            <p:stCondLst>
                              <p:cond delay="500"/>
                            </p:stCondLst>
                            <p:childTnLst>
                              <p:par>
                                <p:cTn id="199" presetID="2" presetClass="entr" presetSubtype="4" fill="hold" grpId="0" nodeType="afterEffect">
                                  <p:stCondLst>
                                    <p:cond delay="0"/>
                                  </p:stCondLst>
                                  <p:childTnLst>
                                    <p:set>
                                      <p:cBhvr>
                                        <p:cTn id="200" dur="1" fill="hold">
                                          <p:stCondLst>
                                            <p:cond delay="0"/>
                                          </p:stCondLst>
                                        </p:cTn>
                                        <p:tgtEl>
                                          <p:spTgt spid="6"/>
                                        </p:tgtEl>
                                        <p:attrNameLst>
                                          <p:attrName>style.visibility</p:attrName>
                                        </p:attrNameLst>
                                      </p:cBhvr>
                                      <p:to>
                                        <p:strVal val="visible"/>
                                      </p:to>
                                    </p:set>
                                    <p:anim calcmode="lin" valueType="num">
                                      <p:cBhvr additive="base">
                                        <p:cTn id="201" dur="500" fill="hold"/>
                                        <p:tgtEl>
                                          <p:spTgt spid="6"/>
                                        </p:tgtEl>
                                        <p:attrNameLst>
                                          <p:attrName>ppt_x</p:attrName>
                                        </p:attrNameLst>
                                      </p:cBhvr>
                                      <p:tavLst>
                                        <p:tav tm="0">
                                          <p:val>
                                            <p:strVal val="#ppt_x"/>
                                          </p:val>
                                        </p:tav>
                                        <p:tav tm="100000">
                                          <p:val>
                                            <p:strVal val="#ppt_x"/>
                                          </p:val>
                                        </p:tav>
                                      </p:tavLst>
                                    </p:anim>
                                    <p:anim calcmode="lin" valueType="num">
                                      <p:cBhvr additive="base">
                                        <p:cTn id="202" dur="500" fill="hold"/>
                                        <p:tgtEl>
                                          <p:spTgt spid="6"/>
                                        </p:tgtEl>
                                        <p:attrNameLst>
                                          <p:attrName>ppt_y</p:attrName>
                                        </p:attrNameLst>
                                      </p:cBhvr>
                                      <p:tavLst>
                                        <p:tav tm="0">
                                          <p:val>
                                            <p:strVal val="1+#ppt_h/2"/>
                                          </p:val>
                                        </p:tav>
                                        <p:tav tm="100000">
                                          <p:val>
                                            <p:strVal val="#ppt_y"/>
                                          </p:val>
                                        </p:tav>
                                      </p:tavLst>
                                    </p:anim>
                                  </p:childTnLst>
                                </p:cTn>
                              </p:par>
                            </p:childTnLst>
                          </p:cTn>
                        </p:par>
                        <p:par>
                          <p:cTn id="203" fill="hold">
                            <p:stCondLst>
                              <p:cond delay="1000"/>
                            </p:stCondLst>
                            <p:childTnLst>
                              <p:par>
                                <p:cTn id="204" presetID="53" presetClass="entr" presetSubtype="16" fill="hold" grpId="0" nodeType="afterEffect">
                                  <p:stCondLst>
                                    <p:cond delay="0"/>
                                  </p:stCondLst>
                                  <p:childTnLst>
                                    <p:set>
                                      <p:cBhvr>
                                        <p:cTn id="205" dur="1" fill="hold">
                                          <p:stCondLst>
                                            <p:cond delay="0"/>
                                          </p:stCondLst>
                                        </p:cTn>
                                        <p:tgtEl>
                                          <p:spTgt spid="7"/>
                                        </p:tgtEl>
                                        <p:attrNameLst>
                                          <p:attrName>style.visibility</p:attrName>
                                        </p:attrNameLst>
                                      </p:cBhvr>
                                      <p:to>
                                        <p:strVal val="visible"/>
                                      </p:to>
                                    </p:set>
                                    <p:anim calcmode="lin" valueType="num">
                                      <p:cBhvr>
                                        <p:cTn id="206" dur="500" fill="hold"/>
                                        <p:tgtEl>
                                          <p:spTgt spid="7"/>
                                        </p:tgtEl>
                                        <p:attrNameLst>
                                          <p:attrName>ppt_w</p:attrName>
                                        </p:attrNameLst>
                                      </p:cBhvr>
                                      <p:tavLst>
                                        <p:tav tm="0">
                                          <p:val>
                                            <p:fltVal val="0"/>
                                          </p:val>
                                        </p:tav>
                                        <p:tav tm="100000">
                                          <p:val>
                                            <p:strVal val="#ppt_w"/>
                                          </p:val>
                                        </p:tav>
                                      </p:tavLst>
                                    </p:anim>
                                    <p:anim calcmode="lin" valueType="num">
                                      <p:cBhvr>
                                        <p:cTn id="207" dur="500" fill="hold"/>
                                        <p:tgtEl>
                                          <p:spTgt spid="7"/>
                                        </p:tgtEl>
                                        <p:attrNameLst>
                                          <p:attrName>ppt_h</p:attrName>
                                        </p:attrNameLst>
                                      </p:cBhvr>
                                      <p:tavLst>
                                        <p:tav tm="0">
                                          <p:val>
                                            <p:fltVal val="0"/>
                                          </p:val>
                                        </p:tav>
                                        <p:tav tm="100000">
                                          <p:val>
                                            <p:strVal val="#ppt_h"/>
                                          </p:val>
                                        </p:tav>
                                      </p:tavLst>
                                    </p:anim>
                                    <p:animEffect transition="in" filter="fade">
                                      <p:cBhvr>
                                        <p:cTn id="20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 grpId="0" animBg="1"/>
      <p:bldP spid="17" grpId="0" animBg="1"/>
      <p:bldP spid="18" grpId="0" animBg="1"/>
      <p:bldP spid="18" grpId="1" animBg="1"/>
      <p:bldP spid="18" grpId="2" animBg="1"/>
      <p:bldP spid="19" grpId="0" animBg="1"/>
      <p:bldP spid="21" grpId="0" animBg="1"/>
      <p:bldP spid="23" grpId="0" animBg="1"/>
      <p:bldP spid="24" grpId="0" animBg="1"/>
      <p:bldP spid="11" grpId="0" animBg="1"/>
      <p:bldP spid="3" grpId="0" animBg="1"/>
      <p:bldP spid="13" grpId="0" animBg="1"/>
      <p:bldP spid="14" grpId="0" animBg="1"/>
      <p:bldP spid="15" grpId="0" animBg="1"/>
      <p:bldP spid="20" grpId="0" animBg="1"/>
      <p:bldP spid="27" grpId="0" animBg="1"/>
      <p:bldP spid="28" grpId="0" animBg="1"/>
      <p:bldP spid="30" grpId="0" animBg="1"/>
      <p:bldP spid="30" grpId="1" animBg="1"/>
      <p:bldP spid="5" grpId="0" animBg="1"/>
      <p:bldP spid="5" grpId="1" animBg="1"/>
      <p:bldP spid="25" grpId="0" animBg="1"/>
      <p:bldP spid="26" grpId="0" animBg="1"/>
      <p:bldP spid="29" grpId="0" animBg="1"/>
      <p:bldP spid="31" grpId="0" animBg="1"/>
      <p:bldP spid="22" grpId="0" animBg="1"/>
      <p:bldP spid="22" grpId="1" animBg="1"/>
      <p:bldP spid="22" grpId="2" animBg="1"/>
      <p:bldP spid="22" grpId="3" animBg="1"/>
      <p:bldP spid="4" grpId="0" animBg="1"/>
      <p:bldP spid="4" grpId="1" animBg="1"/>
      <p:bldP spid="4" grpId="2" animBg="1"/>
      <p:bldP spid="4" grpId="3" animBg="1"/>
      <p:bldP spid="7" grpId="0" animBg="1"/>
      <p:bldP spid="6" grpId="0" animBg="1"/>
      <p:bldP spid="32" grpId="0" animBg="1"/>
      <p:bldP spid="34" grpId="0" animBg="1"/>
      <p:bldP spid="34" grpId="1" animBg="1"/>
    </p:bldLst>
  </p:timing>
</p:sld>
</file>

<file path=ppt/theme/theme1.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1E9CF4E58A05C49A9E5EF0268372CC9" ma:contentTypeVersion="7" ma:contentTypeDescription="Create a new document." ma:contentTypeScope="" ma:versionID="e59d22983254ddbd6e02ede2a2892e09">
  <xsd:schema xmlns:xsd="http://www.w3.org/2001/XMLSchema" xmlns:xs="http://www.w3.org/2001/XMLSchema" xmlns:p="http://schemas.microsoft.com/office/2006/metadata/properties" xmlns:ns2="06db83ed-ad51-4498-8213-5c1f3b1855aa" targetNamespace="http://schemas.microsoft.com/office/2006/metadata/properties" ma:root="true" ma:fieldsID="9085873b117c33f72fc2f815f60e7f9d" ns2:_="">
    <xsd:import namespace="06db83ed-ad51-4498-8213-5c1f3b1855a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db83ed-ad51-4498-8213-5c1f3b1855a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856B730-D903-42B4-AAAC-5EB5E86486BB}">
  <ds:schemaRefs>
    <ds:schemaRef ds:uri="http://purl.org/dc/term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06db83ed-ad51-4498-8213-5c1f3b1855aa"/>
    <ds:schemaRef ds:uri="http://www.w3.org/XML/1998/namespace"/>
  </ds:schemaRefs>
</ds:datastoreItem>
</file>

<file path=customXml/itemProps2.xml><?xml version="1.0" encoding="utf-8"?>
<ds:datastoreItem xmlns:ds="http://schemas.openxmlformats.org/officeDocument/2006/customXml" ds:itemID="{11710ABA-5F7A-48E3-9900-E6BF58A54902}">
  <ds:schemaRefs>
    <ds:schemaRef ds:uri="http://schemas.microsoft.com/sharepoint/v3/contenttype/forms"/>
  </ds:schemaRefs>
</ds:datastoreItem>
</file>

<file path=customXml/itemProps3.xml><?xml version="1.0" encoding="utf-8"?>
<ds:datastoreItem xmlns:ds="http://schemas.openxmlformats.org/officeDocument/2006/customXml" ds:itemID="{63551959-727A-4D96-80A0-271FD20F731A}">
  <ds:schemaRefs>
    <ds:schemaRef ds:uri="06db83ed-ad51-4498-8213-5c1f3b1855a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292</TotalTime>
  <Words>1444</Words>
  <Application>Microsoft Office PowerPoint</Application>
  <PresentationFormat>Widescreen</PresentationFormat>
  <Paragraphs>195</Paragraphs>
  <Slides>17</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MS PGothic</vt:lpstr>
      <vt:lpstr>Arial</vt:lpstr>
      <vt:lpstr>Calibri</vt:lpstr>
      <vt:lpstr>Franklin Gothic Book</vt:lpstr>
      <vt:lpstr>Franklin Gothic Medium</vt:lpstr>
      <vt:lpstr>Wingdings</vt:lpstr>
      <vt:lpstr>Office Theme</vt:lpstr>
      <vt:lpstr>PowerPoint Presentation</vt:lpstr>
      <vt:lpstr>SESSION OVERVIEW</vt:lpstr>
      <vt:lpstr>WHAT is TEP?</vt:lpstr>
      <vt:lpstr>TEP membership structure</vt:lpstr>
      <vt:lpstr>TEP membership</vt:lpstr>
      <vt:lpstr>Activities to date</vt:lpstr>
      <vt:lpstr>Outline</vt:lpstr>
      <vt:lpstr>TEP WORKING MODALITY</vt:lpstr>
      <vt:lpstr>PowerPoint Presentation</vt:lpstr>
      <vt:lpstr>Value added of using the GTAM TET</vt:lpstr>
      <vt:lpstr>CONSULTANCY ROSTERS</vt:lpstr>
      <vt:lpstr>CONCEPT NOTE</vt:lpstr>
      <vt:lpstr>Specialized Technical Expertise</vt:lpstr>
      <vt:lpstr>Competency Assessment &amp; Capacity Strengthening</vt:lpstr>
      <vt:lpstr>COMPARISON: DEPLOYMENT MODELS</vt:lpstr>
      <vt:lpstr>TEP Resource Requirements – DRAFT ESTIMATE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Ruth Situma</dc:creator>
  <cp:lastModifiedBy>Andi Kendle</cp:lastModifiedBy>
  <cp:revision>42</cp:revision>
  <cp:lastPrinted>2019-01-30T13:23:06Z</cp:lastPrinted>
  <dcterms:created xsi:type="dcterms:W3CDTF">2018-03-04T19:53:40Z</dcterms:created>
  <dcterms:modified xsi:type="dcterms:W3CDTF">2019-07-04T08:32:00Z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0x01010051E9CF4E58A05C49A9E5EF0268372CC9</vt:lpwstr>
  </property>
</Properties>
</file>