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7" r:id="rId2"/>
    <p:sldId id="259" r:id="rId3"/>
    <p:sldId id="264" r:id="rId4"/>
    <p:sldId id="260" r:id="rId5"/>
    <p:sldId id="265" r:id="rId6"/>
    <p:sldId id="267" r:id="rId7"/>
    <p:sldId id="261" r:id="rId8"/>
    <p:sldId id="263" r:id="rId9"/>
    <p:sldId id="266" r:id="rId10"/>
    <p:sldId id="270" r:id="rId11"/>
    <p:sldId id="271" r:id="rId12"/>
    <p:sldId id="272" r:id="rId13"/>
    <p:sldId id="273" r:id="rId14"/>
    <p:sldId id="274" r:id="rId15"/>
    <p:sldId id="275" r:id="rId16"/>
    <p:sldId id="27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ssandro Iellamo" initials="AI" lastIdx="15" clrIdx="0"/>
  <p:cmAuthor id="1" name="Linda Shaker Berbari" initials="LSB" lastIdx="1" clrIdx="1">
    <p:extLst/>
  </p:cmAuthor>
  <p:cmAuthor id="2" name="Linda Shaker Berbari" initials="LSB [2]" lastIdx="1" clrIdx="2">
    <p:extLst/>
  </p:cmAuthor>
  <p:cmAuthor id="3" name="Linda Shaker Berbari" initials="LSB [3]" lastIdx="1"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93"/>
    <p:restoredTop sz="84776"/>
  </p:normalViewPr>
  <p:slideViewPr>
    <p:cSldViewPr snapToGrid="0" snapToObjects="1">
      <p:cViewPr varScale="1">
        <p:scale>
          <a:sx n="57" d="100"/>
          <a:sy n="57" d="100"/>
        </p:scale>
        <p:origin x="1304"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FF7F48-2258-2C4D-A7AB-8A264DD7F984}" type="doc">
      <dgm:prSet loTypeId="urn:microsoft.com/office/officeart/2005/8/layout/process1" loCatId="" qsTypeId="urn:microsoft.com/office/officeart/2005/8/quickstyle/simple4" qsCatId="simple" csTypeId="urn:microsoft.com/office/officeart/2005/8/colors/accent1_2" csCatId="accent1" phldr="1"/>
      <dgm:spPr/>
      <dgm:t>
        <a:bodyPr/>
        <a:lstStyle/>
        <a:p>
          <a:endParaRPr lang="en-US"/>
        </a:p>
      </dgm:t>
    </dgm:pt>
    <dgm:pt modelId="{C2E128EC-5F45-F944-8047-79CA1BA1C193}">
      <dgm:prSet phldrT="[Text]"/>
      <dgm:spPr/>
      <dgm:t>
        <a:bodyPr/>
        <a:lstStyle/>
        <a:p>
          <a:r>
            <a:rPr lang="en-US" dirty="0"/>
            <a:t>Gaps and challenges in IYCF-E programming </a:t>
          </a:r>
        </a:p>
      </dgm:t>
    </dgm:pt>
    <dgm:pt modelId="{55C69C6B-860D-C045-86E8-A9F35603A46A}" type="parTrans" cxnId="{F1D76789-7371-3A49-A3B2-BDACAC24C6A4}">
      <dgm:prSet/>
      <dgm:spPr/>
      <dgm:t>
        <a:bodyPr/>
        <a:lstStyle/>
        <a:p>
          <a:endParaRPr lang="en-US"/>
        </a:p>
      </dgm:t>
    </dgm:pt>
    <dgm:pt modelId="{FB2A9E20-979B-7647-B6E8-B1BFF84CF6E0}" type="sibTrans" cxnId="{F1D76789-7371-3A49-A3B2-BDACAC24C6A4}">
      <dgm:prSet/>
      <dgm:spPr/>
      <dgm:t>
        <a:bodyPr/>
        <a:lstStyle/>
        <a:p>
          <a:endParaRPr lang="en-US"/>
        </a:p>
      </dgm:t>
    </dgm:pt>
    <dgm:pt modelId="{F143F8F6-AD53-5744-B27E-E6D4586F7961}">
      <dgm:prSet phldrT="[Text]"/>
      <dgm:spPr/>
      <dgm:t>
        <a:bodyPr/>
        <a:lstStyle/>
        <a:p>
          <a:r>
            <a:rPr lang="en-US" dirty="0"/>
            <a:t>Creation of an informal inter-agency group </a:t>
          </a:r>
        </a:p>
      </dgm:t>
    </dgm:pt>
    <dgm:pt modelId="{19D0951D-76BD-7946-96E8-C15D42114C24}" type="parTrans" cxnId="{5EFD9B6E-6A26-C345-845E-77C17C5FAAE2}">
      <dgm:prSet/>
      <dgm:spPr/>
      <dgm:t>
        <a:bodyPr/>
        <a:lstStyle/>
        <a:p>
          <a:endParaRPr lang="en-US"/>
        </a:p>
      </dgm:t>
    </dgm:pt>
    <dgm:pt modelId="{797520AD-4A14-4C46-9C1D-6527A77C2F41}" type="sibTrans" cxnId="{5EFD9B6E-6A26-C345-845E-77C17C5FAAE2}">
      <dgm:prSet/>
      <dgm:spPr/>
      <dgm:t>
        <a:bodyPr/>
        <a:lstStyle/>
        <a:p>
          <a:endParaRPr lang="en-US"/>
        </a:p>
      </dgm:t>
    </dgm:pt>
    <dgm:pt modelId="{45FD3C15-8D27-AB40-8B80-BFF3C0F8B3AE}">
      <dgm:prSet phldrT="[Text]"/>
      <dgm:spPr/>
      <dgm:t>
        <a:bodyPr/>
        <a:lstStyle/>
        <a:p>
          <a:r>
            <a:rPr lang="en-US" dirty="0"/>
            <a:t>Fill critical guidance gaps  </a:t>
          </a:r>
        </a:p>
      </dgm:t>
    </dgm:pt>
    <dgm:pt modelId="{6657D314-2607-A841-B22D-9AF9E269D3F6}" type="parTrans" cxnId="{BA7997AA-332C-2446-8AFB-D3D36B20E550}">
      <dgm:prSet/>
      <dgm:spPr/>
      <dgm:t>
        <a:bodyPr/>
        <a:lstStyle/>
        <a:p>
          <a:endParaRPr lang="en-US"/>
        </a:p>
      </dgm:t>
    </dgm:pt>
    <dgm:pt modelId="{640256DC-561D-EE45-A5FE-16290F5BCE18}" type="sibTrans" cxnId="{BA7997AA-332C-2446-8AFB-D3D36B20E550}">
      <dgm:prSet/>
      <dgm:spPr/>
      <dgm:t>
        <a:bodyPr/>
        <a:lstStyle/>
        <a:p>
          <a:pPr rtl="0"/>
          <a:endParaRPr lang="en-US"/>
        </a:p>
      </dgm:t>
    </dgm:pt>
    <dgm:pt modelId="{0604C847-1D4B-0C44-812A-30EC0C1BDFB8}" type="pres">
      <dgm:prSet presAssocID="{A7FF7F48-2258-2C4D-A7AB-8A264DD7F984}" presName="Name0" presStyleCnt="0">
        <dgm:presLayoutVars>
          <dgm:dir/>
          <dgm:resizeHandles val="exact"/>
        </dgm:presLayoutVars>
      </dgm:prSet>
      <dgm:spPr/>
    </dgm:pt>
    <dgm:pt modelId="{D3B730B6-09ED-AC41-AEE0-E4E4C99DF65E}" type="pres">
      <dgm:prSet presAssocID="{C2E128EC-5F45-F944-8047-79CA1BA1C193}" presName="node" presStyleLbl="node1" presStyleIdx="0" presStyleCnt="3">
        <dgm:presLayoutVars>
          <dgm:bulletEnabled val="1"/>
        </dgm:presLayoutVars>
      </dgm:prSet>
      <dgm:spPr/>
    </dgm:pt>
    <dgm:pt modelId="{DD89F5B7-2A0D-0540-B5BF-A70F2E80A8DF}" type="pres">
      <dgm:prSet presAssocID="{FB2A9E20-979B-7647-B6E8-B1BFF84CF6E0}" presName="sibTrans" presStyleLbl="sibTrans2D1" presStyleIdx="0" presStyleCnt="2"/>
      <dgm:spPr/>
    </dgm:pt>
    <dgm:pt modelId="{E00836F0-3AC1-9445-AA7F-05C40FB66829}" type="pres">
      <dgm:prSet presAssocID="{FB2A9E20-979B-7647-B6E8-B1BFF84CF6E0}" presName="connectorText" presStyleLbl="sibTrans2D1" presStyleIdx="0" presStyleCnt="2"/>
      <dgm:spPr/>
    </dgm:pt>
    <dgm:pt modelId="{76B44C92-85C3-8849-B4EA-638D7D89E9DE}" type="pres">
      <dgm:prSet presAssocID="{F143F8F6-AD53-5744-B27E-E6D4586F7961}" presName="node" presStyleLbl="node1" presStyleIdx="1" presStyleCnt="3" custLinFactNeighborX="0">
        <dgm:presLayoutVars>
          <dgm:bulletEnabled val="1"/>
        </dgm:presLayoutVars>
      </dgm:prSet>
      <dgm:spPr/>
    </dgm:pt>
    <dgm:pt modelId="{9F21C3F8-B768-8A44-89B3-2C5BFA127005}" type="pres">
      <dgm:prSet presAssocID="{797520AD-4A14-4C46-9C1D-6527A77C2F41}" presName="sibTrans" presStyleLbl="sibTrans2D1" presStyleIdx="1" presStyleCnt="2"/>
      <dgm:spPr/>
    </dgm:pt>
    <dgm:pt modelId="{7634290B-66EB-A847-A729-1C12549362A5}" type="pres">
      <dgm:prSet presAssocID="{797520AD-4A14-4C46-9C1D-6527A77C2F41}" presName="connectorText" presStyleLbl="sibTrans2D1" presStyleIdx="1" presStyleCnt="2"/>
      <dgm:spPr/>
    </dgm:pt>
    <dgm:pt modelId="{562F8E04-6DBB-4E41-B647-AF440918CC70}" type="pres">
      <dgm:prSet presAssocID="{45FD3C15-8D27-AB40-8B80-BFF3C0F8B3AE}" presName="node" presStyleLbl="node1" presStyleIdx="2" presStyleCnt="3">
        <dgm:presLayoutVars>
          <dgm:bulletEnabled val="1"/>
        </dgm:presLayoutVars>
      </dgm:prSet>
      <dgm:spPr/>
    </dgm:pt>
  </dgm:ptLst>
  <dgm:cxnLst>
    <dgm:cxn modelId="{D434EC12-A0B3-2448-B96C-706E1E8E3BFD}" type="presOf" srcId="{45FD3C15-8D27-AB40-8B80-BFF3C0F8B3AE}" destId="{562F8E04-6DBB-4E41-B647-AF440918CC70}" srcOrd="0" destOrd="0" presId="urn:microsoft.com/office/officeart/2005/8/layout/process1"/>
    <dgm:cxn modelId="{8B92FF26-D3FA-A145-B9AD-1EC34E795BAB}" type="presOf" srcId="{A7FF7F48-2258-2C4D-A7AB-8A264DD7F984}" destId="{0604C847-1D4B-0C44-812A-30EC0C1BDFB8}" srcOrd="0" destOrd="0" presId="urn:microsoft.com/office/officeart/2005/8/layout/process1"/>
    <dgm:cxn modelId="{2C30662B-AE05-0E45-80EB-ADB0B5CB228E}" type="presOf" srcId="{FB2A9E20-979B-7647-B6E8-B1BFF84CF6E0}" destId="{E00836F0-3AC1-9445-AA7F-05C40FB66829}" srcOrd="1" destOrd="0" presId="urn:microsoft.com/office/officeart/2005/8/layout/process1"/>
    <dgm:cxn modelId="{12421F5E-86BE-2946-A5D9-C2593022B2DD}" type="presOf" srcId="{FB2A9E20-979B-7647-B6E8-B1BFF84CF6E0}" destId="{DD89F5B7-2A0D-0540-B5BF-A70F2E80A8DF}" srcOrd="0" destOrd="0" presId="urn:microsoft.com/office/officeart/2005/8/layout/process1"/>
    <dgm:cxn modelId="{5EFD9B6E-6A26-C345-845E-77C17C5FAAE2}" srcId="{A7FF7F48-2258-2C4D-A7AB-8A264DD7F984}" destId="{F143F8F6-AD53-5744-B27E-E6D4586F7961}" srcOrd="1" destOrd="0" parTransId="{19D0951D-76BD-7946-96E8-C15D42114C24}" sibTransId="{797520AD-4A14-4C46-9C1D-6527A77C2F41}"/>
    <dgm:cxn modelId="{F1D76789-7371-3A49-A3B2-BDACAC24C6A4}" srcId="{A7FF7F48-2258-2C4D-A7AB-8A264DD7F984}" destId="{C2E128EC-5F45-F944-8047-79CA1BA1C193}" srcOrd="0" destOrd="0" parTransId="{55C69C6B-860D-C045-86E8-A9F35603A46A}" sibTransId="{FB2A9E20-979B-7647-B6E8-B1BFF84CF6E0}"/>
    <dgm:cxn modelId="{BA7997AA-332C-2446-8AFB-D3D36B20E550}" srcId="{A7FF7F48-2258-2C4D-A7AB-8A264DD7F984}" destId="{45FD3C15-8D27-AB40-8B80-BFF3C0F8B3AE}" srcOrd="2" destOrd="0" parTransId="{6657D314-2607-A841-B22D-9AF9E269D3F6}" sibTransId="{640256DC-561D-EE45-A5FE-16290F5BCE18}"/>
    <dgm:cxn modelId="{71FCC0B0-F414-D74A-838C-D22471ED54C1}" type="presOf" srcId="{797520AD-4A14-4C46-9C1D-6527A77C2F41}" destId="{7634290B-66EB-A847-A729-1C12549362A5}" srcOrd="1" destOrd="0" presId="urn:microsoft.com/office/officeart/2005/8/layout/process1"/>
    <dgm:cxn modelId="{03901BD7-26F2-8742-99CF-780CD543A4FF}" type="presOf" srcId="{F143F8F6-AD53-5744-B27E-E6D4586F7961}" destId="{76B44C92-85C3-8849-B4EA-638D7D89E9DE}" srcOrd="0" destOrd="0" presId="urn:microsoft.com/office/officeart/2005/8/layout/process1"/>
    <dgm:cxn modelId="{143CD1E9-CF4C-4342-9F0C-648F06BF270C}" type="presOf" srcId="{C2E128EC-5F45-F944-8047-79CA1BA1C193}" destId="{D3B730B6-09ED-AC41-AEE0-E4E4C99DF65E}" srcOrd="0" destOrd="0" presId="urn:microsoft.com/office/officeart/2005/8/layout/process1"/>
    <dgm:cxn modelId="{979232F5-B01A-1F4E-83E8-8A2534A49E94}" type="presOf" srcId="{797520AD-4A14-4C46-9C1D-6527A77C2F41}" destId="{9F21C3F8-B768-8A44-89B3-2C5BFA127005}" srcOrd="0" destOrd="0" presId="urn:microsoft.com/office/officeart/2005/8/layout/process1"/>
    <dgm:cxn modelId="{2CC3E766-7519-1A44-A6A9-1F0E6B26D5E3}" type="presParOf" srcId="{0604C847-1D4B-0C44-812A-30EC0C1BDFB8}" destId="{D3B730B6-09ED-AC41-AEE0-E4E4C99DF65E}" srcOrd="0" destOrd="0" presId="urn:microsoft.com/office/officeart/2005/8/layout/process1"/>
    <dgm:cxn modelId="{FC3E294A-31BF-3E4A-9700-71AB6D69849E}" type="presParOf" srcId="{0604C847-1D4B-0C44-812A-30EC0C1BDFB8}" destId="{DD89F5B7-2A0D-0540-B5BF-A70F2E80A8DF}" srcOrd="1" destOrd="0" presId="urn:microsoft.com/office/officeart/2005/8/layout/process1"/>
    <dgm:cxn modelId="{4DD252CE-7490-CA41-9DC4-31C68EC4D09D}" type="presParOf" srcId="{DD89F5B7-2A0D-0540-B5BF-A70F2E80A8DF}" destId="{E00836F0-3AC1-9445-AA7F-05C40FB66829}" srcOrd="0" destOrd="0" presId="urn:microsoft.com/office/officeart/2005/8/layout/process1"/>
    <dgm:cxn modelId="{BBE95692-F637-4141-9871-4EBC4695CD24}" type="presParOf" srcId="{0604C847-1D4B-0C44-812A-30EC0C1BDFB8}" destId="{76B44C92-85C3-8849-B4EA-638D7D89E9DE}" srcOrd="2" destOrd="0" presId="urn:microsoft.com/office/officeart/2005/8/layout/process1"/>
    <dgm:cxn modelId="{1B41F016-478E-B04C-AE48-DA0DE4A5712E}" type="presParOf" srcId="{0604C847-1D4B-0C44-812A-30EC0C1BDFB8}" destId="{9F21C3F8-B768-8A44-89B3-2C5BFA127005}" srcOrd="3" destOrd="0" presId="urn:microsoft.com/office/officeart/2005/8/layout/process1"/>
    <dgm:cxn modelId="{77325241-780E-5540-B925-DE23F133EAF7}" type="presParOf" srcId="{9F21C3F8-B768-8A44-89B3-2C5BFA127005}" destId="{7634290B-66EB-A847-A729-1C12549362A5}" srcOrd="0" destOrd="0" presId="urn:microsoft.com/office/officeart/2005/8/layout/process1"/>
    <dgm:cxn modelId="{DAF180AE-9CB3-4D4A-8EE5-19289B6CCDF5}" type="presParOf" srcId="{0604C847-1D4B-0C44-812A-30EC0C1BDFB8}" destId="{562F8E04-6DBB-4E41-B647-AF440918CC70}"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F443D39-DF28-514F-8D2A-E450CC3835D1}" type="doc">
      <dgm:prSet loTypeId="urn:microsoft.com/office/officeart/2005/8/layout/lProcess2" loCatId="" qsTypeId="urn:microsoft.com/office/officeart/2005/8/quickstyle/simple4" qsCatId="simple" csTypeId="urn:microsoft.com/office/officeart/2005/8/colors/accent1_2" csCatId="accent1" phldr="1"/>
      <dgm:spPr/>
      <dgm:t>
        <a:bodyPr/>
        <a:lstStyle/>
        <a:p>
          <a:endParaRPr lang="en-US"/>
        </a:p>
      </dgm:t>
    </dgm:pt>
    <dgm:pt modelId="{03331475-DEC8-B141-8378-ABA83174151F}">
      <dgm:prSet custT="1"/>
      <dgm:spPr/>
      <dgm:t>
        <a:bodyPr/>
        <a:lstStyle/>
        <a:p>
          <a:pPr rtl="0"/>
          <a:r>
            <a:rPr lang="en-US" sz="2000" b="1" i="0" baseline="0" dirty="0">
              <a:solidFill>
                <a:schemeClr val="accent6"/>
              </a:solidFill>
            </a:rPr>
            <a:t>Activity 4: </a:t>
          </a:r>
          <a:r>
            <a:rPr lang="en-US" sz="2000" b="1" i="0" baseline="0" dirty="0"/>
            <a:t>Information management including documenting gaps and lessons learned</a:t>
          </a:r>
          <a:endParaRPr lang="en-US" sz="2000" dirty="0"/>
        </a:p>
      </dgm:t>
    </dgm:pt>
    <dgm:pt modelId="{FCB915AD-C001-E14E-853F-1F42262D0EA4}" type="parTrans" cxnId="{194F1C71-F1C3-6643-A4DB-6634E3F894E8}">
      <dgm:prSet/>
      <dgm:spPr/>
      <dgm:t>
        <a:bodyPr/>
        <a:lstStyle/>
        <a:p>
          <a:endParaRPr lang="en-US"/>
        </a:p>
      </dgm:t>
    </dgm:pt>
    <dgm:pt modelId="{DAC36680-9AB9-D441-9271-42736FDE00A6}" type="sibTrans" cxnId="{194F1C71-F1C3-6643-A4DB-6634E3F894E8}">
      <dgm:prSet/>
      <dgm:spPr/>
      <dgm:t>
        <a:bodyPr/>
        <a:lstStyle/>
        <a:p>
          <a:endParaRPr lang="en-US"/>
        </a:p>
      </dgm:t>
    </dgm:pt>
    <dgm:pt modelId="{3B580807-17B7-9745-AFEF-B0DFAA8673C7}">
      <dgm:prSet/>
      <dgm:spPr/>
      <dgm:t>
        <a:bodyPr/>
        <a:lstStyle/>
        <a:p>
          <a:pPr rtl="0"/>
          <a:r>
            <a:rPr lang="en-US" dirty="0"/>
            <a:t>4.1 Track endorsement and implementation of guidance related to IYCF-E including the Operational Guidance.</a:t>
          </a:r>
        </a:p>
      </dgm:t>
    </dgm:pt>
    <dgm:pt modelId="{BA84AAD7-7E8D-2344-8353-B64603D974AD}" type="parTrans" cxnId="{11702D97-2CEB-0846-9DE8-C0D9664D9918}">
      <dgm:prSet/>
      <dgm:spPr/>
      <dgm:t>
        <a:bodyPr/>
        <a:lstStyle/>
        <a:p>
          <a:endParaRPr lang="en-US"/>
        </a:p>
      </dgm:t>
    </dgm:pt>
    <dgm:pt modelId="{E3DA83D3-ABF5-4A45-B3D7-701EFC2F0379}" type="sibTrans" cxnId="{11702D97-2CEB-0846-9DE8-C0D9664D9918}">
      <dgm:prSet/>
      <dgm:spPr/>
      <dgm:t>
        <a:bodyPr/>
        <a:lstStyle/>
        <a:p>
          <a:endParaRPr lang="en-US"/>
        </a:p>
      </dgm:t>
    </dgm:pt>
    <dgm:pt modelId="{34898FA3-CBD4-554D-A34A-406834754215}">
      <dgm:prSet/>
      <dgm:spPr/>
      <dgm:t>
        <a:bodyPr/>
        <a:lstStyle/>
        <a:p>
          <a:pPr rtl="0"/>
          <a:r>
            <a:rPr lang="en-US" dirty="0"/>
            <a:t>4.2 Regularly monitor and keep track of issues  and challenges related to IYCF-E within active emergencies and bring those to the collective for support </a:t>
          </a:r>
        </a:p>
      </dgm:t>
    </dgm:pt>
    <dgm:pt modelId="{35C9E27A-A236-FB4E-9798-6CFCE4BF3062}" type="parTrans" cxnId="{E890D435-BCDD-4D49-BD19-5668D99BAB38}">
      <dgm:prSet/>
      <dgm:spPr/>
      <dgm:t>
        <a:bodyPr/>
        <a:lstStyle/>
        <a:p>
          <a:endParaRPr lang="en-US"/>
        </a:p>
      </dgm:t>
    </dgm:pt>
    <dgm:pt modelId="{6DBA3EE3-239D-1546-B9FE-6873EA70F433}" type="sibTrans" cxnId="{E890D435-BCDD-4D49-BD19-5668D99BAB38}">
      <dgm:prSet/>
      <dgm:spPr/>
      <dgm:t>
        <a:bodyPr/>
        <a:lstStyle/>
        <a:p>
          <a:endParaRPr lang="en-US"/>
        </a:p>
      </dgm:t>
    </dgm:pt>
    <dgm:pt modelId="{D7FCCACD-D2D0-294C-B2C1-CE38FF2DB13C}">
      <dgm:prSet/>
      <dgm:spPr/>
      <dgm:t>
        <a:bodyPr/>
        <a:lstStyle/>
        <a:p>
          <a:pPr rtl="0"/>
          <a:r>
            <a:rPr lang="en-US" dirty="0"/>
            <a:t>4.3 Document and track gaps and lessons learned related to IYCF-E programming through GTAM, </a:t>
          </a:r>
          <a:r>
            <a:rPr lang="en-US" dirty="0" err="1"/>
            <a:t>en</a:t>
          </a:r>
          <a:r>
            <a:rPr lang="en-US" dirty="0"/>
            <a:t>-net and IFECG membership</a:t>
          </a:r>
        </a:p>
      </dgm:t>
    </dgm:pt>
    <dgm:pt modelId="{7AD7EE3F-D2CB-F145-A6AA-E13D9E4D47F3}" type="parTrans" cxnId="{F001EE04-B1FB-A84D-8470-4743133FEB86}">
      <dgm:prSet/>
      <dgm:spPr/>
      <dgm:t>
        <a:bodyPr/>
        <a:lstStyle/>
        <a:p>
          <a:endParaRPr lang="en-US"/>
        </a:p>
      </dgm:t>
    </dgm:pt>
    <dgm:pt modelId="{9B2A33BC-1619-2741-9BC3-79963269971A}" type="sibTrans" cxnId="{F001EE04-B1FB-A84D-8470-4743133FEB86}">
      <dgm:prSet/>
      <dgm:spPr/>
      <dgm:t>
        <a:bodyPr/>
        <a:lstStyle/>
        <a:p>
          <a:endParaRPr lang="en-US"/>
        </a:p>
      </dgm:t>
    </dgm:pt>
    <dgm:pt modelId="{00E4B9FE-3DEC-D44C-AAC6-A37004A6DBED}">
      <dgm:prSet/>
      <dgm:spPr/>
      <dgm:t>
        <a:bodyPr/>
        <a:lstStyle/>
        <a:p>
          <a:pPr rtl="0"/>
          <a:r>
            <a:rPr lang="en-US"/>
            <a:t>4.4 Identify research priorities in IYCF-E and facilitate prioritization.</a:t>
          </a:r>
        </a:p>
      </dgm:t>
    </dgm:pt>
    <dgm:pt modelId="{D54BF3C6-E011-6744-BA03-09ED43952BB5}" type="parTrans" cxnId="{D00F6DB6-552E-4E4C-899C-E9F440E95062}">
      <dgm:prSet/>
      <dgm:spPr/>
      <dgm:t>
        <a:bodyPr/>
        <a:lstStyle/>
        <a:p>
          <a:endParaRPr lang="en-US"/>
        </a:p>
      </dgm:t>
    </dgm:pt>
    <dgm:pt modelId="{AD6D89C3-1B4D-714D-A745-A4C691E0C1B5}" type="sibTrans" cxnId="{D00F6DB6-552E-4E4C-899C-E9F440E95062}">
      <dgm:prSet/>
      <dgm:spPr/>
      <dgm:t>
        <a:bodyPr/>
        <a:lstStyle/>
        <a:p>
          <a:pPr rtl="0"/>
          <a:endParaRPr lang="en-US"/>
        </a:p>
      </dgm:t>
    </dgm:pt>
    <dgm:pt modelId="{2352FEA8-E03E-0F4A-8226-00213D46E819}" type="pres">
      <dgm:prSet presAssocID="{9F443D39-DF28-514F-8D2A-E450CC3835D1}" presName="theList" presStyleCnt="0">
        <dgm:presLayoutVars>
          <dgm:dir/>
          <dgm:animLvl val="lvl"/>
          <dgm:resizeHandles val="exact"/>
        </dgm:presLayoutVars>
      </dgm:prSet>
      <dgm:spPr/>
    </dgm:pt>
    <dgm:pt modelId="{84A885DB-7E5A-124C-89B4-2BB960ECE7F3}" type="pres">
      <dgm:prSet presAssocID="{03331475-DEC8-B141-8378-ABA83174151F}" presName="compNode" presStyleCnt="0"/>
      <dgm:spPr/>
    </dgm:pt>
    <dgm:pt modelId="{854F9665-E5CE-0842-83C2-63190835DE3B}" type="pres">
      <dgm:prSet presAssocID="{03331475-DEC8-B141-8378-ABA83174151F}" presName="aNode" presStyleLbl="bgShp" presStyleIdx="0" presStyleCnt="1"/>
      <dgm:spPr/>
    </dgm:pt>
    <dgm:pt modelId="{6E0C1373-76C3-1442-8943-3D04A63FB511}" type="pres">
      <dgm:prSet presAssocID="{03331475-DEC8-B141-8378-ABA83174151F}" presName="textNode" presStyleLbl="bgShp" presStyleIdx="0" presStyleCnt="1"/>
      <dgm:spPr/>
    </dgm:pt>
    <dgm:pt modelId="{6BA48891-C4DA-A640-9EEA-DBBF94566B4D}" type="pres">
      <dgm:prSet presAssocID="{03331475-DEC8-B141-8378-ABA83174151F}" presName="compChildNode" presStyleCnt="0"/>
      <dgm:spPr/>
    </dgm:pt>
    <dgm:pt modelId="{D8A2E210-D629-4E41-86CB-5E150E3E6C50}" type="pres">
      <dgm:prSet presAssocID="{03331475-DEC8-B141-8378-ABA83174151F}" presName="theInnerList" presStyleCnt="0"/>
      <dgm:spPr/>
    </dgm:pt>
    <dgm:pt modelId="{C07F94F8-86C4-2248-AD70-D9A3C4FFDF18}" type="pres">
      <dgm:prSet presAssocID="{3B580807-17B7-9745-AFEF-B0DFAA8673C7}" presName="childNode" presStyleLbl="node1" presStyleIdx="0" presStyleCnt="4" custScaleX="105269">
        <dgm:presLayoutVars>
          <dgm:bulletEnabled val="1"/>
        </dgm:presLayoutVars>
      </dgm:prSet>
      <dgm:spPr/>
    </dgm:pt>
    <dgm:pt modelId="{13C40CA6-D8C2-D846-B0B2-FB1A3651990F}" type="pres">
      <dgm:prSet presAssocID="{3B580807-17B7-9745-AFEF-B0DFAA8673C7}" presName="aSpace2" presStyleCnt="0"/>
      <dgm:spPr/>
    </dgm:pt>
    <dgm:pt modelId="{5F9B58C0-D5C0-C140-98F2-C9789EAB9AA0}" type="pres">
      <dgm:prSet presAssocID="{34898FA3-CBD4-554D-A34A-406834754215}" presName="childNode" presStyleLbl="node1" presStyleIdx="1" presStyleCnt="4" custScaleX="105569">
        <dgm:presLayoutVars>
          <dgm:bulletEnabled val="1"/>
        </dgm:presLayoutVars>
      </dgm:prSet>
      <dgm:spPr/>
    </dgm:pt>
    <dgm:pt modelId="{FF02DFB2-F7F2-A246-BB7F-24F09E3CC64F}" type="pres">
      <dgm:prSet presAssocID="{34898FA3-CBD4-554D-A34A-406834754215}" presName="aSpace2" presStyleCnt="0"/>
      <dgm:spPr/>
    </dgm:pt>
    <dgm:pt modelId="{F6BAC0DD-CDC7-AC4F-B721-81F1C36DC198}" type="pres">
      <dgm:prSet presAssocID="{D7FCCACD-D2D0-294C-B2C1-CE38FF2DB13C}" presName="childNode" presStyleLbl="node1" presStyleIdx="2" presStyleCnt="4" custScaleX="105868">
        <dgm:presLayoutVars>
          <dgm:bulletEnabled val="1"/>
        </dgm:presLayoutVars>
      </dgm:prSet>
      <dgm:spPr/>
    </dgm:pt>
    <dgm:pt modelId="{A6D17E1A-7936-2C41-8CB6-B357B331859E}" type="pres">
      <dgm:prSet presAssocID="{D7FCCACD-D2D0-294C-B2C1-CE38FF2DB13C}" presName="aSpace2" presStyleCnt="0"/>
      <dgm:spPr/>
    </dgm:pt>
    <dgm:pt modelId="{02BCA9FD-5356-5342-BE5A-F08E206986F9}" type="pres">
      <dgm:prSet presAssocID="{00E4B9FE-3DEC-D44C-AAC6-A37004A6DBED}" presName="childNode" presStyleLbl="node1" presStyleIdx="3" presStyleCnt="4" custScaleX="105569">
        <dgm:presLayoutVars>
          <dgm:bulletEnabled val="1"/>
        </dgm:presLayoutVars>
      </dgm:prSet>
      <dgm:spPr/>
    </dgm:pt>
  </dgm:ptLst>
  <dgm:cxnLst>
    <dgm:cxn modelId="{F001EE04-B1FB-A84D-8470-4743133FEB86}" srcId="{03331475-DEC8-B141-8378-ABA83174151F}" destId="{D7FCCACD-D2D0-294C-B2C1-CE38FF2DB13C}" srcOrd="2" destOrd="0" parTransId="{7AD7EE3F-D2CB-F145-A6AA-E13D9E4D47F3}" sibTransId="{9B2A33BC-1619-2741-9BC3-79963269971A}"/>
    <dgm:cxn modelId="{32EC3516-F5DB-2A47-AE22-901B81BA1582}" type="presOf" srcId="{9F443D39-DF28-514F-8D2A-E450CC3835D1}" destId="{2352FEA8-E03E-0F4A-8226-00213D46E819}" srcOrd="0" destOrd="0" presId="urn:microsoft.com/office/officeart/2005/8/layout/lProcess2"/>
    <dgm:cxn modelId="{E890D435-BCDD-4D49-BD19-5668D99BAB38}" srcId="{03331475-DEC8-B141-8378-ABA83174151F}" destId="{34898FA3-CBD4-554D-A34A-406834754215}" srcOrd="1" destOrd="0" parTransId="{35C9E27A-A236-FB4E-9798-6CFCE4BF3062}" sibTransId="{6DBA3EE3-239D-1546-B9FE-6873EA70F433}"/>
    <dgm:cxn modelId="{755F5B44-36C2-9A41-B75E-7B520077110E}" type="presOf" srcId="{34898FA3-CBD4-554D-A34A-406834754215}" destId="{5F9B58C0-D5C0-C140-98F2-C9789EAB9AA0}" srcOrd="0" destOrd="0" presId="urn:microsoft.com/office/officeart/2005/8/layout/lProcess2"/>
    <dgm:cxn modelId="{194F1C71-F1C3-6643-A4DB-6634E3F894E8}" srcId="{9F443D39-DF28-514F-8D2A-E450CC3835D1}" destId="{03331475-DEC8-B141-8378-ABA83174151F}" srcOrd="0" destOrd="0" parTransId="{FCB915AD-C001-E14E-853F-1F42262D0EA4}" sibTransId="{DAC36680-9AB9-D441-9271-42736FDE00A6}"/>
    <dgm:cxn modelId="{39DE717D-8651-1543-B2C9-673BDDC68CC3}" type="presOf" srcId="{03331475-DEC8-B141-8378-ABA83174151F}" destId="{6E0C1373-76C3-1442-8943-3D04A63FB511}" srcOrd="1" destOrd="0" presId="urn:microsoft.com/office/officeart/2005/8/layout/lProcess2"/>
    <dgm:cxn modelId="{11702D97-2CEB-0846-9DE8-C0D9664D9918}" srcId="{03331475-DEC8-B141-8378-ABA83174151F}" destId="{3B580807-17B7-9745-AFEF-B0DFAA8673C7}" srcOrd="0" destOrd="0" parTransId="{BA84AAD7-7E8D-2344-8353-B64603D974AD}" sibTransId="{E3DA83D3-ABF5-4A45-B3D7-701EFC2F0379}"/>
    <dgm:cxn modelId="{DA1B9E9D-1D07-5347-8ADA-0A35017BC713}" type="presOf" srcId="{00E4B9FE-3DEC-D44C-AAC6-A37004A6DBED}" destId="{02BCA9FD-5356-5342-BE5A-F08E206986F9}" srcOrd="0" destOrd="0" presId="urn:microsoft.com/office/officeart/2005/8/layout/lProcess2"/>
    <dgm:cxn modelId="{B41A04A8-3F80-134A-BB97-058C3C1F9E86}" type="presOf" srcId="{03331475-DEC8-B141-8378-ABA83174151F}" destId="{854F9665-E5CE-0842-83C2-63190835DE3B}" srcOrd="0" destOrd="0" presId="urn:microsoft.com/office/officeart/2005/8/layout/lProcess2"/>
    <dgm:cxn modelId="{D00F6DB6-552E-4E4C-899C-E9F440E95062}" srcId="{03331475-DEC8-B141-8378-ABA83174151F}" destId="{00E4B9FE-3DEC-D44C-AAC6-A37004A6DBED}" srcOrd="3" destOrd="0" parTransId="{D54BF3C6-E011-6744-BA03-09ED43952BB5}" sibTransId="{AD6D89C3-1B4D-714D-A745-A4C691E0C1B5}"/>
    <dgm:cxn modelId="{F3FD6DE4-D699-9744-BED9-809E8483D950}" type="presOf" srcId="{D7FCCACD-D2D0-294C-B2C1-CE38FF2DB13C}" destId="{F6BAC0DD-CDC7-AC4F-B721-81F1C36DC198}" srcOrd="0" destOrd="0" presId="urn:microsoft.com/office/officeart/2005/8/layout/lProcess2"/>
    <dgm:cxn modelId="{CCDF7BE9-CB7B-9D4B-A4DA-85E7C754CA37}" type="presOf" srcId="{3B580807-17B7-9745-AFEF-B0DFAA8673C7}" destId="{C07F94F8-86C4-2248-AD70-D9A3C4FFDF18}" srcOrd="0" destOrd="0" presId="urn:microsoft.com/office/officeart/2005/8/layout/lProcess2"/>
    <dgm:cxn modelId="{2109CF3A-FEE0-1B40-AFE9-147EACF24E76}" type="presParOf" srcId="{2352FEA8-E03E-0F4A-8226-00213D46E819}" destId="{84A885DB-7E5A-124C-89B4-2BB960ECE7F3}" srcOrd="0" destOrd="0" presId="urn:microsoft.com/office/officeart/2005/8/layout/lProcess2"/>
    <dgm:cxn modelId="{DBF002D3-F2B8-A949-9835-6E7115DC5AB8}" type="presParOf" srcId="{84A885DB-7E5A-124C-89B4-2BB960ECE7F3}" destId="{854F9665-E5CE-0842-83C2-63190835DE3B}" srcOrd="0" destOrd="0" presId="urn:microsoft.com/office/officeart/2005/8/layout/lProcess2"/>
    <dgm:cxn modelId="{62036F34-E6F0-6F4E-828D-2C12AC133E6D}" type="presParOf" srcId="{84A885DB-7E5A-124C-89B4-2BB960ECE7F3}" destId="{6E0C1373-76C3-1442-8943-3D04A63FB511}" srcOrd="1" destOrd="0" presId="urn:microsoft.com/office/officeart/2005/8/layout/lProcess2"/>
    <dgm:cxn modelId="{C1B60219-84A2-2F40-B2DC-4DE6B17B67A0}" type="presParOf" srcId="{84A885DB-7E5A-124C-89B4-2BB960ECE7F3}" destId="{6BA48891-C4DA-A640-9EEA-DBBF94566B4D}" srcOrd="2" destOrd="0" presId="urn:microsoft.com/office/officeart/2005/8/layout/lProcess2"/>
    <dgm:cxn modelId="{0E42E984-51B4-2C4B-8926-725C8BF99CE8}" type="presParOf" srcId="{6BA48891-C4DA-A640-9EEA-DBBF94566B4D}" destId="{D8A2E210-D629-4E41-86CB-5E150E3E6C50}" srcOrd="0" destOrd="0" presId="urn:microsoft.com/office/officeart/2005/8/layout/lProcess2"/>
    <dgm:cxn modelId="{FA243462-9578-594E-B769-9EC0B83757C9}" type="presParOf" srcId="{D8A2E210-D629-4E41-86CB-5E150E3E6C50}" destId="{C07F94F8-86C4-2248-AD70-D9A3C4FFDF18}" srcOrd="0" destOrd="0" presId="urn:microsoft.com/office/officeart/2005/8/layout/lProcess2"/>
    <dgm:cxn modelId="{B36DCB12-83C1-3440-931A-89B1F16F1878}" type="presParOf" srcId="{D8A2E210-D629-4E41-86CB-5E150E3E6C50}" destId="{13C40CA6-D8C2-D846-B0B2-FB1A3651990F}" srcOrd="1" destOrd="0" presId="urn:microsoft.com/office/officeart/2005/8/layout/lProcess2"/>
    <dgm:cxn modelId="{4B0160EE-4B5C-174B-A5FD-74ADDCF61986}" type="presParOf" srcId="{D8A2E210-D629-4E41-86CB-5E150E3E6C50}" destId="{5F9B58C0-D5C0-C140-98F2-C9789EAB9AA0}" srcOrd="2" destOrd="0" presId="urn:microsoft.com/office/officeart/2005/8/layout/lProcess2"/>
    <dgm:cxn modelId="{83CF05C9-1F06-6B44-8514-7C2F63D9CD56}" type="presParOf" srcId="{D8A2E210-D629-4E41-86CB-5E150E3E6C50}" destId="{FF02DFB2-F7F2-A246-BB7F-24F09E3CC64F}" srcOrd="3" destOrd="0" presId="urn:microsoft.com/office/officeart/2005/8/layout/lProcess2"/>
    <dgm:cxn modelId="{9065E03E-037A-F04D-9E81-FE0A6FA18C82}" type="presParOf" srcId="{D8A2E210-D629-4E41-86CB-5E150E3E6C50}" destId="{F6BAC0DD-CDC7-AC4F-B721-81F1C36DC198}" srcOrd="4" destOrd="0" presId="urn:microsoft.com/office/officeart/2005/8/layout/lProcess2"/>
    <dgm:cxn modelId="{8686D4EB-C609-EE4C-9007-FDD478504B3F}" type="presParOf" srcId="{D8A2E210-D629-4E41-86CB-5E150E3E6C50}" destId="{A6D17E1A-7936-2C41-8CB6-B357B331859E}" srcOrd="5" destOrd="0" presId="urn:microsoft.com/office/officeart/2005/8/layout/lProcess2"/>
    <dgm:cxn modelId="{82C7BA52-5A4A-884D-A096-6B813E32FA9B}" type="presParOf" srcId="{D8A2E210-D629-4E41-86CB-5E150E3E6C50}" destId="{02BCA9FD-5356-5342-BE5A-F08E206986F9}" srcOrd="6"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D289E8B-C48A-8F49-8F1C-46191D4877D0}" type="doc">
      <dgm:prSet loTypeId="urn:microsoft.com/office/officeart/2005/8/layout/default" loCatId="" qsTypeId="urn:microsoft.com/office/officeart/2005/8/quickstyle/simple5" qsCatId="simple" csTypeId="urn:microsoft.com/office/officeart/2005/8/colors/accent1_2" csCatId="accent1" phldr="1"/>
      <dgm:spPr/>
      <dgm:t>
        <a:bodyPr/>
        <a:lstStyle/>
        <a:p>
          <a:endParaRPr lang="en-US"/>
        </a:p>
      </dgm:t>
    </dgm:pt>
    <dgm:pt modelId="{2E4D3087-205B-C242-AE0B-19D36B15C935}">
      <dgm:prSet/>
      <dgm:spPr/>
      <dgm:t>
        <a:bodyPr/>
        <a:lstStyle/>
        <a:p>
          <a:pPr rtl="0"/>
          <a:r>
            <a:rPr lang="en-US" b="1"/>
            <a:t>Strong global guidance on the </a:t>
          </a:r>
          <a:r>
            <a:rPr lang="en-US" b="1">
              <a:effectLst>
                <a:outerShdw blurRad="50800" dist="76200" dir="5400000" algn="t" rotWithShape="0">
                  <a:prstClr val="black">
                    <a:alpha val="40000"/>
                  </a:prstClr>
                </a:outerShdw>
              </a:effectLst>
            </a:rPr>
            <a:t>management of non-BF infants </a:t>
          </a:r>
          <a:r>
            <a:rPr lang="en-US" b="1"/>
            <a:t>in emergencies using RUIF </a:t>
          </a:r>
          <a:endParaRPr lang="en-US" b="1" dirty="0"/>
        </a:p>
      </dgm:t>
    </dgm:pt>
    <dgm:pt modelId="{368EEFA0-4F0D-8245-9F6F-F9FE4D0AD8F7}" type="parTrans" cxnId="{9557CCB5-BBD6-7C44-9FDD-C2F797527C78}">
      <dgm:prSet/>
      <dgm:spPr/>
      <dgm:t>
        <a:bodyPr/>
        <a:lstStyle/>
        <a:p>
          <a:endParaRPr lang="en-US"/>
        </a:p>
      </dgm:t>
    </dgm:pt>
    <dgm:pt modelId="{3609F2D2-83E3-9B49-B0F8-22F131356AFE}" type="sibTrans" cxnId="{9557CCB5-BBD6-7C44-9FDD-C2F797527C78}">
      <dgm:prSet/>
      <dgm:spPr/>
      <dgm:t>
        <a:bodyPr/>
        <a:lstStyle/>
        <a:p>
          <a:endParaRPr lang="en-US"/>
        </a:p>
      </dgm:t>
    </dgm:pt>
    <dgm:pt modelId="{741B2CAC-9161-D340-ADFA-1CFE3D66D88D}">
      <dgm:prSet/>
      <dgm:spPr/>
      <dgm:t>
        <a:bodyPr/>
        <a:lstStyle/>
        <a:p>
          <a:pPr rtl="0"/>
          <a:r>
            <a:rPr lang="en-US" dirty="0"/>
            <a:t>Review of current guidance on </a:t>
          </a:r>
          <a:r>
            <a:rPr lang="en-US" b="1" dirty="0">
              <a:effectLst>
                <a:outerShdw blurRad="50800" dist="76200" dir="5400000" algn="t" rotWithShape="0">
                  <a:prstClr val="black">
                    <a:alpha val="40000"/>
                  </a:prstClr>
                </a:outerShdw>
              </a:effectLst>
            </a:rPr>
            <a:t>IYCF Corners and MBAs </a:t>
          </a:r>
          <a:r>
            <a:rPr lang="en-US" dirty="0"/>
            <a:t>to streamline and make more widely available 	</a:t>
          </a:r>
        </a:p>
      </dgm:t>
    </dgm:pt>
    <dgm:pt modelId="{DC3B46EB-68C7-C446-A520-279B19755397}" type="parTrans" cxnId="{C2B1F54D-3008-994B-94B4-D17900689054}">
      <dgm:prSet/>
      <dgm:spPr/>
      <dgm:t>
        <a:bodyPr/>
        <a:lstStyle/>
        <a:p>
          <a:endParaRPr lang="en-US"/>
        </a:p>
      </dgm:t>
    </dgm:pt>
    <dgm:pt modelId="{1024A14F-BF61-EE4E-A1CC-612F9DE8367C}" type="sibTrans" cxnId="{C2B1F54D-3008-994B-94B4-D17900689054}">
      <dgm:prSet/>
      <dgm:spPr/>
      <dgm:t>
        <a:bodyPr/>
        <a:lstStyle/>
        <a:p>
          <a:endParaRPr lang="en-US"/>
        </a:p>
      </dgm:t>
    </dgm:pt>
    <dgm:pt modelId="{9E75AEE4-A685-1340-B0CA-8ECF4E7D5571}">
      <dgm:prSet/>
      <dgm:spPr/>
      <dgm:t>
        <a:bodyPr/>
        <a:lstStyle/>
        <a:p>
          <a:pPr rtl="0"/>
          <a:r>
            <a:rPr lang="en-US" dirty="0"/>
            <a:t>Impact of cash based programmes on IYCF practices </a:t>
          </a:r>
        </a:p>
      </dgm:t>
    </dgm:pt>
    <dgm:pt modelId="{6A0A8837-F35C-1345-90E2-7369F93B028F}" type="parTrans" cxnId="{911455CA-77EB-4843-B23D-49323720D920}">
      <dgm:prSet/>
      <dgm:spPr/>
      <dgm:t>
        <a:bodyPr/>
        <a:lstStyle/>
        <a:p>
          <a:endParaRPr lang="en-US"/>
        </a:p>
      </dgm:t>
    </dgm:pt>
    <dgm:pt modelId="{568171A6-719C-ED4C-8A48-483CC6AC59F4}" type="sibTrans" cxnId="{911455CA-77EB-4843-B23D-49323720D920}">
      <dgm:prSet/>
      <dgm:spPr/>
      <dgm:t>
        <a:bodyPr/>
        <a:lstStyle/>
        <a:p>
          <a:endParaRPr lang="en-US"/>
        </a:p>
      </dgm:t>
    </dgm:pt>
    <dgm:pt modelId="{01F60C19-96C8-E34C-BA8E-27A2650BC79C}">
      <dgm:prSet/>
      <dgm:spPr/>
      <dgm:t>
        <a:bodyPr/>
        <a:lstStyle/>
        <a:p>
          <a:pPr rtl="0"/>
          <a:r>
            <a:rPr lang="en-US" dirty="0"/>
            <a:t>Direct impact of IYCF-E programmes on stunting and wasting </a:t>
          </a:r>
        </a:p>
      </dgm:t>
    </dgm:pt>
    <dgm:pt modelId="{3FD80391-F8D5-D34C-92E1-A8709AE215C6}" type="parTrans" cxnId="{1FA034C9-9436-D04E-B775-CD0C0CE2F6FB}">
      <dgm:prSet/>
      <dgm:spPr/>
      <dgm:t>
        <a:bodyPr/>
        <a:lstStyle/>
        <a:p>
          <a:endParaRPr lang="en-US"/>
        </a:p>
      </dgm:t>
    </dgm:pt>
    <dgm:pt modelId="{0B7EDFAC-C49C-904B-9B47-6DBA80D8CDA6}" type="sibTrans" cxnId="{1FA034C9-9436-D04E-B775-CD0C0CE2F6FB}">
      <dgm:prSet/>
      <dgm:spPr/>
      <dgm:t>
        <a:bodyPr/>
        <a:lstStyle/>
        <a:p>
          <a:endParaRPr lang="en-US"/>
        </a:p>
      </dgm:t>
    </dgm:pt>
    <dgm:pt modelId="{BF8135DA-B6E7-F144-A380-A92D27518D82}">
      <dgm:prSet/>
      <dgm:spPr/>
      <dgm:t>
        <a:bodyPr/>
        <a:lstStyle/>
        <a:p>
          <a:pPr rtl="0"/>
          <a:r>
            <a:rPr lang="en-US" dirty="0"/>
            <a:t>Clear </a:t>
          </a:r>
          <a:r>
            <a:rPr lang="en-US" b="1" dirty="0">
              <a:effectLst>
                <a:outerShdw blurRad="50800" dist="76200" dir="5400000" algn="t" rotWithShape="0">
                  <a:prstClr val="black">
                    <a:alpha val="40000"/>
                  </a:prstClr>
                </a:outerShdw>
              </a:effectLst>
            </a:rPr>
            <a:t>guidance on M&amp;E </a:t>
          </a:r>
          <a:r>
            <a:rPr lang="en-US" dirty="0"/>
            <a:t>for IYCF-E </a:t>
          </a:r>
        </a:p>
      </dgm:t>
    </dgm:pt>
    <dgm:pt modelId="{EB1CFA21-F2E3-4D44-9A3A-E01019CB8AE0}" type="parTrans" cxnId="{3A3D6768-6FEF-5E4F-BDE8-156762DDC1AE}">
      <dgm:prSet/>
      <dgm:spPr/>
      <dgm:t>
        <a:bodyPr/>
        <a:lstStyle/>
        <a:p>
          <a:endParaRPr lang="en-US"/>
        </a:p>
      </dgm:t>
    </dgm:pt>
    <dgm:pt modelId="{9F158924-3E47-934E-AE3D-E21F21103A6B}" type="sibTrans" cxnId="{3A3D6768-6FEF-5E4F-BDE8-156762DDC1AE}">
      <dgm:prSet/>
      <dgm:spPr/>
      <dgm:t>
        <a:bodyPr/>
        <a:lstStyle/>
        <a:p>
          <a:pPr rtl="0"/>
          <a:endParaRPr lang="en-US"/>
        </a:p>
      </dgm:t>
    </dgm:pt>
    <dgm:pt modelId="{8A51CD78-0C2B-4E49-A1A0-03D3542F44F3}" type="pres">
      <dgm:prSet presAssocID="{5D289E8B-C48A-8F49-8F1C-46191D4877D0}" presName="diagram" presStyleCnt="0">
        <dgm:presLayoutVars>
          <dgm:dir/>
          <dgm:resizeHandles val="exact"/>
        </dgm:presLayoutVars>
      </dgm:prSet>
      <dgm:spPr/>
    </dgm:pt>
    <dgm:pt modelId="{44EB3ABA-633B-3948-8D11-1324ECFE97F6}" type="pres">
      <dgm:prSet presAssocID="{2E4D3087-205B-C242-AE0B-19D36B15C935}" presName="node" presStyleLbl="node1" presStyleIdx="0" presStyleCnt="5">
        <dgm:presLayoutVars>
          <dgm:bulletEnabled val="1"/>
        </dgm:presLayoutVars>
      </dgm:prSet>
      <dgm:spPr/>
    </dgm:pt>
    <dgm:pt modelId="{C31BB333-90A6-AD42-9307-C37115844CA4}" type="pres">
      <dgm:prSet presAssocID="{3609F2D2-83E3-9B49-B0F8-22F131356AFE}" presName="sibTrans" presStyleCnt="0"/>
      <dgm:spPr/>
    </dgm:pt>
    <dgm:pt modelId="{B0389BC9-B982-284E-9A0D-B4513B016C82}" type="pres">
      <dgm:prSet presAssocID="{741B2CAC-9161-D340-ADFA-1CFE3D66D88D}" presName="node" presStyleLbl="node1" presStyleIdx="1" presStyleCnt="5">
        <dgm:presLayoutVars>
          <dgm:bulletEnabled val="1"/>
        </dgm:presLayoutVars>
      </dgm:prSet>
      <dgm:spPr/>
    </dgm:pt>
    <dgm:pt modelId="{3EF9C1A5-99A3-7349-BEA6-C72A6A3BB879}" type="pres">
      <dgm:prSet presAssocID="{1024A14F-BF61-EE4E-A1CC-612F9DE8367C}" presName="sibTrans" presStyleCnt="0"/>
      <dgm:spPr/>
    </dgm:pt>
    <dgm:pt modelId="{A2E0B96F-2372-204E-A064-CA8656F3F6B1}" type="pres">
      <dgm:prSet presAssocID="{9E75AEE4-A685-1340-B0CA-8ECF4E7D5571}" presName="node" presStyleLbl="node1" presStyleIdx="2" presStyleCnt="5">
        <dgm:presLayoutVars>
          <dgm:bulletEnabled val="1"/>
        </dgm:presLayoutVars>
      </dgm:prSet>
      <dgm:spPr/>
    </dgm:pt>
    <dgm:pt modelId="{1F281D77-1FC9-FB49-BE89-17108FB7657B}" type="pres">
      <dgm:prSet presAssocID="{568171A6-719C-ED4C-8A48-483CC6AC59F4}" presName="sibTrans" presStyleCnt="0"/>
      <dgm:spPr/>
    </dgm:pt>
    <dgm:pt modelId="{EB77F6EC-81BA-894E-8E5B-B5BA78EA63F1}" type="pres">
      <dgm:prSet presAssocID="{01F60C19-96C8-E34C-BA8E-27A2650BC79C}" presName="node" presStyleLbl="node1" presStyleIdx="3" presStyleCnt="5">
        <dgm:presLayoutVars>
          <dgm:bulletEnabled val="1"/>
        </dgm:presLayoutVars>
      </dgm:prSet>
      <dgm:spPr/>
    </dgm:pt>
    <dgm:pt modelId="{712FE65D-6026-5648-8686-5A3DAD9A1B35}" type="pres">
      <dgm:prSet presAssocID="{0B7EDFAC-C49C-904B-9B47-6DBA80D8CDA6}" presName="sibTrans" presStyleCnt="0"/>
      <dgm:spPr/>
    </dgm:pt>
    <dgm:pt modelId="{DF48AA99-BBCD-5F46-BF5C-3283A7A62C7C}" type="pres">
      <dgm:prSet presAssocID="{BF8135DA-B6E7-F144-A380-A92D27518D82}" presName="node" presStyleLbl="node1" presStyleIdx="4" presStyleCnt="5">
        <dgm:presLayoutVars>
          <dgm:bulletEnabled val="1"/>
        </dgm:presLayoutVars>
      </dgm:prSet>
      <dgm:spPr/>
    </dgm:pt>
  </dgm:ptLst>
  <dgm:cxnLst>
    <dgm:cxn modelId="{91F5330F-8A37-2F46-8290-7993924030CA}" type="presOf" srcId="{5D289E8B-C48A-8F49-8F1C-46191D4877D0}" destId="{8A51CD78-0C2B-4E49-A1A0-03D3542F44F3}" srcOrd="0" destOrd="0" presId="urn:microsoft.com/office/officeart/2005/8/layout/default"/>
    <dgm:cxn modelId="{2B5AAE0F-7C45-0944-9C60-5B195B594D5E}" type="presOf" srcId="{2E4D3087-205B-C242-AE0B-19D36B15C935}" destId="{44EB3ABA-633B-3948-8D11-1324ECFE97F6}" srcOrd="0" destOrd="0" presId="urn:microsoft.com/office/officeart/2005/8/layout/default"/>
    <dgm:cxn modelId="{C0B70E5C-A740-7B43-A51B-6804BAB5CE84}" type="presOf" srcId="{9E75AEE4-A685-1340-B0CA-8ECF4E7D5571}" destId="{A2E0B96F-2372-204E-A064-CA8656F3F6B1}" srcOrd="0" destOrd="0" presId="urn:microsoft.com/office/officeart/2005/8/layout/default"/>
    <dgm:cxn modelId="{D4565D5D-793C-BE45-AEB9-229CDDAF621C}" type="presOf" srcId="{01F60C19-96C8-E34C-BA8E-27A2650BC79C}" destId="{EB77F6EC-81BA-894E-8E5B-B5BA78EA63F1}" srcOrd="0" destOrd="0" presId="urn:microsoft.com/office/officeart/2005/8/layout/default"/>
    <dgm:cxn modelId="{3A3D6768-6FEF-5E4F-BDE8-156762DDC1AE}" srcId="{5D289E8B-C48A-8F49-8F1C-46191D4877D0}" destId="{BF8135DA-B6E7-F144-A380-A92D27518D82}" srcOrd="4" destOrd="0" parTransId="{EB1CFA21-F2E3-4D44-9A3A-E01019CB8AE0}" sibTransId="{9F158924-3E47-934E-AE3D-E21F21103A6B}"/>
    <dgm:cxn modelId="{C2B1F54D-3008-994B-94B4-D17900689054}" srcId="{5D289E8B-C48A-8F49-8F1C-46191D4877D0}" destId="{741B2CAC-9161-D340-ADFA-1CFE3D66D88D}" srcOrd="1" destOrd="0" parTransId="{DC3B46EB-68C7-C446-A520-279B19755397}" sibTransId="{1024A14F-BF61-EE4E-A1CC-612F9DE8367C}"/>
    <dgm:cxn modelId="{FD635E73-D0B9-454F-BCCB-BA0A4B710825}" type="presOf" srcId="{BF8135DA-B6E7-F144-A380-A92D27518D82}" destId="{DF48AA99-BBCD-5F46-BF5C-3283A7A62C7C}" srcOrd="0" destOrd="0" presId="urn:microsoft.com/office/officeart/2005/8/layout/default"/>
    <dgm:cxn modelId="{6E03AC88-A1D7-F341-9BB2-AA90C42E9CA1}" type="presOf" srcId="{741B2CAC-9161-D340-ADFA-1CFE3D66D88D}" destId="{B0389BC9-B982-284E-9A0D-B4513B016C82}" srcOrd="0" destOrd="0" presId="urn:microsoft.com/office/officeart/2005/8/layout/default"/>
    <dgm:cxn modelId="{9557CCB5-BBD6-7C44-9FDD-C2F797527C78}" srcId="{5D289E8B-C48A-8F49-8F1C-46191D4877D0}" destId="{2E4D3087-205B-C242-AE0B-19D36B15C935}" srcOrd="0" destOrd="0" parTransId="{368EEFA0-4F0D-8245-9F6F-F9FE4D0AD8F7}" sibTransId="{3609F2D2-83E3-9B49-B0F8-22F131356AFE}"/>
    <dgm:cxn modelId="{1FA034C9-9436-D04E-B775-CD0C0CE2F6FB}" srcId="{5D289E8B-C48A-8F49-8F1C-46191D4877D0}" destId="{01F60C19-96C8-E34C-BA8E-27A2650BC79C}" srcOrd="3" destOrd="0" parTransId="{3FD80391-F8D5-D34C-92E1-A8709AE215C6}" sibTransId="{0B7EDFAC-C49C-904B-9B47-6DBA80D8CDA6}"/>
    <dgm:cxn modelId="{911455CA-77EB-4843-B23D-49323720D920}" srcId="{5D289E8B-C48A-8F49-8F1C-46191D4877D0}" destId="{9E75AEE4-A685-1340-B0CA-8ECF4E7D5571}" srcOrd="2" destOrd="0" parTransId="{6A0A8837-F35C-1345-90E2-7369F93B028F}" sibTransId="{568171A6-719C-ED4C-8A48-483CC6AC59F4}"/>
    <dgm:cxn modelId="{38F50893-774F-714E-A639-D7ADF1C18717}" type="presParOf" srcId="{8A51CD78-0C2B-4E49-A1A0-03D3542F44F3}" destId="{44EB3ABA-633B-3948-8D11-1324ECFE97F6}" srcOrd="0" destOrd="0" presId="urn:microsoft.com/office/officeart/2005/8/layout/default"/>
    <dgm:cxn modelId="{73F85EC7-AEBE-8942-90AB-E3D5F021A1DC}" type="presParOf" srcId="{8A51CD78-0C2B-4E49-A1A0-03D3542F44F3}" destId="{C31BB333-90A6-AD42-9307-C37115844CA4}" srcOrd="1" destOrd="0" presId="urn:microsoft.com/office/officeart/2005/8/layout/default"/>
    <dgm:cxn modelId="{F2B0EBB5-1842-3C4E-A1CE-1FE0F10340FD}" type="presParOf" srcId="{8A51CD78-0C2B-4E49-A1A0-03D3542F44F3}" destId="{B0389BC9-B982-284E-9A0D-B4513B016C82}" srcOrd="2" destOrd="0" presId="urn:microsoft.com/office/officeart/2005/8/layout/default"/>
    <dgm:cxn modelId="{53639175-E8BA-5340-AE0D-16A587522428}" type="presParOf" srcId="{8A51CD78-0C2B-4E49-A1A0-03D3542F44F3}" destId="{3EF9C1A5-99A3-7349-BEA6-C72A6A3BB879}" srcOrd="3" destOrd="0" presId="urn:microsoft.com/office/officeart/2005/8/layout/default"/>
    <dgm:cxn modelId="{0B723369-A641-134C-B562-C565A3D7FFF0}" type="presParOf" srcId="{8A51CD78-0C2B-4E49-A1A0-03D3542F44F3}" destId="{A2E0B96F-2372-204E-A064-CA8656F3F6B1}" srcOrd="4" destOrd="0" presId="urn:microsoft.com/office/officeart/2005/8/layout/default"/>
    <dgm:cxn modelId="{E57902F3-002B-3840-8120-C7D56E45B3E1}" type="presParOf" srcId="{8A51CD78-0C2B-4E49-A1A0-03D3542F44F3}" destId="{1F281D77-1FC9-FB49-BE89-17108FB7657B}" srcOrd="5" destOrd="0" presId="urn:microsoft.com/office/officeart/2005/8/layout/default"/>
    <dgm:cxn modelId="{6E5D8B97-4678-4A48-A142-0B923CCE1B99}" type="presParOf" srcId="{8A51CD78-0C2B-4E49-A1A0-03D3542F44F3}" destId="{EB77F6EC-81BA-894E-8E5B-B5BA78EA63F1}" srcOrd="6" destOrd="0" presId="urn:microsoft.com/office/officeart/2005/8/layout/default"/>
    <dgm:cxn modelId="{0A47679E-6D52-B440-809D-A5A666E2B537}" type="presParOf" srcId="{8A51CD78-0C2B-4E49-A1A0-03D3542F44F3}" destId="{712FE65D-6026-5648-8686-5A3DAD9A1B35}" srcOrd="7" destOrd="0" presId="urn:microsoft.com/office/officeart/2005/8/layout/default"/>
    <dgm:cxn modelId="{BC36F3C8-F0D2-904A-8958-CF88131A5064}" type="presParOf" srcId="{8A51CD78-0C2B-4E49-A1A0-03D3542F44F3}" destId="{DF48AA99-BBCD-5F46-BF5C-3283A7A62C7C}"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1FF86A7-6435-3840-949D-F5927838AF04}" type="doc">
      <dgm:prSet loTypeId="urn:microsoft.com/office/officeart/2005/8/layout/hProcess3" loCatId="" qsTypeId="urn:microsoft.com/office/officeart/2005/8/quickstyle/simple4" qsCatId="simple" csTypeId="urn:microsoft.com/office/officeart/2005/8/colors/colorful5" csCatId="colorful" phldr="1"/>
      <dgm:spPr/>
    </dgm:pt>
    <dgm:pt modelId="{17F2C78F-5BE3-1249-9F1A-0AA6C5736F54}">
      <dgm:prSet phldrT="[Text]"/>
      <dgm:spPr/>
      <dgm:t>
        <a:bodyPr/>
        <a:lstStyle/>
        <a:p>
          <a:r>
            <a:rPr lang="en-US" dirty="0"/>
            <a:t>Shared by GTAM</a:t>
          </a:r>
        </a:p>
      </dgm:t>
    </dgm:pt>
    <dgm:pt modelId="{A21D3380-8821-9C47-8504-1A520398D4A8}" type="parTrans" cxnId="{C3F60181-EC51-014F-B607-1E4924F0A3CB}">
      <dgm:prSet/>
      <dgm:spPr/>
      <dgm:t>
        <a:bodyPr/>
        <a:lstStyle/>
        <a:p>
          <a:endParaRPr lang="en-US"/>
        </a:p>
      </dgm:t>
    </dgm:pt>
    <dgm:pt modelId="{CB6B708C-8CE0-9846-BC5F-17103C0D7E24}" type="sibTrans" cxnId="{C3F60181-EC51-014F-B607-1E4924F0A3CB}">
      <dgm:prSet/>
      <dgm:spPr/>
      <dgm:t>
        <a:bodyPr/>
        <a:lstStyle/>
        <a:p>
          <a:endParaRPr lang="en-US"/>
        </a:p>
      </dgm:t>
    </dgm:pt>
    <dgm:pt modelId="{65B25837-86CE-C54F-B5F2-5E44499DD050}" type="pres">
      <dgm:prSet presAssocID="{41FF86A7-6435-3840-949D-F5927838AF04}" presName="Name0" presStyleCnt="0">
        <dgm:presLayoutVars>
          <dgm:dir/>
          <dgm:animLvl val="lvl"/>
          <dgm:resizeHandles val="exact"/>
        </dgm:presLayoutVars>
      </dgm:prSet>
      <dgm:spPr/>
    </dgm:pt>
    <dgm:pt modelId="{10E5899F-FE63-EC4F-92BE-66B6D59C26E6}" type="pres">
      <dgm:prSet presAssocID="{41FF86A7-6435-3840-949D-F5927838AF04}" presName="dummy" presStyleCnt="0"/>
      <dgm:spPr/>
    </dgm:pt>
    <dgm:pt modelId="{1151EF75-1A73-2C49-B858-411E07486143}" type="pres">
      <dgm:prSet presAssocID="{41FF86A7-6435-3840-949D-F5927838AF04}" presName="linH" presStyleCnt="0"/>
      <dgm:spPr/>
    </dgm:pt>
    <dgm:pt modelId="{C2172776-A6FE-8243-ACE4-DB1CA75BEFCE}" type="pres">
      <dgm:prSet presAssocID="{41FF86A7-6435-3840-949D-F5927838AF04}" presName="padding1" presStyleCnt="0"/>
      <dgm:spPr/>
    </dgm:pt>
    <dgm:pt modelId="{B87A3D2F-B757-3C49-8B4A-8CB706C5E069}" type="pres">
      <dgm:prSet presAssocID="{17F2C78F-5BE3-1249-9F1A-0AA6C5736F54}" presName="linV" presStyleCnt="0"/>
      <dgm:spPr/>
    </dgm:pt>
    <dgm:pt modelId="{6BE55452-C9B3-2F4F-B69C-5949C8AB2396}" type="pres">
      <dgm:prSet presAssocID="{17F2C78F-5BE3-1249-9F1A-0AA6C5736F54}" presName="spVertical1" presStyleCnt="0"/>
      <dgm:spPr/>
    </dgm:pt>
    <dgm:pt modelId="{2F7A9B7F-A894-4447-88B7-C78E4CB2925B}" type="pres">
      <dgm:prSet presAssocID="{17F2C78F-5BE3-1249-9F1A-0AA6C5736F54}" presName="parTx" presStyleLbl="revTx" presStyleIdx="0" presStyleCnt="1" custAng="19775994">
        <dgm:presLayoutVars>
          <dgm:chMax val="0"/>
          <dgm:chPref val="0"/>
          <dgm:bulletEnabled val="1"/>
        </dgm:presLayoutVars>
      </dgm:prSet>
      <dgm:spPr/>
    </dgm:pt>
    <dgm:pt modelId="{D8E0A940-47BD-DE45-97E9-72943FB1E225}" type="pres">
      <dgm:prSet presAssocID="{17F2C78F-5BE3-1249-9F1A-0AA6C5736F54}" presName="spVertical2" presStyleCnt="0"/>
      <dgm:spPr/>
    </dgm:pt>
    <dgm:pt modelId="{7F23256F-5EF9-354F-89F2-1FBF463F05DC}" type="pres">
      <dgm:prSet presAssocID="{17F2C78F-5BE3-1249-9F1A-0AA6C5736F54}" presName="spVertical3" presStyleCnt="0"/>
      <dgm:spPr/>
    </dgm:pt>
    <dgm:pt modelId="{17D88158-F47E-BA4F-A16D-E93772923E32}" type="pres">
      <dgm:prSet presAssocID="{41FF86A7-6435-3840-949D-F5927838AF04}" presName="padding2" presStyleCnt="0"/>
      <dgm:spPr/>
    </dgm:pt>
    <dgm:pt modelId="{17D0B7EE-0E3F-D74D-BD31-F8117C0FA3F5}" type="pres">
      <dgm:prSet presAssocID="{41FF86A7-6435-3840-949D-F5927838AF04}" presName="negArrow" presStyleCnt="0"/>
      <dgm:spPr/>
    </dgm:pt>
    <dgm:pt modelId="{1D492433-3325-384E-B854-AC33D98AADA5}" type="pres">
      <dgm:prSet presAssocID="{41FF86A7-6435-3840-949D-F5927838AF04}" presName="backgroundArrow" presStyleLbl="node1" presStyleIdx="0" presStyleCnt="1" custAng="19862094"/>
      <dgm:spPr>
        <a:effectLst>
          <a:outerShdw blurRad="50800" dist="76200" dir="5400000" algn="t" rotWithShape="0">
            <a:prstClr val="black">
              <a:alpha val="40000"/>
            </a:prstClr>
          </a:outerShdw>
        </a:effectLst>
      </dgm:spPr>
    </dgm:pt>
  </dgm:ptLst>
  <dgm:cxnLst>
    <dgm:cxn modelId="{B29EF931-5465-D040-B492-984E82DDA483}" type="presOf" srcId="{17F2C78F-5BE3-1249-9F1A-0AA6C5736F54}" destId="{2F7A9B7F-A894-4447-88B7-C78E4CB2925B}" srcOrd="0" destOrd="0" presId="urn:microsoft.com/office/officeart/2005/8/layout/hProcess3"/>
    <dgm:cxn modelId="{C3F60181-EC51-014F-B607-1E4924F0A3CB}" srcId="{41FF86A7-6435-3840-949D-F5927838AF04}" destId="{17F2C78F-5BE3-1249-9F1A-0AA6C5736F54}" srcOrd="0" destOrd="0" parTransId="{A21D3380-8821-9C47-8504-1A520398D4A8}" sibTransId="{CB6B708C-8CE0-9846-BC5F-17103C0D7E24}"/>
    <dgm:cxn modelId="{C2D5819D-60E5-8145-868E-44D760A16EEA}" type="presOf" srcId="{41FF86A7-6435-3840-949D-F5927838AF04}" destId="{65B25837-86CE-C54F-B5F2-5E44499DD050}" srcOrd="0" destOrd="0" presId="urn:microsoft.com/office/officeart/2005/8/layout/hProcess3"/>
    <dgm:cxn modelId="{69BD46E2-ACFD-564A-92D6-0B3DCCA1919E}" type="presParOf" srcId="{65B25837-86CE-C54F-B5F2-5E44499DD050}" destId="{10E5899F-FE63-EC4F-92BE-66B6D59C26E6}" srcOrd="0" destOrd="0" presId="urn:microsoft.com/office/officeart/2005/8/layout/hProcess3"/>
    <dgm:cxn modelId="{EF445D09-E87A-3845-8521-CC6F3BA6829B}" type="presParOf" srcId="{65B25837-86CE-C54F-B5F2-5E44499DD050}" destId="{1151EF75-1A73-2C49-B858-411E07486143}" srcOrd="1" destOrd="0" presId="urn:microsoft.com/office/officeart/2005/8/layout/hProcess3"/>
    <dgm:cxn modelId="{6F5EB3CE-8003-6041-A2D9-C614D5E54F5F}" type="presParOf" srcId="{1151EF75-1A73-2C49-B858-411E07486143}" destId="{C2172776-A6FE-8243-ACE4-DB1CA75BEFCE}" srcOrd="0" destOrd="0" presId="urn:microsoft.com/office/officeart/2005/8/layout/hProcess3"/>
    <dgm:cxn modelId="{0C3CEE4B-C466-404B-A67E-EB4009FB5CEA}" type="presParOf" srcId="{1151EF75-1A73-2C49-B858-411E07486143}" destId="{B87A3D2F-B757-3C49-8B4A-8CB706C5E069}" srcOrd="1" destOrd="0" presId="urn:microsoft.com/office/officeart/2005/8/layout/hProcess3"/>
    <dgm:cxn modelId="{70A265EB-7F71-C94F-9527-6155985E588E}" type="presParOf" srcId="{B87A3D2F-B757-3C49-8B4A-8CB706C5E069}" destId="{6BE55452-C9B3-2F4F-B69C-5949C8AB2396}" srcOrd="0" destOrd="0" presId="urn:microsoft.com/office/officeart/2005/8/layout/hProcess3"/>
    <dgm:cxn modelId="{7ABEA27D-7433-854B-93D0-863A52F36E71}" type="presParOf" srcId="{B87A3D2F-B757-3C49-8B4A-8CB706C5E069}" destId="{2F7A9B7F-A894-4447-88B7-C78E4CB2925B}" srcOrd="1" destOrd="0" presId="urn:microsoft.com/office/officeart/2005/8/layout/hProcess3"/>
    <dgm:cxn modelId="{30F12995-6C61-B547-A8FB-E4DB977CAFE4}" type="presParOf" srcId="{B87A3D2F-B757-3C49-8B4A-8CB706C5E069}" destId="{D8E0A940-47BD-DE45-97E9-72943FB1E225}" srcOrd="2" destOrd="0" presId="urn:microsoft.com/office/officeart/2005/8/layout/hProcess3"/>
    <dgm:cxn modelId="{1974E68E-1D73-2540-9682-0C6CC75A2A47}" type="presParOf" srcId="{B87A3D2F-B757-3C49-8B4A-8CB706C5E069}" destId="{7F23256F-5EF9-354F-89F2-1FBF463F05DC}" srcOrd="3" destOrd="0" presId="urn:microsoft.com/office/officeart/2005/8/layout/hProcess3"/>
    <dgm:cxn modelId="{C8F3C385-A895-6B45-A5D3-CCBFAA771401}" type="presParOf" srcId="{1151EF75-1A73-2C49-B858-411E07486143}" destId="{17D88158-F47E-BA4F-A16D-E93772923E32}" srcOrd="2" destOrd="0" presId="urn:microsoft.com/office/officeart/2005/8/layout/hProcess3"/>
    <dgm:cxn modelId="{45286A16-EBEB-8344-B7BB-3B00BE6D99DB}" type="presParOf" srcId="{1151EF75-1A73-2C49-B858-411E07486143}" destId="{17D0B7EE-0E3F-D74D-BD31-F8117C0FA3F5}" srcOrd="3" destOrd="0" presId="urn:microsoft.com/office/officeart/2005/8/layout/hProcess3"/>
    <dgm:cxn modelId="{C105B563-4D97-F54A-8681-A1DF69DCF2DA}" type="presParOf" srcId="{1151EF75-1A73-2C49-B858-411E07486143}" destId="{1D492433-3325-384E-B854-AC33D98AADA5}" srcOrd="4" destOrd="0" presId="urn:microsoft.com/office/officeart/2005/8/layout/hProcess3"/>
  </dgm:cxnLst>
  <dgm:bg>
    <a:effectLst>
      <a:outerShdw blurRad="50800" dist="76200" dir="5400000" algn="t" rotWithShape="0">
        <a:prstClr val="black">
          <a:alpha val="40000"/>
        </a:prstClr>
      </a:outerShdw>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7B49FEC-C962-8842-8C90-69B22120B07D}" type="doc">
      <dgm:prSet loTypeId="urn:microsoft.com/office/officeart/2005/8/layout/vList3" loCatId="list" qsTypeId="urn:microsoft.com/office/officeart/2005/8/quickstyle/simple5" qsCatId="simple" csTypeId="urn:microsoft.com/office/officeart/2005/8/colors/accent1_5" csCatId="accent1"/>
      <dgm:spPr/>
      <dgm:t>
        <a:bodyPr/>
        <a:lstStyle/>
        <a:p>
          <a:endParaRPr lang="en-US"/>
        </a:p>
      </dgm:t>
    </dgm:pt>
    <dgm:pt modelId="{E4563F70-D427-DF4F-9FEA-ECE295761F75}">
      <dgm:prSet/>
      <dgm:spPr/>
      <dgm:t>
        <a:bodyPr/>
        <a:lstStyle/>
        <a:p>
          <a:pPr rtl="0"/>
          <a:r>
            <a:rPr lang="en-US" b="0" i="0" baseline="0"/>
            <a:t>Gaps differ in nature, scope (some beyond scope of Ife Core Group), and urgency. </a:t>
          </a:r>
          <a:endParaRPr lang="en-US"/>
        </a:p>
      </dgm:t>
    </dgm:pt>
    <dgm:pt modelId="{15603694-DD34-C84C-A648-50E779E67A1F}" type="parTrans" cxnId="{FE056A0A-883C-D045-9556-4461A69E3F09}">
      <dgm:prSet/>
      <dgm:spPr/>
      <dgm:t>
        <a:bodyPr/>
        <a:lstStyle/>
        <a:p>
          <a:endParaRPr lang="en-US"/>
        </a:p>
      </dgm:t>
    </dgm:pt>
    <dgm:pt modelId="{FDF0B48B-4943-B148-A22C-957718C359EE}" type="sibTrans" cxnId="{FE056A0A-883C-D045-9556-4461A69E3F09}">
      <dgm:prSet/>
      <dgm:spPr/>
      <dgm:t>
        <a:bodyPr/>
        <a:lstStyle/>
        <a:p>
          <a:endParaRPr lang="en-US"/>
        </a:p>
      </dgm:t>
    </dgm:pt>
    <dgm:pt modelId="{0B29B657-A0F2-0046-AC4F-6E4CD82DCE83}">
      <dgm:prSet/>
      <dgm:spPr/>
      <dgm:t>
        <a:bodyPr/>
        <a:lstStyle/>
        <a:p>
          <a:pPr rtl="0"/>
          <a:r>
            <a:rPr lang="en-US" b="0" i="0" baseline="0"/>
            <a:t>Ebola confirmed for Uganda </a:t>
          </a:r>
          <a:endParaRPr lang="en-US"/>
        </a:p>
      </dgm:t>
    </dgm:pt>
    <dgm:pt modelId="{512D279C-F20E-7A46-ADAA-E9202A130F3F}" type="parTrans" cxnId="{F940B057-4040-CD4A-97A5-DD13CA0E5E83}">
      <dgm:prSet/>
      <dgm:spPr/>
      <dgm:t>
        <a:bodyPr/>
        <a:lstStyle/>
        <a:p>
          <a:endParaRPr lang="en-US"/>
        </a:p>
      </dgm:t>
    </dgm:pt>
    <dgm:pt modelId="{08BE9DDF-E66F-1D46-A247-F17FE6B68980}" type="sibTrans" cxnId="{F940B057-4040-CD4A-97A5-DD13CA0E5E83}">
      <dgm:prSet/>
      <dgm:spPr/>
      <dgm:t>
        <a:bodyPr/>
        <a:lstStyle/>
        <a:p>
          <a:endParaRPr lang="en-US"/>
        </a:p>
      </dgm:t>
    </dgm:pt>
    <dgm:pt modelId="{7B7948CD-8D1B-474A-89F2-3E24FF71FAB6}">
      <dgm:prSet/>
      <dgm:spPr/>
      <dgm:t>
        <a:bodyPr/>
        <a:lstStyle/>
        <a:p>
          <a:pPr rtl="0"/>
          <a:r>
            <a:rPr lang="en-US" b="0" i="0" baseline="0"/>
            <a:t>Need to update guidance around breastfeeding and nutrition care in treatment and recovery from Ebola </a:t>
          </a:r>
          <a:endParaRPr lang="en-US"/>
        </a:p>
      </dgm:t>
    </dgm:pt>
    <dgm:pt modelId="{07AFEAF3-F7D4-6A48-840D-0DF99024DA6F}" type="parTrans" cxnId="{01A58172-B6CA-7F42-9CDC-1A9EFB133F33}">
      <dgm:prSet/>
      <dgm:spPr/>
      <dgm:t>
        <a:bodyPr/>
        <a:lstStyle/>
        <a:p>
          <a:endParaRPr lang="en-US"/>
        </a:p>
      </dgm:t>
    </dgm:pt>
    <dgm:pt modelId="{955A60BD-EBD9-2B42-A3D6-3310A96FC8C7}" type="sibTrans" cxnId="{01A58172-B6CA-7F42-9CDC-1A9EFB133F33}">
      <dgm:prSet/>
      <dgm:spPr/>
      <dgm:t>
        <a:bodyPr/>
        <a:lstStyle/>
        <a:p>
          <a:endParaRPr lang="en-US"/>
        </a:p>
      </dgm:t>
    </dgm:pt>
    <dgm:pt modelId="{601D2FCA-2DAD-2848-AE21-EF708B4C1F42}">
      <dgm:prSet/>
      <dgm:spPr/>
      <dgm:t>
        <a:bodyPr/>
        <a:lstStyle/>
        <a:p>
          <a:pPr rtl="0"/>
          <a:r>
            <a:rPr lang="en-US" b="0" i="0" baseline="0"/>
            <a:t>Need for guidance on non-breastfed </a:t>
          </a:r>
          <a:endParaRPr lang="en-US"/>
        </a:p>
      </dgm:t>
    </dgm:pt>
    <dgm:pt modelId="{86F64373-6B48-C84E-8AB4-DB65869836E3}" type="parTrans" cxnId="{74390712-BEAC-6849-A13E-26537A245624}">
      <dgm:prSet/>
      <dgm:spPr/>
      <dgm:t>
        <a:bodyPr/>
        <a:lstStyle/>
        <a:p>
          <a:endParaRPr lang="en-US"/>
        </a:p>
      </dgm:t>
    </dgm:pt>
    <dgm:pt modelId="{7AFAEC8B-5AAF-3D43-A4DD-BE7591535B3F}" type="sibTrans" cxnId="{74390712-BEAC-6849-A13E-26537A245624}">
      <dgm:prSet/>
      <dgm:spPr/>
      <dgm:t>
        <a:bodyPr/>
        <a:lstStyle/>
        <a:p>
          <a:pPr rtl="0"/>
          <a:endParaRPr lang="en-US"/>
        </a:p>
      </dgm:t>
    </dgm:pt>
    <dgm:pt modelId="{7B8742F1-202F-814B-97C6-B91C9C32AE94}" type="pres">
      <dgm:prSet presAssocID="{F7B49FEC-C962-8842-8C90-69B22120B07D}" presName="linearFlow" presStyleCnt="0">
        <dgm:presLayoutVars>
          <dgm:dir/>
          <dgm:resizeHandles val="exact"/>
        </dgm:presLayoutVars>
      </dgm:prSet>
      <dgm:spPr/>
    </dgm:pt>
    <dgm:pt modelId="{3AEDBD92-F5C8-5240-9635-C22293635C19}" type="pres">
      <dgm:prSet presAssocID="{E4563F70-D427-DF4F-9FEA-ECE295761F75}" presName="composite" presStyleCnt="0"/>
      <dgm:spPr/>
    </dgm:pt>
    <dgm:pt modelId="{939562EB-F28A-6247-A6B9-18B483A49A20}" type="pres">
      <dgm:prSet presAssocID="{E4563F70-D427-DF4F-9FEA-ECE295761F75}" presName="imgShp" presStyleLbl="fgImgPlace1" presStyleIdx="0" presStyleCnt="4"/>
      <dgm:spPr/>
    </dgm:pt>
    <dgm:pt modelId="{7ED19E00-D7F8-1B44-8CB7-1F94F3920E3A}" type="pres">
      <dgm:prSet presAssocID="{E4563F70-D427-DF4F-9FEA-ECE295761F75}" presName="txShp" presStyleLbl="node1" presStyleIdx="0" presStyleCnt="4">
        <dgm:presLayoutVars>
          <dgm:bulletEnabled val="1"/>
        </dgm:presLayoutVars>
      </dgm:prSet>
      <dgm:spPr/>
    </dgm:pt>
    <dgm:pt modelId="{CEC6D7B2-568D-B644-AE03-F2749E7F4CAF}" type="pres">
      <dgm:prSet presAssocID="{FDF0B48B-4943-B148-A22C-957718C359EE}" presName="spacing" presStyleCnt="0"/>
      <dgm:spPr/>
    </dgm:pt>
    <dgm:pt modelId="{80C8AF39-7562-6E4B-9B17-12B5569BC955}" type="pres">
      <dgm:prSet presAssocID="{0B29B657-A0F2-0046-AC4F-6E4CD82DCE83}" presName="composite" presStyleCnt="0"/>
      <dgm:spPr/>
    </dgm:pt>
    <dgm:pt modelId="{02DC0B6C-E46F-2B45-86D6-2EF73D7A7A3A}" type="pres">
      <dgm:prSet presAssocID="{0B29B657-A0F2-0046-AC4F-6E4CD82DCE83}" presName="imgShp" presStyleLbl="fgImgPlace1" presStyleIdx="1" presStyleCnt="4"/>
      <dgm:spPr/>
    </dgm:pt>
    <dgm:pt modelId="{6914A148-BC2B-C947-A954-E8F967888E2E}" type="pres">
      <dgm:prSet presAssocID="{0B29B657-A0F2-0046-AC4F-6E4CD82DCE83}" presName="txShp" presStyleLbl="node1" presStyleIdx="1" presStyleCnt="4">
        <dgm:presLayoutVars>
          <dgm:bulletEnabled val="1"/>
        </dgm:presLayoutVars>
      </dgm:prSet>
      <dgm:spPr/>
    </dgm:pt>
    <dgm:pt modelId="{88685C9B-88FF-5C47-A8C7-5220D584B090}" type="pres">
      <dgm:prSet presAssocID="{08BE9DDF-E66F-1D46-A247-F17FE6B68980}" presName="spacing" presStyleCnt="0"/>
      <dgm:spPr/>
    </dgm:pt>
    <dgm:pt modelId="{8AABB628-1C12-DD4E-A806-915116D5A27A}" type="pres">
      <dgm:prSet presAssocID="{7B7948CD-8D1B-474A-89F2-3E24FF71FAB6}" presName="composite" presStyleCnt="0"/>
      <dgm:spPr/>
    </dgm:pt>
    <dgm:pt modelId="{8BCB65E0-F668-B948-ADF2-C22A8644D5F8}" type="pres">
      <dgm:prSet presAssocID="{7B7948CD-8D1B-474A-89F2-3E24FF71FAB6}" presName="imgShp" presStyleLbl="fgImgPlace1" presStyleIdx="2" presStyleCnt="4"/>
      <dgm:spPr/>
    </dgm:pt>
    <dgm:pt modelId="{7093A28A-692E-E744-869D-247BA8501711}" type="pres">
      <dgm:prSet presAssocID="{7B7948CD-8D1B-474A-89F2-3E24FF71FAB6}" presName="txShp" presStyleLbl="node1" presStyleIdx="2" presStyleCnt="4">
        <dgm:presLayoutVars>
          <dgm:bulletEnabled val="1"/>
        </dgm:presLayoutVars>
      </dgm:prSet>
      <dgm:spPr/>
    </dgm:pt>
    <dgm:pt modelId="{F744634E-9646-1245-92F4-DD7861683F6F}" type="pres">
      <dgm:prSet presAssocID="{955A60BD-EBD9-2B42-A3D6-3310A96FC8C7}" presName="spacing" presStyleCnt="0"/>
      <dgm:spPr/>
    </dgm:pt>
    <dgm:pt modelId="{743CD3E2-691A-F149-9058-810C27C0A61B}" type="pres">
      <dgm:prSet presAssocID="{601D2FCA-2DAD-2848-AE21-EF708B4C1F42}" presName="composite" presStyleCnt="0"/>
      <dgm:spPr/>
    </dgm:pt>
    <dgm:pt modelId="{D488A901-249E-8348-A3D3-9418E02DAF7F}" type="pres">
      <dgm:prSet presAssocID="{601D2FCA-2DAD-2848-AE21-EF708B4C1F42}" presName="imgShp" presStyleLbl="fgImgPlace1" presStyleIdx="3" presStyleCnt="4"/>
      <dgm:spPr/>
    </dgm:pt>
    <dgm:pt modelId="{B8CE28A0-107D-154C-851B-0BD58DC075A5}" type="pres">
      <dgm:prSet presAssocID="{601D2FCA-2DAD-2848-AE21-EF708B4C1F42}" presName="txShp" presStyleLbl="node1" presStyleIdx="3" presStyleCnt="4">
        <dgm:presLayoutVars>
          <dgm:bulletEnabled val="1"/>
        </dgm:presLayoutVars>
      </dgm:prSet>
      <dgm:spPr/>
    </dgm:pt>
  </dgm:ptLst>
  <dgm:cxnLst>
    <dgm:cxn modelId="{FE056A0A-883C-D045-9556-4461A69E3F09}" srcId="{F7B49FEC-C962-8842-8C90-69B22120B07D}" destId="{E4563F70-D427-DF4F-9FEA-ECE295761F75}" srcOrd="0" destOrd="0" parTransId="{15603694-DD34-C84C-A648-50E779E67A1F}" sibTransId="{FDF0B48B-4943-B148-A22C-957718C359EE}"/>
    <dgm:cxn modelId="{74390712-BEAC-6849-A13E-26537A245624}" srcId="{F7B49FEC-C962-8842-8C90-69B22120B07D}" destId="{601D2FCA-2DAD-2848-AE21-EF708B4C1F42}" srcOrd="3" destOrd="0" parTransId="{86F64373-6B48-C84E-8AB4-DB65869836E3}" sibTransId="{7AFAEC8B-5AAF-3D43-A4DD-BE7591535B3F}"/>
    <dgm:cxn modelId="{B40AD035-48FA-3C4C-B012-964908403ED5}" type="presOf" srcId="{E4563F70-D427-DF4F-9FEA-ECE295761F75}" destId="{7ED19E00-D7F8-1B44-8CB7-1F94F3920E3A}" srcOrd="0" destOrd="0" presId="urn:microsoft.com/office/officeart/2005/8/layout/vList3"/>
    <dgm:cxn modelId="{27BDC539-56EA-9445-948E-11A7E2943ECF}" type="presOf" srcId="{F7B49FEC-C962-8842-8C90-69B22120B07D}" destId="{7B8742F1-202F-814B-97C6-B91C9C32AE94}" srcOrd="0" destOrd="0" presId="urn:microsoft.com/office/officeart/2005/8/layout/vList3"/>
    <dgm:cxn modelId="{170CD46A-015D-5742-9522-995CB84210CC}" type="presOf" srcId="{7B7948CD-8D1B-474A-89F2-3E24FF71FAB6}" destId="{7093A28A-692E-E744-869D-247BA8501711}" srcOrd="0" destOrd="0" presId="urn:microsoft.com/office/officeart/2005/8/layout/vList3"/>
    <dgm:cxn modelId="{01A58172-B6CA-7F42-9CDC-1A9EFB133F33}" srcId="{F7B49FEC-C962-8842-8C90-69B22120B07D}" destId="{7B7948CD-8D1B-474A-89F2-3E24FF71FAB6}" srcOrd="2" destOrd="0" parTransId="{07AFEAF3-F7D4-6A48-840D-0DF99024DA6F}" sibTransId="{955A60BD-EBD9-2B42-A3D6-3310A96FC8C7}"/>
    <dgm:cxn modelId="{F940B057-4040-CD4A-97A5-DD13CA0E5E83}" srcId="{F7B49FEC-C962-8842-8C90-69B22120B07D}" destId="{0B29B657-A0F2-0046-AC4F-6E4CD82DCE83}" srcOrd="1" destOrd="0" parTransId="{512D279C-F20E-7A46-ADAA-E9202A130F3F}" sibTransId="{08BE9DDF-E66F-1D46-A247-F17FE6B68980}"/>
    <dgm:cxn modelId="{6BE78A8D-C106-F947-8467-F5CE922F1C01}" type="presOf" srcId="{601D2FCA-2DAD-2848-AE21-EF708B4C1F42}" destId="{B8CE28A0-107D-154C-851B-0BD58DC075A5}" srcOrd="0" destOrd="0" presId="urn:microsoft.com/office/officeart/2005/8/layout/vList3"/>
    <dgm:cxn modelId="{FEE01CBF-5410-B54C-A141-68F0EFD7E6BD}" type="presOf" srcId="{0B29B657-A0F2-0046-AC4F-6E4CD82DCE83}" destId="{6914A148-BC2B-C947-A954-E8F967888E2E}" srcOrd="0" destOrd="0" presId="urn:microsoft.com/office/officeart/2005/8/layout/vList3"/>
    <dgm:cxn modelId="{1FB4A429-17BE-5C41-A37A-A3AB24A195C1}" type="presParOf" srcId="{7B8742F1-202F-814B-97C6-B91C9C32AE94}" destId="{3AEDBD92-F5C8-5240-9635-C22293635C19}" srcOrd="0" destOrd="0" presId="urn:microsoft.com/office/officeart/2005/8/layout/vList3"/>
    <dgm:cxn modelId="{015B082C-BAC2-5C44-8686-D89EAAA51C4A}" type="presParOf" srcId="{3AEDBD92-F5C8-5240-9635-C22293635C19}" destId="{939562EB-F28A-6247-A6B9-18B483A49A20}" srcOrd="0" destOrd="0" presId="urn:microsoft.com/office/officeart/2005/8/layout/vList3"/>
    <dgm:cxn modelId="{20FC53C4-6A09-3B40-A93E-F6143D810917}" type="presParOf" srcId="{3AEDBD92-F5C8-5240-9635-C22293635C19}" destId="{7ED19E00-D7F8-1B44-8CB7-1F94F3920E3A}" srcOrd="1" destOrd="0" presId="urn:microsoft.com/office/officeart/2005/8/layout/vList3"/>
    <dgm:cxn modelId="{23C03498-7F2D-5942-B1BE-718013696971}" type="presParOf" srcId="{7B8742F1-202F-814B-97C6-B91C9C32AE94}" destId="{CEC6D7B2-568D-B644-AE03-F2749E7F4CAF}" srcOrd="1" destOrd="0" presId="urn:microsoft.com/office/officeart/2005/8/layout/vList3"/>
    <dgm:cxn modelId="{6EEE37F9-B975-F142-990A-BA407FC94FB6}" type="presParOf" srcId="{7B8742F1-202F-814B-97C6-B91C9C32AE94}" destId="{80C8AF39-7562-6E4B-9B17-12B5569BC955}" srcOrd="2" destOrd="0" presId="urn:microsoft.com/office/officeart/2005/8/layout/vList3"/>
    <dgm:cxn modelId="{5E4861DD-4E1C-474E-B228-70D1E2BB4C74}" type="presParOf" srcId="{80C8AF39-7562-6E4B-9B17-12B5569BC955}" destId="{02DC0B6C-E46F-2B45-86D6-2EF73D7A7A3A}" srcOrd="0" destOrd="0" presId="urn:microsoft.com/office/officeart/2005/8/layout/vList3"/>
    <dgm:cxn modelId="{722D6A22-564F-D248-B228-5B917A8F3E43}" type="presParOf" srcId="{80C8AF39-7562-6E4B-9B17-12B5569BC955}" destId="{6914A148-BC2B-C947-A954-E8F967888E2E}" srcOrd="1" destOrd="0" presId="urn:microsoft.com/office/officeart/2005/8/layout/vList3"/>
    <dgm:cxn modelId="{1CE44A36-A3BB-904B-9C01-BE74C76F6308}" type="presParOf" srcId="{7B8742F1-202F-814B-97C6-B91C9C32AE94}" destId="{88685C9B-88FF-5C47-A8C7-5220D584B090}" srcOrd="3" destOrd="0" presId="urn:microsoft.com/office/officeart/2005/8/layout/vList3"/>
    <dgm:cxn modelId="{8AE0B05C-E15D-7349-A23A-9731BD2C11F1}" type="presParOf" srcId="{7B8742F1-202F-814B-97C6-B91C9C32AE94}" destId="{8AABB628-1C12-DD4E-A806-915116D5A27A}" srcOrd="4" destOrd="0" presId="urn:microsoft.com/office/officeart/2005/8/layout/vList3"/>
    <dgm:cxn modelId="{157DD646-367A-1241-992F-742A5DEADAAB}" type="presParOf" srcId="{8AABB628-1C12-DD4E-A806-915116D5A27A}" destId="{8BCB65E0-F668-B948-ADF2-C22A8644D5F8}" srcOrd="0" destOrd="0" presId="urn:microsoft.com/office/officeart/2005/8/layout/vList3"/>
    <dgm:cxn modelId="{7B8AE8A4-931B-AA41-8BEF-DF89466496EC}" type="presParOf" srcId="{8AABB628-1C12-DD4E-A806-915116D5A27A}" destId="{7093A28A-692E-E744-869D-247BA8501711}" srcOrd="1" destOrd="0" presId="urn:microsoft.com/office/officeart/2005/8/layout/vList3"/>
    <dgm:cxn modelId="{A805D165-A2C5-5F48-BC8A-A819B17A101D}" type="presParOf" srcId="{7B8742F1-202F-814B-97C6-B91C9C32AE94}" destId="{F744634E-9646-1245-92F4-DD7861683F6F}" srcOrd="5" destOrd="0" presId="urn:microsoft.com/office/officeart/2005/8/layout/vList3"/>
    <dgm:cxn modelId="{1F450BFA-EA8D-6043-AF94-102A6A402DA0}" type="presParOf" srcId="{7B8742F1-202F-814B-97C6-B91C9C32AE94}" destId="{743CD3E2-691A-F149-9058-810C27C0A61B}" srcOrd="6" destOrd="0" presId="urn:microsoft.com/office/officeart/2005/8/layout/vList3"/>
    <dgm:cxn modelId="{635922E8-6994-194A-9095-438DB628E1A1}" type="presParOf" srcId="{743CD3E2-691A-F149-9058-810C27C0A61B}" destId="{D488A901-249E-8348-A3D3-9418E02DAF7F}" srcOrd="0" destOrd="0" presId="urn:microsoft.com/office/officeart/2005/8/layout/vList3"/>
    <dgm:cxn modelId="{95631C2B-01E6-FD4B-9C63-9FE98453F707}" type="presParOf" srcId="{743CD3E2-691A-F149-9058-810C27C0A61B}" destId="{B8CE28A0-107D-154C-851B-0BD58DC075A5}"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41C29F2-B5BD-754F-BA57-447BCCF9F8C4}" type="doc">
      <dgm:prSet loTypeId="urn:microsoft.com/office/officeart/2009/3/layout/PlusandMinus" loCatId="" qsTypeId="urn:microsoft.com/office/officeart/2005/8/quickstyle/simple4" qsCatId="simple" csTypeId="urn:microsoft.com/office/officeart/2005/8/colors/accent1_2" csCatId="accent1" phldr="1"/>
      <dgm:spPr/>
      <dgm:t>
        <a:bodyPr/>
        <a:lstStyle/>
        <a:p>
          <a:endParaRPr lang="en-US"/>
        </a:p>
      </dgm:t>
    </dgm:pt>
    <dgm:pt modelId="{F43701BD-75C2-624E-9545-A56E00364686}">
      <dgm:prSet phldrT="[Text]"/>
      <dgm:spPr/>
      <dgm:t>
        <a:bodyPr/>
        <a:lstStyle/>
        <a:p>
          <a:pPr algn="ctr"/>
          <a:r>
            <a:rPr lang="en-US" b="1" dirty="0">
              <a:solidFill>
                <a:schemeClr val="tx1">
                  <a:lumMod val="85000"/>
                  <a:lumOff val="15000"/>
                </a:schemeClr>
              </a:solidFill>
            </a:rPr>
            <a:t>Focus on developing an updated guidance for non-breastfed (given the urgency and Ebola). </a:t>
          </a:r>
        </a:p>
      </dgm:t>
    </dgm:pt>
    <dgm:pt modelId="{B9ACAC44-8101-384E-BE96-AA22F28A87F9}" type="parTrans" cxnId="{353109D4-CDD3-384D-A46B-50AD0AB4F8BD}">
      <dgm:prSet/>
      <dgm:spPr/>
      <dgm:t>
        <a:bodyPr/>
        <a:lstStyle/>
        <a:p>
          <a:endParaRPr lang="en-US"/>
        </a:p>
      </dgm:t>
    </dgm:pt>
    <dgm:pt modelId="{70490C6B-4BB8-AD4E-9CFE-3AA9D2216DD0}" type="sibTrans" cxnId="{353109D4-CDD3-384D-A46B-50AD0AB4F8BD}">
      <dgm:prSet/>
      <dgm:spPr/>
      <dgm:t>
        <a:bodyPr/>
        <a:lstStyle/>
        <a:p>
          <a:endParaRPr lang="en-US"/>
        </a:p>
      </dgm:t>
    </dgm:pt>
    <dgm:pt modelId="{2B56BC80-9980-4942-99FD-5C532A49C193}">
      <dgm:prSet/>
      <dgm:spPr/>
      <dgm:t>
        <a:bodyPr/>
        <a:lstStyle/>
        <a:p>
          <a:pPr algn="ctr"/>
          <a:r>
            <a:rPr lang="en-US" dirty="0">
              <a:solidFill>
                <a:schemeClr val="accent6"/>
              </a:solidFill>
            </a:rPr>
            <a:t>For the other pieces, need to be unpacked in order to address in more details in early fall.</a:t>
          </a:r>
        </a:p>
      </dgm:t>
    </dgm:pt>
    <dgm:pt modelId="{3779CC81-E6A8-9948-9DD8-A72195815607}" type="sibTrans" cxnId="{928F8E31-C523-9244-8D4C-1FBC6F818210}">
      <dgm:prSet/>
      <dgm:spPr/>
      <dgm:t>
        <a:bodyPr/>
        <a:lstStyle/>
        <a:p>
          <a:endParaRPr lang="en-US"/>
        </a:p>
      </dgm:t>
    </dgm:pt>
    <dgm:pt modelId="{44ED074D-54B5-A448-99DE-7DE88CC845E5}" type="parTrans" cxnId="{928F8E31-C523-9244-8D4C-1FBC6F818210}">
      <dgm:prSet/>
      <dgm:spPr/>
      <dgm:t>
        <a:bodyPr/>
        <a:lstStyle/>
        <a:p>
          <a:endParaRPr lang="en-US"/>
        </a:p>
      </dgm:t>
    </dgm:pt>
    <dgm:pt modelId="{A18F554A-C00B-FE4C-8C64-859782C455AD}" type="pres">
      <dgm:prSet presAssocID="{941C29F2-B5BD-754F-BA57-447BCCF9F8C4}" presName="Name0" presStyleCnt="0">
        <dgm:presLayoutVars>
          <dgm:chMax val="2"/>
          <dgm:chPref val="2"/>
          <dgm:dir/>
          <dgm:animOne/>
          <dgm:resizeHandles val="exact"/>
        </dgm:presLayoutVars>
      </dgm:prSet>
      <dgm:spPr/>
    </dgm:pt>
    <dgm:pt modelId="{3D27B358-65C1-1848-985E-FB7CD96431AA}" type="pres">
      <dgm:prSet presAssocID="{941C29F2-B5BD-754F-BA57-447BCCF9F8C4}" presName="Background" presStyleLbl="bgImgPlace1" presStyleIdx="0" presStyleCnt="1" custLinFactNeighborX="-4027" custLinFactNeighborY="15543"/>
      <dgm:spPr/>
    </dgm:pt>
    <dgm:pt modelId="{859E99A0-5180-D344-90A8-B17650AC2477}" type="pres">
      <dgm:prSet presAssocID="{941C29F2-B5BD-754F-BA57-447BCCF9F8C4}" presName="ParentText1" presStyleLbl="revTx" presStyleIdx="0" presStyleCnt="2">
        <dgm:presLayoutVars>
          <dgm:chMax val="0"/>
          <dgm:chPref val="0"/>
          <dgm:bulletEnabled val="1"/>
        </dgm:presLayoutVars>
      </dgm:prSet>
      <dgm:spPr/>
    </dgm:pt>
    <dgm:pt modelId="{3EF9B6D9-FE74-FB43-9B3A-480152072866}" type="pres">
      <dgm:prSet presAssocID="{941C29F2-B5BD-754F-BA57-447BCCF9F8C4}" presName="ParentText2" presStyleLbl="revTx" presStyleIdx="1" presStyleCnt="2">
        <dgm:presLayoutVars>
          <dgm:chMax val="0"/>
          <dgm:chPref val="0"/>
          <dgm:bulletEnabled val="1"/>
        </dgm:presLayoutVars>
      </dgm:prSet>
      <dgm:spPr/>
    </dgm:pt>
    <dgm:pt modelId="{2DCEA5C5-AA97-AB41-A8A9-F9757A85EF09}" type="pres">
      <dgm:prSet presAssocID="{941C29F2-B5BD-754F-BA57-447BCCF9F8C4}" presName="Plus" presStyleLbl="alignNode1" presStyleIdx="0" presStyleCnt="2"/>
      <dgm:spPr/>
    </dgm:pt>
    <dgm:pt modelId="{E229CE54-C571-1944-AD31-E7CFD75268BF}" type="pres">
      <dgm:prSet presAssocID="{941C29F2-B5BD-754F-BA57-447BCCF9F8C4}" presName="Minus" presStyleLbl="alignNode1" presStyleIdx="1" presStyleCnt="2"/>
      <dgm:spPr/>
    </dgm:pt>
    <dgm:pt modelId="{49CC61E7-7EC1-174B-B075-ABADFF25D1A6}" type="pres">
      <dgm:prSet presAssocID="{941C29F2-B5BD-754F-BA57-447BCCF9F8C4}" presName="Divider" presStyleLbl="parChTrans1D1" presStyleIdx="0" presStyleCnt="1"/>
      <dgm:spPr/>
    </dgm:pt>
  </dgm:ptLst>
  <dgm:cxnLst>
    <dgm:cxn modelId="{928F8E31-C523-9244-8D4C-1FBC6F818210}" srcId="{941C29F2-B5BD-754F-BA57-447BCCF9F8C4}" destId="{2B56BC80-9980-4942-99FD-5C532A49C193}" srcOrd="1" destOrd="0" parTransId="{44ED074D-54B5-A448-99DE-7DE88CC845E5}" sibTransId="{3779CC81-E6A8-9948-9DD8-A72195815607}"/>
    <dgm:cxn modelId="{75C2CC4C-7102-A741-9559-0517A09CF793}" type="presOf" srcId="{941C29F2-B5BD-754F-BA57-447BCCF9F8C4}" destId="{A18F554A-C00B-FE4C-8C64-859782C455AD}" srcOrd="0" destOrd="0" presId="urn:microsoft.com/office/officeart/2009/3/layout/PlusandMinus"/>
    <dgm:cxn modelId="{8B7BEB4C-F7D6-2F4C-9F81-FDD4F83932D8}" type="presOf" srcId="{F43701BD-75C2-624E-9545-A56E00364686}" destId="{859E99A0-5180-D344-90A8-B17650AC2477}" srcOrd="0" destOrd="0" presId="urn:microsoft.com/office/officeart/2009/3/layout/PlusandMinus"/>
    <dgm:cxn modelId="{546E8DC1-46A5-4947-9C62-FE545BAE581C}" type="presOf" srcId="{2B56BC80-9980-4942-99FD-5C532A49C193}" destId="{3EF9B6D9-FE74-FB43-9B3A-480152072866}" srcOrd="0" destOrd="0" presId="urn:microsoft.com/office/officeart/2009/3/layout/PlusandMinus"/>
    <dgm:cxn modelId="{353109D4-CDD3-384D-A46B-50AD0AB4F8BD}" srcId="{941C29F2-B5BD-754F-BA57-447BCCF9F8C4}" destId="{F43701BD-75C2-624E-9545-A56E00364686}" srcOrd="0" destOrd="0" parTransId="{B9ACAC44-8101-384E-BE96-AA22F28A87F9}" sibTransId="{70490C6B-4BB8-AD4E-9CFE-3AA9D2216DD0}"/>
    <dgm:cxn modelId="{5A69BACB-72CD-0949-82E4-A4926FCCB5FD}" type="presParOf" srcId="{A18F554A-C00B-FE4C-8C64-859782C455AD}" destId="{3D27B358-65C1-1848-985E-FB7CD96431AA}" srcOrd="0" destOrd="0" presId="urn:microsoft.com/office/officeart/2009/3/layout/PlusandMinus"/>
    <dgm:cxn modelId="{C9F9F8F2-0AEE-D440-B857-E6B7AF72268B}" type="presParOf" srcId="{A18F554A-C00B-FE4C-8C64-859782C455AD}" destId="{859E99A0-5180-D344-90A8-B17650AC2477}" srcOrd="1" destOrd="0" presId="urn:microsoft.com/office/officeart/2009/3/layout/PlusandMinus"/>
    <dgm:cxn modelId="{D0D109DB-0A56-5649-8F51-8482C4AF909A}" type="presParOf" srcId="{A18F554A-C00B-FE4C-8C64-859782C455AD}" destId="{3EF9B6D9-FE74-FB43-9B3A-480152072866}" srcOrd="2" destOrd="0" presId="urn:microsoft.com/office/officeart/2009/3/layout/PlusandMinus"/>
    <dgm:cxn modelId="{B031A3C5-2811-4448-B810-F7E4D899C80C}" type="presParOf" srcId="{A18F554A-C00B-FE4C-8C64-859782C455AD}" destId="{2DCEA5C5-AA97-AB41-A8A9-F9757A85EF09}" srcOrd="3" destOrd="0" presId="urn:microsoft.com/office/officeart/2009/3/layout/PlusandMinus"/>
    <dgm:cxn modelId="{F61B2D06-80FB-7543-815B-AFE2EBCC6D4B}" type="presParOf" srcId="{A18F554A-C00B-FE4C-8C64-859782C455AD}" destId="{E229CE54-C571-1944-AD31-E7CFD75268BF}" srcOrd="4" destOrd="0" presId="urn:microsoft.com/office/officeart/2009/3/layout/PlusandMinus"/>
    <dgm:cxn modelId="{824CA833-D299-E24D-BAF4-7491F4FC505B}" type="presParOf" srcId="{A18F554A-C00B-FE4C-8C64-859782C455AD}" destId="{49CC61E7-7EC1-174B-B075-ABADFF25D1A6}" srcOrd="5" destOrd="0" presId="urn:microsoft.com/office/officeart/2009/3/layout/PlusandMinus"/>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F06CDE8-C4CB-9949-9DAC-667740850BD9}" type="doc">
      <dgm:prSet loTypeId="urn:microsoft.com/office/officeart/2005/8/layout/vList2" loCatId="" qsTypeId="urn:microsoft.com/office/officeart/2005/8/quickstyle/simple4" qsCatId="simple" csTypeId="urn:microsoft.com/office/officeart/2005/8/colors/accent1_2" csCatId="accent1" phldr="1"/>
      <dgm:spPr/>
      <dgm:t>
        <a:bodyPr/>
        <a:lstStyle/>
        <a:p>
          <a:endParaRPr lang="en-US"/>
        </a:p>
      </dgm:t>
    </dgm:pt>
    <dgm:pt modelId="{246F2383-D3BD-2842-82EB-881DF6B8208F}">
      <dgm:prSet phldrT="[Text]"/>
      <dgm:spPr/>
      <dgm:t>
        <a:bodyPr/>
        <a:lstStyle/>
        <a:p>
          <a:r>
            <a:rPr lang="en-US" dirty="0"/>
            <a:t>✅  Narrative drafted</a:t>
          </a:r>
        </a:p>
      </dgm:t>
    </dgm:pt>
    <dgm:pt modelId="{1AB322E3-B887-F84E-A7CA-369B5CF01D51}" type="parTrans" cxnId="{6502EE27-05EF-EE40-AED3-DE9C1A464BBD}">
      <dgm:prSet/>
      <dgm:spPr/>
      <dgm:t>
        <a:bodyPr/>
        <a:lstStyle/>
        <a:p>
          <a:endParaRPr lang="en-US"/>
        </a:p>
      </dgm:t>
    </dgm:pt>
    <dgm:pt modelId="{42260A49-37A2-904C-8AF5-DD76D39A14E4}" type="sibTrans" cxnId="{6502EE27-05EF-EE40-AED3-DE9C1A464BBD}">
      <dgm:prSet/>
      <dgm:spPr/>
      <dgm:t>
        <a:bodyPr/>
        <a:lstStyle/>
        <a:p>
          <a:endParaRPr lang="en-US"/>
        </a:p>
      </dgm:t>
    </dgm:pt>
    <dgm:pt modelId="{08A70B9E-B769-A845-B9F3-B2C3B4E5E8DE}">
      <dgm:prSet phldrT="[Text]"/>
      <dgm:spPr/>
      <dgm:t>
        <a:bodyPr/>
        <a:lstStyle/>
        <a:p>
          <a:r>
            <a:rPr lang="en-US" dirty="0"/>
            <a:t>Costing of the work ($30,000 Q3-Q4) </a:t>
          </a:r>
        </a:p>
      </dgm:t>
    </dgm:pt>
    <dgm:pt modelId="{EF939CE8-0DE1-BB45-904E-653CE4256D27}" type="parTrans" cxnId="{49DAD991-39B5-E844-BC01-4732446DE784}">
      <dgm:prSet/>
      <dgm:spPr/>
      <dgm:t>
        <a:bodyPr/>
        <a:lstStyle/>
        <a:p>
          <a:endParaRPr lang="en-US"/>
        </a:p>
      </dgm:t>
    </dgm:pt>
    <dgm:pt modelId="{A51A587A-486B-834D-8660-CE51168BA780}" type="sibTrans" cxnId="{49DAD991-39B5-E844-BC01-4732446DE784}">
      <dgm:prSet/>
      <dgm:spPr/>
      <dgm:t>
        <a:bodyPr/>
        <a:lstStyle/>
        <a:p>
          <a:pPr rtl="0"/>
          <a:endParaRPr lang="en-US"/>
        </a:p>
      </dgm:t>
    </dgm:pt>
    <dgm:pt modelId="{ED3088DF-D403-EA46-A016-F085CA73F5A6}">
      <dgm:prSet phldrT="[Text]"/>
      <dgm:spPr/>
      <dgm:t>
        <a:bodyPr/>
        <a:lstStyle/>
        <a:p>
          <a:r>
            <a:rPr lang="en-US" b="0" dirty="0"/>
            <a:t>Develop consensus driven guidance in key areas:</a:t>
          </a:r>
          <a:endParaRPr lang="en-US" dirty="0"/>
        </a:p>
      </dgm:t>
    </dgm:pt>
    <dgm:pt modelId="{7EA2FA19-3A71-2E4B-842D-00D8328A1205}" type="parTrans" cxnId="{34277986-056F-4048-9675-4C18072854EF}">
      <dgm:prSet/>
      <dgm:spPr/>
      <dgm:t>
        <a:bodyPr/>
        <a:lstStyle/>
        <a:p>
          <a:endParaRPr lang="en-US"/>
        </a:p>
      </dgm:t>
    </dgm:pt>
    <dgm:pt modelId="{0BDF8FD7-14E3-8744-9077-576F1DDC73D6}" type="sibTrans" cxnId="{34277986-056F-4048-9675-4C18072854EF}">
      <dgm:prSet/>
      <dgm:spPr/>
      <dgm:t>
        <a:bodyPr/>
        <a:lstStyle/>
        <a:p>
          <a:endParaRPr lang="en-US"/>
        </a:p>
      </dgm:t>
    </dgm:pt>
    <dgm:pt modelId="{A670AB91-F5F2-8E49-9DCA-8918913D13F2}">
      <dgm:prSet/>
      <dgm:spPr/>
      <dgm:t>
        <a:bodyPr/>
        <a:lstStyle/>
        <a:p>
          <a:r>
            <a:rPr lang="en-US" b="1" dirty="0"/>
            <a:t>Q3: Infant and young child feeding recommendations in the context of Ebola and Ebola vaccination</a:t>
          </a:r>
          <a:r>
            <a:rPr lang="en-US" dirty="0">
              <a:effectLst/>
            </a:rPr>
            <a:t> </a:t>
          </a:r>
        </a:p>
      </dgm:t>
    </dgm:pt>
    <dgm:pt modelId="{720EB448-9C3E-554B-8931-FE0346E4A257}" type="parTrans" cxnId="{67084E51-C264-9E4D-B56C-8F1D4F7D7241}">
      <dgm:prSet/>
      <dgm:spPr/>
      <dgm:t>
        <a:bodyPr/>
        <a:lstStyle/>
        <a:p>
          <a:endParaRPr lang="en-US"/>
        </a:p>
      </dgm:t>
    </dgm:pt>
    <dgm:pt modelId="{67701810-4F4C-7A47-9EDC-CD272D654CF2}" type="sibTrans" cxnId="{67084E51-C264-9E4D-B56C-8F1D4F7D7241}">
      <dgm:prSet/>
      <dgm:spPr/>
      <dgm:t>
        <a:bodyPr/>
        <a:lstStyle/>
        <a:p>
          <a:endParaRPr lang="en-US"/>
        </a:p>
      </dgm:t>
    </dgm:pt>
    <dgm:pt modelId="{36D1FEAC-8E21-9F4B-A891-9B46255EDCA1}">
      <dgm:prSet/>
      <dgm:spPr/>
      <dgm:t>
        <a:bodyPr/>
        <a:lstStyle/>
        <a:p>
          <a:r>
            <a:rPr lang="en-US" b="1"/>
            <a:t>Q3 – Q4: Operational guidance for care of the non-breastfed child</a:t>
          </a:r>
          <a:r>
            <a:rPr lang="en-US">
              <a:effectLst/>
            </a:rPr>
            <a:t> </a:t>
          </a:r>
          <a:endParaRPr lang="en-US" dirty="0">
            <a:effectLst/>
          </a:endParaRPr>
        </a:p>
      </dgm:t>
    </dgm:pt>
    <dgm:pt modelId="{02CADD65-916A-6A48-A1F8-BAEE637CC474}" type="parTrans" cxnId="{8EDD9474-F58F-6F4E-91F0-E485E0932505}">
      <dgm:prSet/>
      <dgm:spPr/>
      <dgm:t>
        <a:bodyPr/>
        <a:lstStyle/>
        <a:p>
          <a:endParaRPr lang="en-US"/>
        </a:p>
      </dgm:t>
    </dgm:pt>
    <dgm:pt modelId="{2C70CE75-4984-014B-88FC-1BE30AA467BA}" type="sibTrans" cxnId="{8EDD9474-F58F-6F4E-91F0-E485E0932505}">
      <dgm:prSet/>
      <dgm:spPr/>
      <dgm:t>
        <a:bodyPr/>
        <a:lstStyle/>
        <a:p>
          <a:endParaRPr lang="en-US"/>
        </a:p>
      </dgm:t>
    </dgm:pt>
    <dgm:pt modelId="{9F1891E6-7CB9-FE45-84DD-2C45603053AD}">
      <dgm:prSet/>
      <dgm:spPr/>
      <dgm:t>
        <a:bodyPr/>
        <a:lstStyle/>
        <a:p>
          <a:r>
            <a:rPr lang="en-US" b="1"/>
            <a:t>2020: Improving the quality of IYCF-E programming</a:t>
          </a:r>
          <a:r>
            <a:rPr lang="en-US">
              <a:effectLst/>
            </a:rPr>
            <a:t> </a:t>
          </a:r>
          <a:endParaRPr lang="en-US" dirty="0">
            <a:effectLst/>
          </a:endParaRPr>
        </a:p>
      </dgm:t>
    </dgm:pt>
    <dgm:pt modelId="{D6EB7B9F-2242-D744-B033-A2018E9516F3}" type="parTrans" cxnId="{5EEF089A-FA20-7142-B0AC-B03BE420B2A9}">
      <dgm:prSet/>
      <dgm:spPr/>
      <dgm:t>
        <a:bodyPr/>
        <a:lstStyle/>
        <a:p>
          <a:endParaRPr lang="en-US"/>
        </a:p>
      </dgm:t>
    </dgm:pt>
    <dgm:pt modelId="{DCE39AB8-999B-EA41-9FEE-5D287CD5A440}" type="sibTrans" cxnId="{5EEF089A-FA20-7142-B0AC-B03BE420B2A9}">
      <dgm:prSet/>
      <dgm:spPr/>
      <dgm:t>
        <a:bodyPr/>
        <a:lstStyle/>
        <a:p>
          <a:endParaRPr lang="en-US"/>
        </a:p>
      </dgm:t>
    </dgm:pt>
    <dgm:pt modelId="{CA2DCBC7-86E0-DD49-9CA9-8BA45A00DB25}">
      <dgm:prSet/>
      <dgm:spPr/>
      <dgm:t>
        <a:bodyPr/>
        <a:lstStyle/>
        <a:p>
          <a:r>
            <a:rPr lang="en-US"/>
            <a:t>Preparedness for care of non-breastfed child </a:t>
          </a:r>
          <a:endParaRPr lang="en-US" dirty="0"/>
        </a:p>
      </dgm:t>
    </dgm:pt>
    <dgm:pt modelId="{069B9024-6BDD-7A43-AF72-FC42874C81A2}" type="parTrans" cxnId="{DA6D7CAF-CDCC-4442-A35D-54A006177EAA}">
      <dgm:prSet/>
      <dgm:spPr/>
      <dgm:t>
        <a:bodyPr/>
        <a:lstStyle/>
        <a:p>
          <a:endParaRPr lang="en-US"/>
        </a:p>
      </dgm:t>
    </dgm:pt>
    <dgm:pt modelId="{FF45830C-2DF0-8F47-B03B-165FE29EA101}" type="sibTrans" cxnId="{DA6D7CAF-CDCC-4442-A35D-54A006177EAA}">
      <dgm:prSet/>
      <dgm:spPr/>
      <dgm:t>
        <a:bodyPr/>
        <a:lstStyle/>
        <a:p>
          <a:endParaRPr lang="en-US"/>
        </a:p>
      </dgm:t>
    </dgm:pt>
    <dgm:pt modelId="{086FE3C0-77E4-7F4F-8827-CE989CC5ED10}" type="pres">
      <dgm:prSet presAssocID="{2F06CDE8-C4CB-9949-9DAC-667740850BD9}" presName="linear" presStyleCnt="0">
        <dgm:presLayoutVars>
          <dgm:animLvl val="lvl"/>
          <dgm:resizeHandles val="exact"/>
        </dgm:presLayoutVars>
      </dgm:prSet>
      <dgm:spPr/>
    </dgm:pt>
    <dgm:pt modelId="{EF958A63-AD9E-C748-8943-97D3AC231B99}" type="pres">
      <dgm:prSet presAssocID="{ED3088DF-D403-EA46-A016-F085CA73F5A6}" presName="parentText" presStyleLbl="node1" presStyleIdx="0" presStyleCnt="3">
        <dgm:presLayoutVars>
          <dgm:chMax val="0"/>
          <dgm:bulletEnabled val="1"/>
        </dgm:presLayoutVars>
      </dgm:prSet>
      <dgm:spPr/>
    </dgm:pt>
    <dgm:pt modelId="{28692188-9625-864C-9D11-C5A9A0AF7657}" type="pres">
      <dgm:prSet presAssocID="{ED3088DF-D403-EA46-A016-F085CA73F5A6}" presName="childText" presStyleLbl="revTx" presStyleIdx="0" presStyleCnt="1">
        <dgm:presLayoutVars>
          <dgm:bulletEnabled val="1"/>
        </dgm:presLayoutVars>
      </dgm:prSet>
      <dgm:spPr/>
    </dgm:pt>
    <dgm:pt modelId="{F5FD71D3-72FC-B042-85ED-5388369EC3F8}" type="pres">
      <dgm:prSet presAssocID="{246F2383-D3BD-2842-82EB-881DF6B8208F}" presName="parentText" presStyleLbl="node1" presStyleIdx="1" presStyleCnt="3">
        <dgm:presLayoutVars>
          <dgm:chMax val="0"/>
          <dgm:bulletEnabled val="1"/>
        </dgm:presLayoutVars>
      </dgm:prSet>
      <dgm:spPr/>
    </dgm:pt>
    <dgm:pt modelId="{DA7249F2-316E-C446-A6EA-2211C830CB84}" type="pres">
      <dgm:prSet presAssocID="{42260A49-37A2-904C-8AF5-DD76D39A14E4}" presName="spacer" presStyleCnt="0"/>
      <dgm:spPr/>
    </dgm:pt>
    <dgm:pt modelId="{4EE5BDDB-B660-F349-B2B8-A4FF3E697312}" type="pres">
      <dgm:prSet presAssocID="{08A70B9E-B769-A845-B9F3-B2C3B4E5E8DE}" presName="parentText" presStyleLbl="node1" presStyleIdx="2" presStyleCnt="3">
        <dgm:presLayoutVars>
          <dgm:chMax val="0"/>
          <dgm:bulletEnabled val="1"/>
        </dgm:presLayoutVars>
      </dgm:prSet>
      <dgm:spPr/>
    </dgm:pt>
  </dgm:ptLst>
  <dgm:cxnLst>
    <dgm:cxn modelId="{2D4A7207-0DCF-DF46-B4A8-FE6C5097298B}" type="presOf" srcId="{A670AB91-F5F2-8E49-9DCA-8918913D13F2}" destId="{28692188-9625-864C-9D11-C5A9A0AF7657}" srcOrd="0" destOrd="0" presId="urn:microsoft.com/office/officeart/2005/8/layout/vList2"/>
    <dgm:cxn modelId="{1E601011-88CE-F24B-9211-777C1D8FE3D5}" type="presOf" srcId="{CA2DCBC7-86E0-DD49-9CA9-8BA45A00DB25}" destId="{28692188-9625-864C-9D11-C5A9A0AF7657}" srcOrd="0" destOrd="3" presId="urn:microsoft.com/office/officeart/2005/8/layout/vList2"/>
    <dgm:cxn modelId="{004EB825-83D1-384D-A94F-CE1F0559A3DC}" type="presOf" srcId="{246F2383-D3BD-2842-82EB-881DF6B8208F}" destId="{F5FD71D3-72FC-B042-85ED-5388369EC3F8}" srcOrd="0" destOrd="0" presId="urn:microsoft.com/office/officeart/2005/8/layout/vList2"/>
    <dgm:cxn modelId="{6502EE27-05EF-EE40-AED3-DE9C1A464BBD}" srcId="{2F06CDE8-C4CB-9949-9DAC-667740850BD9}" destId="{246F2383-D3BD-2842-82EB-881DF6B8208F}" srcOrd="1" destOrd="0" parTransId="{1AB322E3-B887-F84E-A7CA-369B5CF01D51}" sibTransId="{42260A49-37A2-904C-8AF5-DD76D39A14E4}"/>
    <dgm:cxn modelId="{61C30F34-B290-B14A-804C-9CDA07307B70}" type="presOf" srcId="{ED3088DF-D403-EA46-A016-F085CA73F5A6}" destId="{EF958A63-AD9E-C748-8943-97D3AC231B99}" srcOrd="0" destOrd="0" presId="urn:microsoft.com/office/officeart/2005/8/layout/vList2"/>
    <dgm:cxn modelId="{31D4D140-1BC8-C74F-B913-EEFDC686E4EA}" type="presOf" srcId="{2F06CDE8-C4CB-9949-9DAC-667740850BD9}" destId="{086FE3C0-77E4-7F4F-8827-CE989CC5ED10}" srcOrd="0" destOrd="0" presId="urn:microsoft.com/office/officeart/2005/8/layout/vList2"/>
    <dgm:cxn modelId="{67084E51-C264-9E4D-B56C-8F1D4F7D7241}" srcId="{ED3088DF-D403-EA46-A016-F085CA73F5A6}" destId="{A670AB91-F5F2-8E49-9DCA-8918913D13F2}" srcOrd="0" destOrd="0" parTransId="{720EB448-9C3E-554B-8931-FE0346E4A257}" sibTransId="{67701810-4F4C-7A47-9EDC-CD272D654CF2}"/>
    <dgm:cxn modelId="{8EDD9474-F58F-6F4E-91F0-E485E0932505}" srcId="{ED3088DF-D403-EA46-A016-F085CA73F5A6}" destId="{36D1FEAC-8E21-9F4B-A891-9B46255EDCA1}" srcOrd="1" destOrd="0" parTransId="{02CADD65-916A-6A48-A1F8-BAEE637CC474}" sibTransId="{2C70CE75-4984-014B-88FC-1BE30AA467BA}"/>
    <dgm:cxn modelId="{34277986-056F-4048-9675-4C18072854EF}" srcId="{2F06CDE8-C4CB-9949-9DAC-667740850BD9}" destId="{ED3088DF-D403-EA46-A016-F085CA73F5A6}" srcOrd="0" destOrd="0" parTransId="{7EA2FA19-3A71-2E4B-842D-00D8328A1205}" sibTransId="{0BDF8FD7-14E3-8744-9077-576F1DDC73D6}"/>
    <dgm:cxn modelId="{49DAD991-39B5-E844-BC01-4732446DE784}" srcId="{2F06CDE8-C4CB-9949-9DAC-667740850BD9}" destId="{08A70B9E-B769-A845-B9F3-B2C3B4E5E8DE}" srcOrd="2" destOrd="0" parTransId="{EF939CE8-0DE1-BB45-904E-653CE4256D27}" sibTransId="{A51A587A-486B-834D-8660-CE51168BA780}"/>
    <dgm:cxn modelId="{5EEF089A-FA20-7142-B0AC-B03BE420B2A9}" srcId="{ED3088DF-D403-EA46-A016-F085CA73F5A6}" destId="{9F1891E6-7CB9-FE45-84DD-2C45603053AD}" srcOrd="2" destOrd="0" parTransId="{D6EB7B9F-2242-D744-B033-A2018E9516F3}" sibTransId="{DCE39AB8-999B-EA41-9FEE-5D287CD5A440}"/>
    <dgm:cxn modelId="{ED1032A1-1631-3C42-87B5-35B128706F40}" type="presOf" srcId="{08A70B9E-B769-A845-B9F3-B2C3B4E5E8DE}" destId="{4EE5BDDB-B660-F349-B2B8-A4FF3E697312}" srcOrd="0" destOrd="0" presId="urn:microsoft.com/office/officeart/2005/8/layout/vList2"/>
    <dgm:cxn modelId="{DA6D7CAF-CDCC-4442-A35D-54A006177EAA}" srcId="{ED3088DF-D403-EA46-A016-F085CA73F5A6}" destId="{CA2DCBC7-86E0-DD49-9CA9-8BA45A00DB25}" srcOrd="3" destOrd="0" parTransId="{069B9024-6BDD-7A43-AF72-FC42874C81A2}" sibTransId="{FF45830C-2DF0-8F47-B03B-165FE29EA101}"/>
    <dgm:cxn modelId="{EFD0F8B5-9A69-3E4C-9A15-8B0ED9641A85}" type="presOf" srcId="{9F1891E6-7CB9-FE45-84DD-2C45603053AD}" destId="{28692188-9625-864C-9D11-C5A9A0AF7657}" srcOrd="0" destOrd="2" presId="urn:microsoft.com/office/officeart/2005/8/layout/vList2"/>
    <dgm:cxn modelId="{272042CB-1885-9C4A-94FF-C6D6BD75F45E}" type="presOf" srcId="{36D1FEAC-8E21-9F4B-A891-9B46255EDCA1}" destId="{28692188-9625-864C-9D11-C5A9A0AF7657}" srcOrd="0" destOrd="1" presId="urn:microsoft.com/office/officeart/2005/8/layout/vList2"/>
    <dgm:cxn modelId="{83FF2CDD-2F7E-D249-BEA9-843525FA3242}" type="presParOf" srcId="{086FE3C0-77E4-7F4F-8827-CE989CC5ED10}" destId="{EF958A63-AD9E-C748-8943-97D3AC231B99}" srcOrd="0" destOrd="0" presId="urn:microsoft.com/office/officeart/2005/8/layout/vList2"/>
    <dgm:cxn modelId="{2DF80415-0575-5143-9823-15089D020AC7}" type="presParOf" srcId="{086FE3C0-77E4-7F4F-8827-CE989CC5ED10}" destId="{28692188-9625-864C-9D11-C5A9A0AF7657}" srcOrd="1" destOrd="0" presId="urn:microsoft.com/office/officeart/2005/8/layout/vList2"/>
    <dgm:cxn modelId="{D7EA5A20-3A87-6F41-9728-B790BA2B0911}" type="presParOf" srcId="{086FE3C0-77E4-7F4F-8827-CE989CC5ED10}" destId="{F5FD71D3-72FC-B042-85ED-5388369EC3F8}" srcOrd="2" destOrd="0" presId="urn:microsoft.com/office/officeart/2005/8/layout/vList2"/>
    <dgm:cxn modelId="{12E202DB-129D-F746-84F1-0E183C5595F7}" type="presParOf" srcId="{086FE3C0-77E4-7F4F-8827-CE989CC5ED10}" destId="{DA7249F2-316E-C446-A6EA-2211C830CB84}" srcOrd="3" destOrd="0" presId="urn:microsoft.com/office/officeart/2005/8/layout/vList2"/>
    <dgm:cxn modelId="{9C340639-74E1-5241-B345-D326F641D8C4}" type="presParOf" srcId="{086FE3C0-77E4-7F4F-8827-CE989CC5ED10}" destId="{4EE5BDDB-B660-F349-B2B8-A4FF3E697312}"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48E050-17E2-B543-88E5-03100AD4E327}" type="doc">
      <dgm:prSet loTypeId="urn:microsoft.com/office/officeart/2005/8/layout/process3" loCatId="" qsTypeId="urn:microsoft.com/office/officeart/2005/8/quickstyle/simple4" qsCatId="simple" csTypeId="urn:microsoft.com/office/officeart/2005/8/colors/colorful5" csCatId="colorful" phldr="1"/>
      <dgm:spPr/>
      <dgm:t>
        <a:bodyPr/>
        <a:lstStyle/>
        <a:p>
          <a:endParaRPr lang="en-US"/>
        </a:p>
      </dgm:t>
    </dgm:pt>
    <dgm:pt modelId="{48D2EB2E-1E54-874D-BB63-175A13B4663B}">
      <dgm:prSet phldrT="[Text]"/>
      <dgm:spPr/>
      <dgm:t>
        <a:bodyPr/>
        <a:lstStyle/>
        <a:p>
          <a:pPr algn="ctr"/>
          <a:r>
            <a:rPr lang="en-US" dirty="0"/>
            <a:t>Involving  ENN (1999)</a:t>
          </a:r>
        </a:p>
        <a:p>
          <a:pPr algn="ctr"/>
          <a:r>
            <a:rPr lang="en-US" dirty="0"/>
            <a:t>Coordinated by ENN (2004).</a:t>
          </a:r>
        </a:p>
      </dgm:t>
    </dgm:pt>
    <dgm:pt modelId="{7AD93695-D73A-6C40-AF8C-37A6081B860C}" type="parTrans" cxnId="{177688B9-5BDF-4946-949D-3CD9CB124D44}">
      <dgm:prSet/>
      <dgm:spPr/>
      <dgm:t>
        <a:bodyPr/>
        <a:lstStyle/>
        <a:p>
          <a:pPr algn="ctr"/>
          <a:endParaRPr lang="en-US"/>
        </a:p>
      </dgm:t>
    </dgm:pt>
    <dgm:pt modelId="{BC04526A-A85A-E14A-8A8F-FAB20C795DC6}" type="sibTrans" cxnId="{177688B9-5BDF-4946-949D-3CD9CB124D44}">
      <dgm:prSet/>
      <dgm:spPr/>
      <dgm:t>
        <a:bodyPr/>
        <a:lstStyle/>
        <a:p>
          <a:pPr algn="ctr"/>
          <a:endParaRPr lang="en-US"/>
        </a:p>
      </dgm:t>
    </dgm:pt>
    <dgm:pt modelId="{FB656153-EC75-7947-8CF7-9B647571AC32}">
      <dgm:prSet phldrT="[Text]"/>
      <dgm:spPr/>
      <dgm:t>
        <a:bodyPr/>
        <a:lstStyle/>
        <a:p>
          <a:pPr algn="ctr"/>
          <a:r>
            <a:rPr lang="en-US" dirty="0"/>
            <a:t>Production of guidance related to IYCF-E </a:t>
          </a:r>
        </a:p>
      </dgm:t>
    </dgm:pt>
    <dgm:pt modelId="{BA6B00F5-F375-D34C-A433-64844BA0CCE3}" type="parTrans" cxnId="{AF3EE269-EC4D-DB4B-80AD-B642EBF15A7E}">
      <dgm:prSet/>
      <dgm:spPr/>
      <dgm:t>
        <a:bodyPr/>
        <a:lstStyle/>
        <a:p>
          <a:pPr algn="ctr"/>
          <a:endParaRPr lang="en-US"/>
        </a:p>
      </dgm:t>
    </dgm:pt>
    <dgm:pt modelId="{1C56574D-5ABC-5E41-921B-C84CABB29F02}" type="sibTrans" cxnId="{AF3EE269-EC4D-DB4B-80AD-B642EBF15A7E}">
      <dgm:prSet/>
      <dgm:spPr/>
      <dgm:t>
        <a:bodyPr/>
        <a:lstStyle/>
        <a:p>
          <a:pPr algn="ctr"/>
          <a:endParaRPr lang="en-US"/>
        </a:p>
      </dgm:t>
    </dgm:pt>
    <dgm:pt modelId="{2DDD92D9-E4EE-9145-B61D-8549E2B43413}">
      <dgm:prSet phldrT="[Text]"/>
      <dgm:spPr/>
      <dgm:t>
        <a:bodyPr/>
        <a:lstStyle/>
        <a:p>
          <a:pPr algn="ctr"/>
          <a:r>
            <a:rPr lang="en-US" b="0" dirty="0"/>
            <a:t>‘Strategic pause’- December 2017 </a:t>
          </a:r>
          <a:endParaRPr lang="en-US" dirty="0"/>
        </a:p>
      </dgm:t>
    </dgm:pt>
    <dgm:pt modelId="{CF75CEA9-3542-D847-98FF-AFE8D198BBCA}" type="parTrans" cxnId="{67496F7B-105A-1841-B08A-A2BCCD0C37F2}">
      <dgm:prSet/>
      <dgm:spPr/>
      <dgm:t>
        <a:bodyPr/>
        <a:lstStyle/>
        <a:p>
          <a:endParaRPr lang="en-US"/>
        </a:p>
      </dgm:t>
    </dgm:pt>
    <dgm:pt modelId="{C4280DAF-DCD4-4944-A6D9-F0A15A207F6C}" type="sibTrans" cxnId="{67496F7B-105A-1841-B08A-A2BCCD0C37F2}">
      <dgm:prSet/>
      <dgm:spPr/>
      <dgm:t>
        <a:bodyPr/>
        <a:lstStyle/>
        <a:p>
          <a:endParaRPr lang="en-US"/>
        </a:p>
      </dgm:t>
    </dgm:pt>
    <dgm:pt modelId="{C91034A6-AFC4-E24A-A1E8-2ECBC9C02754}">
      <dgm:prSet/>
      <dgm:spPr/>
      <dgm:t>
        <a:bodyPr/>
        <a:lstStyle/>
        <a:p>
          <a:r>
            <a:rPr lang="en-US"/>
            <a:t>E</a:t>
          </a:r>
          <a:r>
            <a:rPr lang="en-US" b="0"/>
            <a:t>xamine ways of working and priorities in 2018 and beyond. </a:t>
          </a:r>
          <a:endParaRPr lang="en-US" b="0" dirty="0"/>
        </a:p>
      </dgm:t>
    </dgm:pt>
    <dgm:pt modelId="{1666EF6A-D095-8A42-8E60-08DEC2ACE829}" type="parTrans" cxnId="{EDB3358B-2F91-FF44-AA25-36F818B08C96}">
      <dgm:prSet/>
      <dgm:spPr/>
      <dgm:t>
        <a:bodyPr/>
        <a:lstStyle/>
        <a:p>
          <a:endParaRPr lang="en-US"/>
        </a:p>
      </dgm:t>
    </dgm:pt>
    <dgm:pt modelId="{D9803381-74C6-9544-9B3D-83D4A36E9F8D}" type="sibTrans" cxnId="{EDB3358B-2F91-FF44-AA25-36F818B08C96}">
      <dgm:prSet/>
      <dgm:spPr/>
      <dgm:t>
        <a:bodyPr/>
        <a:lstStyle/>
        <a:p>
          <a:endParaRPr lang="en-US"/>
        </a:p>
      </dgm:t>
    </dgm:pt>
    <dgm:pt modelId="{99E4DEAB-1C4D-1B40-A5B8-8E89AA920697}">
      <dgm:prSet/>
      <dgm:spPr/>
      <dgm:t>
        <a:bodyPr/>
        <a:lstStyle/>
        <a:p>
          <a:r>
            <a:rPr lang="en-US"/>
            <a:t>New </a:t>
          </a:r>
          <a:r>
            <a:rPr lang="en-US" b="0"/>
            <a:t>structure for the IFE Core Group was identified as a key step. </a:t>
          </a:r>
          <a:endParaRPr lang="en-US"/>
        </a:p>
      </dgm:t>
    </dgm:pt>
    <dgm:pt modelId="{262DF6D5-EC29-5F4C-9557-4C75FA5E4DF6}" type="parTrans" cxnId="{55876AF4-0D0D-D144-A372-B32112742D02}">
      <dgm:prSet/>
      <dgm:spPr/>
      <dgm:t>
        <a:bodyPr/>
        <a:lstStyle/>
        <a:p>
          <a:endParaRPr lang="en-US"/>
        </a:p>
      </dgm:t>
    </dgm:pt>
    <dgm:pt modelId="{C01160A1-22C8-1249-9C64-4B5D48F57811}" type="sibTrans" cxnId="{55876AF4-0D0D-D144-A372-B32112742D02}">
      <dgm:prSet/>
      <dgm:spPr/>
      <dgm:t>
        <a:bodyPr/>
        <a:lstStyle/>
        <a:p>
          <a:endParaRPr lang="en-US"/>
        </a:p>
      </dgm:t>
    </dgm:pt>
    <dgm:pt modelId="{FB907577-7A9B-8F47-898E-DEB9C85815FB}" type="pres">
      <dgm:prSet presAssocID="{6348E050-17E2-B543-88E5-03100AD4E327}" presName="linearFlow" presStyleCnt="0">
        <dgm:presLayoutVars>
          <dgm:dir/>
          <dgm:animLvl val="lvl"/>
          <dgm:resizeHandles val="exact"/>
        </dgm:presLayoutVars>
      </dgm:prSet>
      <dgm:spPr/>
    </dgm:pt>
    <dgm:pt modelId="{A472CF38-EEB2-0749-AF34-B8FBAF00A659}" type="pres">
      <dgm:prSet presAssocID="{48D2EB2E-1E54-874D-BB63-175A13B4663B}" presName="composite" presStyleCnt="0"/>
      <dgm:spPr/>
    </dgm:pt>
    <dgm:pt modelId="{96B424C8-3517-7848-9195-D850AB07574C}" type="pres">
      <dgm:prSet presAssocID="{48D2EB2E-1E54-874D-BB63-175A13B4663B}" presName="parTx" presStyleLbl="node1" presStyleIdx="0" presStyleCnt="3">
        <dgm:presLayoutVars>
          <dgm:chMax val="0"/>
          <dgm:chPref val="0"/>
          <dgm:bulletEnabled val="1"/>
        </dgm:presLayoutVars>
      </dgm:prSet>
      <dgm:spPr/>
    </dgm:pt>
    <dgm:pt modelId="{DFA145CF-8528-DF40-9112-99C32FEEFBCF}" type="pres">
      <dgm:prSet presAssocID="{48D2EB2E-1E54-874D-BB63-175A13B4663B}" presName="parSh" presStyleLbl="node1" presStyleIdx="0" presStyleCnt="3"/>
      <dgm:spPr/>
    </dgm:pt>
    <dgm:pt modelId="{4635A973-1D09-0946-BEA5-62B015AD466F}" type="pres">
      <dgm:prSet presAssocID="{48D2EB2E-1E54-874D-BB63-175A13B4663B}" presName="desTx" presStyleLbl="fgAcc1" presStyleIdx="0" presStyleCnt="3">
        <dgm:presLayoutVars>
          <dgm:bulletEnabled val="1"/>
        </dgm:presLayoutVars>
      </dgm:prSet>
      <dgm:spPr>
        <a:noFill/>
        <a:ln>
          <a:noFill/>
        </a:ln>
      </dgm:spPr>
    </dgm:pt>
    <dgm:pt modelId="{28A26F1B-DC6D-C54F-AD8F-AA8A312A3865}" type="pres">
      <dgm:prSet presAssocID="{BC04526A-A85A-E14A-8A8F-FAB20C795DC6}" presName="sibTrans" presStyleLbl="sibTrans2D1" presStyleIdx="0" presStyleCnt="2"/>
      <dgm:spPr/>
    </dgm:pt>
    <dgm:pt modelId="{2C953C0F-97AF-D947-B210-C1495AB9E22C}" type="pres">
      <dgm:prSet presAssocID="{BC04526A-A85A-E14A-8A8F-FAB20C795DC6}" presName="connTx" presStyleLbl="sibTrans2D1" presStyleIdx="0" presStyleCnt="2"/>
      <dgm:spPr/>
    </dgm:pt>
    <dgm:pt modelId="{95D57BCF-1399-BF47-927F-0417F53DECFE}" type="pres">
      <dgm:prSet presAssocID="{FB656153-EC75-7947-8CF7-9B647571AC32}" presName="composite" presStyleCnt="0"/>
      <dgm:spPr/>
    </dgm:pt>
    <dgm:pt modelId="{048F8C97-DFC3-D14D-8EBE-33D2AEFF11C8}" type="pres">
      <dgm:prSet presAssocID="{FB656153-EC75-7947-8CF7-9B647571AC32}" presName="parTx" presStyleLbl="node1" presStyleIdx="0" presStyleCnt="3">
        <dgm:presLayoutVars>
          <dgm:chMax val="0"/>
          <dgm:chPref val="0"/>
          <dgm:bulletEnabled val="1"/>
        </dgm:presLayoutVars>
      </dgm:prSet>
      <dgm:spPr/>
    </dgm:pt>
    <dgm:pt modelId="{954C11F2-EFCC-4C43-89BB-FDAC93256010}" type="pres">
      <dgm:prSet presAssocID="{FB656153-EC75-7947-8CF7-9B647571AC32}" presName="parSh" presStyleLbl="node1" presStyleIdx="1" presStyleCnt="3"/>
      <dgm:spPr/>
    </dgm:pt>
    <dgm:pt modelId="{17CEF0EF-C399-B049-AF18-871F56B2D778}" type="pres">
      <dgm:prSet presAssocID="{FB656153-EC75-7947-8CF7-9B647571AC32}" presName="desTx" presStyleLbl="fgAcc1" presStyleIdx="1" presStyleCnt="3">
        <dgm:presLayoutVars>
          <dgm:bulletEnabled val="1"/>
        </dgm:presLayoutVars>
      </dgm:prSet>
      <dgm:spPr/>
    </dgm:pt>
    <dgm:pt modelId="{FAF27660-4647-A342-9FFE-3CB15F7C97D5}" type="pres">
      <dgm:prSet presAssocID="{1C56574D-5ABC-5E41-921B-C84CABB29F02}" presName="sibTrans" presStyleLbl="sibTrans2D1" presStyleIdx="1" presStyleCnt="2"/>
      <dgm:spPr/>
    </dgm:pt>
    <dgm:pt modelId="{1EFF95F1-82B7-CF4B-8D8A-B10ED2B21D6C}" type="pres">
      <dgm:prSet presAssocID="{1C56574D-5ABC-5E41-921B-C84CABB29F02}" presName="connTx" presStyleLbl="sibTrans2D1" presStyleIdx="1" presStyleCnt="2"/>
      <dgm:spPr/>
    </dgm:pt>
    <dgm:pt modelId="{4DCA74E2-364D-FA43-B600-72D47C278764}" type="pres">
      <dgm:prSet presAssocID="{2DDD92D9-E4EE-9145-B61D-8549E2B43413}" presName="composite" presStyleCnt="0"/>
      <dgm:spPr/>
    </dgm:pt>
    <dgm:pt modelId="{10E3523D-BB2B-1C42-9EE3-A4D84E97BE21}" type="pres">
      <dgm:prSet presAssocID="{2DDD92D9-E4EE-9145-B61D-8549E2B43413}" presName="parTx" presStyleLbl="node1" presStyleIdx="1" presStyleCnt="3">
        <dgm:presLayoutVars>
          <dgm:chMax val="0"/>
          <dgm:chPref val="0"/>
          <dgm:bulletEnabled val="1"/>
        </dgm:presLayoutVars>
      </dgm:prSet>
      <dgm:spPr/>
    </dgm:pt>
    <dgm:pt modelId="{38116337-5061-684F-854F-4B91669214FD}" type="pres">
      <dgm:prSet presAssocID="{2DDD92D9-E4EE-9145-B61D-8549E2B43413}" presName="parSh" presStyleLbl="node1" presStyleIdx="2" presStyleCnt="3"/>
      <dgm:spPr/>
    </dgm:pt>
    <dgm:pt modelId="{7F7EB52C-99A8-9442-B91C-0D2AFA45D67A}" type="pres">
      <dgm:prSet presAssocID="{2DDD92D9-E4EE-9145-B61D-8549E2B43413}" presName="desTx" presStyleLbl="fgAcc1" presStyleIdx="2" presStyleCnt="3">
        <dgm:presLayoutVars>
          <dgm:bulletEnabled val="1"/>
        </dgm:presLayoutVars>
      </dgm:prSet>
      <dgm:spPr/>
    </dgm:pt>
  </dgm:ptLst>
  <dgm:cxnLst>
    <dgm:cxn modelId="{E9D93315-87C1-624A-A96C-6B1E083E6861}" type="presOf" srcId="{BC04526A-A85A-E14A-8A8F-FAB20C795DC6}" destId="{2C953C0F-97AF-D947-B210-C1495AB9E22C}" srcOrd="1" destOrd="0" presId="urn:microsoft.com/office/officeart/2005/8/layout/process3"/>
    <dgm:cxn modelId="{90CCF315-42BC-634E-974B-EA4452079B2B}" type="presOf" srcId="{2DDD92D9-E4EE-9145-B61D-8549E2B43413}" destId="{10E3523D-BB2B-1C42-9EE3-A4D84E97BE21}" srcOrd="0" destOrd="0" presId="urn:microsoft.com/office/officeart/2005/8/layout/process3"/>
    <dgm:cxn modelId="{DC7C2C1C-4C55-AE49-97CD-743C91E45BA7}" type="presOf" srcId="{1C56574D-5ABC-5E41-921B-C84CABB29F02}" destId="{1EFF95F1-82B7-CF4B-8D8A-B10ED2B21D6C}" srcOrd="1" destOrd="0" presId="urn:microsoft.com/office/officeart/2005/8/layout/process3"/>
    <dgm:cxn modelId="{66B3E339-D578-0B47-9884-6907C08BCB92}" type="presOf" srcId="{C91034A6-AFC4-E24A-A1E8-2ECBC9C02754}" destId="{7F7EB52C-99A8-9442-B91C-0D2AFA45D67A}" srcOrd="0" destOrd="0" presId="urn:microsoft.com/office/officeart/2005/8/layout/process3"/>
    <dgm:cxn modelId="{AF3EE269-EC4D-DB4B-80AD-B642EBF15A7E}" srcId="{6348E050-17E2-B543-88E5-03100AD4E327}" destId="{FB656153-EC75-7947-8CF7-9B647571AC32}" srcOrd="1" destOrd="0" parTransId="{BA6B00F5-F375-D34C-A433-64844BA0CCE3}" sibTransId="{1C56574D-5ABC-5E41-921B-C84CABB29F02}"/>
    <dgm:cxn modelId="{798AB74A-ED0C-6941-8069-FC432F1B3920}" type="presOf" srcId="{48D2EB2E-1E54-874D-BB63-175A13B4663B}" destId="{DFA145CF-8528-DF40-9112-99C32FEEFBCF}" srcOrd="1" destOrd="0" presId="urn:microsoft.com/office/officeart/2005/8/layout/process3"/>
    <dgm:cxn modelId="{67496F7B-105A-1841-B08A-A2BCCD0C37F2}" srcId="{6348E050-17E2-B543-88E5-03100AD4E327}" destId="{2DDD92D9-E4EE-9145-B61D-8549E2B43413}" srcOrd="2" destOrd="0" parTransId="{CF75CEA9-3542-D847-98FF-AFE8D198BBCA}" sibTransId="{C4280DAF-DCD4-4944-A6D9-F0A15A207F6C}"/>
    <dgm:cxn modelId="{EDB3358B-2F91-FF44-AA25-36F818B08C96}" srcId="{2DDD92D9-E4EE-9145-B61D-8549E2B43413}" destId="{C91034A6-AFC4-E24A-A1E8-2ECBC9C02754}" srcOrd="0" destOrd="0" parTransId="{1666EF6A-D095-8A42-8E60-08DEC2ACE829}" sibTransId="{D9803381-74C6-9544-9B3D-83D4A36E9F8D}"/>
    <dgm:cxn modelId="{70ADC59B-3C64-464C-BF5E-BE97AA9B7722}" type="presOf" srcId="{BC04526A-A85A-E14A-8A8F-FAB20C795DC6}" destId="{28A26F1B-DC6D-C54F-AD8F-AA8A312A3865}" srcOrd="0" destOrd="0" presId="urn:microsoft.com/office/officeart/2005/8/layout/process3"/>
    <dgm:cxn modelId="{2B8BD39E-EC18-D842-A947-16695A81DA68}" type="presOf" srcId="{48D2EB2E-1E54-874D-BB63-175A13B4663B}" destId="{96B424C8-3517-7848-9195-D850AB07574C}" srcOrd="0" destOrd="0" presId="urn:microsoft.com/office/officeart/2005/8/layout/process3"/>
    <dgm:cxn modelId="{DA6A80A0-F8AF-FD42-B06F-709B69539652}" type="presOf" srcId="{99E4DEAB-1C4D-1B40-A5B8-8E89AA920697}" destId="{7F7EB52C-99A8-9442-B91C-0D2AFA45D67A}" srcOrd="0" destOrd="1" presId="urn:microsoft.com/office/officeart/2005/8/layout/process3"/>
    <dgm:cxn modelId="{D2E8F6AD-E86A-DD46-AE85-E459242DB938}" type="presOf" srcId="{FB656153-EC75-7947-8CF7-9B647571AC32}" destId="{954C11F2-EFCC-4C43-89BB-FDAC93256010}" srcOrd="1" destOrd="0" presId="urn:microsoft.com/office/officeart/2005/8/layout/process3"/>
    <dgm:cxn modelId="{817D12B9-E085-144D-9E37-DC9036B2D1F9}" type="presOf" srcId="{1C56574D-5ABC-5E41-921B-C84CABB29F02}" destId="{FAF27660-4647-A342-9FFE-3CB15F7C97D5}" srcOrd="0" destOrd="0" presId="urn:microsoft.com/office/officeart/2005/8/layout/process3"/>
    <dgm:cxn modelId="{177688B9-5BDF-4946-949D-3CD9CB124D44}" srcId="{6348E050-17E2-B543-88E5-03100AD4E327}" destId="{48D2EB2E-1E54-874D-BB63-175A13B4663B}" srcOrd="0" destOrd="0" parTransId="{7AD93695-D73A-6C40-AF8C-37A6081B860C}" sibTransId="{BC04526A-A85A-E14A-8A8F-FAB20C795DC6}"/>
    <dgm:cxn modelId="{1040A9BD-A91B-1041-9574-39505F8E95B5}" type="presOf" srcId="{6348E050-17E2-B543-88E5-03100AD4E327}" destId="{FB907577-7A9B-8F47-898E-DEB9C85815FB}" srcOrd="0" destOrd="0" presId="urn:microsoft.com/office/officeart/2005/8/layout/process3"/>
    <dgm:cxn modelId="{1CE655D1-06F1-1F41-8176-50BB379B302B}" type="presOf" srcId="{FB656153-EC75-7947-8CF7-9B647571AC32}" destId="{048F8C97-DFC3-D14D-8EBE-33D2AEFF11C8}" srcOrd="0" destOrd="0" presId="urn:microsoft.com/office/officeart/2005/8/layout/process3"/>
    <dgm:cxn modelId="{9A3E63DA-0A5C-5B42-BF74-9FBE0EE5CEDE}" type="presOf" srcId="{2DDD92D9-E4EE-9145-B61D-8549E2B43413}" destId="{38116337-5061-684F-854F-4B91669214FD}" srcOrd="1" destOrd="0" presId="urn:microsoft.com/office/officeart/2005/8/layout/process3"/>
    <dgm:cxn modelId="{55876AF4-0D0D-D144-A372-B32112742D02}" srcId="{2DDD92D9-E4EE-9145-B61D-8549E2B43413}" destId="{99E4DEAB-1C4D-1B40-A5B8-8E89AA920697}" srcOrd="1" destOrd="0" parTransId="{262DF6D5-EC29-5F4C-9557-4C75FA5E4DF6}" sibTransId="{C01160A1-22C8-1249-9C64-4B5D48F57811}"/>
    <dgm:cxn modelId="{2E15BA68-961C-DB4B-A6C3-BB6FAB45E94B}" type="presParOf" srcId="{FB907577-7A9B-8F47-898E-DEB9C85815FB}" destId="{A472CF38-EEB2-0749-AF34-B8FBAF00A659}" srcOrd="0" destOrd="0" presId="urn:microsoft.com/office/officeart/2005/8/layout/process3"/>
    <dgm:cxn modelId="{F16C232E-261D-324C-AC36-D279C6C70CAA}" type="presParOf" srcId="{A472CF38-EEB2-0749-AF34-B8FBAF00A659}" destId="{96B424C8-3517-7848-9195-D850AB07574C}" srcOrd="0" destOrd="0" presId="urn:microsoft.com/office/officeart/2005/8/layout/process3"/>
    <dgm:cxn modelId="{7A31DE51-2756-0648-BCDB-6E2BDD793A5B}" type="presParOf" srcId="{A472CF38-EEB2-0749-AF34-B8FBAF00A659}" destId="{DFA145CF-8528-DF40-9112-99C32FEEFBCF}" srcOrd="1" destOrd="0" presId="urn:microsoft.com/office/officeart/2005/8/layout/process3"/>
    <dgm:cxn modelId="{553640A7-E026-7644-BD1F-2C40B561ECFE}" type="presParOf" srcId="{A472CF38-EEB2-0749-AF34-B8FBAF00A659}" destId="{4635A973-1D09-0946-BEA5-62B015AD466F}" srcOrd="2" destOrd="0" presId="urn:microsoft.com/office/officeart/2005/8/layout/process3"/>
    <dgm:cxn modelId="{2FA12212-42FA-5544-8E2D-CC44DAE6DC69}" type="presParOf" srcId="{FB907577-7A9B-8F47-898E-DEB9C85815FB}" destId="{28A26F1B-DC6D-C54F-AD8F-AA8A312A3865}" srcOrd="1" destOrd="0" presId="urn:microsoft.com/office/officeart/2005/8/layout/process3"/>
    <dgm:cxn modelId="{6131834A-89B2-E243-B7CB-50C4180051A9}" type="presParOf" srcId="{28A26F1B-DC6D-C54F-AD8F-AA8A312A3865}" destId="{2C953C0F-97AF-D947-B210-C1495AB9E22C}" srcOrd="0" destOrd="0" presId="urn:microsoft.com/office/officeart/2005/8/layout/process3"/>
    <dgm:cxn modelId="{209A9EFE-4C05-614D-A8D2-0FD0C63BC66B}" type="presParOf" srcId="{FB907577-7A9B-8F47-898E-DEB9C85815FB}" destId="{95D57BCF-1399-BF47-927F-0417F53DECFE}" srcOrd="2" destOrd="0" presId="urn:microsoft.com/office/officeart/2005/8/layout/process3"/>
    <dgm:cxn modelId="{B94C361F-40F9-DD4C-97CA-85E3166B39F0}" type="presParOf" srcId="{95D57BCF-1399-BF47-927F-0417F53DECFE}" destId="{048F8C97-DFC3-D14D-8EBE-33D2AEFF11C8}" srcOrd="0" destOrd="0" presId="urn:microsoft.com/office/officeart/2005/8/layout/process3"/>
    <dgm:cxn modelId="{A162633C-0F84-5B4D-9D6D-61EE41B3C277}" type="presParOf" srcId="{95D57BCF-1399-BF47-927F-0417F53DECFE}" destId="{954C11F2-EFCC-4C43-89BB-FDAC93256010}" srcOrd="1" destOrd="0" presId="urn:microsoft.com/office/officeart/2005/8/layout/process3"/>
    <dgm:cxn modelId="{2AC1A8C6-D279-1346-819F-CA82549EA7DC}" type="presParOf" srcId="{95D57BCF-1399-BF47-927F-0417F53DECFE}" destId="{17CEF0EF-C399-B049-AF18-871F56B2D778}" srcOrd="2" destOrd="0" presId="urn:microsoft.com/office/officeart/2005/8/layout/process3"/>
    <dgm:cxn modelId="{1160030A-1E70-7244-87F4-249686E33CE5}" type="presParOf" srcId="{FB907577-7A9B-8F47-898E-DEB9C85815FB}" destId="{FAF27660-4647-A342-9FFE-3CB15F7C97D5}" srcOrd="3" destOrd="0" presId="urn:microsoft.com/office/officeart/2005/8/layout/process3"/>
    <dgm:cxn modelId="{C8B7BD08-E962-8742-9FDF-E4D30D416C4A}" type="presParOf" srcId="{FAF27660-4647-A342-9FFE-3CB15F7C97D5}" destId="{1EFF95F1-82B7-CF4B-8D8A-B10ED2B21D6C}" srcOrd="0" destOrd="0" presId="urn:microsoft.com/office/officeart/2005/8/layout/process3"/>
    <dgm:cxn modelId="{20445669-3C6D-8A47-93A0-F46298F8A8D9}" type="presParOf" srcId="{FB907577-7A9B-8F47-898E-DEB9C85815FB}" destId="{4DCA74E2-364D-FA43-B600-72D47C278764}" srcOrd="4" destOrd="0" presId="urn:microsoft.com/office/officeart/2005/8/layout/process3"/>
    <dgm:cxn modelId="{ABCB4EA0-363A-2E43-9B3E-9D0444C14654}" type="presParOf" srcId="{4DCA74E2-364D-FA43-B600-72D47C278764}" destId="{10E3523D-BB2B-1C42-9EE3-A4D84E97BE21}" srcOrd="0" destOrd="0" presId="urn:microsoft.com/office/officeart/2005/8/layout/process3"/>
    <dgm:cxn modelId="{CEBC0DB3-C6FF-864E-B4A2-A7AE0C224720}" type="presParOf" srcId="{4DCA74E2-364D-FA43-B600-72D47C278764}" destId="{38116337-5061-684F-854F-4B91669214FD}" srcOrd="1" destOrd="0" presId="urn:microsoft.com/office/officeart/2005/8/layout/process3"/>
    <dgm:cxn modelId="{C64C07F1-CE81-CF4A-8453-8FD2D9ED95B5}" type="presParOf" srcId="{4DCA74E2-364D-FA43-B600-72D47C278764}" destId="{7F7EB52C-99A8-9442-B91C-0D2AFA45D67A}" srcOrd="2" destOrd="0" presId="urn:microsoft.com/office/officeart/2005/8/layout/process3"/>
  </dgm:cxnLst>
  <dgm:bg/>
  <dgm:whole/>
  <dgm:extLst>
    <a:ext uri="http://schemas.microsoft.com/office/drawing/2008/diagram">
      <dsp:dataModelExt xmlns:dsp="http://schemas.microsoft.com/office/drawing/2008/diagram" relId="rId13"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DCEAC9FF-B2CA-8A4F-9072-7EB89B3C6151}" type="doc">
      <dgm:prSet loTypeId="urn:microsoft.com/office/officeart/2005/8/layout/default" loCatId="" qsTypeId="urn:microsoft.com/office/officeart/2005/8/quickstyle/simple4" qsCatId="simple" csTypeId="urn:microsoft.com/office/officeart/2005/8/colors/accent1_2" csCatId="accent1" phldr="1"/>
      <dgm:spPr/>
      <dgm:t>
        <a:bodyPr/>
        <a:lstStyle/>
        <a:p>
          <a:endParaRPr lang="en-US"/>
        </a:p>
      </dgm:t>
    </dgm:pt>
    <dgm:pt modelId="{FF1390BD-B27B-E746-B66D-9A482593A33A}">
      <dgm:prSet phldrT="[Text]"/>
      <dgm:spPr/>
      <dgm:t>
        <a:bodyPr/>
        <a:lstStyle/>
        <a:p>
          <a:r>
            <a:rPr lang="en-US" dirty="0"/>
            <a:t>Support the goals, mission and vision of IFE CG</a:t>
          </a:r>
        </a:p>
      </dgm:t>
    </dgm:pt>
    <dgm:pt modelId="{65C15DC3-F9A5-D04B-BF43-F5057504036A}" type="parTrans" cxnId="{440C7E3F-6D25-FA45-87A0-20BA6DCE494F}">
      <dgm:prSet/>
      <dgm:spPr/>
      <dgm:t>
        <a:bodyPr/>
        <a:lstStyle/>
        <a:p>
          <a:endParaRPr lang="en-US"/>
        </a:p>
      </dgm:t>
    </dgm:pt>
    <dgm:pt modelId="{9D4114D4-D030-3B46-B139-D045BC4C6953}" type="sibTrans" cxnId="{440C7E3F-6D25-FA45-87A0-20BA6DCE494F}">
      <dgm:prSet/>
      <dgm:spPr/>
      <dgm:t>
        <a:bodyPr/>
        <a:lstStyle/>
        <a:p>
          <a:endParaRPr lang="en-US"/>
        </a:p>
      </dgm:t>
    </dgm:pt>
    <dgm:pt modelId="{82B8B614-D0E4-6749-ACC3-0ED9646A98B1}">
      <dgm:prSet phldrT="[Text]"/>
      <dgm:spPr/>
      <dgm:t>
        <a:bodyPr/>
        <a:lstStyle/>
        <a:p>
          <a:r>
            <a:rPr lang="en-US" dirty="0"/>
            <a:t>IFE engagement</a:t>
          </a:r>
        </a:p>
      </dgm:t>
    </dgm:pt>
    <dgm:pt modelId="{A931FE64-290D-DC48-9B47-75033500E4D0}" type="parTrans" cxnId="{E2046A40-608A-724F-AD3E-01D6C4314A45}">
      <dgm:prSet/>
      <dgm:spPr/>
      <dgm:t>
        <a:bodyPr/>
        <a:lstStyle/>
        <a:p>
          <a:endParaRPr lang="en-US"/>
        </a:p>
      </dgm:t>
    </dgm:pt>
    <dgm:pt modelId="{9DB5B03B-8DA2-CB47-8020-3C765C836C67}" type="sibTrans" cxnId="{E2046A40-608A-724F-AD3E-01D6C4314A45}">
      <dgm:prSet/>
      <dgm:spPr/>
      <dgm:t>
        <a:bodyPr/>
        <a:lstStyle/>
        <a:p>
          <a:endParaRPr lang="en-US"/>
        </a:p>
      </dgm:t>
    </dgm:pt>
    <dgm:pt modelId="{D0D2DA76-AFB4-2149-B4D0-B4A292D9EBFC}">
      <dgm:prSet phldrT="[Text]"/>
      <dgm:spPr/>
      <dgm:t>
        <a:bodyPr/>
        <a:lstStyle/>
        <a:p>
          <a:r>
            <a:rPr lang="en-US" dirty="0"/>
            <a:t>Relevant expertise </a:t>
          </a:r>
        </a:p>
      </dgm:t>
    </dgm:pt>
    <dgm:pt modelId="{CACDA762-E910-1B4E-A67E-2921D1BBA084}" type="parTrans" cxnId="{D6DCEE25-B475-824D-8471-6EE8EB3651B5}">
      <dgm:prSet/>
      <dgm:spPr/>
      <dgm:t>
        <a:bodyPr/>
        <a:lstStyle/>
        <a:p>
          <a:endParaRPr lang="en-US"/>
        </a:p>
      </dgm:t>
    </dgm:pt>
    <dgm:pt modelId="{CE525F08-305D-FF47-8B32-77E95E2777F2}" type="sibTrans" cxnId="{D6DCEE25-B475-824D-8471-6EE8EB3651B5}">
      <dgm:prSet/>
      <dgm:spPr/>
      <dgm:t>
        <a:bodyPr/>
        <a:lstStyle/>
        <a:p>
          <a:endParaRPr lang="en-US"/>
        </a:p>
      </dgm:t>
    </dgm:pt>
    <dgm:pt modelId="{F50F455E-E92A-5745-81FF-04FFF04F6D78}">
      <dgm:prSet phldrT="[Text]"/>
      <dgm:spPr/>
      <dgm:t>
        <a:bodyPr/>
        <a:lstStyle/>
        <a:p>
          <a:r>
            <a:rPr lang="en-US" dirty="0"/>
            <a:t>Institutional/sectoral memory</a:t>
          </a:r>
        </a:p>
      </dgm:t>
    </dgm:pt>
    <dgm:pt modelId="{BC2AF9A4-4588-0E42-8693-0FFBF0C44290}" type="parTrans" cxnId="{31159270-736A-BC46-BCD2-8CDC0173A989}">
      <dgm:prSet/>
      <dgm:spPr/>
      <dgm:t>
        <a:bodyPr/>
        <a:lstStyle/>
        <a:p>
          <a:endParaRPr lang="en-US"/>
        </a:p>
      </dgm:t>
    </dgm:pt>
    <dgm:pt modelId="{B81667B8-868A-7245-9806-6A37A012FCC5}" type="sibTrans" cxnId="{31159270-736A-BC46-BCD2-8CDC0173A989}">
      <dgm:prSet/>
      <dgm:spPr/>
      <dgm:t>
        <a:bodyPr/>
        <a:lstStyle/>
        <a:p>
          <a:endParaRPr lang="en-US"/>
        </a:p>
      </dgm:t>
    </dgm:pt>
    <dgm:pt modelId="{38D584F1-7131-DC4A-81D4-C1D5DD9272B1}">
      <dgm:prSet phldrT="[Text]"/>
      <dgm:spPr>
        <a:solidFill>
          <a:srgbClr val="92D050"/>
        </a:solidFill>
      </dgm:spPr>
      <dgm:t>
        <a:bodyPr/>
        <a:lstStyle/>
        <a:p>
          <a:r>
            <a:rPr lang="en-US" b="1" cap="none" spc="50">
              <a:ln w="9525" cmpd="sng">
                <a:solidFill>
                  <a:schemeClr val="accent1"/>
                </a:solidFill>
                <a:prstDash val="solid"/>
              </a:ln>
              <a:solidFill>
                <a:srgbClr val="70AD47">
                  <a:tint val="1000"/>
                </a:srgbClr>
              </a:solidFill>
              <a:effectLst>
                <a:glow rad="38100">
                  <a:schemeClr val="accent1">
                    <a:alpha val="40000"/>
                  </a:schemeClr>
                </a:glow>
              </a:effectLst>
            </a:rPr>
            <a:t>Absence or management of conflict of interest </a:t>
          </a:r>
          <a:endParaRPr lang="en-US"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dgm:t>
    </dgm:pt>
    <dgm:pt modelId="{F9996287-A5CF-4646-B3BD-63CE136FB0D4}" type="parTrans" cxnId="{B546B6BF-9028-B04C-9E3D-1E619E3394D6}">
      <dgm:prSet/>
      <dgm:spPr/>
      <dgm:t>
        <a:bodyPr/>
        <a:lstStyle/>
        <a:p>
          <a:endParaRPr lang="en-US"/>
        </a:p>
      </dgm:t>
    </dgm:pt>
    <dgm:pt modelId="{F053F689-8D52-7148-92B6-5D81DBC6B8CF}" type="sibTrans" cxnId="{B546B6BF-9028-B04C-9E3D-1E619E3394D6}">
      <dgm:prSet/>
      <dgm:spPr/>
      <dgm:t>
        <a:bodyPr/>
        <a:lstStyle/>
        <a:p>
          <a:pPr rtl="0"/>
          <a:endParaRPr lang="en-US"/>
        </a:p>
      </dgm:t>
    </dgm:pt>
    <dgm:pt modelId="{FB3088D7-D02B-664D-89A3-923082244AA0}" type="pres">
      <dgm:prSet presAssocID="{DCEAC9FF-B2CA-8A4F-9072-7EB89B3C6151}" presName="diagram" presStyleCnt="0">
        <dgm:presLayoutVars>
          <dgm:dir/>
          <dgm:resizeHandles val="exact"/>
        </dgm:presLayoutVars>
      </dgm:prSet>
      <dgm:spPr/>
    </dgm:pt>
    <dgm:pt modelId="{1F251A97-F888-1B44-8525-A6B9F4A3BDF9}" type="pres">
      <dgm:prSet presAssocID="{FF1390BD-B27B-E746-B66D-9A482593A33A}" presName="node" presStyleLbl="node1" presStyleIdx="0" presStyleCnt="5">
        <dgm:presLayoutVars>
          <dgm:bulletEnabled val="1"/>
        </dgm:presLayoutVars>
      </dgm:prSet>
      <dgm:spPr/>
    </dgm:pt>
    <dgm:pt modelId="{DDF08874-EC9F-1E4F-9AEC-3C59D5CB90AF}" type="pres">
      <dgm:prSet presAssocID="{9D4114D4-D030-3B46-B139-D045BC4C6953}" presName="sibTrans" presStyleCnt="0"/>
      <dgm:spPr/>
    </dgm:pt>
    <dgm:pt modelId="{B3D8F4D1-91C3-CA41-863D-2D6F46BA3B11}" type="pres">
      <dgm:prSet presAssocID="{82B8B614-D0E4-6749-ACC3-0ED9646A98B1}" presName="node" presStyleLbl="node1" presStyleIdx="1" presStyleCnt="5">
        <dgm:presLayoutVars>
          <dgm:bulletEnabled val="1"/>
        </dgm:presLayoutVars>
      </dgm:prSet>
      <dgm:spPr/>
    </dgm:pt>
    <dgm:pt modelId="{F2F0411D-C811-924A-9024-5E3B41B47E3C}" type="pres">
      <dgm:prSet presAssocID="{9DB5B03B-8DA2-CB47-8020-3C765C836C67}" presName="sibTrans" presStyleCnt="0"/>
      <dgm:spPr/>
    </dgm:pt>
    <dgm:pt modelId="{D0F435D4-A007-374A-8837-57ABEA714BF0}" type="pres">
      <dgm:prSet presAssocID="{D0D2DA76-AFB4-2149-B4D0-B4A292D9EBFC}" presName="node" presStyleLbl="node1" presStyleIdx="2" presStyleCnt="5">
        <dgm:presLayoutVars>
          <dgm:bulletEnabled val="1"/>
        </dgm:presLayoutVars>
      </dgm:prSet>
      <dgm:spPr/>
    </dgm:pt>
    <dgm:pt modelId="{0A7D9886-22F8-8440-B22D-A1B7C9838D0A}" type="pres">
      <dgm:prSet presAssocID="{CE525F08-305D-FF47-8B32-77E95E2777F2}" presName="sibTrans" presStyleCnt="0"/>
      <dgm:spPr/>
    </dgm:pt>
    <dgm:pt modelId="{63B1A419-983A-E54C-8F2D-305F0A06DA20}" type="pres">
      <dgm:prSet presAssocID="{F50F455E-E92A-5745-81FF-04FFF04F6D78}" presName="node" presStyleLbl="node1" presStyleIdx="3" presStyleCnt="5">
        <dgm:presLayoutVars>
          <dgm:bulletEnabled val="1"/>
        </dgm:presLayoutVars>
      </dgm:prSet>
      <dgm:spPr/>
    </dgm:pt>
    <dgm:pt modelId="{E555CE6B-0007-E343-9227-1BABAA0BC4E8}" type="pres">
      <dgm:prSet presAssocID="{B81667B8-868A-7245-9806-6A37A012FCC5}" presName="sibTrans" presStyleCnt="0"/>
      <dgm:spPr/>
    </dgm:pt>
    <dgm:pt modelId="{7180D9F8-F415-2849-ABA7-FF49162AD145}" type="pres">
      <dgm:prSet presAssocID="{38D584F1-7131-DC4A-81D4-C1D5DD9272B1}" presName="node" presStyleLbl="node1" presStyleIdx="4" presStyleCnt="5">
        <dgm:presLayoutVars>
          <dgm:bulletEnabled val="1"/>
        </dgm:presLayoutVars>
      </dgm:prSet>
      <dgm:spPr/>
    </dgm:pt>
  </dgm:ptLst>
  <dgm:cxnLst>
    <dgm:cxn modelId="{98B9C00D-9B32-0041-B34F-DA31929FF455}" type="presOf" srcId="{DCEAC9FF-B2CA-8A4F-9072-7EB89B3C6151}" destId="{FB3088D7-D02B-664D-89A3-923082244AA0}" srcOrd="0" destOrd="0" presId="urn:microsoft.com/office/officeart/2005/8/layout/default"/>
    <dgm:cxn modelId="{D6DCEE25-B475-824D-8471-6EE8EB3651B5}" srcId="{DCEAC9FF-B2CA-8A4F-9072-7EB89B3C6151}" destId="{D0D2DA76-AFB4-2149-B4D0-B4A292D9EBFC}" srcOrd="2" destOrd="0" parTransId="{CACDA762-E910-1B4E-A67E-2921D1BBA084}" sibTransId="{CE525F08-305D-FF47-8B32-77E95E2777F2}"/>
    <dgm:cxn modelId="{9E2A3C3A-F8B5-4740-B497-605631C4D2E4}" type="presOf" srcId="{38D584F1-7131-DC4A-81D4-C1D5DD9272B1}" destId="{7180D9F8-F415-2849-ABA7-FF49162AD145}" srcOrd="0" destOrd="0" presId="urn:microsoft.com/office/officeart/2005/8/layout/default"/>
    <dgm:cxn modelId="{440C7E3F-6D25-FA45-87A0-20BA6DCE494F}" srcId="{DCEAC9FF-B2CA-8A4F-9072-7EB89B3C6151}" destId="{FF1390BD-B27B-E746-B66D-9A482593A33A}" srcOrd="0" destOrd="0" parTransId="{65C15DC3-F9A5-D04B-BF43-F5057504036A}" sibTransId="{9D4114D4-D030-3B46-B139-D045BC4C6953}"/>
    <dgm:cxn modelId="{E2046A40-608A-724F-AD3E-01D6C4314A45}" srcId="{DCEAC9FF-B2CA-8A4F-9072-7EB89B3C6151}" destId="{82B8B614-D0E4-6749-ACC3-0ED9646A98B1}" srcOrd="1" destOrd="0" parTransId="{A931FE64-290D-DC48-9B47-75033500E4D0}" sibTransId="{9DB5B03B-8DA2-CB47-8020-3C765C836C67}"/>
    <dgm:cxn modelId="{21CB2344-D8AE-F846-97D3-3B137097E375}" type="presOf" srcId="{D0D2DA76-AFB4-2149-B4D0-B4A292D9EBFC}" destId="{D0F435D4-A007-374A-8837-57ABEA714BF0}" srcOrd="0" destOrd="0" presId="urn:microsoft.com/office/officeart/2005/8/layout/default"/>
    <dgm:cxn modelId="{9E4F4368-12D0-6248-961F-E212081DF161}" type="presOf" srcId="{FF1390BD-B27B-E746-B66D-9A482593A33A}" destId="{1F251A97-F888-1B44-8525-A6B9F4A3BDF9}" srcOrd="0" destOrd="0" presId="urn:microsoft.com/office/officeart/2005/8/layout/default"/>
    <dgm:cxn modelId="{31159270-736A-BC46-BCD2-8CDC0173A989}" srcId="{DCEAC9FF-B2CA-8A4F-9072-7EB89B3C6151}" destId="{F50F455E-E92A-5745-81FF-04FFF04F6D78}" srcOrd="3" destOrd="0" parTransId="{BC2AF9A4-4588-0E42-8693-0FFBF0C44290}" sibTransId="{B81667B8-868A-7245-9806-6A37A012FCC5}"/>
    <dgm:cxn modelId="{A234AB99-B3F8-4647-AA96-589086D99632}" type="presOf" srcId="{F50F455E-E92A-5745-81FF-04FFF04F6D78}" destId="{63B1A419-983A-E54C-8F2D-305F0A06DA20}" srcOrd="0" destOrd="0" presId="urn:microsoft.com/office/officeart/2005/8/layout/default"/>
    <dgm:cxn modelId="{68491FB6-D29A-4148-B043-BCB3EEF654AB}" type="presOf" srcId="{82B8B614-D0E4-6749-ACC3-0ED9646A98B1}" destId="{B3D8F4D1-91C3-CA41-863D-2D6F46BA3B11}" srcOrd="0" destOrd="0" presId="urn:microsoft.com/office/officeart/2005/8/layout/default"/>
    <dgm:cxn modelId="{B546B6BF-9028-B04C-9E3D-1E619E3394D6}" srcId="{DCEAC9FF-B2CA-8A4F-9072-7EB89B3C6151}" destId="{38D584F1-7131-DC4A-81D4-C1D5DD9272B1}" srcOrd="4" destOrd="0" parTransId="{F9996287-A5CF-4646-B3BD-63CE136FB0D4}" sibTransId="{F053F689-8D52-7148-92B6-5D81DBC6B8CF}"/>
    <dgm:cxn modelId="{CC8F66A7-BC94-434E-A1A9-651A58AD98A8}" type="presParOf" srcId="{FB3088D7-D02B-664D-89A3-923082244AA0}" destId="{1F251A97-F888-1B44-8525-A6B9F4A3BDF9}" srcOrd="0" destOrd="0" presId="urn:microsoft.com/office/officeart/2005/8/layout/default"/>
    <dgm:cxn modelId="{22974C4B-CB8C-8F42-A21F-6CFEAB4A4109}" type="presParOf" srcId="{FB3088D7-D02B-664D-89A3-923082244AA0}" destId="{DDF08874-EC9F-1E4F-9AEC-3C59D5CB90AF}" srcOrd="1" destOrd="0" presId="urn:microsoft.com/office/officeart/2005/8/layout/default"/>
    <dgm:cxn modelId="{9DFEA0CB-96B2-CD48-A640-61E04E988BD2}" type="presParOf" srcId="{FB3088D7-D02B-664D-89A3-923082244AA0}" destId="{B3D8F4D1-91C3-CA41-863D-2D6F46BA3B11}" srcOrd="2" destOrd="0" presId="urn:microsoft.com/office/officeart/2005/8/layout/default"/>
    <dgm:cxn modelId="{AB26BFD6-E401-C049-AF2F-7F1E93C88166}" type="presParOf" srcId="{FB3088D7-D02B-664D-89A3-923082244AA0}" destId="{F2F0411D-C811-924A-9024-5E3B41B47E3C}" srcOrd="3" destOrd="0" presId="urn:microsoft.com/office/officeart/2005/8/layout/default"/>
    <dgm:cxn modelId="{7835789E-C50B-7843-8600-B092764B285D}" type="presParOf" srcId="{FB3088D7-D02B-664D-89A3-923082244AA0}" destId="{D0F435D4-A007-374A-8837-57ABEA714BF0}" srcOrd="4" destOrd="0" presId="urn:microsoft.com/office/officeart/2005/8/layout/default"/>
    <dgm:cxn modelId="{28A5C018-168C-084D-B5A1-84F4CA59ABCA}" type="presParOf" srcId="{FB3088D7-D02B-664D-89A3-923082244AA0}" destId="{0A7D9886-22F8-8440-B22D-A1B7C9838D0A}" srcOrd="5" destOrd="0" presId="urn:microsoft.com/office/officeart/2005/8/layout/default"/>
    <dgm:cxn modelId="{B35CC594-00CC-4845-860E-5BBF5C8BCAC8}" type="presParOf" srcId="{FB3088D7-D02B-664D-89A3-923082244AA0}" destId="{63B1A419-983A-E54C-8F2D-305F0A06DA20}" srcOrd="6" destOrd="0" presId="urn:microsoft.com/office/officeart/2005/8/layout/default"/>
    <dgm:cxn modelId="{18ABD6D0-8F0E-CE43-B777-3773968F2D6B}" type="presParOf" srcId="{FB3088D7-D02B-664D-89A3-923082244AA0}" destId="{E555CE6B-0007-E343-9227-1BABAA0BC4E8}" srcOrd="7" destOrd="0" presId="urn:microsoft.com/office/officeart/2005/8/layout/default"/>
    <dgm:cxn modelId="{E087159F-E944-B24E-82C2-1F1E4A3EDB8F}" type="presParOf" srcId="{FB3088D7-D02B-664D-89A3-923082244AA0}" destId="{7180D9F8-F415-2849-ABA7-FF49162AD145}"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A4D37D4-EDBA-E144-9E45-61734CDA7A4F}" type="doc">
      <dgm:prSet loTypeId="urn:microsoft.com/office/officeart/2005/8/layout/cycle6" loCatId="" qsTypeId="urn:microsoft.com/office/officeart/2005/8/quickstyle/simple1" qsCatId="simple" csTypeId="urn:microsoft.com/office/officeart/2005/8/colors/accent1_4" csCatId="accent1" phldr="1"/>
      <dgm:spPr/>
      <dgm:t>
        <a:bodyPr/>
        <a:lstStyle/>
        <a:p>
          <a:endParaRPr lang="en-US"/>
        </a:p>
      </dgm:t>
    </dgm:pt>
    <dgm:pt modelId="{7A30D8EB-5965-B742-B260-D0DC52E2E1E9}">
      <dgm:prSet custT="1"/>
      <dgm:spPr/>
      <dgm:t>
        <a:bodyPr/>
        <a:lstStyle/>
        <a:p>
          <a:pPr rtl="0"/>
          <a:r>
            <a:rPr lang="en-US" sz="2000" b="0" i="0" baseline="0"/>
            <a:t>Contribute to IFE Core Group strategy, work plan development and delivery (+financial contribution)</a:t>
          </a:r>
          <a:endParaRPr lang="en-US" sz="2000"/>
        </a:p>
      </dgm:t>
    </dgm:pt>
    <dgm:pt modelId="{B2C6033A-77C9-F94A-B6F3-0D189D0A1B79}" type="parTrans" cxnId="{1752F6A2-EAC8-B54A-8BD1-D6DB98545712}">
      <dgm:prSet/>
      <dgm:spPr/>
      <dgm:t>
        <a:bodyPr/>
        <a:lstStyle/>
        <a:p>
          <a:endParaRPr lang="en-US" sz="2400">
            <a:solidFill>
              <a:sysClr val="windowText" lastClr="000000"/>
            </a:solidFill>
          </a:endParaRPr>
        </a:p>
      </dgm:t>
    </dgm:pt>
    <dgm:pt modelId="{3D1411D9-C036-EF4F-84AF-DA0EBD9F7893}" type="sibTrans" cxnId="{1752F6A2-EAC8-B54A-8BD1-D6DB98545712}">
      <dgm:prSet/>
      <dgm:spPr/>
      <dgm:t>
        <a:bodyPr/>
        <a:lstStyle/>
        <a:p>
          <a:endParaRPr lang="en-US" sz="2400">
            <a:solidFill>
              <a:sysClr val="windowText" lastClr="000000"/>
            </a:solidFill>
          </a:endParaRPr>
        </a:p>
      </dgm:t>
    </dgm:pt>
    <dgm:pt modelId="{DF976058-A7CC-CD45-B845-05DE98DA6735}">
      <dgm:prSet custT="1"/>
      <dgm:spPr/>
      <dgm:t>
        <a:bodyPr/>
        <a:lstStyle/>
        <a:p>
          <a:pPr rtl="0"/>
          <a:r>
            <a:rPr lang="en-US" sz="2000" b="0" i="0" baseline="0"/>
            <a:t>Contribute peer-to-peer support to IFE Core Group members </a:t>
          </a:r>
          <a:endParaRPr lang="en-US" sz="2000"/>
        </a:p>
      </dgm:t>
    </dgm:pt>
    <dgm:pt modelId="{0CAD6E16-6F66-784B-9257-1A96812B6275}" type="parTrans" cxnId="{B155F85C-7E0E-A441-98BB-3C990A1FA700}">
      <dgm:prSet/>
      <dgm:spPr/>
      <dgm:t>
        <a:bodyPr/>
        <a:lstStyle/>
        <a:p>
          <a:endParaRPr lang="en-US" sz="2400">
            <a:solidFill>
              <a:sysClr val="windowText" lastClr="000000"/>
            </a:solidFill>
          </a:endParaRPr>
        </a:p>
      </dgm:t>
    </dgm:pt>
    <dgm:pt modelId="{E48ACF3B-68FD-084B-BAF8-F8117C9F766B}" type="sibTrans" cxnId="{B155F85C-7E0E-A441-98BB-3C990A1FA700}">
      <dgm:prSet/>
      <dgm:spPr/>
      <dgm:t>
        <a:bodyPr/>
        <a:lstStyle/>
        <a:p>
          <a:endParaRPr lang="en-US" sz="2400">
            <a:solidFill>
              <a:sysClr val="windowText" lastClr="000000"/>
            </a:solidFill>
          </a:endParaRPr>
        </a:p>
      </dgm:t>
    </dgm:pt>
    <dgm:pt modelId="{E3357FF3-E647-E048-93CB-0A87F78B4BAC}">
      <dgm:prSet custT="1"/>
      <dgm:spPr/>
      <dgm:t>
        <a:bodyPr/>
        <a:lstStyle/>
        <a:p>
          <a:pPr rtl="0"/>
          <a:r>
            <a:rPr lang="en-US" sz="2000" b="0" i="0" baseline="0"/>
            <a:t>Commit to transparency, management and avoidance regarding conflicts of interest. </a:t>
          </a:r>
          <a:endParaRPr lang="en-US" sz="2000" dirty="0"/>
        </a:p>
      </dgm:t>
    </dgm:pt>
    <dgm:pt modelId="{70BB6D54-CABC-504B-9FFE-38ACFFA6CC9E}" type="parTrans" cxnId="{16056DA1-FA2D-0F45-A7DA-E5E4EC4DFD21}">
      <dgm:prSet/>
      <dgm:spPr/>
      <dgm:t>
        <a:bodyPr/>
        <a:lstStyle/>
        <a:p>
          <a:endParaRPr lang="en-US" sz="2400">
            <a:solidFill>
              <a:sysClr val="windowText" lastClr="000000"/>
            </a:solidFill>
          </a:endParaRPr>
        </a:p>
      </dgm:t>
    </dgm:pt>
    <dgm:pt modelId="{31909E35-A255-6041-B482-B679A95A8DCE}" type="sibTrans" cxnId="{16056DA1-FA2D-0F45-A7DA-E5E4EC4DFD21}">
      <dgm:prSet/>
      <dgm:spPr/>
      <dgm:t>
        <a:bodyPr/>
        <a:lstStyle/>
        <a:p>
          <a:endParaRPr lang="en-US" sz="2400">
            <a:solidFill>
              <a:sysClr val="windowText" lastClr="000000"/>
            </a:solidFill>
          </a:endParaRPr>
        </a:p>
      </dgm:t>
    </dgm:pt>
    <dgm:pt modelId="{67F9E58D-770B-AD48-A6BB-4DAE93F037DE}">
      <dgm:prSet custT="1"/>
      <dgm:spPr/>
      <dgm:t>
        <a:bodyPr>
          <a:scene3d>
            <a:camera prst="orthographicFront"/>
            <a:lightRig rig="soft" dir="t">
              <a:rot lat="0" lon="0" rev="15600000"/>
            </a:lightRig>
          </a:scene3d>
          <a:sp3d extrusionH="57150" prstMaterial="softEdge">
            <a:bevelT w="25400" h="38100"/>
          </a:sp3d>
        </a:bodyPr>
        <a:lstStyle/>
        <a:p>
          <a:pPr rtl="0"/>
          <a:r>
            <a:rPr lang="en-US" sz="2000" b="1" i="0" cap="none" spc="0" baseline="0" dirty="0">
              <a:ln/>
              <a:solidFill>
                <a:schemeClr val="accent4"/>
              </a:solidFill>
              <a:effectLst/>
            </a:rPr>
            <a:t>Answer questions on the IYCF forum on the online forum, </a:t>
          </a:r>
          <a:r>
            <a:rPr lang="en-US" sz="2000" b="1" i="0" cap="none" spc="0" baseline="0" dirty="0" err="1">
              <a:ln/>
              <a:solidFill>
                <a:schemeClr val="accent4"/>
              </a:solidFill>
              <a:effectLst/>
            </a:rPr>
            <a:t>en</a:t>
          </a:r>
          <a:r>
            <a:rPr lang="en-US" sz="2000" b="1" i="0" cap="none" spc="0" baseline="0" dirty="0">
              <a:ln/>
              <a:solidFill>
                <a:schemeClr val="accent4"/>
              </a:solidFill>
              <a:effectLst/>
            </a:rPr>
            <a:t>-net </a:t>
          </a:r>
          <a:endParaRPr lang="en-US" sz="2000" b="1" cap="none" spc="0" dirty="0">
            <a:ln/>
            <a:solidFill>
              <a:schemeClr val="accent4"/>
            </a:solidFill>
            <a:effectLst/>
          </a:endParaRPr>
        </a:p>
      </dgm:t>
    </dgm:pt>
    <dgm:pt modelId="{C5E8FE71-7239-514C-9B32-2CF996EEDB69}" type="parTrans" cxnId="{9487E681-7D23-7543-A352-7EC1843F02E9}">
      <dgm:prSet/>
      <dgm:spPr/>
      <dgm:t>
        <a:bodyPr/>
        <a:lstStyle/>
        <a:p>
          <a:endParaRPr lang="en-US" sz="2400">
            <a:solidFill>
              <a:sysClr val="windowText" lastClr="000000"/>
            </a:solidFill>
          </a:endParaRPr>
        </a:p>
      </dgm:t>
    </dgm:pt>
    <dgm:pt modelId="{EFA448DE-06C9-6A48-AC91-724E15CF5625}" type="sibTrans" cxnId="{9487E681-7D23-7543-A352-7EC1843F02E9}">
      <dgm:prSet/>
      <dgm:spPr/>
      <dgm:t>
        <a:bodyPr/>
        <a:lstStyle/>
        <a:p>
          <a:endParaRPr lang="en-US" sz="2400">
            <a:solidFill>
              <a:sysClr val="windowText" lastClr="000000"/>
            </a:solidFill>
          </a:endParaRPr>
        </a:p>
      </dgm:t>
    </dgm:pt>
    <dgm:pt modelId="{8A58F59F-3141-5744-9ADF-D983A0379E2B}">
      <dgm:prSet custT="1"/>
      <dgm:spPr/>
      <dgm:t>
        <a:bodyPr/>
        <a:lstStyle/>
        <a:p>
          <a:pPr rtl="0"/>
          <a:r>
            <a:rPr lang="en-US" sz="2000" b="0" i="0" baseline="0"/>
            <a:t>Participate in all IFE Core Group monthly calls (80% annual attendance) </a:t>
          </a:r>
          <a:endParaRPr lang="en-US" sz="2000" dirty="0"/>
        </a:p>
      </dgm:t>
    </dgm:pt>
    <dgm:pt modelId="{C3E392DC-49FD-244D-8071-E427326820D8}" type="parTrans" cxnId="{6EF8706D-E16E-4541-953E-87E76BF23371}">
      <dgm:prSet/>
      <dgm:spPr/>
      <dgm:t>
        <a:bodyPr/>
        <a:lstStyle/>
        <a:p>
          <a:endParaRPr lang="en-US" sz="2400">
            <a:solidFill>
              <a:sysClr val="windowText" lastClr="000000"/>
            </a:solidFill>
          </a:endParaRPr>
        </a:p>
      </dgm:t>
    </dgm:pt>
    <dgm:pt modelId="{4475041F-8A78-B041-89DE-88ED244542B6}" type="sibTrans" cxnId="{6EF8706D-E16E-4541-953E-87E76BF23371}">
      <dgm:prSet/>
      <dgm:spPr/>
      <dgm:t>
        <a:bodyPr/>
        <a:lstStyle/>
        <a:p>
          <a:endParaRPr lang="en-US" sz="2400">
            <a:solidFill>
              <a:sysClr val="windowText" lastClr="000000"/>
            </a:solidFill>
          </a:endParaRPr>
        </a:p>
      </dgm:t>
    </dgm:pt>
    <dgm:pt modelId="{25DE1AB4-815D-9D42-8336-0C3B944C62B7}">
      <dgm:prSet custT="1"/>
      <dgm:spPr/>
      <dgm:t>
        <a:bodyPr/>
        <a:lstStyle/>
        <a:p>
          <a:pPr rtl="0"/>
          <a:r>
            <a:rPr lang="en-US" sz="2000" b="0" i="0" baseline="0"/>
            <a:t>Attend annual IFE Core Group meeting </a:t>
          </a:r>
          <a:endParaRPr lang="en-US" sz="2000" dirty="0"/>
        </a:p>
      </dgm:t>
    </dgm:pt>
    <dgm:pt modelId="{6042A2F5-44E0-A34A-B0A6-AC32DF447B9A}" type="parTrans" cxnId="{05255F4F-07B7-ED47-AB83-58D7320561B3}">
      <dgm:prSet/>
      <dgm:spPr/>
      <dgm:t>
        <a:bodyPr/>
        <a:lstStyle/>
        <a:p>
          <a:endParaRPr lang="en-US" sz="2400">
            <a:solidFill>
              <a:sysClr val="windowText" lastClr="000000"/>
            </a:solidFill>
          </a:endParaRPr>
        </a:p>
      </dgm:t>
    </dgm:pt>
    <dgm:pt modelId="{4CD75D25-ED76-754D-86F2-A8DC8F651A29}" type="sibTrans" cxnId="{05255F4F-07B7-ED47-AB83-58D7320561B3}">
      <dgm:prSet/>
      <dgm:spPr/>
      <dgm:t>
        <a:bodyPr/>
        <a:lstStyle/>
        <a:p>
          <a:pPr rtl="0"/>
          <a:endParaRPr lang="en-US" sz="2400">
            <a:solidFill>
              <a:sysClr val="windowText" lastClr="000000"/>
            </a:solidFill>
          </a:endParaRPr>
        </a:p>
      </dgm:t>
    </dgm:pt>
    <dgm:pt modelId="{F5A25F4A-5A2B-8448-BFE6-3D915ED6B190}" type="pres">
      <dgm:prSet presAssocID="{2A4D37D4-EDBA-E144-9E45-61734CDA7A4F}" presName="cycle" presStyleCnt="0">
        <dgm:presLayoutVars>
          <dgm:dir/>
          <dgm:resizeHandles val="exact"/>
        </dgm:presLayoutVars>
      </dgm:prSet>
      <dgm:spPr/>
    </dgm:pt>
    <dgm:pt modelId="{960CCA6E-9EF7-1B4F-9D20-465430622005}" type="pres">
      <dgm:prSet presAssocID="{7A30D8EB-5965-B742-B260-D0DC52E2E1E9}" presName="node" presStyleLbl="node1" presStyleIdx="0" presStyleCnt="6" custScaleX="349931" custScaleY="142207">
        <dgm:presLayoutVars>
          <dgm:bulletEnabled val="1"/>
        </dgm:presLayoutVars>
      </dgm:prSet>
      <dgm:spPr/>
    </dgm:pt>
    <dgm:pt modelId="{F06AD048-01A2-C648-8B5E-9D436ACF71FF}" type="pres">
      <dgm:prSet presAssocID="{7A30D8EB-5965-B742-B260-D0DC52E2E1E9}" presName="spNode" presStyleCnt="0"/>
      <dgm:spPr/>
    </dgm:pt>
    <dgm:pt modelId="{D6ED7264-2D87-A746-B014-DF7DC5AB7CC6}" type="pres">
      <dgm:prSet presAssocID="{3D1411D9-C036-EF4F-84AF-DA0EBD9F7893}" presName="sibTrans" presStyleLbl="sibTrans1D1" presStyleIdx="0" presStyleCnt="6"/>
      <dgm:spPr/>
    </dgm:pt>
    <dgm:pt modelId="{4E83B6C2-90A9-0942-954A-FA52C47E9A2D}" type="pres">
      <dgm:prSet presAssocID="{DF976058-A7CC-CD45-B845-05DE98DA6735}" presName="node" presStyleLbl="node1" presStyleIdx="1" presStyleCnt="6" custScaleX="349931" custScaleY="142207" custRadScaleRad="143317" custRadScaleInc="73856">
        <dgm:presLayoutVars>
          <dgm:bulletEnabled val="1"/>
        </dgm:presLayoutVars>
      </dgm:prSet>
      <dgm:spPr/>
    </dgm:pt>
    <dgm:pt modelId="{8E6F137D-F5DD-974D-A78A-CDB1696B8A33}" type="pres">
      <dgm:prSet presAssocID="{DF976058-A7CC-CD45-B845-05DE98DA6735}" presName="spNode" presStyleCnt="0"/>
      <dgm:spPr/>
    </dgm:pt>
    <dgm:pt modelId="{8C1B760C-C32E-0A42-B0CC-A1A9F684FFAC}" type="pres">
      <dgm:prSet presAssocID="{E48ACF3B-68FD-084B-BAF8-F8117C9F766B}" presName="sibTrans" presStyleLbl="sibTrans1D1" presStyleIdx="1" presStyleCnt="6"/>
      <dgm:spPr/>
    </dgm:pt>
    <dgm:pt modelId="{721A8830-D91A-AA43-AAC3-DC93169C7E8D}" type="pres">
      <dgm:prSet presAssocID="{E3357FF3-E647-E048-93CB-0A87F78B4BAC}" presName="node" presStyleLbl="node1" presStyleIdx="2" presStyleCnt="6" custScaleX="349931" custScaleY="142207" custRadScaleRad="142537" custRadScaleInc="-79846">
        <dgm:presLayoutVars>
          <dgm:bulletEnabled val="1"/>
        </dgm:presLayoutVars>
      </dgm:prSet>
      <dgm:spPr/>
    </dgm:pt>
    <dgm:pt modelId="{58FF2251-2131-6749-9A3A-09EDA8AA71E6}" type="pres">
      <dgm:prSet presAssocID="{E3357FF3-E647-E048-93CB-0A87F78B4BAC}" presName="spNode" presStyleCnt="0"/>
      <dgm:spPr/>
    </dgm:pt>
    <dgm:pt modelId="{FFC57B8F-3FBF-B940-84DD-F13898227F40}" type="pres">
      <dgm:prSet presAssocID="{31909E35-A255-6041-B482-B679A95A8DCE}" presName="sibTrans" presStyleLbl="sibTrans1D1" presStyleIdx="2" presStyleCnt="6"/>
      <dgm:spPr/>
    </dgm:pt>
    <dgm:pt modelId="{A7F7D0B1-FF08-7E48-95E1-C2723FC9B458}" type="pres">
      <dgm:prSet presAssocID="{67F9E58D-770B-AD48-A6BB-4DAE93F037DE}" presName="node" presStyleLbl="node1" presStyleIdx="3" presStyleCnt="6" custScaleX="349931" custScaleY="142207">
        <dgm:presLayoutVars>
          <dgm:bulletEnabled val="1"/>
        </dgm:presLayoutVars>
      </dgm:prSet>
      <dgm:spPr/>
    </dgm:pt>
    <dgm:pt modelId="{1ECB2D3C-D20F-FF44-BEB2-086C3415CE33}" type="pres">
      <dgm:prSet presAssocID="{67F9E58D-770B-AD48-A6BB-4DAE93F037DE}" presName="spNode" presStyleCnt="0"/>
      <dgm:spPr/>
    </dgm:pt>
    <dgm:pt modelId="{33784D4C-47E2-A84C-913C-B123E9663C40}" type="pres">
      <dgm:prSet presAssocID="{EFA448DE-06C9-6A48-AC91-724E15CF5625}" presName="sibTrans" presStyleLbl="sibTrans1D1" presStyleIdx="3" presStyleCnt="6"/>
      <dgm:spPr/>
    </dgm:pt>
    <dgm:pt modelId="{942B9746-9D63-8A4A-BDF6-CB62AB25B088}" type="pres">
      <dgm:prSet presAssocID="{8A58F59F-3141-5744-9ADF-D983A0379E2B}" presName="node" presStyleLbl="node1" presStyleIdx="4" presStyleCnt="6" custScaleX="349931" custScaleY="142207" custRadScaleRad="136429" custRadScaleInc="84986">
        <dgm:presLayoutVars>
          <dgm:bulletEnabled val="1"/>
        </dgm:presLayoutVars>
      </dgm:prSet>
      <dgm:spPr/>
    </dgm:pt>
    <dgm:pt modelId="{04E05B34-CB87-3242-A259-B7179DE6DCCA}" type="pres">
      <dgm:prSet presAssocID="{8A58F59F-3141-5744-9ADF-D983A0379E2B}" presName="spNode" presStyleCnt="0"/>
      <dgm:spPr/>
    </dgm:pt>
    <dgm:pt modelId="{0A74163F-FF67-F049-86F8-50753984B7BB}" type="pres">
      <dgm:prSet presAssocID="{4475041F-8A78-B041-89DE-88ED244542B6}" presName="sibTrans" presStyleLbl="sibTrans1D1" presStyleIdx="4" presStyleCnt="6"/>
      <dgm:spPr/>
    </dgm:pt>
    <dgm:pt modelId="{D2F67F69-1151-114D-A1FD-C0CF1300877B}" type="pres">
      <dgm:prSet presAssocID="{25DE1AB4-815D-9D42-8336-0C3B944C62B7}" presName="node" presStyleLbl="node1" presStyleIdx="5" presStyleCnt="6" custScaleX="349931" custScaleY="142207" custRadScaleRad="140152" custRadScaleInc="-80255">
        <dgm:presLayoutVars>
          <dgm:bulletEnabled val="1"/>
        </dgm:presLayoutVars>
      </dgm:prSet>
      <dgm:spPr/>
    </dgm:pt>
    <dgm:pt modelId="{9F137A15-F97A-364A-9435-8BFD06F4EDA5}" type="pres">
      <dgm:prSet presAssocID="{25DE1AB4-815D-9D42-8336-0C3B944C62B7}" presName="spNode" presStyleCnt="0"/>
      <dgm:spPr/>
    </dgm:pt>
    <dgm:pt modelId="{C754C69D-0AC6-7D49-9418-421E91103C4C}" type="pres">
      <dgm:prSet presAssocID="{4CD75D25-ED76-754D-86F2-A8DC8F651A29}" presName="sibTrans" presStyleLbl="sibTrans1D1" presStyleIdx="5" presStyleCnt="6"/>
      <dgm:spPr/>
    </dgm:pt>
  </dgm:ptLst>
  <dgm:cxnLst>
    <dgm:cxn modelId="{B9F4E031-FEF1-154D-8B7F-B7D5EC2482FB}" type="presOf" srcId="{7A30D8EB-5965-B742-B260-D0DC52E2E1E9}" destId="{960CCA6E-9EF7-1B4F-9D20-465430622005}" srcOrd="0" destOrd="0" presId="urn:microsoft.com/office/officeart/2005/8/layout/cycle6"/>
    <dgm:cxn modelId="{9A1A0334-31F5-D14C-AA45-82BC712D958C}" type="presOf" srcId="{67F9E58D-770B-AD48-A6BB-4DAE93F037DE}" destId="{A7F7D0B1-FF08-7E48-95E1-C2723FC9B458}" srcOrd="0" destOrd="0" presId="urn:microsoft.com/office/officeart/2005/8/layout/cycle6"/>
    <dgm:cxn modelId="{B155F85C-7E0E-A441-98BB-3C990A1FA700}" srcId="{2A4D37D4-EDBA-E144-9E45-61734CDA7A4F}" destId="{DF976058-A7CC-CD45-B845-05DE98DA6735}" srcOrd="1" destOrd="0" parTransId="{0CAD6E16-6F66-784B-9257-1A96812B6275}" sibTransId="{E48ACF3B-68FD-084B-BAF8-F8117C9F766B}"/>
    <dgm:cxn modelId="{7D1D8561-28B3-DA4B-A83A-33A2EA5E49F6}" type="presOf" srcId="{8A58F59F-3141-5744-9ADF-D983A0379E2B}" destId="{942B9746-9D63-8A4A-BDF6-CB62AB25B088}" srcOrd="0" destOrd="0" presId="urn:microsoft.com/office/officeart/2005/8/layout/cycle6"/>
    <dgm:cxn modelId="{27950C4A-6A32-624C-BD6F-1BDE90E3C727}" type="presOf" srcId="{EFA448DE-06C9-6A48-AC91-724E15CF5625}" destId="{33784D4C-47E2-A84C-913C-B123E9663C40}" srcOrd="0" destOrd="0" presId="urn:microsoft.com/office/officeart/2005/8/layout/cycle6"/>
    <dgm:cxn modelId="{8547426A-FF62-DC4A-BD7E-DC088A5AE08C}" type="presOf" srcId="{DF976058-A7CC-CD45-B845-05DE98DA6735}" destId="{4E83B6C2-90A9-0942-954A-FA52C47E9A2D}" srcOrd="0" destOrd="0" presId="urn:microsoft.com/office/officeart/2005/8/layout/cycle6"/>
    <dgm:cxn modelId="{6EF8706D-E16E-4541-953E-87E76BF23371}" srcId="{2A4D37D4-EDBA-E144-9E45-61734CDA7A4F}" destId="{8A58F59F-3141-5744-9ADF-D983A0379E2B}" srcOrd="4" destOrd="0" parTransId="{C3E392DC-49FD-244D-8071-E427326820D8}" sibTransId="{4475041F-8A78-B041-89DE-88ED244542B6}"/>
    <dgm:cxn modelId="{05255F4F-07B7-ED47-AB83-58D7320561B3}" srcId="{2A4D37D4-EDBA-E144-9E45-61734CDA7A4F}" destId="{25DE1AB4-815D-9D42-8336-0C3B944C62B7}" srcOrd="5" destOrd="0" parTransId="{6042A2F5-44E0-A34A-B0A6-AC32DF447B9A}" sibTransId="{4CD75D25-ED76-754D-86F2-A8DC8F651A29}"/>
    <dgm:cxn modelId="{5B1F965A-438C-564E-97A8-F4B399D39BCD}" type="presOf" srcId="{4475041F-8A78-B041-89DE-88ED244542B6}" destId="{0A74163F-FF67-F049-86F8-50753984B7BB}" srcOrd="0" destOrd="0" presId="urn:microsoft.com/office/officeart/2005/8/layout/cycle6"/>
    <dgm:cxn modelId="{61AEF87F-D7DF-0145-92D9-FB472F822E04}" type="presOf" srcId="{E3357FF3-E647-E048-93CB-0A87F78B4BAC}" destId="{721A8830-D91A-AA43-AAC3-DC93169C7E8D}" srcOrd="0" destOrd="0" presId="urn:microsoft.com/office/officeart/2005/8/layout/cycle6"/>
    <dgm:cxn modelId="{9487E681-7D23-7543-A352-7EC1843F02E9}" srcId="{2A4D37D4-EDBA-E144-9E45-61734CDA7A4F}" destId="{67F9E58D-770B-AD48-A6BB-4DAE93F037DE}" srcOrd="3" destOrd="0" parTransId="{C5E8FE71-7239-514C-9B32-2CF996EEDB69}" sibTransId="{EFA448DE-06C9-6A48-AC91-724E15CF5625}"/>
    <dgm:cxn modelId="{16056DA1-FA2D-0F45-A7DA-E5E4EC4DFD21}" srcId="{2A4D37D4-EDBA-E144-9E45-61734CDA7A4F}" destId="{E3357FF3-E647-E048-93CB-0A87F78B4BAC}" srcOrd="2" destOrd="0" parTransId="{70BB6D54-CABC-504B-9FFE-38ACFFA6CC9E}" sibTransId="{31909E35-A255-6041-B482-B679A95A8DCE}"/>
    <dgm:cxn modelId="{1752F6A2-EAC8-B54A-8BD1-D6DB98545712}" srcId="{2A4D37D4-EDBA-E144-9E45-61734CDA7A4F}" destId="{7A30D8EB-5965-B742-B260-D0DC52E2E1E9}" srcOrd="0" destOrd="0" parTransId="{B2C6033A-77C9-F94A-B6F3-0D189D0A1B79}" sibTransId="{3D1411D9-C036-EF4F-84AF-DA0EBD9F7893}"/>
    <dgm:cxn modelId="{7360B9C7-6A5D-9B42-AF11-A6DCFAC04E37}" type="presOf" srcId="{3D1411D9-C036-EF4F-84AF-DA0EBD9F7893}" destId="{D6ED7264-2D87-A746-B014-DF7DC5AB7CC6}" srcOrd="0" destOrd="0" presId="urn:microsoft.com/office/officeart/2005/8/layout/cycle6"/>
    <dgm:cxn modelId="{C6F617CA-0322-A049-A584-EF78AD977C05}" type="presOf" srcId="{E48ACF3B-68FD-084B-BAF8-F8117C9F766B}" destId="{8C1B760C-C32E-0A42-B0CC-A1A9F684FFAC}" srcOrd="0" destOrd="0" presId="urn:microsoft.com/office/officeart/2005/8/layout/cycle6"/>
    <dgm:cxn modelId="{4C725ACD-6429-2E47-9A98-B9F526AAFAF5}" type="presOf" srcId="{4CD75D25-ED76-754D-86F2-A8DC8F651A29}" destId="{C754C69D-0AC6-7D49-9418-421E91103C4C}" srcOrd="0" destOrd="0" presId="urn:microsoft.com/office/officeart/2005/8/layout/cycle6"/>
    <dgm:cxn modelId="{0D03F0D0-2CC3-E04B-9F90-A6539BA81B62}" type="presOf" srcId="{31909E35-A255-6041-B482-B679A95A8DCE}" destId="{FFC57B8F-3FBF-B940-84DD-F13898227F40}" srcOrd="0" destOrd="0" presId="urn:microsoft.com/office/officeart/2005/8/layout/cycle6"/>
    <dgm:cxn modelId="{B10D75E1-F233-B847-812F-45CF805D4044}" type="presOf" srcId="{25DE1AB4-815D-9D42-8336-0C3B944C62B7}" destId="{D2F67F69-1151-114D-A1FD-C0CF1300877B}" srcOrd="0" destOrd="0" presId="urn:microsoft.com/office/officeart/2005/8/layout/cycle6"/>
    <dgm:cxn modelId="{4BEED0FC-02E0-6D45-977D-4448E070EDAB}" type="presOf" srcId="{2A4D37D4-EDBA-E144-9E45-61734CDA7A4F}" destId="{F5A25F4A-5A2B-8448-BFE6-3D915ED6B190}" srcOrd="0" destOrd="0" presId="urn:microsoft.com/office/officeart/2005/8/layout/cycle6"/>
    <dgm:cxn modelId="{EB1927F2-7B83-D544-8239-C649B588E8EF}" type="presParOf" srcId="{F5A25F4A-5A2B-8448-BFE6-3D915ED6B190}" destId="{960CCA6E-9EF7-1B4F-9D20-465430622005}" srcOrd="0" destOrd="0" presId="urn:microsoft.com/office/officeart/2005/8/layout/cycle6"/>
    <dgm:cxn modelId="{945F3566-7ADB-F944-8F87-EF2147727975}" type="presParOf" srcId="{F5A25F4A-5A2B-8448-BFE6-3D915ED6B190}" destId="{F06AD048-01A2-C648-8B5E-9D436ACF71FF}" srcOrd="1" destOrd="0" presId="urn:microsoft.com/office/officeart/2005/8/layout/cycle6"/>
    <dgm:cxn modelId="{52EB088B-E06F-DC4A-A954-1D58BCDC87C0}" type="presParOf" srcId="{F5A25F4A-5A2B-8448-BFE6-3D915ED6B190}" destId="{D6ED7264-2D87-A746-B014-DF7DC5AB7CC6}" srcOrd="2" destOrd="0" presId="urn:microsoft.com/office/officeart/2005/8/layout/cycle6"/>
    <dgm:cxn modelId="{ECAA2C06-F603-1C46-B0C3-E2C0719C1B39}" type="presParOf" srcId="{F5A25F4A-5A2B-8448-BFE6-3D915ED6B190}" destId="{4E83B6C2-90A9-0942-954A-FA52C47E9A2D}" srcOrd="3" destOrd="0" presId="urn:microsoft.com/office/officeart/2005/8/layout/cycle6"/>
    <dgm:cxn modelId="{CF911701-4F02-CC49-9075-CC25E3C502E1}" type="presParOf" srcId="{F5A25F4A-5A2B-8448-BFE6-3D915ED6B190}" destId="{8E6F137D-F5DD-974D-A78A-CDB1696B8A33}" srcOrd="4" destOrd="0" presId="urn:microsoft.com/office/officeart/2005/8/layout/cycle6"/>
    <dgm:cxn modelId="{1070A1E0-37B4-7B48-8791-7224819C7259}" type="presParOf" srcId="{F5A25F4A-5A2B-8448-BFE6-3D915ED6B190}" destId="{8C1B760C-C32E-0A42-B0CC-A1A9F684FFAC}" srcOrd="5" destOrd="0" presId="urn:microsoft.com/office/officeart/2005/8/layout/cycle6"/>
    <dgm:cxn modelId="{39AE3FBF-2492-6A43-B318-FA4BA1307D15}" type="presParOf" srcId="{F5A25F4A-5A2B-8448-BFE6-3D915ED6B190}" destId="{721A8830-D91A-AA43-AAC3-DC93169C7E8D}" srcOrd="6" destOrd="0" presId="urn:microsoft.com/office/officeart/2005/8/layout/cycle6"/>
    <dgm:cxn modelId="{8B03442B-A47C-A34D-9A38-AAB50F5BD5F8}" type="presParOf" srcId="{F5A25F4A-5A2B-8448-BFE6-3D915ED6B190}" destId="{58FF2251-2131-6749-9A3A-09EDA8AA71E6}" srcOrd="7" destOrd="0" presId="urn:microsoft.com/office/officeart/2005/8/layout/cycle6"/>
    <dgm:cxn modelId="{AAD0BF88-D618-7E41-83A6-3E8443A206F1}" type="presParOf" srcId="{F5A25F4A-5A2B-8448-BFE6-3D915ED6B190}" destId="{FFC57B8F-3FBF-B940-84DD-F13898227F40}" srcOrd="8" destOrd="0" presId="urn:microsoft.com/office/officeart/2005/8/layout/cycle6"/>
    <dgm:cxn modelId="{951EDE7A-9DC5-7245-9438-B4C165D56D78}" type="presParOf" srcId="{F5A25F4A-5A2B-8448-BFE6-3D915ED6B190}" destId="{A7F7D0B1-FF08-7E48-95E1-C2723FC9B458}" srcOrd="9" destOrd="0" presId="urn:microsoft.com/office/officeart/2005/8/layout/cycle6"/>
    <dgm:cxn modelId="{20E8436D-731D-944F-B4AC-62CCB01590DE}" type="presParOf" srcId="{F5A25F4A-5A2B-8448-BFE6-3D915ED6B190}" destId="{1ECB2D3C-D20F-FF44-BEB2-086C3415CE33}" srcOrd="10" destOrd="0" presId="urn:microsoft.com/office/officeart/2005/8/layout/cycle6"/>
    <dgm:cxn modelId="{EE10C410-7D76-1944-BB5F-1D4803513A20}" type="presParOf" srcId="{F5A25F4A-5A2B-8448-BFE6-3D915ED6B190}" destId="{33784D4C-47E2-A84C-913C-B123E9663C40}" srcOrd="11" destOrd="0" presId="urn:microsoft.com/office/officeart/2005/8/layout/cycle6"/>
    <dgm:cxn modelId="{A5F21094-5FC2-6842-A976-4E26B8F98E06}" type="presParOf" srcId="{F5A25F4A-5A2B-8448-BFE6-3D915ED6B190}" destId="{942B9746-9D63-8A4A-BDF6-CB62AB25B088}" srcOrd="12" destOrd="0" presId="urn:microsoft.com/office/officeart/2005/8/layout/cycle6"/>
    <dgm:cxn modelId="{F7A5971D-C8FC-7A48-80AD-2247E75DE849}" type="presParOf" srcId="{F5A25F4A-5A2B-8448-BFE6-3D915ED6B190}" destId="{04E05B34-CB87-3242-A259-B7179DE6DCCA}" srcOrd="13" destOrd="0" presId="urn:microsoft.com/office/officeart/2005/8/layout/cycle6"/>
    <dgm:cxn modelId="{DEE97269-6D49-EC41-BF94-212BA756902C}" type="presParOf" srcId="{F5A25F4A-5A2B-8448-BFE6-3D915ED6B190}" destId="{0A74163F-FF67-F049-86F8-50753984B7BB}" srcOrd="14" destOrd="0" presId="urn:microsoft.com/office/officeart/2005/8/layout/cycle6"/>
    <dgm:cxn modelId="{0F5F944D-4C0C-1F4B-B40C-3A7A94105FB9}" type="presParOf" srcId="{F5A25F4A-5A2B-8448-BFE6-3D915ED6B190}" destId="{D2F67F69-1151-114D-A1FD-C0CF1300877B}" srcOrd="15" destOrd="0" presId="urn:microsoft.com/office/officeart/2005/8/layout/cycle6"/>
    <dgm:cxn modelId="{53A58169-E1F3-0D47-9AE2-C73485291D40}" type="presParOf" srcId="{F5A25F4A-5A2B-8448-BFE6-3D915ED6B190}" destId="{9F137A15-F97A-364A-9435-8BFD06F4EDA5}" srcOrd="16" destOrd="0" presId="urn:microsoft.com/office/officeart/2005/8/layout/cycle6"/>
    <dgm:cxn modelId="{DC04057A-8C8E-F84E-9ACD-9F15D41CEBBF}" type="presParOf" srcId="{F5A25F4A-5A2B-8448-BFE6-3D915ED6B190}" destId="{C754C69D-0AC6-7D49-9418-421E91103C4C}" srcOrd="17"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1A35FC8-703A-6F46-B1EF-D3D7569E44B2}" type="doc">
      <dgm:prSet loTypeId="urn:microsoft.com/office/officeart/2005/8/layout/gear1" loCatId="" qsTypeId="urn:microsoft.com/office/officeart/2005/8/quickstyle/simple4" qsCatId="simple" csTypeId="urn:microsoft.com/office/officeart/2005/8/colors/accent1_2" csCatId="accent1" phldr="1"/>
      <dgm:spPr/>
      <dgm:t>
        <a:bodyPr/>
        <a:lstStyle/>
        <a:p>
          <a:endParaRPr lang="en-US"/>
        </a:p>
      </dgm:t>
    </dgm:pt>
    <dgm:pt modelId="{44E76995-3BC8-5040-8486-512621362C67}">
      <dgm:prSet custT="1"/>
      <dgm:spPr/>
      <dgm:t>
        <a:bodyPr/>
        <a:lstStyle/>
        <a:p>
          <a:pPr rtl="0"/>
          <a:r>
            <a:rPr lang="en-US" sz="1600" b="1" i="1" baseline="0" dirty="0"/>
            <a:t>Coordinated and chaired by ENN – guided by Steering Committee </a:t>
          </a:r>
          <a:endParaRPr lang="en-US" sz="1600" dirty="0"/>
        </a:p>
      </dgm:t>
    </dgm:pt>
    <dgm:pt modelId="{F3798282-3B20-7541-8613-4CF260AA3934}" type="parTrans" cxnId="{4E581401-85BD-0D4E-BE6F-CC81250658AD}">
      <dgm:prSet/>
      <dgm:spPr/>
      <dgm:t>
        <a:bodyPr/>
        <a:lstStyle/>
        <a:p>
          <a:endParaRPr lang="en-US"/>
        </a:p>
      </dgm:t>
    </dgm:pt>
    <dgm:pt modelId="{47FADD60-A7F8-9944-877C-B17C1DC89A74}" type="sibTrans" cxnId="{4E581401-85BD-0D4E-BE6F-CC81250658AD}">
      <dgm:prSet/>
      <dgm:spPr/>
      <dgm:t>
        <a:bodyPr/>
        <a:lstStyle/>
        <a:p>
          <a:endParaRPr lang="en-US"/>
        </a:p>
      </dgm:t>
    </dgm:pt>
    <dgm:pt modelId="{06348CDF-213F-754D-AF66-3E25D2F8D889}">
      <dgm:prSet custT="1"/>
      <dgm:spPr/>
      <dgm:t>
        <a:bodyPr/>
        <a:lstStyle/>
        <a:p>
          <a:pPr rtl="0"/>
          <a:r>
            <a:rPr lang="en-US" sz="1200" i="1" dirty="0"/>
            <a:t>Marie McGrath (ENN) - Linda Shaker Berbari (ENN)</a:t>
          </a:r>
          <a:endParaRPr lang="en-US" sz="1200" dirty="0"/>
        </a:p>
      </dgm:t>
    </dgm:pt>
    <dgm:pt modelId="{41C94F53-086E-BE43-A9E1-DB0BB29B8B80}" type="parTrans" cxnId="{977BD14C-A759-2347-B7E6-ADED8909941B}">
      <dgm:prSet/>
      <dgm:spPr/>
      <dgm:t>
        <a:bodyPr/>
        <a:lstStyle/>
        <a:p>
          <a:endParaRPr lang="en-US"/>
        </a:p>
      </dgm:t>
    </dgm:pt>
    <dgm:pt modelId="{4DF2D69A-A0D0-9944-A998-65EEA0FC997B}" type="sibTrans" cxnId="{977BD14C-A759-2347-B7E6-ADED8909941B}">
      <dgm:prSet/>
      <dgm:spPr/>
      <dgm:t>
        <a:bodyPr/>
        <a:lstStyle/>
        <a:p>
          <a:endParaRPr lang="en-US"/>
        </a:p>
      </dgm:t>
    </dgm:pt>
    <dgm:pt modelId="{6455D96A-F6CA-A645-B5F9-94E97BEC6299}">
      <dgm:prSet custT="1"/>
      <dgm:spPr/>
      <dgm:t>
        <a:bodyPr/>
        <a:lstStyle/>
        <a:p>
          <a:pPr rtl="0"/>
          <a:r>
            <a:rPr lang="en-US" sz="1200" i="1" dirty="0"/>
            <a:t>Diane Hollande (UNICEF)  - Alessandro </a:t>
          </a:r>
          <a:r>
            <a:rPr lang="en-US" sz="1200" i="1" dirty="0" err="1"/>
            <a:t>Iellamo</a:t>
          </a:r>
          <a:r>
            <a:rPr lang="en-US" sz="1200" i="1" dirty="0"/>
            <a:t> (Save the Children)</a:t>
          </a:r>
          <a:endParaRPr lang="en-US" sz="1200" dirty="0"/>
        </a:p>
      </dgm:t>
    </dgm:pt>
    <dgm:pt modelId="{97F69733-1232-BC4D-8DB5-7B559854483C}" type="parTrans" cxnId="{39C3DC33-88F3-6C45-87C8-FB1F49D34DC2}">
      <dgm:prSet/>
      <dgm:spPr/>
      <dgm:t>
        <a:bodyPr/>
        <a:lstStyle/>
        <a:p>
          <a:endParaRPr lang="en-US"/>
        </a:p>
      </dgm:t>
    </dgm:pt>
    <dgm:pt modelId="{DA25B01E-BFCA-D14B-AF45-C909C18CAEE4}" type="sibTrans" cxnId="{39C3DC33-88F3-6C45-87C8-FB1F49D34DC2}">
      <dgm:prSet/>
      <dgm:spPr/>
      <dgm:t>
        <a:bodyPr/>
        <a:lstStyle/>
        <a:p>
          <a:endParaRPr lang="en-US"/>
        </a:p>
      </dgm:t>
    </dgm:pt>
    <dgm:pt modelId="{8ACBEA86-FFA1-3E41-83B0-C4DFF84FA7F9}">
      <dgm:prSet/>
      <dgm:spPr/>
      <dgm:t>
        <a:bodyPr/>
        <a:lstStyle/>
        <a:p>
          <a:pPr rtl="0"/>
          <a:r>
            <a:rPr lang="en-US" b="1" i="1" baseline="0" dirty="0"/>
            <a:t>Regular member meetings and e-mail exchange</a:t>
          </a:r>
          <a:endParaRPr lang="en-US" dirty="0"/>
        </a:p>
      </dgm:t>
    </dgm:pt>
    <dgm:pt modelId="{642C97F0-6E9A-EC4F-95CE-A97C677CC1B5}" type="parTrans" cxnId="{FE705458-6242-AE47-AE10-0C45F16D4326}">
      <dgm:prSet/>
      <dgm:spPr/>
      <dgm:t>
        <a:bodyPr/>
        <a:lstStyle/>
        <a:p>
          <a:endParaRPr lang="en-US"/>
        </a:p>
      </dgm:t>
    </dgm:pt>
    <dgm:pt modelId="{6B4AED9C-F1C7-3848-80E3-BBEFB7480DF2}" type="sibTrans" cxnId="{FE705458-6242-AE47-AE10-0C45F16D4326}">
      <dgm:prSet/>
      <dgm:spPr/>
      <dgm:t>
        <a:bodyPr/>
        <a:lstStyle/>
        <a:p>
          <a:endParaRPr lang="en-US"/>
        </a:p>
      </dgm:t>
    </dgm:pt>
    <dgm:pt modelId="{00E937C4-2932-C243-8066-22BF57AD20DA}">
      <dgm:prSet/>
      <dgm:spPr/>
      <dgm:t>
        <a:bodyPr/>
        <a:lstStyle/>
        <a:p>
          <a:pPr rtl="0"/>
          <a:r>
            <a:rPr lang="en-US" b="1" i="1" baseline="0" dirty="0"/>
            <a:t>Working groups of members formed for specific tasks </a:t>
          </a:r>
          <a:endParaRPr lang="en-US" dirty="0"/>
        </a:p>
      </dgm:t>
    </dgm:pt>
    <dgm:pt modelId="{CE26567D-97E5-564C-8B71-6B32FC0DDAD6}" type="parTrans" cxnId="{099CA029-8B3E-8D4D-8306-31B0A3557322}">
      <dgm:prSet/>
      <dgm:spPr/>
      <dgm:t>
        <a:bodyPr/>
        <a:lstStyle/>
        <a:p>
          <a:endParaRPr lang="en-US"/>
        </a:p>
      </dgm:t>
    </dgm:pt>
    <dgm:pt modelId="{BAA9859B-8257-1648-B2F8-BCB7F7512F57}" type="sibTrans" cxnId="{099CA029-8B3E-8D4D-8306-31B0A3557322}">
      <dgm:prSet/>
      <dgm:spPr/>
      <dgm:t>
        <a:bodyPr/>
        <a:lstStyle/>
        <a:p>
          <a:pPr rtl="0"/>
          <a:endParaRPr lang="en-US"/>
        </a:p>
      </dgm:t>
    </dgm:pt>
    <dgm:pt modelId="{46C011DE-FFDC-C842-BFA0-FA358660D36A}">
      <dgm:prSet custT="1"/>
      <dgm:spPr/>
      <dgm:t>
        <a:bodyPr/>
        <a:lstStyle/>
        <a:p>
          <a:pPr rtl="0"/>
          <a:r>
            <a:rPr lang="en-US" sz="1200" i="1" dirty="0"/>
            <a:t>Alexandra </a:t>
          </a:r>
          <a:r>
            <a:rPr lang="en-US" sz="1200" i="1" dirty="0" err="1"/>
            <a:t>Rutishauser-perera</a:t>
          </a:r>
          <a:r>
            <a:rPr lang="en-US" sz="1200" i="1" dirty="0"/>
            <a:t> (ACF)  - </a:t>
          </a:r>
          <a:r>
            <a:rPr lang="en-US" sz="1200" i="1" dirty="0" err="1"/>
            <a:t>Aunchalee</a:t>
          </a:r>
          <a:r>
            <a:rPr lang="en-US" sz="1200" i="1" dirty="0"/>
            <a:t> </a:t>
          </a:r>
          <a:r>
            <a:rPr lang="en-US" sz="1200" i="1" dirty="0" err="1"/>
            <a:t>Palmquist</a:t>
          </a:r>
          <a:r>
            <a:rPr lang="en-US" sz="1200" i="1" dirty="0"/>
            <a:t> (CGBI) </a:t>
          </a:r>
          <a:endParaRPr lang="en-US" sz="1200" dirty="0"/>
        </a:p>
      </dgm:t>
    </dgm:pt>
    <dgm:pt modelId="{68B57E15-0AA8-A740-B394-1551E83C95A8}" type="sibTrans" cxnId="{EFB60C15-D426-F94C-96DE-404B95D2F1F5}">
      <dgm:prSet/>
      <dgm:spPr/>
      <dgm:t>
        <a:bodyPr/>
        <a:lstStyle/>
        <a:p>
          <a:endParaRPr lang="en-US"/>
        </a:p>
      </dgm:t>
    </dgm:pt>
    <dgm:pt modelId="{35E84693-23F8-C941-A99D-05FD68501DC1}" type="parTrans" cxnId="{EFB60C15-D426-F94C-96DE-404B95D2F1F5}">
      <dgm:prSet/>
      <dgm:spPr/>
      <dgm:t>
        <a:bodyPr/>
        <a:lstStyle/>
        <a:p>
          <a:endParaRPr lang="en-US"/>
        </a:p>
      </dgm:t>
    </dgm:pt>
    <dgm:pt modelId="{8F517854-E3EC-F44E-89E4-097389F52D14}" type="pres">
      <dgm:prSet presAssocID="{E1A35FC8-703A-6F46-B1EF-D3D7569E44B2}" presName="composite" presStyleCnt="0">
        <dgm:presLayoutVars>
          <dgm:chMax val="3"/>
          <dgm:animLvl val="lvl"/>
          <dgm:resizeHandles val="exact"/>
        </dgm:presLayoutVars>
      </dgm:prSet>
      <dgm:spPr/>
    </dgm:pt>
    <dgm:pt modelId="{1C37863F-2BAE-0D4F-9618-82B4B3026D28}" type="pres">
      <dgm:prSet presAssocID="{44E76995-3BC8-5040-8486-512621362C67}" presName="gear1" presStyleLbl="node1" presStyleIdx="0" presStyleCnt="3">
        <dgm:presLayoutVars>
          <dgm:chMax val="1"/>
          <dgm:bulletEnabled val="1"/>
        </dgm:presLayoutVars>
      </dgm:prSet>
      <dgm:spPr/>
    </dgm:pt>
    <dgm:pt modelId="{9DFA0824-212E-0E43-8158-7384DDE0CD6F}" type="pres">
      <dgm:prSet presAssocID="{44E76995-3BC8-5040-8486-512621362C67}" presName="gear1srcNode" presStyleLbl="node1" presStyleIdx="0" presStyleCnt="3"/>
      <dgm:spPr/>
    </dgm:pt>
    <dgm:pt modelId="{6E985ACA-5A48-264D-8B0E-BBD549DF442D}" type="pres">
      <dgm:prSet presAssocID="{44E76995-3BC8-5040-8486-512621362C67}" presName="gear1dstNode" presStyleLbl="node1" presStyleIdx="0" presStyleCnt="3"/>
      <dgm:spPr/>
    </dgm:pt>
    <dgm:pt modelId="{42ABC245-1721-D542-AD18-24B27F135E57}" type="pres">
      <dgm:prSet presAssocID="{44E76995-3BC8-5040-8486-512621362C67}" presName="gear1ch" presStyleLbl="fgAcc1" presStyleIdx="0" presStyleCnt="1" custScaleX="261647" custScaleY="75983" custLinFactNeighborX="-3071" custLinFactNeighborY="29338">
        <dgm:presLayoutVars>
          <dgm:chMax val="0"/>
          <dgm:bulletEnabled val="1"/>
        </dgm:presLayoutVars>
      </dgm:prSet>
      <dgm:spPr/>
    </dgm:pt>
    <dgm:pt modelId="{F394A656-6441-7344-8B2D-4CD9C0273951}" type="pres">
      <dgm:prSet presAssocID="{8ACBEA86-FFA1-3E41-83B0-C4DFF84FA7F9}" presName="gear2" presStyleLbl="node1" presStyleIdx="1" presStyleCnt="3">
        <dgm:presLayoutVars>
          <dgm:chMax val="1"/>
          <dgm:bulletEnabled val="1"/>
        </dgm:presLayoutVars>
      </dgm:prSet>
      <dgm:spPr/>
    </dgm:pt>
    <dgm:pt modelId="{DF3010EE-5ACB-8D47-A66E-6E51CEF5F8CE}" type="pres">
      <dgm:prSet presAssocID="{8ACBEA86-FFA1-3E41-83B0-C4DFF84FA7F9}" presName="gear2srcNode" presStyleLbl="node1" presStyleIdx="1" presStyleCnt="3"/>
      <dgm:spPr/>
    </dgm:pt>
    <dgm:pt modelId="{66E714A3-2634-314F-ABE2-BBCEBF1BCB2D}" type="pres">
      <dgm:prSet presAssocID="{8ACBEA86-FFA1-3E41-83B0-C4DFF84FA7F9}" presName="gear2dstNode" presStyleLbl="node1" presStyleIdx="1" presStyleCnt="3"/>
      <dgm:spPr/>
    </dgm:pt>
    <dgm:pt modelId="{A730E5EE-7C2E-4741-89DD-30761C298B14}" type="pres">
      <dgm:prSet presAssocID="{00E937C4-2932-C243-8066-22BF57AD20DA}" presName="gear3" presStyleLbl="node1" presStyleIdx="2" presStyleCnt="3"/>
      <dgm:spPr/>
    </dgm:pt>
    <dgm:pt modelId="{FFA22B2A-9021-4346-9834-77EA9DB314CD}" type="pres">
      <dgm:prSet presAssocID="{00E937C4-2932-C243-8066-22BF57AD20DA}" presName="gear3tx" presStyleLbl="node1" presStyleIdx="2" presStyleCnt="3">
        <dgm:presLayoutVars>
          <dgm:chMax val="1"/>
          <dgm:bulletEnabled val="1"/>
        </dgm:presLayoutVars>
      </dgm:prSet>
      <dgm:spPr/>
    </dgm:pt>
    <dgm:pt modelId="{D686FD0E-FDA2-B64E-813A-DA8780281895}" type="pres">
      <dgm:prSet presAssocID="{00E937C4-2932-C243-8066-22BF57AD20DA}" presName="gear3srcNode" presStyleLbl="node1" presStyleIdx="2" presStyleCnt="3"/>
      <dgm:spPr/>
    </dgm:pt>
    <dgm:pt modelId="{F3147EC4-B63B-D749-9360-7682EB6E05AA}" type="pres">
      <dgm:prSet presAssocID="{00E937C4-2932-C243-8066-22BF57AD20DA}" presName="gear3dstNode" presStyleLbl="node1" presStyleIdx="2" presStyleCnt="3"/>
      <dgm:spPr/>
    </dgm:pt>
    <dgm:pt modelId="{443DA1AC-362B-6A4A-A49D-432214C184BC}" type="pres">
      <dgm:prSet presAssocID="{47FADD60-A7F8-9944-877C-B17C1DC89A74}" presName="connector1" presStyleLbl="sibTrans2D1" presStyleIdx="0" presStyleCnt="3"/>
      <dgm:spPr/>
    </dgm:pt>
    <dgm:pt modelId="{6E1ECE8D-4E77-554D-9C8D-B9A502E2C5D5}" type="pres">
      <dgm:prSet presAssocID="{6B4AED9C-F1C7-3848-80E3-BBEFB7480DF2}" presName="connector2" presStyleLbl="sibTrans2D1" presStyleIdx="1" presStyleCnt="3"/>
      <dgm:spPr/>
    </dgm:pt>
    <dgm:pt modelId="{DC1930C9-8A5B-9244-B781-D946871BDED6}" type="pres">
      <dgm:prSet presAssocID="{BAA9859B-8257-1648-B2F8-BCB7F7512F57}" presName="connector3" presStyleLbl="sibTrans2D1" presStyleIdx="2" presStyleCnt="3"/>
      <dgm:spPr/>
    </dgm:pt>
  </dgm:ptLst>
  <dgm:cxnLst>
    <dgm:cxn modelId="{4E581401-85BD-0D4E-BE6F-CC81250658AD}" srcId="{E1A35FC8-703A-6F46-B1EF-D3D7569E44B2}" destId="{44E76995-3BC8-5040-8486-512621362C67}" srcOrd="0" destOrd="0" parTransId="{F3798282-3B20-7541-8613-4CF260AA3934}" sibTransId="{47FADD60-A7F8-9944-877C-B17C1DC89A74}"/>
    <dgm:cxn modelId="{30393B0E-42BA-6E47-97E9-5B14123242A0}" type="presOf" srcId="{6455D96A-F6CA-A645-B5F9-94E97BEC6299}" destId="{42ABC245-1721-D542-AD18-24B27F135E57}" srcOrd="0" destOrd="1" presId="urn:microsoft.com/office/officeart/2005/8/layout/gear1"/>
    <dgm:cxn modelId="{EFB60C15-D426-F94C-96DE-404B95D2F1F5}" srcId="{44E76995-3BC8-5040-8486-512621362C67}" destId="{46C011DE-FFDC-C842-BFA0-FA358660D36A}" srcOrd="2" destOrd="0" parTransId="{35E84693-23F8-C941-A99D-05FD68501DC1}" sibTransId="{68B57E15-0AA8-A740-B394-1551E83C95A8}"/>
    <dgm:cxn modelId="{099CA029-8B3E-8D4D-8306-31B0A3557322}" srcId="{E1A35FC8-703A-6F46-B1EF-D3D7569E44B2}" destId="{00E937C4-2932-C243-8066-22BF57AD20DA}" srcOrd="2" destOrd="0" parTransId="{CE26567D-97E5-564C-8B71-6B32FC0DDAD6}" sibTransId="{BAA9859B-8257-1648-B2F8-BCB7F7512F57}"/>
    <dgm:cxn modelId="{3A1BCD2B-0DD3-644D-B41E-34E8F0ED3ECC}" type="presOf" srcId="{44E76995-3BC8-5040-8486-512621362C67}" destId="{6E985ACA-5A48-264D-8B0E-BBD549DF442D}" srcOrd="2" destOrd="0" presId="urn:microsoft.com/office/officeart/2005/8/layout/gear1"/>
    <dgm:cxn modelId="{39C3DC33-88F3-6C45-87C8-FB1F49D34DC2}" srcId="{44E76995-3BC8-5040-8486-512621362C67}" destId="{6455D96A-F6CA-A645-B5F9-94E97BEC6299}" srcOrd="1" destOrd="0" parTransId="{97F69733-1232-BC4D-8DB5-7B559854483C}" sibTransId="{DA25B01E-BFCA-D14B-AF45-C909C18CAEE4}"/>
    <dgm:cxn modelId="{04DC3567-5250-654A-8F3C-BCF934474A26}" type="presOf" srcId="{BAA9859B-8257-1648-B2F8-BCB7F7512F57}" destId="{DC1930C9-8A5B-9244-B781-D946871BDED6}" srcOrd="0" destOrd="0" presId="urn:microsoft.com/office/officeart/2005/8/layout/gear1"/>
    <dgm:cxn modelId="{977BD14C-A759-2347-B7E6-ADED8909941B}" srcId="{44E76995-3BC8-5040-8486-512621362C67}" destId="{06348CDF-213F-754D-AF66-3E25D2F8D889}" srcOrd="0" destOrd="0" parTransId="{41C94F53-086E-BE43-A9E1-DB0BB29B8B80}" sibTransId="{4DF2D69A-A0D0-9944-A998-65EEA0FC997B}"/>
    <dgm:cxn modelId="{41C09E72-DE75-B54E-BF55-88EE0F78CB9D}" type="presOf" srcId="{00E937C4-2932-C243-8066-22BF57AD20DA}" destId="{A730E5EE-7C2E-4741-89DD-30761C298B14}" srcOrd="0" destOrd="0" presId="urn:microsoft.com/office/officeart/2005/8/layout/gear1"/>
    <dgm:cxn modelId="{A119A474-8035-2841-BF9E-20182FAE1CDF}" type="presOf" srcId="{8ACBEA86-FFA1-3E41-83B0-C4DFF84FA7F9}" destId="{DF3010EE-5ACB-8D47-A66E-6E51CEF5F8CE}" srcOrd="1" destOrd="0" presId="urn:microsoft.com/office/officeart/2005/8/layout/gear1"/>
    <dgm:cxn modelId="{FE705458-6242-AE47-AE10-0C45F16D4326}" srcId="{E1A35FC8-703A-6F46-B1EF-D3D7569E44B2}" destId="{8ACBEA86-FFA1-3E41-83B0-C4DFF84FA7F9}" srcOrd="1" destOrd="0" parTransId="{642C97F0-6E9A-EC4F-95CE-A97C677CC1B5}" sibTransId="{6B4AED9C-F1C7-3848-80E3-BBEFB7480DF2}"/>
    <dgm:cxn modelId="{975D537B-E7F2-C341-A5F1-3D333817565E}" type="presOf" srcId="{00E937C4-2932-C243-8066-22BF57AD20DA}" destId="{F3147EC4-B63B-D749-9360-7682EB6E05AA}" srcOrd="3" destOrd="0" presId="urn:microsoft.com/office/officeart/2005/8/layout/gear1"/>
    <dgm:cxn modelId="{2E4AB77F-0338-3648-9501-F243A0DD9929}" type="presOf" srcId="{00E937C4-2932-C243-8066-22BF57AD20DA}" destId="{D686FD0E-FDA2-B64E-813A-DA8780281895}" srcOrd="2" destOrd="0" presId="urn:microsoft.com/office/officeart/2005/8/layout/gear1"/>
    <dgm:cxn modelId="{7461F07F-80C6-D445-886E-D6F156C84739}" type="presOf" srcId="{46C011DE-FFDC-C842-BFA0-FA358660D36A}" destId="{42ABC245-1721-D542-AD18-24B27F135E57}" srcOrd="0" destOrd="2" presId="urn:microsoft.com/office/officeart/2005/8/layout/gear1"/>
    <dgm:cxn modelId="{10A45589-9D92-1141-9DCF-8BE457BC4BF1}" type="presOf" srcId="{47FADD60-A7F8-9944-877C-B17C1DC89A74}" destId="{443DA1AC-362B-6A4A-A49D-432214C184BC}" srcOrd="0" destOrd="0" presId="urn:microsoft.com/office/officeart/2005/8/layout/gear1"/>
    <dgm:cxn modelId="{5F2B258B-6425-8E43-8542-6DA281A65CB6}" type="presOf" srcId="{6B4AED9C-F1C7-3848-80E3-BBEFB7480DF2}" destId="{6E1ECE8D-4E77-554D-9C8D-B9A502E2C5D5}" srcOrd="0" destOrd="0" presId="urn:microsoft.com/office/officeart/2005/8/layout/gear1"/>
    <dgm:cxn modelId="{FAE6518C-EB87-C84A-9E87-A002EEF47A28}" type="presOf" srcId="{8ACBEA86-FFA1-3E41-83B0-C4DFF84FA7F9}" destId="{F394A656-6441-7344-8B2D-4CD9C0273951}" srcOrd="0" destOrd="0" presId="urn:microsoft.com/office/officeart/2005/8/layout/gear1"/>
    <dgm:cxn modelId="{5F998199-8836-A640-99FF-5F51C42F79DA}" type="presOf" srcId="{00E937C4-2932-C243-8066-22BF57AD20DA}" destId="{FFA22B2A-9021-4346-9834-77EA9DB314CD}" srcOrd="1" destOrd="0" presId="urn:microsoft.com/office/officeart/2005/8/layout/gear1"/>
    <dgm:cxn modelId="{B3A3019E-7BA1-AE48-93FD-6576FC29B8CB}" type="presOf" srcId="{44E76995-3BC8-5040-8486-512621362C67}" destId="{1C37863F-2BAE-0D4F-9618-82B4B3026D28}" srcOrd="0" destOrd="0" presId="urn:microsoft.com/office/officeart/2005/8/layout/gear1"/>
    <dgm:cxn modelId="{0A1E51AF-18C8-084D-BC14-B71A5005E2C9}" type="presOf" srcId="{44E76995-3BC8-5040-8486-512621362C67}" destId="{9DFA0824-212E-0E43-8158-7384DDE0CD6F}" srcOrd="1" destOrd="0" presId="urn:microsoft.com/office/officeart/2005/8/layout/gear1"/>
    <dgm:cxn modelId="{B80AA2B3-E198-2A4C-98FE-CD0F352D4664}" type="presOf" srcId="{06348CDF-213F-754D-AF66-3E25D2F8D889}" destId="{42ABC245-1721-D542-AD18-24B27F135E57}" srcOrd="0" destOrd="0" presId="urn:microsoft.com/office/officeart/2005/8/layout/gear1"/>
    <dgm:cxn modelId="{791EEFB5-64EC-1D4C-AECC-96D435A8B2E4}" type="presOf" srcId="{E1A35FC8-703A-6F46-B1EF-D3D7569E44B2}" destId="{8F517854-E3EC-F44E-89E4-097389F52D14}" srcOrd="0" destOrd="0" presId="urn:microsoft.com/office/officeart/2005/8/layout/gear1"/>
    <dgm:cxn modelId="{CCC363E7-30FC-1E46-9A2C-DA01FD829F60}" type="presOf" srcId="{8ACBEA86-FFA1-3E41-83B0-C4DFF84FA7F9}" destId="{66E714A3-2634-314F-ABE2-BBCEBF1BCB2D}" srcOrd="2" destOrd="0" presId="urn:microsoft.com/office/officeart/2005/8/layout/gear1"/>
    <dgm:cxn modelId="{F03E1733-3802-5944-A4B1-CA6CCA3328D5}" type="presParOf" srcId="{8F517854-E3EC-F44E-89E4-097389F52D14}" destId="{1C37863F-2BAE-0D4F-9618-82B4B3026D28}" srcOrd="0" destOrd="0" presId="urn:microsoft.com/office/officeart/2005/8/layout/gear1"/>
    <dgm:cxn modelId="{1BA066DD-37AB-D248-8AF7-8D38A69A2FD0}" type="presParOf" srcId="{8F517854-E3EC-F44E-89E4-097389F52D14}" destId="{9DFA0824-212E-0E43-8158-7384DDE0CD6F}" srcOrd="1" destOrd="0" presId="urn:microsoft.com/office/officeart/2005/8/layout/gear1"/>
    <dgm:cxn modelId="{34CEDC35-58DA-8344-AA52-EC59A0EC584A}" type="presParOf" srcId="{8F517854-E3EC-F44E-89E4-097389F52D14}" destId="{6E985ACA-5A48-264D-8B0E-BBD549DF442D}" srcOrd="2" destOrd="0" presId="urn:microsoft.com/office/officeart/2005/8/layout/gear1"/>
    <dgm:cxn modelId="{3E37D90E-CDF0-0F40-96B1-DD4B7524C0A0}" type="presParOf" srcId="{8F517854-E3EC-F44E-89E4-097389F52D14}" destId="{42ABC245-1721-D542-AD18-24B27F135E57}" srcOrd="3" destOrd="0" presId="urn:microsoft.com/office/officeart/2005/8/layout/gear1"/>
    <dgm:cxn modelId="{D67BE8FA-2C88-0A4A-8AC9-EC4B8A021CA7}" type="presParOf" srcId="{8F517854-E3EC-F44E-89E4-097389F52D14}" destId="{F394A656-6441-7344-8B2D-4CD9C0273951}" srcOrd="4" destOrd="0" presId="urn:microsoft.com/office/officeart/2005/8/layout/gear1"/>
    <dgm:cxn modelId="{B38A9655-62D8-D348-BC9A-1FE1A4AAF056}" type="presParOf" srcId="{8F517854-E3EC-F44E-89E4-097389F52D14}" destId="{DF3010EE-5ACB-8D47-A66E-6E51CEF5F8CE}" srcOrd="5" destOrd="0" presId="urn:microsoft.com/office/officeart/2005/8/layout/gear1"/>
    <dgm:cxn modelId="{16B21662-60F1-D944-B691-D985B7D4E3A5}" type="presParOf" srcId="{8F517854-E3EC-F44E-89E4-097389F52D14}" destId="{66E714A3-2634-314F-ABE2-BBCEBF1BCB2D}" srcOrd="6" destOrd="0" presId="urn:microsoft.com/office/officeart/2005/8/layout/gear1"/>
    <dgm:cxn modelId="{1B8C2EF3-EB6A-C247-811B-980FEC84916D}" type="presParOf" srcId="{8F517854-E3EC-F44E-89E4-097389F52D14}" destId="{A730E5EE-7C2E-4741-89DD-30761C298B14}" srcOrd="7" destOrd="0" presId="urn:microsoft.com/office/officeart/2005/8/layout/gear1"/>
    <dgm:cxn modelId="{4F1DEFF8-95E4-D940-A4BE-D629225776D8}" type="presParOf" srcId="{8F517854-E3EC-F44E-89E4-097389F52D14}" destId="{FFA22B2A-9021-4346-9834-77EA9DB314CD}" srcOrd="8" destOrd="0" presId="urn:microsoft.com/office/officeart/2005/8/layout/gear1"/>
    <dgm:cxn modelId="{CE69D3D6-C015-9741-8B16-9D1BB0CC2C9A}" type="presParOf" srcId="{8F517854-E3EC-F44E-89E4-097389F52D14}" destId="{D686FD0E-FDA2-B64E-813A-DA8780281895}" srcOrd="9" destOrd="0" presId="urn:microsoft.com/office/officeart/2005/8/layout/gear1"/>
    <dgm:cxn modelId="{EB10C7DB-5EF5-A545-8850-C98A50BB9D7F}" type="presParOf" srcId="{8F517854-E3EC-F44E-89E4-097389F52D14}" destId="{F3147EC4-B63B-D749-9360-7682EB6E05AA}" srcOrd="10" destOrd="0" presId="urn:microsoft.com/office/officeart/2005/8/layout/gear1"/>
    <dgm:cxn modelId="{F1E1E557-1D7A-1341-B303-623CCEF4FC6E}" type="presParOf" srcId="{8F517854-E3EC-F44E-89E4-097389F52D14}" destId="{443DA1AC-362B-6A4A-A49D-432214C184BC}" srcOrd="11" destOrd="0" presId="urn:microsoft.com/office/officeart/2005/8/layout/gear1"/>
    <dgm:cxn modelId="{F2D116EA-C63C-5643-B8B7-CCC52D73DAB0}" type="presParOf" srcId="{8F517854-E3EC-F44E-89E4-097389F52D14}" destId="{6E1ECE8D-4E77-554D-9C8D-B9A502E2C5D5}" srcOrd="12" destOrd="0" presId="urn:microsoft.com/office/officeart/2005/8/layout/gear1"/>
    <dgm:cxn modelId="{8B2A339A-3BFE-9241-A50A-3CB33B47DECC}" type="presParOf" srcId="{8F517854-E3EC-F44E-89E4-097389F52D14}" destId="{DC1930C9-8A5B-9244-B781-D946871BDED6}" srcOrd="13"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82F36F5-0AF6-7A41-BE79-3F3C73DBCA11}" type="doc">
      <dgm:prSet loTypeId="urn:microsoft.com/office/officeart/2005/8/layout/vList5" loCatId="list" qsTypeId="urn:microsoft.com/office/officeart/2005/8/quickstyle/simple5" qsCatId="simple" csTypeId="urn:microsoft.com/office/officeart/2005/8/colors/accent1_5" csCatId="accent1" phldr="1"/>
      <dgm:spPr/>
      <dgm:t>
        <a:bodyPr/>
        <a:lstStyle/>
        <a:p>
          <a:endParaRPr lang="en-US"/>
        </a:p>
      </dgm:t>
    </dgm:pt>
    <dgm:pt modelId="{B71E6FEE-1649-B241-A0E3-6F348A0EF940}">
      <dgm:prSet/>
      <dgm:spPr/>
      <dgm:t>
        <a:bodyPr/>
        <a:lstStyle/>
        <a:p>
          <a:pPr rtl="0"/>
          <a:r>
            <a:rPr lang="en-US" b="1" i="0" baseline="0"/>
            <a:t>Goal </a:t>
          </a:r>
          <a:endParaRPr lang="en-US"/>
        </a:p>
      </dgm:t>
    </dgm:pt>
    <dgm:pt modelId="{226B430D-8794-7546-B991-A3AE42F10B62}" type="parTrans" cxnId="{7FD5A248-292D-F140-BC79-D05BECDA14BE}">
      <dgm:prSet/>
      <dgm:spPr/>
      <dgm:t>
        <a:bodyPr/>
        <a:lstStyle/>
        <a:p>
          <a:endParaRPr lang="en-US"/>
        </a:p>
      </dgm:t>
    </dgm:pt>
    <dgm:pt modelId="{73BAB0E2-26A1-584B-BE8A-0F074058F48C}" type="sibTrans" cxnId="{7FD5A248-292D-F140-BC79-D05BECDA14BE}">
      <dgm:prSet/>
      <dgm:spPr/>
      <dgm:t>
        <a:bodyPr/>
        <a:lstStyle/>
        <a:p>
          <a:endParaRPr lang="en-US"/>
        </a:p>
      </dgm:t>
    </dgm:pt>
    <dgm:pt modelId="{BB58E985-EF9A-DD42-8B32-2B988D02CF92}">
      <dgm:prSet/>
      <dgm:spPr/>
      <dgm:t>
        <a:bodyPr/>
        <a:lstStyle/>
        <a:p>
          <a:pPr rtl="0"/>
          <a:r>
            <a:rPr lang="en-US" dirty="0"/>
            <a:t>Support infant and young child feeding in emergencies by addressing policy guidance and training resource gaps hampering programming on IYCF-E. </a:t>
          </a:r>
        </a:p>
      </dgm:t>
    </dgm:pt>
    <dgm:pt modelId="{90D908ED-B147-2D4D-BBD5-4825181FFD89}" type="parTrans" cxnId="{BF179533-6082-A44B-9D14-4D370ED7027C}">
      <dgm:prSet/>
      <dgm:spPr/>
      <dgm:t>
        <a:bodyPr/>
        <a:lstStyle/>
        <a:p>
          <a:endParaRPr lang="en-US"/>
        </a:p>
      </dgm:t>
    </dgm:pt>
    <dgm:pt modelId="{6A6C9D96-9D0C-B24C-A63A-B084B9C58BE3}" type="sibTrans" cxnId="{BF179533-6082-A44B-9D14-4D370ED7027C}">
      <dgm:prSet/>
      <dgm:spPr/>
      <dgm:t>
        <a:bodyPr/>
        <a:lstStyle/>
        <a:p>
          <a:endParaRPr lang="en-US"/>
        </a:p>
      </dgm:t>
    </dgm:pt>
    <dgm:pt modelId="{3F1AAD07-C4B1-A645-BD72-FA2FB879AA5E}">
      <dgm:prSet/>
      <dgm:spPr/>
      <dgm:t>
        <a:bodyPr/>
        <a:lstStyle/>
        <a:p>
          <a:pPr rtl="0"/>
          <a:r>
            <a:rPr lang="en-US" b="1" i="0" baseline="0" dirty="0"/>
            <a:t>Objectives</a:t>
          </a:r>
          <a:endParaRPr lang="en-US" dirty="0"/>
        </a:p>
      </dgm:t>
    </dgm:pt>
    <dgm:pt modelId="{DA03E010-1CBF-9340-B070-DFDB6EB9218C}" type="parTrans" cxnId="{B98005D8-9865-7A4F-BB99-DB0231F09663}">
      <dgm:prSet/>
      <dgm:spPr/>
      <dgm:t>
        <a:bodyPr/>
        <a:lstStyle/>
        <a:p>
          <a:endParaRPr lang="en-US"/>
        </a:p>
      </dgm:t>
    </dgm:pt>
    <dgm:pt modelId="{9BFA620B-2BC2-2F43-B387-39CAC701CDCD}" type="sibTrans" cxnId="{B98005D8-9865-7A4F-BB99-DB0231F09663}">
      <dgm:prSet/>
      <dgm:spPr/>
      <dgm:t>
        <a:bodyPr/>
        <a:lstStyle/>
        <a:p>
          <a:endParaRPr lang="en-US"/>
        </a:p>
      </dgm:t>
    </dgm:pt>
    <dgm:pt modelId="{9E7CD6AD-1FBB-B942-9091-7D4B373EDB7B}">
      <dgm:prSet/>
      <dgm:spPr/>
      <dgm:t>
        <a:bodyPr/>
        <a:lstStyle/>
        <a:p>
          <a:pPr rtl="0"/>
          <a:r>
            <a:rPr lang="en-US"/>
            <a:t>Provide technical guidance on IYCF-E through development and dissemination of relevant guidance, resources, and material.</a:t>
          </a:r>
        </a:p>
      </dgm:t>
    </dgm:pt>
    <dgm:pt modelId="{EB2B4914-DEE9-DD42-9724-42B404D9F012}" type="parTrans" cxnId="{498B3F9F-71AD-FF47-9BFF-2962845ADCCA}">
      <dgm:prSet/>
      <dgm:spPr/>
      <dgm:t>
        <a:bodyPr/>
        <a:lstStyle/>
        <a:p>
          <a:endParaRPr lang="en-US"/>
        </a:p>
      </dgm:t>
    </dgm:pt>
    <dgm:pt modelId="{DF31B309-1C3E-3242-8181-16734908C7C7}" type="sibTrans" cxnId="{498B3F9F-71AD-FF47-9BFF-2962845ADCCA}">
      <dgm:prSet/>
      <dgm:spPr/>
      <dgm:t>
        <a:bodyPr/>
        <a:lstStyle/>
        <a:p>
          <a:endParaRPr lang="en-US"/>
        </a:p>
      </dgm:t>
    </dgm:pt>
    <dgm:pt modelId="{40F220C3-5F99-4747-8A10-4A8114F2AD2A}">
      <dgm:prSet/>
      <dgm:spPr/>
      <dgm:t>
        <a:bodyPr/>
        <a:lstStyle/>
        <a:p>
          <a:pPr rtl="0"/>
          <a:r>
            <a:rPr lang="en-US"/>
            <a:t>Develop and implement an advocacy strategy to ensure IYCF is appropriately supported in emergencies. </a:t>
          </a:r>
        </a:p>
      </dgm:t>
    </dgm:pt>
    <dgm:pt modelId="{B445DD28-A2CD-6940-B484-FDD3C19C6866}" type="parTrans" cxnId="{404AC7AA-EA4D-4449-A4F2-6E159A84070A}">
      <dgm:prSet/>
      <dgm:spPr/>
      <dgm:t>
        <a:bodyPr/>
        <a:lstStyle/>
        <a:p>
          <a:endParaRPr lang="en-US"/>
        </a:p>
      </dgm:t>
    </dgm:pt>
    <dgm:pt modelId="{A766759E-6DD2-ED45-BAF1-0EAD907638EA}" type="sibTrans" cxnId="{404AC7AA-EA4D-4449-A4F2-6E159A84070A}">
      <dgm:prSet/>
      <dgm:spPr/>
      <dgm:t>
        <a:bodyPr/>
        <a:lstStyle/>
        <a:p>
          <a:endParaRPr lang="en-US"/>
        </a:p>
      </dgm:t>
    </dgm:pt>
    <dgm:pt modelId="{3CEBAEDB-74D6-B44C-957C-41374D0EA062}">
      <dgm:prSet/>
      <dgm:spPr/>
      <dgm:t>
        <a:bodyPr/>
        <a:lstStyle/>
        <a:p>
          <a:pPr rtl="0"/>
          <a:r>
            <a:rPr lang="en-US"/>
            <a:t>Document evidence and lessons learned and bring challenges and issues to the collective for action and support. </a:t>
          </a:r>
        </a:p>
      </dgm:t>
    </dgm:pt>
    <dgm:pt modelId="{FA53D379-ACEE-364C-8E4B-B5BEE4DB60E8}" type="parTrans" cxnId="{BACE043F-1279-FF4E-BBDB-CF03129B5591}">
      <dgm:prSet/>
      <dgm:spPr/>
      <dgm:t>
        <a:bodyPr/>
        <a:lstStyle/>
        <a:p>
          <a:endParaRPr lang="en-US"/>
        </a:p>
      </dgm:t>
    </dgm:pt>
    <dgm:pt modelId="{39C61273-CACD-4D4C-A3C0-FB3757A6F254}" type="sibTrans" cxnId="{BACE043F-1279-FF4E-BBDB-CF03129B5591}">
      <dgm:prSet/>
      <dgm:spPr/>
      <dgm:t>
        <a:bodyPr/>
        <a:lstStyle/>
        <a:p>
          <a:endParaRPr lang="en-US"/>
        </a:p>
      </dgm:t>
    </dgm:pt>
    <dgm:pt modelId="{EB885AEF-2A42-AA45-AE43-B000510463EE}">
      <dgm:prSet/>
      <dgm:spPr/>
      <dgm:t>
        <a:bodyPr/>
        <a:lstStyle/>
        <a:p>
          <a:pPr rtl="0"/>
          <a:r>
            <a:rPr lang="en-US"/>
            <a:t>Maintain IFE CG membership and engagement. </a:t>
          </a:r>
        </a:p>
      </dgm:t>
    </dgm:pt>
    <dgm:pt modelId="{A4536FE8-0AFD-B246-A58E-470C7DC02C87}" type="parTrans" cxnId="{D31CA136-7BF7-2148-80C9-44D1D4E8E8FC}">
      <dgm:prSet/>
      <dgm:spPr/>
      <dgm:t>
        <a:bodyPr/>
        <a:lstStyle/>
        <a:p>
          <a:endParaRPr lang="en-US"/>
        </a:p>
      </dgm:t>
    </dgm:pt>
    <dgm:pt modelId="{E6AF35B8-5F14-9E48-8705-0655491BEC20}" type="sibTrans" cxnId="{D31CA136-7BF7-2148-80C9-44D1D4E8E8FC}">
      <dgm:prSet/>
      <dgm:spPr/>
      <dgm:t>
        <a:bodyPr/>
        <a:lstStyle/>
        <a:p>
          <a:pPr rtl="0"/>
          <a:endParaRPr lang="en-US"/>
        </a:p>
      </dgm:t>
    </dgm:pt>
    <dgm:pt modelId="{543C03E2-B913-B244-8196-8EA24BC0C914}" type="pres">
      <dgm:prSet presAssocID="{982F36F5-0AF6-7A41-BE79-3F3C73DBCA11}" presName="Name0" presStyleCnt="0">
        <dgm:presLayoutVars>
          <dgm:dir/>
          <dgm:animLvl val="lvl"/>
          <dgm:resizeHandles val="exact"/>
        </dgm:presLayoutVars>
      </dgm:prSet>
      <dgm:spPr/>
    </dgm:pt>
    <dgm:pt modelId="{A0BD8D83-0451-5D43-B5A9-1442EAEB3255}" type="pres">
      <dgm:prSet presAssocID="{B71E6FEE-1649-B241-A0E3-6F348A0EF940}" presName="linNode" presStyleCnt="0"/>
      <dgm:spPr/>
    </dgm:pt>
    <dgm:pt modelId="{70C4E04F-2D72-134A-9265-4507823E8B9F}" type="pres">
      <dgm:prSet presAssocID="{B71E6FEE-1649-B241-A0E3-6F348A0EF940}" presName="parentText" presStyleLbl="node1" presStyleIdx="0" presStyleCnt="2" custScaleX="34254" custScaleY="34320">
        <dgm:presLayoutVars>
          <dgm:chMax val="1"/>
          <dgm:bulletEnabled val="1"/>
        </dgm:presLayoutVars>
      </dgm:prSet>
      <dgm:spPr/>
    </dgm:pt>
    <dgm:pt modelId="{19DD1CF8-BFB8-FF40-BE24-BDD0AFD91798}" type="pres">
      <dgm:prSet presAssocID="{B71E6FEE-1649-B241-A0E3-6F348A0EF940}" presName="descendantText" presStyleLbl="alignAccFollowNode1" presStyleIdx="0" presStyleCnt="2" custScaleX="114236" custScaleY="34320">
        <dgm:presLayoutVars>
          <dgm:bulletEnabled val="1"/>
        </dgm:presLayoutVars>
      </dgm:prSet>
      <dgm:spPr/>
    </dgm:pt>
    <dgm:pt modelId="{62E3AB1B-265A-454E-AD16-28437099AD6C}" type="pres">
      <dgm:prSet presAssocID="{73BAB0E2-26A1-584B-BE8A-0F074058F48C}" presName="sp" presStyleCnt="0"/>
      <dgm:spPr/>
    </dgm:pt>
    <dgm:pt modelId="{11E1FBAD-2813-C041-8D61-94F347B3DF96}" type="pres">
      <dgm:prSet presAssocID="{3F1AAD07-C4B1-A645-BD72-FA2FB879AA5E}" presName="linNode" presStyleCnt="0"/>
      <dgm:spPr/>
    </dgm:pt>
    <dgm:pt modelId="{A22BEC0B-5DAC-0F46-896E-31435B734634}" type="pres">
      <dgm:prSet presAssocID="{3F1AAD07-C4B1-A645-BD72-FA2FB879AA5E}" presName="parentText" presStyleLbl="node1" presStyleIdx="1" presStyleCnt="2" custScaleX="34254">
        <dgm:presLayoutVars>
          <dgm:chMax val="1"/>
          <dgm:bulletEnabled val="1"/>
        </dgm:presLayoutVars>
      </dgm:prSet>
      <dgm:spPr/>
    </dgm:pt>
    <dgm:pt modelId="{235D00B1-9796-B34F-B3F5-A02D82B1EF01}" type="pres">
      <dgm:prSet presAssocID="{3F1AAD07-C4B1-A645-BD72-FA2FB879AA5E}" presName="descendantText" presStyleLbl="alignAccFollowNode1" presStyleIdx="1" presStyleCnt="2" custScaleX="114236">
        <dgm:presLayoutVars>
          <dgm:bulletEnabled val="1"/>
        </dgm:presLayoutVars>
      </dgm:prSet>
      <dgm:spPr/>
    </dgm:pt>
  </dgm:ptLst>
  <dgm:cxnLst>
    <dgm:cxn modelId="{9C2A791D-690B-264E-9DE1-25545DD82601}" type="presOf" srcId="{40F220C3-5F99-4747-8A10-4A8114F2AD2A}" destId="{235D00B1-9796-B34F-B3F5-A02D82B1EF01}" srcOrd="0" destOrd="1" presId="urn:microsoft.com/office/officeart/2005/8/layout/vList5"/>
    <dgm:cxn modelId="{BF179533-6082-A44B-9D14-4D370ED7027C}" srcId="{B71E6FEE-1649-B241-A0E3-6F348A0EF940}" destId="{BB58E985-EF9A-DD42-8B32-2B988D02CF92}" srcOrd="0" destOrd="0" parTransId="{90D908ED-B147-2D4D-BBD5-4825181FFD89}" sibTransId="{6A6C9D96-9D0C-B24C-A63A-B084B9C58BE3}"/>
    <dgm:cxn modelId="{D31CA136-7BF7-2148-80C9-44D1D4E8E8FC}" srcId="{3F1AAD07-C4B1-A645-BD72-FA2FB879AA5E}" destId="{EB885AEF-2A42-AA45-AE43-B000510463EE}" srcOrd="3" destOrd="0" parTransId="{A4536FE8-0AFD-B246-A58E-470C7DC02C87}" sibTransId="{E6AF35B8-5F14-9E48-8705-0655491BEC20}"/>
    <dgm:cxn modelId="{BACE043F-1279-FF4E-BBDB-CF03129B5591}" srcId="{3F1AAD07-C4B1-A645-BD72-FA2FB879AA5E}" destId="{3CEBAEDB-74D6-B44C-957C-41374D0EA062}" srcOrd="2" destOrd="0" parTransId="{FA53D379-ACEE-364C-8E4B-B5BEE4DB60E8}" sibTransId="{39C61273-CACD-4D4C-A3C0-FB3757A6F254}"/>
    <dgm:cxn modelId="{7FD5A248-292D-F140-BC79-D05BECDA14BE}" srcId="{982F36F5-0AF6-7A41-BE79-3F3C73DBCA11}" destId="{B71E6FEE-1649-B241-A0E3-6F348A0EF940}" srcOrd="0" destOrd="0" parTransId="{226B430D-8794-7546-B991-A3AE42F10B62}" sibTransId="{73BAB0E2-26A1-584B-BE8A-0F074058F48C}"/>
    <dgm:cxn modelId="{39C4326F-A91D-E347-9F1B-3DDA9E375A84}" type="presOf" srcId="{B71E6FEE-1649-B241-A0E3-6F348A0EF940}" destId="{70C4E04F-2D72-134A-9265-4507823E8B9F}" srcOrd="0" destOrd="0" presId="urn:microsoft.com/office/officeart/2005/8/layout/vList5"/>
    <dgm:cxn modelId="{1CBE5971-8C4B-C643-BF6C-2E82B1207B8D}" type="presOf" srcId="{3F1AAD07-C4B1-A645-BD72-FA2FB879AA5E}" destId="{A22BEC0B-5DAC-0F46-896E-31435B734634}" srcOrd="0" destOrd="0" presId="urn:microsoft.com/office/officeart/2005/8/layout/vList5"/>
    <dgm:cxn modelId="{BAA5CD94-6892-E54A-917B-1A3C8BE9F2FC}" type="presOf" srcId="{EB885AEF-2A42-AA45-AE43-B000510463EE}" destId="{235D00B1-9796-B34F-B3F5-A02D82B1EF01}" srcOrd="0" destOrd="3" presId="urn:microsoft.com/office/officeart/2005/8/layout/vList5"/>
    <dgm:cxn modelId="{2F9B069D-7B07-414F-AB86-7A83C5FFC147}" type="presOf" srcId="{9E7CD6AD-1FBB-B942-9091-7D4B373EDB7B}" destId="{235D00B1-9796-B34F-B3F5-A02D82B1EF01}" srcOrd="0" destOrd="0" presId="urn:microsoft.com/office/officeart/2005/8/layout/vList5"/>
    <dgm:cxn modelId="{498B3F9F-71AD-FF47-9BFF-2962845ADCCA}" srcId="{3F1AAD07-C4B1-A645-BD72-FA2FB879AA5E}" destId="{9E7CD6AD-1FBB-B942-9091-7D4B373EDB7B}" srcOrd="0" destOrd="0" parTransId="{EB2B4914-DEE9-DD42-9724-42B404D9F012}" sibTransId="{DF31B309-1C3E-3242-8181-16734908C7C7}"/>
    <dgm:cxn modelId="{404AC7AA-EA4D-4449-A4F2-6E159A84070A}" srcId="{3F1AAD07-C4B1-A645-BD72-FA2FB879AA5E}" destId="{40F220C3-5F99-4747-8A10-4A8114F2AD2A}" srcOrd="1" destOrd="0" parTransId="{B445DD28-A2CD-6940-B484-FDD3C19C6866}" sibTransId="{A766759E-6DD2-ED45-BAF1-0EAD907638EA}"/>
    <dgm:cxn modelId="{C49E0CC3-AAFD-8046-9A5A-BD0716780DA9}" type="presOf" srcId="{BB58E985-EF9A-DD42-8B32-2B988D02CF92}" destId="{19DD1CF8-BFB8-FF40-BE24-BDD0AFD91798}" srcOrd="0" destOrd="0" presId="urn:microsoft.com/office/officeart/2005/8/layout/vList5"/>
    <dgm:cxn modelId="{5CBCDBCA-7EDA-CA46-BCFF-745EDDA0A56B}" type="presOf" srcId="{982F36F5-0AF6-7A41-BE79-3F3C73DBCA11}" destId="{543C03E2-B913-B244-8196-8EA24BC0C914}" srcOrd="0" destOrd="0" presId="urn:microsoft.com/office/officeart/2005/8/layout/vList5"/>
    <dgm:cxn modelId="{B98005D8-9865-7A4F-BB99-DB0231F09663}" srcId="{982F36F5-0AF6-7A41-BE79-3F3C73DBCA11}" destId="{3F1AAD07-C4B1-A645-BD72-FA2FB879AA5E}" srcOrd="1" destOrd="0" parTransId="{DA03E010-1CBF-9340-B070-DFDB6EB9218C}" sibTransId="{9BFA620B-2BC2-2F43-B387-39CAC701CDCD}"/>
    <dgm:cxn modelId="{06C723E2-5968-3C42-A812-81E9D7A7400F}" type="presOf" srcId="{3CEBAEDB-74D6-B44C-957C-41374D0EA062}" destId="{235D00B1-9796-B34F-B3F5-A02D82B1EF01}" srcOrd="0" destOrd="2" presId="urn:microsoft.com/office/officeart/2005/8/layout/vList5"/>
    <dgm:cxn modelId="{1F95773B-9FF7-6243-9A65-9DE79AF71882}" type="presParOf" srcId="{543C03E2-B913-B244-8196-8EA24BC0C914}" destId="{A0BD8D83-0451-5D43-B5A9-1442EAEB3255}" srcOrd="0" destOrd="0" presId="urn:microsoft.com/office/officeart/2005/8/layout/vList5"/>
    <dgm:cxn modelId="{B674601E-344D-C942-AD93-B81F88985D22}" type="presParOf" srcId="{A0BD8D83-0451-5D43-B5A9-1442EAEB3255}" destId="{70C4E04F-2D72-134A-9265-4507823E8B9F}" srcOrd="0" destOrd="0" presId="urn:microsoft.com/office/officeart/2005/8/layout/vList5"/>
    <dgm:cxn modelId="{9A8B180B-9670-5345-8E35-7401AAEB5FBA}" type="presParOf" srcId="{A0BD8D83-0451-5D43-B5A9-1442EAEB3255}" destId="{19DD1CF8-BFB8-FF40-BE24-BDD0AFD91798}" srcOrd="1" destOrd="0" presId="urn:microsoft.com/office/officeart/2005/8/layout/vList5"/>
    <dgm:cxn modelId="{9BB62AD7-3AA7-2D41-9819-1C3048F2BD47}" type="presParOf" srcId="{543C03E2-B913-B244-8196-8EA24BC0C914}" destId="{62E3AB1B-265A-454E-AD16-28437099AD6C}" srcOrd="1" destOrd="0" presId="urn:microsoft.com/office/officeart/2005/8/layout/vList5"/>
    <dgm:cxn modelId="{282BFF92-3E73-934F-B1B7-62FD70372E0B}" type="presParOf" srcId="{543C03E2-B913-B244-8196-8EA24BC0C914}" destId="{11E1FBAD-2813-C041-8D61-94F347B3DF96}" srcOrd="2" destOrd="0" presId="urn:microsoft.com/office/officeart/2005/8/layout/vList5"/>
    <dgm:cxn modelId="{0B5E34E8-68F8-E64F-AF5E-DDE5ACF840F3}" type="presParOf" srcId="{11E1FBAD-2813-C041-8D61-94F347B3DF96}" destId="{A22BEC0B-5DAC-0F46-896E-31435B734634}" srcOrd="0" destOrd="0" presId="urn:microsoft.com/office/officeart/2005/8/layout/vList5"/>
    <dgm:cxn modelId="{54449B8A-5C3A-364B-9001-ADF3E02EF5CB}" type="presParOf" srcId="{11E1FBAD-2813-C041-8D61-94F347B3DF96}" destId="{235D00B1-9796-B34F-B3F5-A02D82B1EF0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EC7D741-85D5-FA4A-B7F2-C4C7A720BD05}" type="doc">
      <dgm:prSet loTypeId="urn:microsoft.com/office/officeart/2005/8/layout/vList5" loCatId="list" qsTypeId="urn:microsoft.com/office/officeart/2005/8/quickstyle/simple5" qsCatId="simple" csTypeId="urn:microsoft.com/office/officeart/2005/8/colors/accent1_2" csCatId="accent1" phldr="1"/>
      <dgm:spPr/>
      <dgm:t>
        <a:bodyPr/>
        <a:lstStyle/>
        <a:p>
          <a:endParaRPr lang="en-US"/>
        </a:p>
      </dgm:t>
    </dgm:pt>
    <dgm:pt modelId="{FBE01714-8BE5-8345-8E99-2A1E315F45A1}">
      <dgm:prSet/>
      <dgm:spPr/>
      <dgm:t>
        <a:bodyPr/>
        <a:lstStyle/>
        <a:p>
          <a:pPr rtl="0"/>
          <a:r>
            <a:rPr lang="en-GB" b="0" i="0" baseline="0" dirty="0"/>
            <a:t>Provide technical advice where technical guidance is existing but the translation to practical implementation requires further interpretation of guidance. </a:t>
          </a:r>
          <a:endParaRPr lang="en-GB" dirty="0"/>
        </a:p>
      </dgm:t>
    </dgm:pt>
    <dgm:pt modelId="{D6E8212D-CB30-D54D-93E9-AA39F047F1AB}" type="parTrans" cxnId="{2735352F-84A7-BC49-B3E9-D4B8E97A2122}">
      <dgm:prSet/>
      <dgm:spPr/>
      <dgm:t>
        <a:bodyPr/>
        <a:lstStyle/>
        <a:p>
          <a:endParaRPr lang="en-US"/>
        </a:p>
      </dgm:t>
    </dgm:pt>
    <dgm:pt modelId="{A812F59E-154D-B34E-B575-1FFFA33C2B4C}" type="sibTrans" cxnId="{2735352F-84A7-BC49-B3E9-D4B8E97A2122}">
      <dgm:prSet/>
      <dgm:spPr/>
      <dgm:t>
        <a:bodyPr/>
        <a:lstStyle/>
        <a:p>
          <a:endParaRPr lang="en-US"/>
        </a:p>
      </dgm:t>
    </dgm:pt>
    <dgm:pt modelId="{9FE4A110-2E2D-B649-B335-E92DD089DB6C}">
      <dgm:prSet/>
      <dgm:spPr/>
      <dgm:t>
        <a:bodyPr/>
        <a:lstStyle/>
        <a:p>
          <a:pPr rtl="0"/>
          <a:r>
            <a:rPr lang="en-GB" b="0" i="0" baseline="0" dirty="0"/>
            <a:t>Guidance</a:t>
          </a:r>
          <a:endParaRPr lang="en-GB" dirty="0"/>
        </a:p>
      </dgm:t>
    </dgm:pt>
    <dgm:pt modelId="{5C921451-4CA3-2641-B0A7-607AFDDBF3D4}" type="parTrans" cxnId="{B0FF4708-FEA2-0C43-AF35-F3E15CB7934F}">
      <dgm:prSet/>
      <dgm:spPr/>
      <dgm:t>
        <a:bodyPr/>
        <a:lstStyle/>
        <a:p>
          <a:endParaRPr lang="en-US"/>
        </a:p>
      </dgm:t>
    </dgm:pt>
    <dgm:pt modelId="{6CF463C1-F57C-CF46-BB80-2F656E642C5D}" type="sibTrans" cxnId="{B0FF4708-FEA2-0C43-AF35-F3E15CB7934F}">
      <dgm:prSet/>
      <dgm:spPr/>
      <dgm:t>
        <a:bodyPr/>
        <a:lstStyle/>
        <a:p>
          <a:endParaRPr lang="en-US"/>
        </a:p>
      </dgm:t>
    </dgm:pt>
    <dgm:pt modelId="{A3DB3E80-7583-0940-A2DA-473293FB5139}">
      <dgm:prSet/>
      <dgm:spPr/>
      <dgm:t>
        <a:bodyPr/>
        <a:lstStyle/>
        <a:p>
          <a:pPr rtl="0"/>
          <a:r>
            <a:rPr lang="en-GB" b="0" i="0" baseline="0" dirty="0"/>
            <a:t>Technical expertise</a:t>
          </a:r>
          <a:endParaRPr lang="en-GB" dirty="0"/>
        </a:p>
      </dgm:t>
    </dgm:pt>
    <dgm:pt modelId="{C8E8FA0C-5E94-D84F-A4D1-D115A026DB10}" type="parTrans" cxnId="{65DFD3EE-D504-DF44-80A4-A898AD928E4F}">
      <dgm:prSet/>
      <dgm:spPr/>
      <dgm:t>
        <a:bodyPr/>
        <a:lstStyle/>
        <a:p>
          <a:endParaRPr lang="en-US"/>
        </a:p>
      </dgm:t>
    </dgm:pt>
    <dgm:pt modelId="{CBC1747F-9591-724C-9B8B-77BC4DDBCA6C}" type="sibTrans" cxnId="{65DFD3EE-D504-DF44-80A4-A898AD928E4F}">
      <dgm:prSet/>
      <dgm:spPr/>
      <dgm:t>
        <a:bodyPr/>
        <a:lstStyle/>
        <a:p>
          <a:endParaRPr lang="en-US"/>
        </a:p>
      </dgm:t>
    </dgm:pt>
    <dgm:pt modelId="{4CE814F7-F0BF-1646-AE14-C35BBBD9D3B7}">
      <dgm:prSet/>
      <dgm:spPr/>
      <dgm:t>
        <a:bodyPr/>
        <a:lstStyle/>
        <a:p>
          <a:pPr rtl="0"/>
          <a:r>
            <a:rPr lang="en-GB" b="0" i="0" baseline="0" dirty="0"/>
            <a:t>Information sharing</a:t>
          </a:r>
          <a:endParaRPr lang="en-GB" dirty="0"/>
        </a:p>
      </dgm:t>
    </dgm:pt>
    <dgm:pt modelId="{2DA6B953-5DE0-F944-BD0E-D285687576AF}" type="parTrans" cxnId="{BBF1D753-4AF5-8649-9D98-F7E1E88A80C9}">
      <dgm:prSet/>
      <dgm:spPr/>
      <dgm:t>
        <a:bodyPr/>
        <a:lstStyle/>
        <a:p>
          <a:endParaRPr lang="en-US"/>
        </a:p>
      </dgm:t>
    </dgm:pt>
    <dgm:pt modelId="{4CB20700-B981-BA40-A8EF-D814514B9B5B}" type="sibTrans" cxnId="{BBF1D753-4AF5-8649-9D98-F7E1E88A80C9}">
      <dgm:prSet/>
      <dgm:spPr/>
      <dgm:t>
        <a:bodyPr/>
        <a:lstStyle/>
        <a:p>
          <a:endParaRPr lang="en-US"/>
        </a:p>
      </dgm:t>
    </dgm:pt>
    <dgm:pt modelId="{98938881-CF66-0B40-A527-AD509C7FE6E9}">
      <dgm:prSet/>
      <dgm:spPr/>
      <dgm:t>
        <a:bodyPr/>
        <a:lstStyle/>
        <a:p>
          <a:pPr rtl="0"/>
          <a:r>
            <a:rPr lang="en-GB" b="0" i="0" baseline="0" dirty="0"/>
            <a:t>Communication</a:t>
          </a:r>
          <a:endParaRPr lang="en-GB" dirty="0"/>
        </a:p>
      </dgm:t>
    </dgm:pt>
    <dgm:pt modelId="{D3B5BAA5-15F0-704F-B876-24D26FA417F2}" type="parTrans" cxnId="{1E5A5482-CCF7-6E4E-A8A8-9A28063D9297}">
      <dgm:prSet/>
      <dgm:spPr/>
      <dgm:t>
        <a:bodyPr/>
        <a:lstStyle/>
        <a:p>
          <a:endParaRPr lang="en-US"/>
        </a:p>
      </dgm:t>
    </dgm:pt>
    <dgm:pt modelId="{C164256A-A00F-C948-815B-57A739EBC1CA}" type="sibTrans" cxnId="{1E5A5482-CCF7-6E4E-A8A8-9A28063D9297}">
      <dgm:prSet/>
      <dgm:spPr/>
      <dgm:t>
        <a:bodyPr/>
        <a:lstStyle/>
        <a:p>
          <a:endParaRPr lang="en-US"/>
        </a:p>
      </dgm:t>
    </dgm:pt>
    <dgm:pt modelId="{A2DF9001-CDC7-D948-B7D7-58D93B89E883}">
      <dgm:prSet/>
      <dgm:spPr/>
      <dgm:t>
        <a:bodyPr/>
        <a:lstStyle/>
        <a:p>
          <a:pPr rtl="0"/>
          <a:r>
            <a:rPr lang="en-GB" b="0" i="0" baseline="0" dirty="0"/>
            <a:t>Research</a:t>
          </a:r>
          <a:endParaRPr lang="en-GB" dirty="0"/>
        </a:p>
      </dgm:t>
    </dgm:pt>
    <dgm:pt modelId="{1F121D34-EAE9-7B4D-BC98-62B7E6DB253B}" type="parTrans" cxnId="{6C18BACF-5E60-A141-95AB-26ACF9A9530E}">
      <dgm:prSet/>
      <dgm:spPr/>
      <dgm:t>
        <a:bodyPr/>
        <a:lstStyle/>
        <a:p>
          <a:endParaRPr lang="en-US"/>
        </a:p>
      </dgm:t>
    </dgm:pt>
    <dgm:pt modelId="{7E3AE324-4490-784E-BB91-F80F0207241D}" type="sibTrans" cxnId="{6C18BACF-5E60-A141-95AB-26ACF9A9530E}">
      <dgm:prSet/>
      <dgm:spPr/>
      <dgm:t>
        <a:bodyPr/>
        <a:lstStyle/>
        <a:p>
          <a:endParaRPr lang="en-US"/>
        </a:p>
      </dgm:t>
    </dgm:pt>
    <dgm:pt modelId="{DFE1D8A7-0E5C-4C4A-9740-60E63EAD9AF9}">
      <dgm:prSet/>
      <dgm:spPr/>
      <dgm:t>
        <a:bodyPr/>
        <a:lstStyle/>
        <a:p>
          <a:pPr rtl="0"/>
          <a:r>
            <a:rPr lang="en-GB" dirty="0"/>
            <a:t>Technical advice </a:t>
          </a:r>
        </a:p>
      </dgm:t>
    </dgm:pt>
    <dgm:pt modelId="{464D82A3-DD64-4E42-9094-C70E973C6713}" type="parTrans" cxnId="{DFF54F7C-5C58-EB4C-BB5E-C230CC2E77E5}">
      <dgm:prSet/>
      <dgm:spPr/>
      <dgm:t>
        <a:bodyPr/>
        <a:lstStyle/>
        <a:p>
          <a:endParaRPr lang="en-US"/>
        </a:p>
      </dgm:t>
    </dgm:pt>
    <dgm:pt modelId="{ABC4AD81-7D94-E649-BEDB-491C0C4B57D5}" type="sibTrans" cxnId="{DFF54F7C-5C58-EB4C-BB5E-C230CC2E77E5}">
      <dgm:prSet/>
      <dgm:spPr/>
      <dgm:t>
        <a:bodyPr/>
        <a:lstStyle/>
        <a:p>
          <a:endParaRPr lang="en-US"/>
        </a:p>
      </dgm:t>
    </dgm:pt>
    <dgm:pt modelId="{205EF6D5-2E21-6544-8A3C-6D89AEFA7855}">
      <dgm:prSet/>
      <dgm:spPr/>
      <dgm:t>
        <a:bodyPr/>
        <a:lstStyle/>
        <a:p>
          <a:pPr rtl="0"/>
          <a:r>
            <a:rPr lang="en-GB" b="0" i="0" baseline="0" dirty="0"/>
            <a:t>Develop or coordinate the development of new interim consensus driven guidance on technical questions (‘Stop gap’ guidance)</a:t>
          </a:r>
          <a:endParaRPr lang="en-GB" dirty="0"/>
        </a:p>
      </dgm:t>
    </dgm:pt>
    <dgm:pt modelId="{E0D0E8C5-D3DA-6D49-8248-CF2CCFFD4831}" type="parTrans" cxnId="{505D2B66-9158-F547-A5A9-E5D0E348C62C}">
      <dgm:prSet/>
      <dgm:spPr/>
      <dgm:t>
        <a:bodyPr/>
        <a:lstStyle/>
        <a:p>
          <a:endParaRPr lang="en-US"/>
        </a:p>
      </dgm:t>
    </dgm:pt>
    <dgm:pt modelId="{8A89F316-8729-2548-B0FC-1E16A46CCBBD}" type="sibTrans" cxnId="{505D2B66-9158-F547-A5A9-E5D0E348C62C}">
      <dgm:prSet/>
      <dgm:spPr/>
      <dgm:t>
        <a:bodyPr/>
        <a:lstStyle/>
        <a:p>
          <a:endParaRPr lang="en-US"/>
        </a:p>
      </dgm:t>
    </dgm:pt>
    <dgm:pt modelId="{390E54B8-C7FF-A24E-A998-7A4F06625EDA}">
      <dgm:prSet/>
      <dgm:spPr/>
      <dgm:t>
        <a:bodyPr/>
        <a:lstStyle/>
        <a:p>
          <a:pPr rtl="0"/>
          <a:r>
            <a:rPr lang="en-GB" b="0" i="0" baseline="0" dirty="0"/>
            <a:t>Contribute to filling specialized technical expertise </a:t>
          </a:r>
          <a:endParaRPr lang="en-GB" dirty="0"/>
        </a:p>
      </dgm:t>
    </dgm:pt>
    <dgm:pt modelId="{64BC4316-6EAD-614A-B5BB-9D93B45CB9A9}" type="parTrans" cxnId="{36AB7432-3F18-7645-9A60-4EDC5F60FD06}">
      <dgm:prSet/>
      <dgm:spPr/>
      <dgm:t>
        <a:bodyPr/>
        <a:lstStyle/>
        <a:p>
          <a:endParaRPr lang="en-US"/>
        </a:p>
      </dgm:t>
    </dgm:pt>
    <dgm:pt modelId="{E9729E12-665D-E941-AC3A-C044DA81C263}" type="sibTrans" cxnId="{36AB7432-3F18-7645-9A60-4EDC5F60FD06}">
      <dgm:prSet/>
      <dgm:spPr/>
      <dgm:t>
        <a:bodyPr/>
        <a:lstStyle/>
        <a:p>
          <a:endParaRPr lang="en-US"/>
        </a:p>
      </dgm:t>
    </dgm:pt>
    <dgm:pt modelId="{2773119D-B9C1-8A44-9B4C-710617AF877A}">
      <dgm:prSet/>
      <dgm:spPr/>
      <dgm:t>
        <a:bodyPr/>
        <a:lstStyle/>
        <a:p>
          <a:pPr rtl="0"/>
          <a:r>
            <a:rPr lang="en-GB" b="0" i="0" baseline="0" dirty="0"/>
            <a:t>Collaborate with GTAM in identifying and facilitating country to country sharing of experiences on particular technical issues</a:t>
          </a:r>
          <a:endParaRPr lang="en-GB" dirty="0"/>
        </a:p>
      </dgm:t>
    </dgm:pt>
    <dgm:pt modelId="{ADEEB403-58FF-F647-9277-F8ECAE9EE2D0}" type="parTrans" cxnId="{3D437FDD-3C14-5941-9210-07B1A43EFD5F}">
      <dgm:prSet/>
      <dgm:spPr/>
      <dgm:t>
        <a:bodyPr/>
        <a:lstStyle/>
        <a:p>
          <a:endParaRPr lang="en-US"/>
        </a:p>
      </dgm:t>
    </dgm:pt>
    <dgm:pt modelId="{E59D0A5C-0F01-2640-AE01-E9F05E959171}" type="sibTrans" cxnId="{3D437FDD-3C14-5941-9210-07B1A43EFD5F}">
      <dgm:prSet/>
      <dgm:spPr/>
      <dgm:t>
        <a:bodyPr/>
        <a:lstStyle/>
        <a:p>
          <a:endParaRPr lang="en-US"/>
        </a:p>
      </dgm:t>
    </dgm:pt>
    <dgm:pt modelId="{F7ED1EE7-166B-364A-BF56-43D06F73F4C7}">
      <dgm:prSet/>
      <dgm:spPr/>
      <dgm:t>
        <a:bodyPr/>
        <a:lstStyle/>
        <a:p>
          <a:pPr rtl="0"/>
          <a:r>
            <a:rPr lang="en-GB" b="0" i="0" baseline="0" dirty="0"/>
            <a:t>Bring to the attention of the GTAM important unaddressed technical issues. </a:t>
          </a:r>
          <a:endParaRPr lang="en-GB" dirty="0"/>
        </a:p>
      </dgm:t>
    </dgm:pt>
    <dgm:pt modelId="{7CFA50FD-1C24-9B43-9096-E8AC2B00FF5A}" type="parTrans" cxnId="{EC865EB7-20FB-AD47-A2E2-CBECAE61DD76}">
      <dgm:prSet/>
      <dgm:spPr/>
      <dgm:t>
        <a:bodyPr/>
        <a:lstStyle/>
        <a:p>
          <a:endParaRPr lang="en-US"/>
        </a:p>
      </dgm:t>
    </dgm:pt>
    <dgm:pt modelId="{E99BDDA0-C4EA-9849-8640-3DEAFE8CF4D8}" type="sibTrans" cxnId="{EC865EB7-20FB-AD47-A2E2-CBECAE61DD76}">
      <dgm:prSet/>
      <dgm:spPr/>
      <dgm:t>
        <a:bodyPr/>
        <a:lstStyle/>
        <a:p>
          <a:endParaRPr lang="en-US"/>
        </a:p>
      </dgm:t>
    </dgm:pt>
    <dgm:pt modelId="{2947C38F-0796-B445-AC90-61CC08CC7054}">
      <dgm:prSet/>
      <dgm:spPr/>
      <dgm:t>
        <a:bodyPr/>
        <a:lstStyle/>
        <a:p>
          <a:pPr rtl="0"/>
          <a:r>
            <a:rPr lang="en-GB" b="0" i="0" baseline="0" dirty="0"/>
            <a:t>Identify research priorities in their areas of work where additional research is required.  </a:t>
          </a:r>
          <a:endParaRPr lang="en-GB" dirty="0"/>
        </a:p>
      </dgm:t>
    </dgm:pt>
    <dgm:pt modelId="{DFD40947-24AC-1D41-A630-71AE35F27858}" type="parTrans" cxnId="{26152CFB-DAE6-6042-9B03-9CA5E9C5D941}">
      <dgm:prSet/>
      <dgm:spPr/>
      <dgm:t>
        <a:bodyPr/>
        <a:lstStyle/>
        <a:p>
          <a:endParaRPr lang="en-US"/>
        </a:p>
      </dgm:t>
    </dgm:pt>
    <dgm:pt modelId="{8B0D36B3-4DDD-5C4D-B74C-A28DF8EA4AE5}" type="sibTrans" cxnId="{26152CFB-DAE6-6042-9B03-9CA5E9C5D941}">
      <dgm:prSet/>
      <dgm:spPr/>
      <dgm:t>
        <a:bodyPr/>
        <a:lstStyle/>
        <a:p>
          <a:endParaRPr lang="en-US"/>
        </a:p>
      </dgm:t>
    </dgm:pt>
    <dgm:pt modelId="{DD329FC4-2585-7E45-B65F-625ACA78506C}" type="pres">
      <dgm:prSet presAssocID="{2EC7D741-85D5-FA4A-B7F2-C4C7A720BD05}" presName="Name0" presStyleCnt="0">
        <dgm:presLayoutVars>
          <dgm:dir/>
          <dgm:animLvl val="lvl"/>
          <dgm:resizeHandles val="exact"/>
        </dgm:presLayoutVars>
      </dgm:prSet>
      <dgm:spPr/>
    </dgm:pt>
    <dgm:pt modelId="{B0CF8536-5396-C047-9693-605D6BEFEDDF}" type="pres">
      <dgm:prSet presAssocID="{DFE1D8A7-0E5C-4C4A-9740-60E63EAD9AF9}" presName="linNode" presStyleCnt="0"/>
      <dgm:spPr/>
    </dgm:pt>
    <dgm:pt modelId="{86908EF5-9D1B-0848-8E77-147FADD2EBEE}" type="pres">
      <dgm:prSet presAssocID="{DFE1D8A7-0E5C-4C4A-9740-60E63EAD9AF9}" presName="parentText" presStyleLbl="node1" presStyleIdx="0" presStyleCnt="6" custScaleX="67136">
        <dgm:presLayoutVars>
          <dgm:chMax val="1"/>
          <dgm:bulletEnabled val="1"/>
        </dgm:presLayoutVars>
      </dgm:prSet>
      <dgm:spPr/>
    </dgm:pt>
    <dgm:pt modelId="{F39B4E4A-1A80-4E44-B99D-F79CB1EDEF03}" type="pres">
      <dgm:prSet presAssocID="{DFE1D8A7-0E5C-4C4A-9740-60E63EAD9AF9}" presName="descendantText" presStyleLbl="alignAccFollowNode1" presStyleIdx="0" presStyleCnt="6" custScaleX="108488">
        <dgm:presLayoutVars>
          <dgm:bulletEnabled val="1"/>
        </dgm:presLayoutVars>
      </dgm:prSet>
      <dgm:spPr/>
    </dgm:pt>
    <dgm:pt modelId="{1D6D24A3-750D-3843-A859-1FCBEAF51D8B}" type="pres">
      <dgm:prSet presAssocID="{ABC4AD81-7D94-E649-BEDB-491C0C4B57D5}" presName="sp" presStyleCnt="0"/>
      <dgm:spPr/>
    </dgm:pt>
    <dgm:pt modelId="{7DFC2B49-DCBC-0E41-A309-79B0D548694B}" type="pres">
      <dgm:prSet presAssocID="{9FE4A110-2E2D-B649-B335-E92DD089DB6C}" presName="linNode" presStyleCnt="0"/>
      <dgm:spPr/>
    </dgm:pt>
    <dgm:pt modelId="{F122767C-639D-5540-BF83-0539D41210D3}" type="pres">
      <dgm:prSet presAssocID="{9FE4A110-2E2D-B649-B335-E92DD089DB6C}" presName="parentText" presStyleLbl="node1" presStyleIdx="1" presStyleCnt="6" custScaleX="67136">
        <dgm:presLayoutVars>
          <dgm:chMax val="1"/>
          <dgm:bulletEnabled val="1"/>
        </dgm:presLayoutVars>
      </dgm:prSet>
      <dgm:spPr/>
    </dgm:pt>
    <dgm:pt modelId="{69B721C1-D558-9E41-AFB5-BD156C7BC528}" type="pres">
      <dgm:prSet presAssocID="{9FE4A110-2E2D-B649-B335-E92DD089DB6C}" presName="descendantText" presStyleLbl="alignAccFollowNode1" presStyleIdx="1" presStyleCnt="6" custScaleX="108488">
        <dgm:presLayoutVars>
          <dgm:bulletEnabled val="1"/>
        </dgm:presLayoutVars>
      </dgm:prSet>
      <dgm:spPr/>
    </dgm:pt>
    <dgm:pt modelId="{875B9DA4-BF1B-A846-BA50-C8BD5B91A6A1}" type="pres">
      <dgm:prSet presAssocID="{6CF463C1-F57C-CF46-BB80-2F656E642C5D}" presName="sp" presStyleCnt="0"/>
      <dgm:spPr/>
    </dgm:pt>
    <dgm:pt modelId="{A37A2C98-A6CB-DD46-B5C8-7B9DEF556196}" type="pres">
      <dgm:prSet presAssocID="{A3DB3E80-7583-0940-A2DA-473293FB5139}" presName="linNode" presStyleCnt="0"/>
      <dgm:spPr/>
    </dgm:pt>
    <dgm:pt modelId="{8F572626-C0E9-C644-A75D-324F3BDD3631}" type="pres">
      <dgm:prSet presAssocID="{A3DB3E80-7583-0940-A2DA-473293FB5139}" presName="parentText" presStyleLbl="node1" presStyleIdx="2" presStyleCnt="6" custScaleX="67136">
        <dgm:presLayoutVars>
          <dgm:chMax val="1"/>
          <dgm:bulletEnabled val="1"/>
        </dgm:presLayoutVars>
      </dgm:prSet>
      <dgm:spPr/>
    </dgm:pt>
    <dgm:pt modelId="{44AA16B8-849B-EE45-BD41-0C62296EFE60}" type="pres">
      <dgm:prSet presAssocID="{A3DB3E80-7583-0940-A2DA-473293FB5139}" presName="descendantText" presStyleLbl="alignAccFollowNode1" presStyleIdx="2" presStyleCnt="6" custScaleX="108488">
        <dgm:presLayoutVars>
          <dgm:bulletEnabled val="1"/>
        </dgm:presLayoutVars>
      </dgm:prSet>
      <dgm:spPr/>
    </dgm:pt>
    <dgm:pt modelId="{1F982684-2C6C-1448-B5E7-934A810FBC8E}" type="pres">
      <dgm:prSet presAssocID="{CBC1747F-9591-724C-9B8B-77BC4DDBCA6C}" presName="sp" presStyleCnt="0"/>
      <dgm:spPr/>
    </dgm:pt>
    <dgm:pt modelId="{4E40F0BF-7582-D240-A446-BF6E81FD8191}" type="pres">
      <dgm:prSet presAssocID="{4CE814F7-F0BF-1646-AE14-C35BBBD9D3B7}" presName="linNode" presStyleCnt="0"/>
      <dgm:spPr/>
    </dgm:pt>
    <dgm:pt modelId="{F73998C0-7E9F-834A-84C8-9A26A7CBAB64}" type="pres">
      <dgm:prSet presAssocID="{4CE814F7-F0BF-1646-AE14-C35BBBD9D3B7}" presName="parentText" presStyleLbl="node1" presStyleIdx="3" presStyleCnt="6" custScaleX="67136">
        <dgm:presLayoutVars>
          <dgm:chMax val="1"/>
          <dgm:bulletEnabled val="1"/>
        </dgm:presLayoutVars>
      </dgm:prSet>
      <dgm:spPr/>
    </dgm:pt>
    <dgm:pt modelId="{43AFE82E-FC34-5546-9456-DAAAF9FE47F4}" type="pres">
      <dgm:prSet presAssocID="{4CE814F7-F0BF-1646-AE14-C35BBBD9D3B7}" presName="descendantText" presStyleLbl="alignAccFollowNode1" presStyleIdx="3" presStyleCnt="6" custScaleX="108488">
        <dgm:presLayoutVars>
          <dgm:bulletEnabled val="1"/>
        </dgm:presLayoutVars>
      </dgm:prSet>
      <dgm:spPr/>
    </dgm:pt>
    <dgm:pt modelId="{9CEB0A49-15DA-B548-BFA3-DD0BB6EF9AD5}" type="pres">
      <dgm:prSet presAssocID="{4CB20700-B981-BA40-A8EF-D814514B9B5B}" presName="sp" presStyleCnt="0"/>
      <dgm:spPr/>
    </dgm:pt>
    <dgm:pt modelId="{4A19A467-35D7-C74D-975F-DFDEEEC2F897}" type="pres">
      <dgm:prSet presAssocID="{98938881-CF66-0B40-A527-AD509C7FE6E9}" presName="linNode" presStyleCnt="0"/>
      <dgm:spPr/>
    </dgm:pt>
    <dgm:pt modelId="{5D926A7B-52FB-A24A-9B62-99BFF46824C1}" type="pres">
      <dgm:prSet presAssocID="{98938881-CF66-0B40-A527-AD509C7FE6E9}" presName="parentText" presStyleLbl="node1" presStyleIdx="4" presStyleCnt="6" custScaleX="67136">
        <dgm:presLayoutVars>
          <dgm:chMax val="1"/>
          <dgm:bulletEnabled val="1"/>
        </dgm:presLayoutVars>
      </dgm:prSet>
      <dgm:spPr/>
    </dgm:pt>
    <dgm:pt modelId="{ED20B494-E486-A244-856A-92DD368DB4CE}" type="pres">
      <dgm:prSet presAssocID="{98938881-CF66-0B40-A527-AD509C7FE6E9}" presName="descendantText" presStyleLbl="alignAccFollowNode1" presStyleIdx="4" presStyleCnt="6" custScaleX="108488">
        <dgm:presLayoutVars>
          <dgm:bulletEnabled val="1"/>
        </dgm:presLayoutVars>
      </dgm:prSet>
      <dgm:spPr/>
    </dgm:pt>
    <dgm:pt modelId="{0759EA4E-5B44-E741-A082-6C98B6496ADE}" type="pres">
      <dgm:prSet presAssocID="{C164256A-A00F-C948-815B-57A739EBC1CA}" presName="sp" presStyleCnt="0"/>
      <dgm:spPr/>
    </dgm:pt>
    <dgm:pt modelId="{64AF42FD-922C-E341-B784-ADC5A5D8FF93}" type="pres">
      <dgm:prSet presAssocID="{A2DF9001-CDC7-D948-B7D7-58D93B89E883}" presName="linNode" presStyleCnt="0"/>
      <dgm:spPr/>
    </dgm:pt>
    <dgm:pt modelId="{915B5B32-B68F-FB40-B07B-C67E249EE87D}" type="pres">
      <dgm:prSet presAssocID="{A2DF9001-CDC7-D948-B7D7-58D93B89E883}" presName="parentText" presStyleLbl="node1" presStyleIdx="5" presStyleCnt="6" custScaleX="67136">
        <dgm:presLayoutVars>
          <dgm:chMax val="1"/>
          <dgm:bulletEnabled val="1"/>
        </dgm:presLayoutVars>
      </dgm:prSet>
      <dgm:spPr/>
    </dgm:pt>
    <dgm:pt modelId="{830E5A53-8E06-A348-8569-715521E606A1}" type="pres">
      <dgm:prSet presAssocID="{A2DF9001-CDC7-D948-B7D7-58D93B89E883}" presName="descendantText" presStyleLbl="alignAccFollowNode1" presStyleIdx="5" presStyleCnt="6" custScaleX="108488">
        <dgm:presLayoutVars>
          <dgm:bulletEnabled val="1"/>
        </dgm:presLayoutVars>
      </dgm:prSet>
      <dgm:spPr/>
    </dgm:pt>
  </dgm:ptLst>
  <dgm:cxnLst>
    <dgm:cxn modelId="{F6F99502-F277-AE4D-8427-D413756F7D07}" type="presOf" srcId="{2773119D-B9C1-8A44-9B4C-710617AF877A}" destId="{43AFE82E-FC34-5546-9456-DAAAF9FE47F4}" srcOrd="0" destOrd="0" presId="urn:microsoft.com/office/officeart/2005/8/layout/vList5"/>
    <dgm:cxn modelId="{B0FF4708-FEA2-0C43-AF35-F3E15CB7934F}" srcId="{2EC7D741-85D5-FA4A-B7F2-C4C7A720BD05}" destId="{9FE4A110-2E2D-B649-B335-E92DD089DB6C}" srcOrd="1" destOrd="0" parTransId="{5C921451-4CA3-2641-B0A7-607AFDDBF3D4}" sibTransId="{6CF463C1-F57C-CF46-BB80-2F656E642C5D}"/>
    <dgm:cxn modelId="{6AC37724-21A4-2B4C-AEBD-A682864248EA}" type="presOf" srcId="{205EF6D5-2E21-6544-8A3C-6D89AEFA7855}" destId="{69B721C1-D558-9E41-AFB5-BD156C7BC528}" srcOrd="0" destOrd="0" presId="urn:microsoft.com/office/officeart/2005/8/layout/vList5"/>
    <dgm:cxn modelId="{2735352F-84A7-BC49-B3E9-D4B8E97A2122}" srcId="{DFE1D8A7-0E5C-4C4A-9740-60E63EAD9AF9}" destId="{FBE01714-8BE5-8345-8E99-2A1E315F45A1}" srcOrd="0" destOrd="0" parTransId="{D6E8212D-CB30-D54D-93E9-AA39F047F1AB}" sibTransId="{A812F59E-154D-B34E-B575-1FFFA33C2B4C}"/>
    <dgm:cxn modelId="{36AB7432-3F18-7645-9A60-4EDC5F60FD06}" srcId="{A3DB3E80-7583-0940-A2DA-473293FB5139}" destId="{390E54B8-C7FF-A24E-A998-7A4F06625EDA}" srcOrd="0" destOrd="0" parTransId="{64BC4316-6EAD-614A-B5BB-9D93B45CB9A9}" sibTransId="{E9729E12-665D-E941-AC3A-C044DA81C263}"/>
    <dgm:cxn modelId="{47F5A234-EB50-7A49-9983-04552D7E0F0E}" type="presOf" srcId="{9FE4A110-2E2D-B649-B335-E92DD089DB6C}" destId="{F122767C-639D-5540-BF83-0539D41210D3}" srcOrd="0" destOrd="0" presId="urn:microsoft.com/office/officeart/2005/8/layout/vList5"/>
    <dgm:cxn modelId="{25C92F37-FD84-354B-9C1A-71308EDC03B4}" type="presOf" srcId="{2EC7D741-85D5-FA4A-B7F2-C4C7A720BD05}" destId="{DD329FC4-2585-7E45-B65F-625ACA78506C}" srcOrd="0" destOrd="0" presId="urn:microsoft.com/office/officeart/2005/8/layout/vList5"/>
    <dgm:cxn modelId="{505D2B66-9158-F547-A5A9-E5D0E348C62C}" srcId="{9FE4A110-2E2D-B649-B335-E92DD089DB6C}" destId="{205EF6D5-2E21-6544-8A3C-6D89AEFA7855}" srcOrd="0" destOrd="0" parTransId="{E0D0E8C5-D3DA-6D49-8248-CF2CCFFD4831}" sibTransId="{8A89F316-8729-2548-B0FC-1E16A46CCBBD}"/>
    <dgm:cxn modelId="{C22E1751-0F7E-F446-9022-A12B5A546960}" type="presOf" srcId="{F7ED1EE7-166B-364A-BF56-43D06F73F4C7}" destId="{ED20B494-E486-A244-856A-92DD368DB4CE}" srcOrd="0" destOrd="0" presId="urn:microsoft.com/office/officeart/2005/8/layout/vList5"/>
    <dgm:cxn modelId="{BBF1D753-4AF5-8649-9D98-F7E1E88A80C9}" srcId="{2EC7D741-85D5-FA4A-B7F2-C4C7A720BD05}" destId="{4CE814F7-F0BF-1646-AE14-C35BBBD9D3B7}" srcOrd="3" destOrd="0" parTransId="{2DA6B953-5DE0-F944-BD0E-D285687576AF}" sibTransId="{4CB20700-B981-BA40-A8EF-D814514B9B5B}"/>
    <dgm:cxn modelId="{9B653976-C9D9-C948-B314-A73B41B537D4}" type="presOf" srcId="{FBE01714-8BE5-8345-8E99-2A1E315F45A1}" destId="{F39B4E4A-1A80-4E44-B99D-F79CB1EDEF03}" srcOrd="0" destOrd="0" presId="urn:microsoft.com/office/officeart/2005/8/layout/vList5"/>
    <dgm:cxn modelId="{DFF54F7C-5C58-EB4C-BB5E-C230CC2E77E5}" srcId="{2EC7D741-85D5-FA4A-B7F2-C4C7A720BD05}" destId="{DFE1D8A7-0E5C-4C4A-9740-60E63EAD9AF9}" srcOrd="0" destOrd="0" parTransId="{464D82A3-DD64-4E42-9094-C70E973C6713}" sibTransId="{ABC4AD81-7D94-E649-BEDB-491C0C4B57D5}"/>
    <dgm:cxn modelId="{1E5A5482-CCF7-6E4E-A8A8-9A28063D9297}" srcId="{2EC7D741-85D5-FA4A-B7F2-C4C7A720BD05}" destId="{98938881-CF66-0B40-A527-AD509C7FE6E9}" srcOrd="4" destOrd="0" parTransId="{D3B5BAA5-15F0-704F-B876-24D26FA417F2}" sibTransId="{C164256A-A00F-C948-815B-57A739EBC1CA}"/>
    <dgm:cxn modelId="{AC05D687-2F1E-D541-A797-0FC3E3A5432D}" type="presOf" srcId="{A3DB3E80-7583-0940-A2DA-473293FB5139}" destId="{8F572626-C0E9-C644-A75D-324F3BDD3631}" srcOrd="0" destOrd="0" presId="urn:microsoft.com/office/officeart/2005/8/layout/vList5"/>
    <dgm:cxn modelId="{A3D5C088-DCEF-FF4D-A392-0020D831F5C3}" type="presOf" srcId="{2947C38F-0796-B445-AC90-61CC08CC7054}" destId="{830E5A53-8E06-A348-8569-715521E606A1}" srcOrd="0" destOrd="0" presId="urn:microsoft.com/office/officeart/2005/8/layout/vList5"/>
    <dgm:cxn modelId="{813CF48D-CBC6-794F-B7C4-BA9E5B6784B2}" type="presOf" srcId="{4CE814F7-F0BF-1646-AE14-C35BBBD9D3B7}" destId="{F73998C0-7E9F-834A-84C8-9A26A7CBAB64}" srcOrd="0" destOrd="0" presId="urn:microsoft.com/office/officeart/2005/8/layout/vList5"/>
    <dgm:cxn modelId="{620FC091-8718-AC4E-BC56-E8667B1E3F2E}" type="presOf" srcId="{A2DF9001-CDC7-D948-B7D7-58D93B89E883}" destId="{915B5B32-B68F-FB40-B07B-C67E249EE87D}" srcOrd="0" destOrd="0" presId="urn:microsoft.com/office/officeart/2005/8/layout/vList5"/>
    <dgm:cxn modelId="{EC865EB7-20FB-AD47-A2E2-CBECAE61DD76}" srcId="{98938881-CF66-0B40-A527-AD509C7FE6E9}" destId="{F7ED1EE7-166B-364A-BF56-43D06F73F4C7}" srcOrd="0" destOrd="0" parTransId="{7CFA50FD-1C24-9B43-9096-E8AC2B00FF5A}" sibTransId="{E99BDDA0-C4EA-9849-8640-3DEAFE8CF4D8}"/>
    <dgm:cxn modelId="{6C18BACF-5E60-A141-95AB-26ACF9A9530E}" srcId="{2EC7D741-85D5-FA4A-B7F2-C4C7A720BD05}" destId="{A2DF9001-CDC7-D948-B7D7-58D93B89E883}" srcOrd="5" destOrd="0" parTransId="{1F121D34-EAE9-7B4D-BC98-62B7E6DB253B}" sibTransId="{7E3AE324-4490-784E-BB91-F80F0207241D}"/>
    <dgm:cxn modelId="{3D437FDD-3C14-5941-9210-07B1A43EFD5F}" srcId="{4CE814F7-F0BF-1646-AE14-C35BBBD9D3B7}" destId="{2773119D-B9C1-8A44-9B4C-710617AF877A}" srcOrd="0" destOrd="0" parTransId="{ADEEB403-58FF-F647-9277-F8ECAE9EE2D0}" sibTransId="{E59D0A5C-0F01-2640-AE01-E9F05E959171}"/>
    <dgm:cxn modelId="{65DFD3EE-D504-DF44-80A4-A898AD928E4F}" srcId="{2EC7D741-85D5-FA4A-B7F2-C4C7A720BD05}" destId="{A3DB3E80-7583-0940-A2DA-473293FB5139}" srcOrd="2" destOrd="0" parTransId="{C8E8FA0C-5E94-D84F-A4D1-D115A026DB10}" sibTransId="{CBC1747F-9591-724C-9B8B-77BC4DDBCA6C}"/>
    <dgm:cxn modelId="{32CC31F0-CAA3-A14A-A74B-831FD10BB9AD}" type="presOf" srcId="{98938881-CF66-0B40-A527-AD509C7FE6E9}" destId="{5D926A7B-52FB-A24A-9B62-99BFF46824C1}" srcOrd="0" destOrd="0" presId="urn:microsoft.com/office/officeart/2005/8/layout/vList5"/>
    <dgm:cxn modelId="{1C32A9F6-2FF2-0742-A1E8-8FDABDCDE0D8}" type="presOf" srcId="{DFE1D8A7-0E5C-4C4A-9740-60E63EAD9AF9}" destId="{86908EF5-9D1B-0848-8E77-147FADD2EBEE}" srcOrd="0" destOrd="0" presId="urn:microsoft.com/office/officeart/2005/8/layout/vList5"/>
    <dgm:cxn modelId="{26152CFB-DAE6-6042-9B03-9CA5E9C5D941}" srcId="{A2DF9001-CDC7-D948-B7D7-58D93B89E883}" destId="{2947C38F-0796-B445-AC90-61CC08CC7054}" srcOrd="0" destOrd="0" parTransId="{DFD40947-24AC-1D41-A630-71AE35F27858}" sibTransId="{8B0D36B3-4DDD-5C4D-B74C-A28DF8EA4AE5}"/>
    <dgm:cxn modelId="{1AE35CFC-F1D1-1C4E-BB3F-6DCECE535054}" type="presOf" srcId="{390E54B8-C7FF-A24E-A998-7A4F06625EDA}" destId="{44AA16B8-849B-EE45-BD41-0C62296EFE60}" srcOrd="0" destOrd="0" presId="urn:microsoft.com/office/officeart/2005/8/layout/vList5"/>
    <dgm:cxn modelId="{209E5D17-97BF-2C40-9392-C1AB4D726A0B}" type="presParOf" srcId="{DD329FC4-2585-7E45-B65F-625ACA78506C}" destId="{B0CF8536-5396-C047-9693-605D6BEFEDDF}" srcOrd="0" destOrd="0" presId="urn:microsoft.com/office/officeart/2005/8/layout/vList5"/>
    <dgm:cxn modelId="{4994FC4D-B308-2146-B56D-C560BE1AB6ED}" type="presParOf" srcId="{B0CF8536-5396-C047-9693-605D6BEFEDDF}" destId="{86908EF5-9D1B-0848-8E77-147FADD2EBEE}" srcOrd="0" destOrd="0" presId="urn:microsoft.com/office/officeart/2005/8/layout/vList5"/>
    <dgm:cxn modelId="{86A0D235-1B29-8546-92FC-B231BA78ACCF}" type="presParOf" srcId="{B0CF8536-5396-C047-9693-605D6BEFEDDF}" destId="{F39B4E4A-1A80-4E44-B99D-F79CB1EDEF03}" srcOrd="1" destOrd="0" presId="urn:microsoft.com/office/officeart/2005/8/layout/vList5"/>
    <dgm:cxn modelId="{9839E4C0-2A91-DB41-96C8-536D7900D968}" type="presParOf" srcId="{DD329FC4-2585-7E45-B65F-625ACA78506C}" destId="{1D6D24A3-750D-3843-A859-1FCBEAF51D8B}" srcOrd="1" destOrd="0" presId="urn:microsoft.com/office/officeart/2005/8/layout/vList5"/>
    <dgm:cxn modelId="{8A90E5A5-64DE-A54F-97D8-5241D64C00C2}" type="presParOf" srcId="{DD329FC4-2585-7E45-B65F-625ACA78506C}" destId="{7DFC2B49-DCBC-0E41-A309-79B0D548694B}" srcOrd="2" destOrd="0" presId="urn:microsoft.com/office/officeart/2005/8/layout/vList5"/>
    <dgm:cxn modelId="{2302E50A-3D49-9543-A485-D610CD4099B0}" type="presParOf" srcId="{7DFC2B49-DCBC-0E41-A309-79B0D548694B}" destId="{F122767C-639D-5540-BF83-0539D41210D3}" srcOrd="0" destOrd="0" presId="urn:microsoft.com/office/officeart/2005/8/layout/vList5"/>
    <dgm:cxn modelId="{A145660A-D0D9-514C-87D1-AE873DD5A4EE}" type="presParOf" srcId="{7DFC2B49-DCBC-0E41-A309-79B0D548694B}" destId="{69B721C1-D558-9E41-AFB5-BD156C7BC528}" srcOrd="1" destOrd="0" presId="urn:microsoft.com/office/officeart/2005/8/layout/vList5"/>
    <dgm:cxn modelId="{846893B8-05E1-8D47-9720-0A3DDD4684C4}" type="presParOf" srcId="{DD329FC4-2585-7E45-B65F-625ACA78506C}" destId="{875B9DA4-BF1B-A846-BA50-C8BD5B91A6A1}" srcOrd="3" destOrd="0" presId="urn:microsoft.com/office/officeart/2005/8/layout/vList5"/>
    <dgm:cxn modelId="{C407A806-5131-6B48-A8B5-7D0DECFAFB18}" type="presParOf" srcId="{DD329FC4-2585-7E45-B65F-625ACA78506C}" destId="{A37A2C98-A6CB-DD46-B5C8-7B9DEF556196}" srcOrd="4" destOrd="0" presId="urn:microsoft.com/office/officeart/2005/8/layout/vList5"/>
    <dgm:cxn modelId="{49EC4E73-8BB3-0F4E-BA5F-7DD8A263EA92}" type="presParOf" srcId="{A37A2C98-A6CB-DD46-B5C8-7B9DEF556196}" destId="{8F572626-C0E9-C644-A75D-324F3BDD3631}" srcOrd="0" destOrd="0" presId="urn:microsoft.com/office/officeart/2005/8/layout/vList5"/>
    <dgm:cxn modelId="{591499FF-A1B4-5744-AA7A-BA3E18D23879}" type="presParOf" srcId="{A37A2C98-A6CB-DD46-B5C8-7B9DEF556196}" destId="{44AA16B8-849B-EE45-BD41-0C62296EFE60}" srcOrd="1" destOrd="0" presId="urn:microsoft.com/office/officeart/2005/8/layout/vList5"/>
    <dgm:cxn modelId="{C519C104-7690-8345-B628-34E8EA6C4BED}" type="presParOf" srcId="{DD329FC4-2585-7E45-B65F-625ACA78506C}" destId="{1F982684-2C6C-1448-B5E7-934A810FBC8E}" srcOrd="5" destOrd="0" presId="urn:microsoft.com/office/officeart/2005/8/layout/vList5"/>
    <dgm:cxn modelId="{B8692D3A-92A9-3A4F-8C59-342FEAB0418D}" type="presParOf" srcId="{DD329FC4-2585-7E45-B65F-625ACA78506C}" destId="{4E40F0BF-7582-D240-A446-BF6E81FD8191}" srcOrd="6" destOrd="0" presId="urn:microsoft.com/office/officeart/2005/8/layout/vList5"/>
    <dgm:cxn modelId="{3B809BA6-B512-EB43-8F87-3C7210B86F28}" type="presParOf" srcId="{4E40F0BF-7582-D240-A446-BF6E81FD8191}" destId="{F73998C0-7E9F-834A-84C8-9A26A7CBAB64}" srcOrd="0" destOrd="0" presId="urn:microsoft.com/office/officeart/2005/8/layout/vList5"/>
    <dgm:cxn modelId="{35E311ED-7431-F441-8092-EDD64A9B6ECE}" type="presParOf" srcId="{4E40F0BF-7582-D240-A446-BF6E81FD8191}" destId="{43AFE82E-FC34-5546-9456-DAAAF9FE47F4}" srcOrd="1" destOrd="0" presId="urn:microsoft.com/office/officeart/2005/8/layout/vList5"/>
    <dgm:cxn modelId="{883866BF-56D9-9543-A62F-8A1A6EC723B0}" type="presParOf" srcId="{DD329FC4-2585-7E45-B65F-625ACA78506C}" destId="{9CEB0A49-15DA-B548-BFA3-DD0BB6EF9AD5}" srcOrd="7" destOrd="0" presId="urn:microsoft.com/office/officeart/2005/8/layout/vList5"/>
    <dgm:cxn modelId="{A9E7C80F-86B9-6B49-8C96-09127E119E33}" type="presParOf" srcId="{DD329FC4-2585-7E45-B65F-625ACA78506C}" destId="{4A19A467-35D7-C74D-975F-DFDEEEC2F897}" srcOrd="8" destOrd="0" presId="urn:microsoft.com/office/officeart/2005/8/layout/vList5"/>
    <dgm:cxn modelId="{893BA0A6-825F-8E4C-ABAE-BC075339D578}" type="presParOf" srcId="{4A19A467-35D7-C74D-975F-DFDEEEC2F897}" destId="{5D926A7B-52FB-A24A-9B62-99BFF46824C1}" srcOrd="0" destOrd="0" presId="urn:microsoft.com/office/officeart/2005/8/layout/vList5"/>
    <dgm:cxn modelId="{8094D916-007B-5946-AEC3-CA9588D9F3BC}" type="presParOf" srcId="{4A19A467-35D7-C74D-975F-DFDEEEC2F897}" destId="{ED20B494-E486-A244-856A-92DD368DB4CE}" srcOrd="1" destOrd="0" presId="urn:microsoft.com/office/officeart/2005/8/layout/vList5"/>
    <dgm:cxn modelId="{E14C3275-A185-BB44-87B0-7715A6140811}" type="presParOf" srcId="{DD329FC4-2585-7E45-B65F-625ACA78506C}" destId="{0759EA4E-5B44-E741-A082-6C98B6496ADE}" srcOrd="9" destOrd="0" presId="urn:microsoft.com/office/officeart/2005/8/layout/vList5"/>
    <dgm:cxn modelId="{D48B880E-2BF2-0E42-9198-73B426E8AEE4}" type="presParOf" srcId="{DD329FC4-2585-7E45-B65F-625ACA78506C}" destId="{64AF42FD-922C-E341-B784-ADC5A5D8FF93}" srcOrd="10" destOrd="0" presId="urn:microsoft.com/office/officeart/2005/8/layout/vList5"/>
    <dgm:cxn modelId="{C31D253F-BFDE-4145-873F-721871A0C0EF}" type="presParOf" srcId="{64AF42FD-922C-E341-B784-ADC5A5D8FF93}" destId="{915B5B32-B68F-FB40-B07B-C67E249EE87D}" srcOrd="0" destOrd="0" presId="urn:microsoft.com/office/officeart/2005/8/layout/vList5"/>
    <dgm:cxn modelId="{886D4F5B-4B0B-8C42-8D1A-B26C5C243206}" type="presParOf" srcId="{64AF42FD-922C-E341-B784-ADC5A5D8FF93}" destId="{830E5A53-8E06-A348-8569-715521E606A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034F5A3-8604-1047-A3F9-8C9CD3F45CAA}" type="doc">
      <dgm:prSet loTypeId="urn:microsoft.com/office/officeart/2005/8/layout/lProcess2" loCatId="" qsTypeId="urn:microsoft.com/office/officeart/2005/8/quickstyle/simple4" qsCatId="simple" csTypeId="urn:microsoft.com/office/officeart/2005/8/colors/accent1_2" csCatId="accent1" phldr="1"/>
      <dgm:spPr/>
      <dgm:t>
        <a:bodyPr/>
        <a:lstStyle/>
        <a:p>
          <a:endParaRPr lang="en-US"/>
        </a:p>
      </dgm:t>
    </dgm:pt>
    <dgm:pt modelId="{A70FA8A2-D4F6-F549-AB63-78F653B77081}">
      <dgm:prSet custT="1"/>
      <dgm:spPr/>
      <dgm:t>
        <a:bodyPr/>
        <a:lstStyle/>
        <a:p>
          <a:pPr rtl="0"/>
          <a:r>
            <a:rPr lang="en-US" sz="2000" b="1" i="0" baseline="0" dirty="0">
              <a:solidFill>
                <a:schemeClr val="accent2"/>
              </a:solidFill>
            </a:rPr>
            <a:t>Activity 1: </a:t>
          </a:r>
          <a:r>
            <a:rPr lang="en-US" sz="2000" b="1" i="0" baseline="0" dirty="0"/>
            <a:t>Develop and disseminate needed guidance on IYCF-E </a:t>
          </a:r>
          <a:endParaRPr lang="en-US" sz="2000" dirty="0"/>
        </a:p>
      </dgm:t>
    </dgm:pt>
    <dgm:pt modelId="{96DB2F5E-1E70-C64A-9950-D0127758F05E}" type="parTrans" cxnId="{221F2AA1-2F71-2046-97F7-EB32DD0B3A01}">
      <dgm:prSet/>
      <dgm:spPr/>
      <dgm:t>
        <a:bodyPr/>
        <a:lstStyle/>
        <a:p>
          <a:endParaRPr lang="en-US"/>
        </a:p>
      </dgm:t>
    </dgm:pt>
    <dgm:pt modelId="{72FC9B4C-3157-D94D-836F-59B813CBBC3E}" type="sibTrans" cxnId="{221F2AA1-2F71-2046-97F7-EB32DD0B3A01}">
      <dgm:prSet/>
      <dgm:spPr/>
      <dgm:t>
        <a:bodyPr/>
        <a:lstStyle/>
        <a:p>
          <a:endParaRPr lang="en-US"/>
        </a:p>
      </dgm:t>
    </dgm:pt>
    <dgm:pt modelId="{C264DD62-B647-D74B-86CD-91FEEA5FD8B2}">
      <dgm:prSet/>
      <dgm:spPr/>
      <dgm:t>
        <a:bodyPr/>
        <a:lstStyle/>
        <a:p>
          <a:pPr rtl="0"/>
          <a:r>
            <a:rPr lang="en-US" dirty="0"/>
            <a:t>1.1 Develop coordinate and disseminate the operational guidance on IYCF-E</a:t>
          </a:r>
        </a:p>
      </dgm:t>
    </dgm:pt>
    <dgm:pt modelId="{478FE244-01DC-3448-A983-B0DEE7525E3A}" type="parTrans" cxnId="{E76FD5F3-0723-F441-A358-C4E169434E30}">
      <dgm:prSet/>
      <dgm:spPr/>
      <dgm:t>
        <a:bodyPr/>
        <a:lstStyle/>
        <a:p>
          <a:endParaRPr lang="en-US"/>
        </a:p>
      </dgm:t>
    </dgm:pt>
    <dgm:pt modelId="{A1580218-3B3E-7E42-BAEE-F101FA35DD2D}" type="sibTrans" cxnId="{E76FD5F3-0723-F441-A358-C4E169434E30}">
      <dgm:prSet/>
      <dgm:spPr/>
      <dgm:t>
        <a:bodyPr/>
        <a:lstStyle/>
        <a:p>
          <a:endParaRPr lang="en-US"/>
        </a:p>
      </dgm:t>
    </dgm:pt>
    <dgm:pt modelId="{A9BF6E06-353E-614E-A63C-F942AB606EEA}">
      <dgm:prSet/>
      <dgm:spPr/>
      <dgm:t>
        <a:bodyPr/>
        <a:lstStyle/>
        <a:p>
          <a:pPr rtl="0"/>
          <a:r>
            <a:rPr lang="en-US" dirty="0"/>
            <a:t>1.2 Develop, coordinate and update training manuals and material including ensuring that existing training material have IYCF-E provisions</a:t>
          </a:r>
        </a:p>
      </dgm:t>
    </dgm:pt>
    <dgm:pt modelId="{7C96A478-D63C-9C47-8FCD-8A2D0CFC1905}" type="parTrans" cxnId="{33F8B7EF-D1F8-E64B-9871-1DBF78FBC789}">
      <dgm:prSet/>
      <dgm:spPr/>
      <dgm:t>
        <a:bodyPr/>
        <a:lstStyle/>
        <a:p>
          <a:endParaRPr lang="en-US"/>
        </a:p>
      </dgm:t>
    </dgm:pt>
    <dgm:pt modelId="{B8EE29B8-93E9-2D45-83AD-9E20DBCFC08E}" type="sibTrans" cxnId="{33F8B7EF-D1F8-E64B-9871-1DBF78FBC789}">
      <dgm:prSet/>
      <dgm:spPr/>
      <dgm:t>
        <a:bodyPr/>
        <a:lstStyle/>
        <a:p>
          <a:endParaRPr lang="en-US"/>
        </a:p>
      </dgm:t>
    </dgm:pt>
    <dgm:pt modelId="{0617F3BC-263A-8A41-AD10-D72BD27EC0C3}">
      <dgm:prSet/>
      <dgm:spPr/>
      <dgm:t>
        <a:bodyPr/>
        <a:lstStyle/>
        <a:p>
          <a:pPr rtl="0"/>
          <a:r>
            <a:rPr lang="en-US" dirty="0"/>
            <a:t>1.3 Develop and coordinate ‘Stop gap’ guidance for critical gaps</a:t>
          </a:r>
        </a:p>
      </dgm:t>
    </dgm:pt>
    <dgm:pt modelId="{1EF2EC86-7371-F24C-A0C1-53A3319B4139}" type="parTrans" cxnId="{37F31402-A885-CE4E-A7EC-C6CC74044D14}">
      <dgm:prSet/>
      <dgm:spPr/>
      <dgm:t>
        <a:bodyPr/>
        <a:lstStyle/>
        <a:p>
          <a:endParaRPr lang="en-US"/>
        </a:p>
      </dgm:t>
    </dgm:pt>
    <dgm:pt modelId="{F22B2D4E-D0ED-2E4F-B107-5DE5B8BC7DE4}" type="sibTrans" cxnId="{37F31402-A885-CE4E-A7EC-C6CC74044D14}">
      <dgm:prSet/>
      <dgm:spPr/>
      <dgm:t>
        <a:bodyPr/>
        <a:lstStyle/>
        <a:p>
          <a:endParaRPr lang="en-US"/>
        </a:p>
      </dgm:t>
    </dgm:pt>
    <dgm:pt modelId="{7F409C42-D556-3449-9D2F-B6766781BA83}">
      <dgm:prSet custT="1"/>
      <dgm:spPr/>
      <dgm:t>
        <a:bodyPr/>
        <a:lstStyle/>
        <a:p>
          <a:pPr rtl="0"/>
          <a:r>
            <a:rPr lang="en-US" sz="2000" b="1" i="0" baseline="0" dirty="0">
              <a:solidFill>
                <a:schemeClr val="accent2"/>
              </a:solidFill>
            </a:rPr>
            <a:t>Activity 2</a:t>
          </a:r>
          <a:r>
            <a:rPr lang="en-US" sz="2000" b="1" i="0" baseline="0" dirty="0"/>
            <a:t>: Provide technical support on IYCF-E </a:t>
          </a:r>
          <a:endParaRPr lang="en-US" sz="2000" dirty="0"/>
        </a:p>
      </dgm:t>
    </dgm:pt>
    <dgm:pt modelId="{3591FB7D-08AF-8746-9CC3-47342140F57A}" type="parTrans" cxnId="{B4AC55E4-6FFF-BD4B-B9F1-1A6BDDCCEDE3}">
      <dgm:prSet/>
      <dgm:spPr/>
      <dgm:t>
        <a:bodyPr/>
        <a:lstStyle/>
        <a:p>
          <a:endParaRPr lang="en-US"/>
        </a:p>
      </dgm:t>
    </dgm:pt>
    <dgm:pt modelId="{1536603D-B83E-2843-AF36-CFF673B07044}" type="sibTrans" cxnId="{B4AC55E4-6FFF-BD4B-B9F1-1A6BDDCCEDE3}">
      <dgm:prSet/>
      <dgm:spPr/>
      <dgm:t>
        <a:bodyPr/>
        <a:lstStyle/>
        <a:p>
          <a:endParaRPr lang="en-US"/>
        </a:p>
      </dgm:t>
    </dgm:pt>
    <dgm:pt modelId="{A150D284-8BE8-6B4F-9346-42F0C551C1E0}">
      <dgm:prSet/>
      <dgm:spPr/>
      <dgm:t>
        <a:bodyPr/>
        <a:lstStyle/>
        <a:p>
          <a:pPr rtl="0"/>
          <a:r>
            <a:rPr lang="en-US" dirty="0"/>
            <a:t>2.1 Provide technical </a:t>
          </a:r>
          <a:r>
            <a:rPr lang="en-US" b="1" dirty="0"/>
            <a:t>advice </a:t>
          </a:r>
          <a:r>
            <a:rPr lang="en-US" dirty="0"/>
            <a:t>through </a:t>
          </a:r>
          <a:r>
            <a:rPr lang="en-US" dirty="0" err="1"/>
            <a:t>en</a:t>
          </a:r>
          <a:r>
            <a:rPr lang="en-US" dirty="0"/>
            <a:t>-net and other online platforms</a:t>
          </a:r>
        </a:p>
      </dgm:t>
    </dgm:pt>
    <dgm:pt modelId="{E17E2B55-67A6-384B-97DA-71F3C7FBDAE7}" type="parTrans" cxnId="{1D5AEB33-CB8F-5146-BDF7-64ACEE168372}">
      <dgm:prSet/>
      <dgm:spPr/>
      <dgm:t>
        <a:bodyPr/>
        <a:lstStyle/>
        <a:p>
          <a:endParaRPr lang="en-US"/>
        </a:p>
      </dgm:t>
    </dgm:pt>
    <dgm:pt modelId="{CAB04143-51CD-E84D-BA18-06E1A6948743}" type="sibTrans" cxnId="{1D5AEB33-CB8F-5146-BDF7-64ACEE168372}">
      <dgm:prSet/>
      <dgm:spPr/>
      <dgm:t>
        <a:bodyPr/>
        <a:lstStyle/>
        <a:p>
          <a:endParaRPr lang="en-US"/>
        </a:p>
      </dgm:t>
    </dgm:pt>
    <dgm:pt modelId="{B6EA8405-5B00-2B4F-92A5-F3266EEFB041}">
      <dgm:prSet/>
      <dgm:spPr/>
      <dgm:t>
        <a:bodyPr/>
        <a:lstStyle/>
        <a:p>
          <a:pPr rtl="0"/>
          <a:r>
            <a:rPr lang="en-US" dirty="0"/>
            <a:t>2.2 Engage with Global Technical Assistance Mechanism</a:t>
          </a:r>
        </a:p>
      </dgm:t>
    </dgm:pt>
    <dgm:pt modelId="{FB035526-45C4-CE41-8FF5-2188F3E3FF1F}" type="parTrans" cxnId="{310CBBDA-F672-EC43-B209-F840D0850842}">
      <dgm:prSet/>
      <dgm:spPr/>
      <dgm:t>
        <a:bodyPr/>
        <a:lstStyle/>
        <a:p>
          <a:endParaRPr lang="en-US"/>
        </a:p>
      </dgm:t>
    </dgm:pt>
    <dgm:pt modelId="{10B469CB-A184-5A43-A87F-350BF318685D}" type="sibTrans" cxnId="{310CBBDA-F672-EC43-B209-F840D0850842}">
      <dgm:prSet/>
      <dgm:spPr/>
      <dgm:t>
        <a:bodyPr/>
        <a:lstStyle/>
        <a:p>
          <a:endParaRPr lang="en-US"/>
        </a:p>
      </dgm:t>
    </dgm:pt>
    <dgm:pt modelId="{C6D23C23-30B9-7547-BF51-3EC300AE928E}">
      <dgm:prSet/>
      <dgm:spPr/>
      <dgm:t>
        <a:bodyPr/>
        <a:lstStyle/>
        <a:p>
          <a:pPr rtl="0"/>
          <a:r>
            <a:rPr lang="en-US" dirty="0"/>
            <a:t>2.3 Provide technical </a:t>
          </a:r>
          <a:r>
            <a:rPr lang="en-US" b="1" dirty="0"/>
            <a:t>expertise</a:t>
          </a:r>
          <a:r>
            <a:rPr lang="en-US" dirty="0"/>
            <a:t> and support capacity building activities including organizing webinars on essential topics in IYCF-E</a:t>
          </a:r>
        </a:p>
      </dgm:t>
    </dgm:pt>
    <dgm:pt modelId="{7E86ADFE-7B10-7D44-8707-C849056309F0}" type="parTrans" cxnId="{55BBEB0C-0692-3744-AF04-7BC83116960D}">
      <dgm:prSet/>
      <dgm:spPr/>
      <dgm:t>
        <a:bodyPr/>
        <a:lstStyle/>
        <a:p>
          <a:endParaRPr lang="en-US"/>
        </a:p>
      </dgm:t>
    </dgm:pt>
    <dgm:pt modelId="{5EE6FC39-23FB-3A44-99FB-FBFF0461E8D2}" type="sibTrans" cxnId="{55BBEB0C-0692-3744-AF04-7BC83116960D}">
      <dgm:prSet/>
      <dgm:spPr/>
      <dgm:t>
        <a:bodyPr/>
        <a:lstStyle/>
        <a:p>
          <a:pPr rtl="0"/>
          <a:endParaRPr lang="en-US"/>
        </a:p>
      </dgm:t>
    </dgm:pt>
    <dgm:pt modelId="{E4B9B03F-7060-9C4B-BE3C-66BEE43C052B}" type="pres">
      <dgm:prSet presAssocID="{0034F5A3-8604-1047-A3F9-8C9CD3F45CAA}" presName="theList" presStyleCnt="0">
        <dgm:presLayoutVars>
          <dgm:dir/>
          <dgm:animLvl val="lvl"/>
          <dgm:resizeHandles val="exact"/>
        </dgm:presLayoutVars>
      </dgm:prSet>
      <dgm:spPr/>
    </dgm:pt>
    <dgm:pt modelId="{3965F958-9C32-734D-B531-B2EBCDDF3195}" type="pres">
      <dgm:prSet presAssocID="{A70FA8A2-D4F6-F549-AB63-78F653B77081}" presName="compNode" presStyleCnt="0"/>
      <dgm:spPr/>
    </dgm:pt>
    <dgm:pt modelId="{F49B71B4-6C2B-654B-B355-8AD2E216B12D}" type="pres">
      <dgm:prSet presAssocID="{A70FA8A2-D4F6-F549-AB63-78F653B77081}" presName="aNode" presStyleLbl="bgShp" presStyleIdx="0" presStyleCnt="2"/>
      <dgm:spPr/>
    </dgm:pt>
    <dgm:pt modelId="{74D1ACAB-393B-8645-9BC3-88DC44C16E80}" type="pres">
      <dgm:prSet presAssocID="{A70FA8A2-D4F6-F549-AB63-78F653B77081}" presName="textNode" presStyleLbl="bgShp" presStyleIdx="0" presStyleCnt="2"/>
      <dgm:spPr/>
    </dgm:pt>
    <dgm:pt modelId="{76DAE4A7-4E13-0443-8611-F3E6FFED0B8A}" type="pres">
      <dgm:prSet presAssocID="{A70FA8A2-D4F6-F549-AB63-78F653B77081}" presName="compChildNode" presStyleCnt="0"/>
      <dgm:spPr/>
    </dgm:pt>
    <dgm:pt modelId="{DF442313-058D-194A-B44E-108EDC175AFB}" type="pres">
      <dgm:prSet presAssocID="{A70FA8A2-D4F6-F549-AB63-78F653B77081}" presName="theInnerList" presStyleCnt="0"/>
      <dgm:spPr/>
    </dgm:pt>
    <dgm:pt modelId="{4090FF96-BCC1-0E4E-AC72-5BB097C66CB3}" type="pres">
      <dgm:prSet presAssocID="{C264DD62-B647-D74B-86CD-91FEEA5FD8B2}" presName="childNode" presStyleLbl="node1" presStyleIdx="0" presStyleCnt="6">
        <dgm:presLayoutVars>
          <dgm:bulletEnabled val="1"/>
        </dgm:presLayoutVars>
      </dgm:prSet>
      <dgm:spPr/>
    </dgm:pt>
    <dgm:pt modelId="{36C1F097-9FB2-B64B-9167-04A1278D6615}" type="pres">
      <dgm:prSet presAssocID="{C264DD62-B647-D74B-86CD-91FEEA5FD8B2}" presName="aSpace2" presStyleCnt="0"/>
      <dgm:spPr/>
    </dgm:pt>
    <dgm:pt modelId="{C8A7D953-1099-E042-BDB9-4E30CB74AAD8}" type="pres">
      <dgm:prSet presAssocID="{A9BF6E06-353E-614E-A63C-F942AB606EEA}" presName="childNode" presStyleLbl="node1" presStyleIdx="1" presStyleCnt="6">
        <dgm:presLayoutVars>
          <dgm:bulletEnabled val="1"/>
        </dgm:presLayoutVars>
      </dgm:prSet>
      <dgm:spPr/>
    </dgm:pt>
    <dgm:pt modelId="{1537644B-C682-2F45-9617-A6E170C20EEA}" type="pres">
      <dgm:prSet presAssocID="{A9BF6E06-353E-614E-A63C-F942AB606EEA}" presName="aSpace2" presStyleCnt="0"/>
      <dgm:spPr/>
    </dgm:pt>
    <dgm:pt modelId="{C31A89E6-FC88-EF47-B8AC-FEEEF49D09E3}" type="pres">
      <dgm:prSet presAssocID="{0617F3BC-263A-8A41-AD10-D72BD27EC0C3}" presName="childNode" presStyleLbl="node1" presStyleIdx="2" presStyleCnt="6">
        <dgm:presLayoutVars>
          <dgm:bulletEnabled val="1"/>
        </dgm:presLayoutVars>
      </dgm:prSet>
      <dgm:spPr/>
    </dgm:pt>
    <dgm:pt modelId="{13C779E2-229A-904A-9029-4C09C8024768}" type="pres">
      <dgm:prSet presAssocID="{A70FA8A2-D4F6-F549-AB63-78F653B77081}" presName="aSpace" presStyleCnt="0"/>
      <dgm:spPr/>
    </dgm:pt>
    <dgm:pt modelId="{9CE6B324-82DC-2A42-A9E1-9B2FEA108FA7}" type="pres">
      <dgm:prSet presAssocID="{7F409C42-D556-3449-9D2F-B6766781BA83}" presName="compNode" presStyleCnt="0"/>
      <dgm:spPr/>
    </dgm:pt>
    <dgm:pt modelId="{60AB0454-BEEC-5940-88A4-9603B4FC369C}" type="pres">
      <dgm:prSet presAssocID="{7F409C42-D556-3449-9D2F-B6766781BA83}" presName="aNode" presStyleLbl="bgShp" presStyleIdx="1" presStyleCnt="2"/>
      <dgm:spPr/>
    </dgm:pt>
    <dgm:pt modelId="{5AD3DC8E-7506-DE4B-A26B-B09A823615E9}" type="pres">
      <dgm:prSet presAssocID="{7F409C42-D556-3449-9D2F-B6766781BA83}" presName="textNode" presStyleLbl="bgShp" presStyleIdx="1" presStyleCnt="2"/>
      <dgm:spPr/>
    </dgm:pt>
    <dgm:pt modelId="{4EAA0EA9-300C-7C46-9A10-4632806B190B}" type="pres">
      <dgm:prSet presAssocID="{7F409C42-D556-3449-9D2F-B6766781BA83}" presName="compChildNode" presStyleCnt="0"/>
      <dgm:spPr/>
    </dgm:pt>
    <dgm:pt modelId="{CF876A92-FC15-F347-9621-A88A90EE3ABE}" type="pres">
      <dgm:prSet presAssocID="{7F409C42-D556-3449-9D2F-B6766781BA83}" presName="theInnerList" presStyleCnt="0"/>
      <dgm:spPr/>
    </dgm:pt>
    <dgm:pt modelId="{B79D63F4-1C1E-274A-BF8B-B61E6A58A695}" type="pres">
      <dgm:prSet presAssocID="{A150D284-8BE8-6B4F-9346-42F0C551C1E0}" presName="childNode" presStyleLbl="node1" presStyleIdx="3" presStyleCnt="6">
        <dgm:presLayoutVars>
          <dgm:bulletEnabled val="1"/>
        </dgm:presLayoutVars>
      </dgm:prSet>
      <dgm:spPr/>
    </dgm:pt>
    <dgm:pt modelId="{73969B8E-E6EC-AF4B-B94F-A5A01E3A9BF8}" type="pres">
      <dgm:prSet presAssocID="{A150D284-8BE8-6B4F-9346-42F0C551C1E0}" presName="aSpace2" presStyleCnt="0"/>
      <dgm:spPr/>
    </dgm:pt>
    <dgm:pt modelId="{CE87250A-F4D0-8746-A35E-950D197B157A}" type="pres">
      <dgm:prSet presAssocID="{B6EA8405-5B00-2B4F-92A5-F3266EEFB041}" presName="childNode" presStyleLbl="node1" presStyleIdx="4" presStyleCnt="6">
        <dgm:presLayoutVars>
          <dgm:bulletEnabled val="1"/>
        </dgm:presLayoutVars>
      </dgm:prSet>
      <dgm:spPr/>
    </dgm:pt>
    <dgm:pt modelId="{158AA992-721D-074F-8B33-C45247936DDE}" type="pres">
      <dgm:prSet presAssocID="{B6EA8405-5B00-2B4F-92A5-F3266EEFB041}" presName="aSpace2" presStyleCnt="0"/>
      <dgm:spPr/>
    </dgm:pt>
    <dgm:pt modelId="{E8E48918-4A5F-E74D-9DA9-C8BB32923081}" type="pres">
      <dgm:prSet presAssocID="{C6D23C23-30B9-7547-BF51-3EC300AE928E}" presName="childNode" presStyleLbl="node1" presStyleIdx="5" presStyleCnt="6">
        <dgm:presLayoutVars>
          <dgm:bulletEnabled val="1"/>
        </dgm:presLayoutVars>
      </dgm:prSet>
      <dgm:spPr/>
    </dgm:pt>
  </dgm:ptLst>
  <dgm:cxnLst>
    <dgm:cxn modelId="{96B43F01-DB1C-9347-957A-3D66DB741E3C}" type="presOf" srcId="{B6EA8405-5B00-2B4F-92A5-F3266EEFB041}" destId="{CE87250A-F4D0-8746-A35E-950D197B157A}" srcOrd="0" destOrd="0" presId="urn:microsoft.com/office/officeart/2005/8/layout/lProcess2"/>
    <dgm:cxn modelId="{37F31402-A885-CE4E-A7EC-C6CC74044D14}" srcId="{A70FA8A2-D4F6-F549-AB63-78F653B77081}" destId="{0617F3BC-263A-8A41-AD10-D72BD27EC0C3}" srcOrd="2" destOrd="0" parTransId="{1EF2EC86-7371-F24C-A0C1-53A3319B4139}" sibTransId="{F22B2D4E-D0ED-2E4F-B107-5DE5B8BC7DE4}"/>
    <dgm:cxn modelId="{55BBEB0C-0692-3744-AF04-7BC83116960D}" srcId="{7F409C42-D556-3449-9D2F-B6766781BA83}" destId="{C6D23C23-30B9-7547-BF51-3EC300AE928E}" srcOrd="2" destOrd="0" parTransId="{7E86ADFE-7B10-7D44-8707-C849056309F0}" sibTransId="{5EE6FC39-23FB-3A44-99FB-FBFF0461E8D2}"/>
    <dgm:cxn modelId="{D2B9D432-36EA-3843-8228-3B8DEC2DBD05}" type="presOf" srcId="{C6D23C23-30B9-7547-BF51-3EC300AE928E}" destId="{E8E48918-4A5F-E74D-9DA9-C8BB32923081}" srcOrd="0" destOrd="0" presId="urn:microsoft.com/office/officeart/2005/8/layout/lProcess2"/>
    <dgm:cxn modelId="{1D5AEB33-CB8F-5146-BDF7-64ACEE168372}" srcId="{7F409C42-D556-3449-9D2F-B6766781BA83}" destId="{A150D284-8BE8-6B4F-9346-42F0C551C1E0}" srcOrd="0" destOrd="0" parTransId="{E17E2B55-67A6-384B-97DA-71F3C7FBDAE7}" sibTransId="{CAB04143-51CD-E84D-BA18-06E1A6948743}"/>
    <dgm:cxn modelId="{1B5FF238-FB74-F248-8A9B-B49E8694768E}" type="presOf" srcId="{0617F3BC-263A-8A41-AD10-D72BD27EC0C3}" destId="{C31A89E6-FC88-EF47-B8AC-FEEEF49D09E3}" srcOrd="0" destOrd="0" presId="urn:microsoft.com/office/officeart/2005/8/layout/lProcess2"/>
    <dgm:cxn modelId="{E5DFE651-FFBB-B94D-BE40-D68191841994}" type="presOf" srcId="{A150D284-8BE8-6B4F-9346-42F0C551C1E0}" destId="{B79D63F4-1C1E-274A-BF8B-B61E6A58A695}" srcOrd="0" destOrd="0" presId="urn:microsoft.com/office/officeart/2005/8/layout/lProcess2"/>
    <dgm:cxn modelId="{D7648575-6585-DF4F-AB98-9DE78D3C4C57}" type="presOf" srcId="{A70FA8A2-D4F6-F549-AB63-78F653B77081}" destId="{F49B71B4-6C2B-654B-B355-8AD2E216B12D}" srcOrd="0" destOrd="0" presId="urn:microsoft.com/office/officeart/2005/8/layout/lProcess2"/>
    <dgm:cxn modelId="{B1B6E77B-0891-9F4E-B947-24C1A4EDFCE0}" type="presOf" srcId="{7F409C42-D556-3449-9D2F-B6766781BA83}" destId="{60AB0454-BEEC-5940-88A4-9603B4FC369C}" srcOrd="0" destOrd="0" presId="urn:microsoft.com/office/officeart/2005/8/layout/lProcess2"/>
    <dgm:cxn modelId="{1FFCCA85-5FCE-3741-83F1-7C4829070E27}" type="presOf" srcId="{C264DD62-B647-D74B-86CD-91FEEA5FD8B2}" destId="{4090FF96-BCC1-0E4E-AC72-5BB097C66CB3}" srcOrd="0" destOrd="0" presId="urn:microsoft.com/office/officeart/2005/8/layout/lProcess2"/>
    <dgm:cxn modelId="{C845C994-93FA-3A4B-8D37-C7DE7F45A48B}" type="presOf" srcId="{0034F5A3-8604-1047-A3F9-8C9CD3F45CAA}" destId="{E4B9B03F-7060-9C4B-BE3C-66BEE43C052B}" srcOrd="0" destOrd="0" presId="urn:microsoft.com/office/officeart/2005/8/layout/lProcess2"/>
    <dgm:cxn modelId="{EEBF9699-99BB-D04F-BA00-7F92161C58EA}" type="presOf" srcId="{A70FA8A2-D4F6-F549-AB63-78F653B77081}" destId="{74D1ACAB-393B-8645-9BC3-88DC44C16E80}" srcOrd="1" destOrd="0" presId="urn:microsoft.com/office/officeart/2005/8/layout/lProcess2"/>
    <dgm:cxn modelId="{17E1C09C-5538-0741-A4D2-CE5B19D9111F}" type="presOf" srcId="{7F409C42-D556-3449-9D2F-B6766781BA83}" destId="{5AD3DC8E-7506-DE4B-A26B-B09A823615E9}" srcOrd="1" destOrd="0" presId="urn:microsoft.com/office/officeart/2005/8/layout/lProcess2"/>
    <dgm:cxn modelId="{221F2AA1-2F71-2046-97F7-EB32DD0B3A01}" srcId="{0034F5A3-8604-1047-A3F9-8C9CD3F45CAA}" destId="{A70FA8A2-D4F6-F549-AB63-78F653B77081}" srcOrd="0" destOrd="0" parTransId="{96DB2F5E-1E70-C64A-9950-D0127758F05E}" sibTransId="{72FC9B4C-3157-D94D-836F-59B813CBBC3E}"/>
    <dgm:cxn modelId="{A6F432B0-5894-4A43-9DC8-8AEE2AC05403}" type="presOf" srcId="{A9BF6E06-353E-614E-A63C-F942AB606EEA}" destId="{C8A7D953-1099-E042-BDB9-4E30CB74AAD8}" srcOrd="0" destOrd="0" presId="urn:microsoft.com/office/officeart/2005/8/layout/lProcess2"/>
    <dgm:cxn modelId="{310CBBDA-F672-EC43-B209-F840D0850842}" srcId="{7F409C42-D556-3449-9D2F-B6766781BA83}" destId="{B6EA8405-5B00-2B4F-92A5-F3266EEFB041}" srcOrd="1" destOrd="0" parTransId="{FB035526-45C4-CE41-8FF5-2188F3E3FF1F}" sibTransId="{10B469CB-A184-5A43-A87F-350BF318685D}"/>
    <dgm:cxn modelId="{B4AC55E4-6FFF-BD4B-B9F1-1A6BDDCCEDE3}" srcId="{0034F5A3-8604-1047-A3F9-8C9CD3F45CAA}" destId="{7F409C42-D556-3449-9D2F-B6766781BA83}" srcOrd="1" destOrd="0" parTransId="{3591FB7D-08AF-8746-9CC3-47342140F57A}" sibTransId="{1536603D-B83E-2843-AF36-CFF673B07044}"/>
    <dgm:cxn modelId="{33F8B7EF-D1F8-E64B-9871-1DBF78FBC789}" srcId="{A70FA8A2-D4F6-F549-AB63-78F653B77081}" destId="{A9BF6E06-353E-614E-A63C-F942AB606EEA}" srcOrd="1" destOrd="0" parTransId="{7C96A478-D63C-9C47-8FCD-8A2D0CFC1905}" sibTransId="{B8EE29B8-93E9-2D45-83AD-9E20DBCFC08E}"/>
    <dgm:cxn modelId="{E76FD5F3-0723-F441-A358-C4E169434E30}" srcId="{A70FA8A2-D4F6-F549-AB63-78F653B77081}" destId="{C264DD62-B647-D74B-86CD-91FEEA5FD8B2}" srcOrd="0" destOrd="0" parTransId="{478FE244-01DC-3448-A983-B0DEE7525E3A}" sibTransId="{A1580218-3B3E-7E42-BAEE-F101FA35DD2D}"/>
    <dgm:cxn modelId="{03FE4E3C-B979-DD46-94D9-93E3A8B11E32}" type="presParOf" srcId="{E4B9B03F-7060-9C4B-BE3C-66BEE43C052B}" destId="{3965F958-9C32-734D-B531-B2EBCDDF3195}" srcOrd="0" destOrd="0" presId="urn:microsoft.com/office/officeart/2005/8/layout/lProcess2"/>
    <dgm:cxn modelId="{429F5D61-8DEC-F243-B9AC-06EAFBEE7016}" type="presParOf" srcId="{3965F958-9C32-734D-B531-B2EBCDDF3195}" destId="{F49B71B4-6C2B-654B-B355-8AD2E216B12D}" srcOrd="0" destOrd="0" presId="urn:microsoft.com/office/officeart/2005/8/layout/lProcess2"/>
    <dgm:cxn modelId="{0F018BEA-3E37-AD4F-BEBA-B8C62A969DC1}" type="presParOf" srcId="{3965F958-9C32-734D-B531-B2EBCDDF3195}" destId="{74D1ACAB-393B-8645-9BC3-88DC44C16E80}" srcOrd="1" destOrd="0" presId="urn:microsoft.com/office/officeart/2005/8/layout/lProcess2"/>
    <dgm:cxn modelId="{BAF87F2D-AF5E-B74C-A94D-B201A300D7F4}" type="presParOf" srcId="{3965F958-9C32-734D-B531-B2EBCDDF3195}" destId="{76DAE4A7-4E13-0443-8611-F3E6FFED0B8A}" srcOrd="2" destOrd="0" presId="urn:microsoft.com/office/officeart/2005/8/layout/lProcess2"/>
    <dgm:cxn modelId="{D519A169-97BC-B644-A423-876DCF72B399}" type="presParOf" srcId="{76DAE4A7-4E13-0443-8611-F3E6FFED0B8A}" destId="{DF442313-058D-194A-B44E-108EDC175AFB}" srcOrd="0" destOrd="0" presId="urn:microsoft.com/office/officeart/2005/8/layout/lProcess2"/>
    <dgm:cxn modelId="{9C8EDAB2-1002-B146-809B-4BD8881574E3}" type="presParOf" srcId="{DF442313-058D-194A-B44E-108EDC175AFB}" destId="{4090FF96-BCC1-0E4E-AC72-5BB097C66CB3}" srcOrd="0" destOrd="0" presId="urn:microsoft.com/office/officeart/2005/8/layout/lProcess2"/>
    <dgm:cxn modelId="{87739B25-DCD8-2B43-87D4-A9D51B923F83}" type="presParOf" srcId="{DF442313-058D-194A-B44E-108EDC175AFB}" destId="{36C1F097-9FB2-B64B-9167-04A1278D6615}" srcOrd="1" destOrd="0" presId="urn:microsoft.com/office/officeart/2005/8/layout/lProcess2"/>
    <dgm:cxn modelId="{AF4633B9-ACB5-B946-8E07-5B4771088B72}" type="presParOf" srcId="{DF442313-058D-194A-B44E-108EDC175AFB}" destId="{C8A7D953-1099-E042-BDB9-4E30CB74AAD8}" srcOrd="2" destOrd="0" presId="urn:microsoft.com/office/officeart/2005/8/layout/lProcess2"/>
    <dgm:cxn modelId="{656A1EBA-8309-C241-AD12-0DE3BF09712E}" type="presParOf" srcId="{DF442313-058D-194A-B44E-108EDC175AFB}" destId="{1537644B-C682-2F45-9617-A6E170C20EEA}" srcOrd="3" destOrd="0" presId="urn:microsoft.com/office/officeart/2005/8/layout/lProcess2"/>
    <dgm:cxn modelId="{ABD7A8CF-C45F-7B4F-BDE0-7A6CBDEA964C}" type="presParOf" srcId="{DF442313-058D-194A-B44E-108EDC175AFB}" destId="{C31A89E6-FC88-EF47-B8AC-FEEEF49D09E3}" srcOrd="4" destOrd="0" presId="urn:microsoft.com/office/officeart/2005/8/layout/lProcess2"/>
    <dgm:cxn modelId="{C6DFBD5C-387D-F14C-B87F-7877E9103425}" type="presParOf" srcId="{E4B9B03F-7060-9C4B-BE3C-66BEE43C052B}" destId="{13C779E2-229A-904A-9029-4C09C8024768}" srcOrd="1" destOrd="0" presId="urn:microsoft.com/office/officeart/2005/8/layout/lProcess2"/>
    <dgm:cxn modelId="{288AD2C9-FDF8-1D47-B9C0-91CAC1A26E19}" type="presParOf" srcId="{E4B9B03F-7060-9C4B-BE3C-66BEE43C052B}" destId="{9CE6B324-82DC-2A42-A9E1-9B2FEA108FA7}" srcOrd="2" destOrd="0" presId="urn:microsoft.com/office/officeart/2005/8/layout/lProcess2"/>
    <dgm:cxn modelId="{18217917-33E6-E941-8F42-3048872E2F47}" type="presParOf" srcId="{9CE6B324-82DC-2A42-A9E1-9B2FEA108FA7}" destId="{60AB0454-BEEC-5940-88A4-9603B4FC369C}" srcOrd="0" destOrd="0" presId="urn:microsoft.com/office/officeart/2005/8/layout/lProcess2"/>
    <dgm:cxn modelId="{FB129965-7F54-4C41-9C01-4082E79B4674}" type="presParOf" srcId="{9CE6B324-82DC-2A42-A9E1-9B2FEA108FA7}" destId="{5AD3DC8E-7506-DE4B-A26B-B09A823615E9}" srcOrd="1" destOrd="0" presId="urn:microsoft.com/office/officeart/2005/8/layout/lProcess2"/>
    <dgm:cxn modelId="{740A7409-4D24-8041-A1C4-4EECB5B4657A}" type="presParOf" srcId="{9CE6B324-82DC-2A42-A9E1-9B2FEA108FA7}" destId="{4EAA0EA9-300C-7C46-9A10-4632806B190B}" srcOrd="2" destOrd="0" presId="urn:microsoft.com/office/officeart/2005/8/layout/lProcess2"/>
    <dgm:cxn modelId="{2723C96D-AD0D-0843-921F-AAAFE2CC1C97}" type="presParOf" srcId="{4EAA0EA9-300C-7C46-9A10-4632806B190B}" destId="{CF876A92-FC15-F347-9621-A88A90EE3ABE}" srcOrd="0" destOrd="0" presId="urn:microsoft.com/office/officeart/2005/8/layout/lProcess2"/>
    <dgm:cxn modelId="{BB23893A-4D69-2441-B5AD-853249DCA149}" type="presParOf" srcId="{CF876A92-FC15-F347-9621-A88A90EE3ABE}" destId="{B79D63F4-1C1E-274A-BF8B-B61E6A58A695}" srcOrd="0" destOrd="0" presId="urn:microsoft.com/office/officeart/2005/8/layout/lProcess2"/>
    <dgm:cxn modelId="{508716A0-627E-594F-852F-22BEB86DFE8A}" type="presParOf" srcId="{CF876A92-FC15-F347-9621-A88A90EE3ABE}" destId="{73969B8E-E6EC-AF4B-B94F-A5A01E3A9BF8}" srcOrd="1" destOrd="0" presId="urn:microsoft.com/office/officeart/2005/8/layout/lProcess2"/>
    <dgm:cxn modelId="{38312C1D-ED04-BA41-8189-9C0ABF7FDDE1}" type="presParOf" srcId="{CF876A92-FC15-F347-9621-A88A90EE3ABE}" destId="{CE87250A-F4D0-8746-A35E-950D197B157A}" srcOrd="2" destOrd="0" presId="urn:microsoft.com/office/officeart/2005/8/layout/lProcess2"/>
    <dgm:cxn modelId="{417A08BC-1E25-3446-A41A-1BB879A276AE}" type="presParOf" srcId="{CF876A92-FC15-F347-9621-A88A90EE3ABE}" destId="{158AA992-721D-074F-8B33-C45247936DDE}" srcOrd="3" destOrd="0" presId="urn:microsoft.com/office/officeart/2005/8/layout/lProcess2"/>
    <dgm:cxn modelId="{E58EAF83-F907-8F41-BD78-4485A71C0B1C}" type="presParOf" srcId="{CF876A92-FC15-F347-9621-A88A90EE3ABE}" destId="{E8E48918-4A5F-E74D-9DA9-C8BB32923081}" srcOrd="4"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EDED72B-1E39-9342-95CA-1BE4F687C6DF}" type="doc">
      <dgm:prSet loTypeId="urn:microsoft.com/office/officeart/2005/8/layout/lProcess2" loCatId="" qsTypeId="urn:microsoft.com/office/officeart/2005/8/quickstyle/simple4" qsCatId="simple" csTypeId="urn:microsoft.com/office/officeart/2005/8/colors/accent1_2" csCatId="accent1"/>
      <dgm:spPr/>
      <dgm:t>
        <a:bodyPr/>
        <a:lstStyle/>
        <a:p>
          <a:endParaRPr lang="en-US"/>
        </a:p>
      </dgm:t>
    </dgm:pt>
    <dgm:pt modelId="{EA2DBF01-C308-3D4A-96FA-104F5F75F911}">
      <dgm:prSet custT="1"/>
      <dgm:spPr/>
      <dgm:t>
        <a:bodyPr/>
        <a:lstStyle/>
        <a:p>
          <a:pPr rtl="0"/>
          <a:r>
            <a:rPr lang="en-US" sz="2400" b="1" i="0" baseline="0" dirty="0">
              <a:solidFill>
                <a:schemeClr val="accent6"/>
              </a:solidFill>
            </a:rPr>
            <a:t>Activity 3</a:t>
          </a:r>
          <a:r>
            <a:rPr lang="en-US" sz="2400" b="1" i="0" baseline="0" dirty="0"/>
            <a:t>: Implement an IYCF-E advocacy strategy </a:t>
          </a:r>
          <a:endParaRPr lang="en-US" sz="2400" dirty="0"/>
        </a:p>
      </dgm:t>
    </dgm:pt>
    <dgm:pt modelId="{027FAB75-16B5-A849-8474-69AF648B1ABA}" type="parTrans" cxnId="{38FD895B-5D41-BC41-99D4-832884D2CFE1}">
      <dgm:prSet/>
      <dgm:spPr/>
      <dgm:t>
        <a:bodyPr/>
        <a:lstStyle/>
        <a:p>
          <a:endParaRPr lang="en-US"/>
        </a:p>
      </dgm:t>
    </dgm:pt>
    <dgm:pt modelId="{E287B1FF-2F5A-AD41-B8D1-DE77E980FCEF}" type="sibTrans" cxnId="{38FD895B-5D41-BC41-99D4-832884D2CFE1}">
      <dgm:prSet/>
      <dgm:spPr/>
      <dgm:t>
        <a:bodyPr/>
        <a:lstStyle/>
        <a:p>
          <a:endParaRPr lang="en-US"/>
        </a:p>
      </dgm:t>
    </dgm:pt>
    <dgm:pt modelId="{46784588-65D4-1645-A6D3-7EC0AC728839}">
      <dgm:prSet/>
      <dgm:spPr/>
      <dgm:t>
        <a:bodyPr/>
        <a:lstStyle/>
        <a:p>
          <a:pPr rtl="0"/>
          <a:r>
            <a:rPr lang="en-US" dirty="0"/>
            <a:t>3.1 Engage with global platforms related nutrition in emergencies (GNC, FSC, etc.)</a:t>
          </a:r>
        </a:p>
      </dgm:t>
    </dgm:pt>
    <dgm:pt modelId="{56C4881A-9BE2-8846-BFA6-BEDB17702C89}" type="parTrans" cxnId="{A6AAB356-D842-E343-B2B4-265C30A308C5}">
      <dgm:prSet/>
      <dgm:spPr/>
      <dgm:t>
        <a:bodyPr/>
        <a:lstStyle/>
        <a:p>
          <a:endParaRPr lang="en-US"/>
        </a:p>
      </dgm:t>
    </dgm:pt>
    <dgm:pt modelId="{14F10BE2-180E-944C-B26F-F22B2E37BA42}" type="sibTrans" cxnId="{A6AAB356-D842-E343-B2B4-265C30A308C5}">
      <dgm:prSet/>
      <dgm:spPr/>
      <dgm:t>
        <a:bodyPr/>
        <a:lstStyle/>
        <a:p>
          <a:endParaRPr lang="en-US"/>
        </a:p>
      </dgm:t>
    </dgm:pt>
    <dgm:pt modelId="{7D230430-7533-7D4E-9AED-FAE44DEC1A05}">
      <dgm:prSet/>
      <dgm:spPr/>
      <dgm:t>
        <a:bodyPr/>
        <a:lstStyle/>
        <a:p>
          <a:pPr rtl="0"/>
          <a:r>
            <a:rPr lang="en-US"/>
            <a:t>3.2 Ensure representation and engagement in international events such as WHA, world breastfeeding conference etc. to implement advocacy activities</a:t>
          </a:r>
        </a:p>
      </dgm:t>
    </dgm:pt>
    <dgm:pt modelId="{5AB9EE57-700C-5A45-96F3-B6B1A5A2036C}" type="parTrans" cxnId="{1432F853-BD61-4B47-BCC5-5A87473C7723}">
      <dgm:prSet/>
      <dgm:spPr/>
      <dgm:t>
        <a:bodyPr/>
        <a:lstStyle/>
        <a:p>
          <a:endParaRPr lang="en-US"/>
        </a:p>
      </dgm:t>
    </dgm:pt>
    <dgm:pt modelId="{DAAE868C-3A16-2C4B-A0A6-7897299E7C79}" type="sibTrans" cxnId="{1432F853-BD61-4B47-BCC5-5A87473C7723}">
      <dgm:prSet/>
      <dgm:spPr/>
      <dgm:t>
        <a:bodyPr/>
        <a:lstStyle/>
        <a:p>
          <a:endParaRPr lang="en-US"/>
        </a:p>
      </dgm:t>
    </dgm:pt>
    <dgm:pt modelId="{CFA19022-5D6D-BE4A-AB03-84D116BD4718}">
      <dgm:prSet/>
      <dgm:spPr/>
      <dgm:t>
        <a:bodyPr/>
        <a:lstStyle/>
        <a:p>
          <a:pPr rtl="0"/>
          <a:r>
            <a:rPr lang="en-US"/>
            <a:t>3.3 Develop and implement an IYCF-E advocacy strategy that responds to identified needs </a:t>
          </a:r>
        </a:p>
      </dgm:t>
    </dgm:pt>
    <dgm:pt modelId="{A0B97157-53CE-D748-8950-A4A381EA25EA}" type="parTrans" cxnId="{08CC01F4-9454-7646-B7A2-8BEB49F325D2}">
      <dgm:prSet/>
      <dgm:spPr/>
      <dgm:t>
        <a:bodyPr/>
        <a:lstStyle/>
        <a:p>
          <a:endParaRPr lang="en-US"/>
        </a:p>
      </dgm:t>
    </dgm:pt>
    <dgm:pt modelId="{5F64ADE2-D415-6D45-90B6-CA4A155A7679}" type="sibTrans" cxnId="{08CC01F4-9454-7646-B7A2-8BEB49F325D2}">
      <dgm:prSet/>
      <dgm:spPr/>
      <dgm:t>
        <a:bodyPr/>
        <a:lstStyle/>
        <a:p>
          <a:pPr rtl="0"/>
          <a:endParaRPr lang="en-US"/>
        </a:p>
      </dgm:t>
    </dgm:pt>
    <dgm:pt modelId="{AE64E262-782A-2747-B2BE-89C901D4C3E7}" type="pres">
      <dgm:prSet presAssocID="{AEDED72B-1E39-9342-95CA-1BE4F687C6DF}" presName="theList" presStyleCnt="0">
        <dgm:presLayoutVars>
          <dgm:dir/>
          <dgm:animLvl val="lvl"/>
          <dgm:resizeHandles val="exact"/>
        </dgm:presLayoutVars>
      </dgm:prSet>
      <dgm:spPr/>
    </dgm:pt>
    <dgm:pt modelId="{EB7B53BE-D8D3-4A4E-ABB3-9F4EB5950BED}" type="pres">
      <dgm:prSet presAssocID="{EA2DBF01-C308-3D4A-96FA-104F5F75F911}" presName="compNode" presStyleCnt="0"/>
      <dgm:spPr/>
    </dgm:pt>
    <dgm:pt modelId="{FB2666AF-2F48-6040-BDF2-F91736FBFB0B}" type="pres">
      <dgm:prSet presAssocID="{EA2DBF01-C308-3D4A-96FA-104F5F75F911}" presName="aNode" presStyleLbl="bgShp" presStyleIdx="0" presStyleCnt="1"/>
      <dgm:spPr/>
    </dgm:pt>
    <dgm:pt modelId="{CDF5F484-3C12-B841-AB50-E54241263697}" type="pres">
      <dgm:prSet presAssocID="{EA2DBF01-C308-3D4A-96FA-104F5F75F911}" presName="textNode" presStyleLbl="bgShp" presStyleIdx="0" presStyleCnt="1"/>
      <dgm:spPr/>
    </dgm:pt>
    <dgm:pt modelId="{99084FF5-513D-7244-B7F9-D17CF262F3B9}" type="pres">
      <dgm:prSet presAssocID="{EA2DBF01-C308-3D4A-96FA-104F5F75F911}" presName="compChildNode" presStyleCnt="0"/>
      <dgm:spPr/>
    </dgm:pt>
    <dgm:pt modelId="{D7B05DB5-524B-3547-9ACF-E9517B848121}" type="pres">
      <dgm:prSet presAssocID="{EA2DBF01-C308-3D4A-96FA-104F5F75F911}" presName="theInnerList" presStyleCnt="0"/>
      <dgm:spPr/>
    </dgm:pt>
    <dgm:pt modelId="{F90D892A-525A-FC45-8CB3-656A177B4D25}" type="pres">
      <dgm:prSet presAssocID="{46784588-65D4-1645-A6D3-7EC0AC728839}" presName="childNode" presStyleLbl="node1" presStyleIdx="0" presStyleCnt="3">
        <dgm:presLayoutVars>
          <dgm:bulletEnabled val="1"/>
        </dgm:presLayoutVars>
      </dgm:prSet>
      <dgm:spPr/>
    </dgm:pt>
    <dgm:pt modelId="{6DFFE869-3976-D445-98A2-42B2ABA1D5FA}" type="pres">
      <dgm:prSet presAssocID="{46784588-65D4-1645-A6D3-7EC0AC728839}" presName="aSpace2" presStyleCnt="0"/>
      <dgm:spPr/>
    </dgm:pt>
    <dgm:pt modelId="{1F4BF839-9401-8840-BF11-320DBB45DAC6}" type="pres">
      <dgm:prSet presAssocID="{7D230430-7533-7D4E-9AED-FAE44DEC1A05}" presName="childNode" presStyleLbl="node1" presStyleIdx="1" presStyleCnt="3">
        <dgm:presLayoutVars>
          <dgm:bulletEnabled val="1"/>
        </dgm:presLayoutVars>
      </dgm:prSet>
      <dgm:spPr/>
    </dgm:pt>
    <dgm:pt modelId="{FCF604C1-A3F4-274A-B274-5F368BDCF567}" type="pres">
      <dgm:prSet presAssocID="{7D230430-7533-7D4E-9AED-FAE44DEC1A05}" presName="aSpace2" presStyleCnt="0"/>
      <dgm:spPr/>
    </dgm:pt>
    <dgm:pt modelId="{C377DF0E-F7A8-E148-8A2C-F9D7984CA128}" type="pres">
      <dgm:prSet presAssocID="{CFA19022-5D6D-BE4A-AB03-84D116BD4718}" presName="childNode" presStyleLbl="node1" presStyleIdx="2" presStyleCnt="3">
        <dgm:presLayoutVars>
          <dgm:bulletEnabled val="1"/>
        </dgm:presLayoutVars>
      </dgm:prSet>
      <dgm:spPr/>
    </dgm:pt>
  </dgm:ptLst>
  <dgm:cxnLst>
    <dgm:cxn modelId="{1D2E703A-72FA-9249-A8B7-10F89C76B4FF}" type="presOf" srcId="{EA2DBF01-C308-3D4A-96FA-104F5F75F911}" destId="{CDF5F484-3C12-B841-AB50-E54241263697}" srcOrd="1" destOrd="0" presId="urn:microsoft.com/office/officeart/2005/8/layout/lProcess2"/>
    <dgm:cxn modelId="{38FD895B-5D41-BC41-99D4-832884D2CFE1}" srcId="{AEDED72B-1E39-9342-95CA-1BE4F687C6DF}" destId="{EA2DBF01-C308-3D4A-96FA-104F5F75F911}" srcOrd="0" destOrd="0" parTransId="{027FAB75-16B5-A849-8474-69AF648B1ABA}" sibTransId="{E287B1FF-2F5A-AD41-B8D1-DE77E980FCEF}"/>
    <dgm:cxn modelId="{DBAF935D-3411-4248-AD31-9805B84E0E62}" type="presOf" srcId="{AEDED72B-1E39-9342-95CA-1BE4F687C6DF}" destId="{AE64E262-782A-2747-B2BE-89C901D4C3E7}" srcOrd="0" destOrd="0" presId="urn:microsoft.com/office/officeart/2005/8/layout/lProcess2"/>
    <dgm:cxn modelId="{81476069-ABCD-2E47-9DAB-61CD3ABE7913}" type="presOf" srcId="{7D230430-7533-7D4E-9AED-FAE44DEC1A05}" destId="{1F4BF839-9401-8840-BF11-320DBB45DAC6}" srcOrd="0" destOrd="0" presId="urn:microsoft.com/office/officeart/2005/8/layout/lProcess2"/>
    <dgm:cxn modelId="{661FB64D-33E1-A942-9897-A53D8B0B2EA2}" type="presOf" srcId="{46784588-65D4-1645-A6D3-7EC0AC728839}" destId="{F90D892A-525A-FC45-8CB3-656A177B4D25}" srcOrd="0" destOrd="0" presId="urn:microsoft.com/office/officeart/2005/8/layout/lProcess2"/>
    <dgm:cxn modelId="{1432F853-BD61-4B47-BCC5-5A87473C7723}" srcId="{EA2DBF01-C308-3D4A-96FA-104F5F75F911}" destId="{7D230430-7533-7D4E-9AED-FAE44DEC1A05}" srcOrd="1" destOrd="0" parTransId="{5AB9EE57-700C-5A45-96F3-B6B1A5A2036C}" sibTransId="{DAAE868C-3A16-2C4B-A0A6-7897299E7C79}"/>
    <dgm:cxn modelId="{A6AAB356-D842-E343-B2B4-265C30A308C5}" srcId="{EA2DBF01-C308-3D4A-96FA-104F5F75F911}" destId="{46784588-65D4-1645-A6D3-7EC0AC728839}" srcOrd="0" destOrd="0" parTransId="{56C4881A-9BE2-8846-BFA6-BEDB17702C89}" sibTransId="{14F10BE2-180E-944C-B26F-F22B2E37BA42}"/>
    <dgm:cxn modelId="{87EE517F-63D7-194F-87AD-1B5A0FB16386}" type="presOf" srcId="{CFA19022-5D6D-BE4A-AB03-84D116BD4718}" destId="{C377DF0E-F7A8-E148-8A2C-F9D7984CA128}" srcOrd="0" destOrd="0" presId="urn:microsoft.com/office/officeart/2005/8/layout/lProcess2"/>
    <dgm:cxn modelId="{D7237BF3-DF80-0541-8A63-BAE5AA82EE0B}" type="presOf" srcId="{EA2DBF01-C308-3D4A-96FA-104F5F75F911}" destId="{FB2666AF-2F48-6040-BDF2-F91736FBFB0B}" srcOrd="0" destOrd="0" presId="urn:microsoft.com/office/officeart/2005/8/layout/lProcess2"/>
    <dgm:cxn modelId="{08CC01F4-9454-7646-B7A2-8BEB49F325D2}" srcId="{EA2DBF01-C308-3D4A-96FA-104F5F75F911}" destId="{CFA19022-5D6D-BE4A-AB03-84D116BD4718}" srcOrd="2" destOrd="0" parTransId="{A0B97157-53CE-D748-8950-A4A381EA25EA}" sibTransId="{5F64ADE2-D415-6D45-90B6-CA4A155A7679}"/>
    <dgm:cxn modelId="{FD567887-8458-C24C-A0D5-24D7ACA35F7D}" type="presParOf" srcId="{AE64E262-782A-2747-B2BE-89C901D4C3E7}" destId="{EB7B53BE-D8D3-4A4E-ABB3-9F4EB5950BED}" srcOrd="0" destOrd="0" presId="urn:microsoft.com/office/officeart/2005/8/layout/lProcess2"/>
    <dgm:cxn modelId="{3A87C324-0544-1B47-B628-1022DD9D63D1}" type="presParOf" srcId="{EB7B53BE-D8D3-4A4E-ABB3-9F4EB5950BED}" destId="{FB2666AF-2F48-6040-BDF2-F91736FBFB0B}" srcOrd="0" destOrd="0" presId="urn:microsoft.com/office/officeart/2005/8/layout/lProcess2"/>
    <dgm:cxn modelId="{90A7238F-6B51-9748-959D-1C5A3CFFC34E}" type="presParOf" srcId="{EB7B53BE-D8D3-4A4E-ABB3-9F4EB5950BED}" destId="{CDF5F484-3C12-B841-AB50-E54241263697}" srcOrd="1" destOrd="0" presId="urn:microsoft.com/office/officeart/2005/8/layout/lProcess2"/>
    <dgm:cxn modelId="{6308E237-360C-B843-B8DE-28998B0041DD}" type="presParOf" srcId="{EB7B53BE-D8D3-4A4E-ABB3-9F4EB5950BED}" destId="{99084FF5-513D-7244-B7F9-D17CF262F3B9}" srcOrd="2" destOrd="0" presId="urn:microsoft.com/office/officeart/2005/8/layout/lProcess2"/>
    <dgm:cxn modelId="{14C17BC1-B5CF-6F49-9F7A-1CE7060DA0E3}" type="presParOf" srcId="{99084FF5-513D-7244-B7F9-D17CF262F3B9}" destId="{D7B05DB5-524B-3547-9ACF-E9517B848121}" srcOrd="0" destOrd="0" presId="urn:microsoft.com/office/officeart/2005/8/layout/lProcess2"/>
    <dgm:cxn modelId="{F9876B07-C31F-2848-963F-D31F322962CE}" type="presParOf" srcId="{D7B05DB5-524B-3547-9ACF-E9517B848121}" destId="{F90D892A-525A-FC45-8CB3-656A177B4D25}" srcOrd="0" destOrd="0" presId="urn:microsoft.com/office/officeart/2005/8/layout/lProcess2"/>
    <dgm:cxn modelId="{47845A51-C141-F14F-8EA3-7555D45A7C65}" type="presParOf" srcId="{D7B05DB5-524B-3547-9ACF-E9517B848121}" destId="{6DFFE869-3976-D445-98A2-42B2ABA1D5FA}" srcOrd="1" destOrd="0" presId="urn:microsoft.com/office/officeart/2005/8/layout/lProcess2"/>
    <dgm:cxn modelId="{5B52A164-2160-1D46-85BE-B6B3579BA826}" type="presParOf" srcId="{D7B05DB5-524B-3547-9ACF-E9517B848121}" destId="{1F4BF839-9401-8840-BF11-320DBB45DAC6}" srcOrd="2" destOrd="0" presId="urn:microsoft.com/office/officeart/2005/8/layout/lProcess2"/>
    <dgm:cxn modelId="{425DF77F-1F8F-1B4B-AEEE-ACAB96BAB5B5}" type="presParOf" srcId="{D7B05DB5-524B-3547-9ACF-E9517B848121}" destId="{FCF604C1-A3F4-274A-B274-5F368BDCF567}" srcOrd="3" destOrd="0" presId="urn:microsoft.com/office/officeart/2005/8/layout/lProcess2"/>
    <dgm:cxn modelId="{0D63409F-6035-764A-A9A1-5AE74A0285C8}" type="presParOf" srcId="{D7B05DB5-524B-3547-9ACF-E9517B848121}" destId="{C377DF0E-F7A8-E148-8A2C-F9D7984CA128}" srcOrd="4"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B730B6-09ED-AC41-AEE0-E4E4C99DF65E}">
      <dsp:nvSpPr>
        <dsp:cNvPr id="0" name=""/>
        <dsp:cNvSpPr/>
      </dsp:nvSpPr>
      <dsp:spPr>
        <a:xfrm>
          <a:off x="9362" y="940848"/>
          <a:ext cx="2798201" cy="167892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Gaps and challenges in IYCF-E programming </a:t>
          </a:r>
        </a:p>
      </dsp:txBody>
      <dsp:txXfrm>
        <a:off x="58536" y="990022"/>
        <a:ext cx="2699853" cy="1580572"/>
      </dsp:txXfrm>
    </dsp:sp>
    <dsp:sp modelId="{DD89F5B7-2A0D-0540-B5BF-A70F2E80A8DF}">
      <dsp:nvSpPr>
        <dsp:cNvPr id="0" name=""/>
        <dsp:cNvSpPr/>
      </dsp:nvSpPr>
      <dsp:spPr>
        <a:xfrm>
          <a:off x="3087383" y="1433332"/>
          <a:ext cx="593218" cy="693953"/>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3087383" y="1572123"/>
        <a:ext cx="415253" cy="416371"/>
      </dsp:txXfrm>
    </dsp:sp>
    <dsp:sp modelId="{76B44C92-85C3-8849-B4EA-638D7D89E9DE}">
      <dsp:nvSpPr>
        <dsp:cNvPr id="0" name=""/>
        <dsp:cNvSpPr/>
      </dsp:nvSpPr>
      <dsp:spPr>
        <a:xfrm>
          <a:off x="3926843" y="940848"/>
          <a:ext cx="2798201" cy="167892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Creation of an informal inter-agency group </a:t>
          </a:r>
        </a:p>
      </dsp:txBody>
      <dsp:txXfrm>
        <a:off x="3976017" y="990022"/>
        <a:ext cx="2699853" cy="1580572"/>
      </dsp:txXfrm>
    </dsp:sp>
    <dsp:sp modelId="{9F21C3F8-B768-8A44-89B3-2C5BFA127005}">
      <dsp:nvSpPr>
        <dsp:cNvPr id="0" name=""/>
        <dsp:cNvSpPr/>
      </dsp:nvSpPr>
      <dsp:spPr>
        <a:xfrm>
          <a:off x="7004864" y="1433332"/>
          <a:ext cx="593218" cy="693953"/>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7004864" y="1572123"/>
        <a:ext cx="415253" cy="416371"/>
      </dsp:txXfrm>
    </dsp:sp>
    <dsp:sp modelId="{562F8E04-6DBB-4E41-B647-AF440918CC70}">
      <dsp:nvSpPr>
        <dsp:cNvPr id="0" name=""/>
        <dsp:cNvSpPr/>
      </dsp:nvSpPr>
      <dsp:spPr>
        <a:xfrm>
          <a:off x="7844324" y="940848"/>
          <a:ext cx="2798201" cy="167892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Fill critical guidance gaps  </a:t>
          </a:r>
        </a:p>
      </dsp:txBody>
      <dsp:txXfrm>
        <a:off x="7893498" y="990022"/>
        <a:ext cx="2699853" cy="158057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4F9665-E5CE-0842-83C2-63190835DE3B}">
      <dsp:nvSpPr>
        <dsp:cNvPr id="0" name=""/>
        <dsp:cNvSpPr/>
      </dsp:nvSpPr>
      <dsp:spPr>
        <a:xfrm>
          <a:off x="0" y="0"/>
          <a:ext cx="11567061" cy="371301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n-US" sz="2000" b="1" i="0" kern="1200" baseline="0" dirty="0">
              <a:solidFill>
                <a:schemeClr val="accent6"/>
              </a:solidFill>
            </a:rPr>
            <a:t>Activity 4: </a:t>
          </a:r>
          <a:r>
            <a:rPr lang="en-US" sz="2000" b="1" i="0" kern="1200" baseline="0" dirty="0"/>
            <a:t>Information management including documenting gaps and lessons learned</a:t>
          </a:r>
          <a:endParaRPr lang="en-US" sz="2000" kern="1200" dirty="0"/>
        </a:p>
      </dsp:txBody>
      <dsp:txXfrm>
        <a:off x="0" y="0"/>
        <a:ext cx="11567061" cy="1113905"/>
      </dsp:txXfrm>
    </dsp:sp>
    <dsp:sp modelId="{C07F94F8-86C4-2248-AD70-D9A3C4FFDF18}">
      <dsp:nvSpPr>
        <dsp:cNvPr id="0" name=""/>
        <dsp:cNvSpPr/>
      </dsp:nvSpPr>
      <dsp:spPr>
        <a:xfrm>
          <a:off x="912918" y="1113996"/>
          <a:ext cx="9741224" cy="540907"/>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rtl="0">
            <a:lnSpc>
              <a:spcPct val="90000"/>
            </a:lnSpc>
            <a:spcBef>
              <a:spcPct val="0"/>
            </a:spcBef>
            <a:spcAft>
              <a:spcPct val="35000"/>
            </a:spcAft>
            <a:buNone/>
          </a:pPr>
          <a:r>
            <a:rPr lang="en-US" sz="1600" kern="1200" dirty="0"/>
            <a:t>4.1 Track endorsement and implementation of guidance related to IYCF-E including the Operational Guidance.</a:t>
          </a:r>
        </a:p>
      </dsp:txBody>
      <dsp:txXfrm>
        <a:off x="928761" y="1129839"/>
        <a:ext cx="9709538" cy="509221"/>
      </dsp:txXfrm>
    </dsp:sp>
    <dsp:sp modelId="{5F9B58C0-D5C0-C140-98F2-C9789EAB9AA0}">
      <dsp:nvSpPr>
        <dsp:cNvPr id="0" name=""/>
        <dsp:cNvSpPr/>
      </dsp:nvSpPr>
      <dsp:spPr>
        <a:xfrm>
          <a:off x="899038" y="1738120"/>
          <a:ext cx="9768985" cy="540907"/>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rtl="0">
            <a:lnSpc>
              <a:spcPct val="90000"/>
            </a:lnSpc>
            <a:spcBef>
              <a:spcPct val="0"/>
            </a:spcBef>
            <a:spcAft>
              <a:spcPct val="35000"/>
            </a:spcAft>
            <a:buNone/>
          </a:pPr>
          <a:r>
            <a:rPr lang="en-US" sz="1600" kern="1200" dirty="0"/>
            <a:t>4.2 Regularly monitor and keep track of issues  and challenges related to IYCF-E within active emergencies and bring those to the collective for support </a:t>
          </a:r>
        </a:p>
      </dsp:txBody>
      <dsp:txXfrm>
        <a:off x="914881" y="1753963"/>
        <a:ext cx="9737299" cy="509221"/>
      </dsp:txXfrm>
    </dsp:sp>
    <dsp:sp modelId="{F6BAC0DD-CDC7-AC4F-B721-81F1C36DC198}">
      <dsp:nvSpPr>
        <dsp:cNvPr id="0" name=""/>
        <dsp:cNvSpPr/>
      </dsp:nvSpPr>
      <dsp:spPr>
        <a:xfrm>
          <a:off x="885204" y="2362244"/>
          <a:ext cx="9796653" cy="540907"/>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rtl="0">
            <a:lnSpc>
              <a:spcPct val="90000"/>
            </a:lnSpc>
            <a:spcBef>
              <a:spcPct val="0"/>
            </a:spcBef>
            <a:spcAft>
              <a:spcPct val="35000"/>
            </a:spcAft>
            <a:buNone/>
          </a:pPr>
          <a:r>
            <a:rPr lang="en-US" sz="1600" kern="1200" dirty="0"/>
            <a:t>4.3 Document and track gaps and lessons learned related to IYCF-E programming through GTAM, </a:t>
          </a:r>
          <a:r>
            <a:rPr lang="en-US" sz="1600" kern="1200" dirty="0" err="1"/>
            <a:t>en</a:t>
          </a:r>
          <a:r>
            <a:rPr lang="en-US" sz="1600" kern="1200" dirty="0"/>
            <a:t>-net and IFECG membership</a:t>
          </a:r>
        </a:p>
      </dsp:txBody>
      <dsp:txXfrm>
        <a:off x="901047" y="2378087"/>
        <a:ext cx="9764967" cy="509221"/>
      </dsp:txXfrm>
    </dsp:sp>
    <dsp:sp modelId="{02BCA9FD-5356-5342-BE5A-F08E206986F9}">
      <dsp:nvSpPr>
        <dsp:cNvPr id="0" name=""/>
        <dsp:cNvSpPr/>
      </dsp:nvSpPr>
      <dsp:spPr>
        <a:xfrm>
          <a:off x="899038" y="2986368"/>
          <a:ext cx="9768985" cy="540907"/>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rtl="0">
            <a:lnSpc>
              <a:spcPct val="90000"/>
            </a:lnSpc>
            <a:spcBef>
              <a:spcPct val="0"/>
            </a:spcBef>
            <a:spcAft>
              <a:spcPct val="35000"/>
            </a:spcAft>
            <a:buNone/>
          </a:pPr>
          <a:r>
            <a:rPr lang="en-US" sz="1600" kern="1200"/>
            <a:t>4.4 Identify research priorities in IYCF-E and facilitate prioritization.</a:t>
          </a:r>
        </a:p>
      </dsp:txBody>
      <dsp:txXfrm>
        <a:off x="914881" y="3002211"/>
        <a:ext cx="9737299" cy="50922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EB3ABA-633B-3948-8D11-1324ECFE97F6}">
      <dsp:nvSpPr>
        <dsp:cNvPr id="0" name=""/>
        <dsp:cNvSpPr/>
      </dsp:nvSpPr>
      <dsp:spPr>
        <a:xfrm>
          <a:off x="366117" y="2685"/>
          <a:ext cx="3343051" cy="200583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kern="1200"/>
            <a:t>Strong global guidance on the </a:t>
          </a:r>
          <a:r>
            <a:rPr lang="en-US" sz="2400" b="1" kern="1200">
              <a:effectLst>
                <a:outerShdw blurRad="50800" dist="76200" dir="5400000" algn="t" rotWithShape="0">
                  <a:prstClr val="black">
                    <a:alpha val="40000"/>
                  </a:prstClr>
                </a:outerShdw>
              </a:effectLst>
            </a:rPr>
            <a:t>management of non-BF infants </a:t>
          </a:r>
          <a:r>
            <a:rPr lang="en-US" sz="2400" b="1" kern="1200"/>
            <a:t>in emergencies using RUIF </a:t>
          </a:r>
          <a:endParaRPr lang="en-US" sz="2400" b="1" kern="1200" dirty="0"/>
        </a:p>
      </dsp:txBody>
      <dsp:txXfrm>
        <a:off x="366117" y="2685"/>
        <a:ext cx="3343051" cy="2005831"/>
      </dsp:txXfrm>
    </dsp:sp>
    <dsp:sp modelId="{B0389BC9-B982-284E-9A0D-B4513B016C82}">
      <dsp:nvSpPr>
        <dsp:cNvPr id="0" name=""/>
        <dsp:cNvSpPr/>
      </dsp:nvSpPr>
      <dsp:spPr>
        <a:xfrm>
          <a:off x="4043474" y="2685"/>
          <a:ext cx="3343051" cy="200583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dirty="0"/>
            <a:t>Review of current guidance on </a:t>
          </a:r>
          <a:r>
            <a:rPr lang="en-US" sz="2400" b="1" kern="1200" dirty="0">
              <a:effectLst>
                <a:outerShdw blurRad="50800" dist="76200" dir="5400000" algn="t" rotWithShape="0">
                  <a:prstClr val="black">
                    <a:alpha val="40000"/>
                  </a:prstClr>
                </a:outerShdw>
              </a:effectLst>
            </a:rPr>
            <a:t>IYCF Corners and MBAs </a:t>
          </a:r>
          <a:r>
            <a:rPr lang="en-US" sz="2400" kern="1200" dirty="0"/>
            <a:t>to streamline and make more widely available 	</a:t>
          </a:r>
        </a:p>
      </dsp:txBody>
      <dsp:txXfrm>
        <a:off x="4043474" y="2685"/>
        <a:ext cx="3343051" cy="2005831"/>
      </dsp:txXfrm>
    </dsp:sp>
    <dsp:sp modelId="{A2E0B96F-2372-204E-A064-CA8656F3F6B1}">
      <dsp:nvSpPr>
        <dsp:cNvPr id="0" name=""/>
        <dsp:cNvSpPr/>
      </dsp:nvSpPr>
      <dsp:spPr>
        <a:xfrm>
          <a:off x="7720831" y="2685"/>
          <a:ext cx="3343051" cy="200583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dirty="0"/>
            <a:t>Impact of cash based programmes on IYCF practices </a:t>
          </a:r>
        </a:p>
      </dsp:txBody>
      <dsp:txXfrm>
        <a:off x="7720831" y="2685"/>
        <a:ext cx="3343051" cy="2005831"/>
      </dsp:txXfrm>
    </dsp:sp>
    <dsp:sp modelId="{EB77F6EC-81BA-894E-8E5B-B5BA78EA63F1}">
      <dsp:nvSpPr>
        <dsp:cNvPr id="0" name=""/>
        <dsp:cNvSpPr/>
      </dsp:nvSpPr>
      <dsp:spPr>
        <a:xfrm>
          <a:off x="2204795" y="2342821"/>
          <a:ext cx="3343051" cy="200583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dirty="0"/>
            <a:t>Direct impact of IYCF-E programmes on stunting and wasting </a:t>
          </a:r>
        </a:p>
      </dsp:txBody>
      <dsp:txXfrm>
        <a:off x="2204795" y="2342821"/>
        <a:ext cx="3343051" cy="2005831"/>
      </dsp:txXfrm>
    </dsp:sp>
    <dsp:sp modelId="{DF48AA99-BBCD-5F46-BF5C-3283A7A62C7C}">
      <dsp:nvSpPr>
        <dsp:cNvPr id="0" name=""/>
        <dsp:cNvSpPr/>
      </dsp:nvSpPr>
      <dsp:spPr>
        <a:xfrm>
          <a:off x="5882152" y="2342821"/>
          <a:ext cx="3343051" cy="200583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dirty="0"/>
            <a:t>Clear </a:t>
          </a:r>
          <a:r>
            <a:rPr lang="en-US" sz="2400" b="1" kern="1200" dirty="0">
              <a:effectLst>
                <a:outerShdw blurRad="50800" dist="76200" dir="5400000" algn="t" rotWithShape="0">
                  <a:prstClr val="black">
                    <a:alpha val="40000"/>
                  </a:prstClr>
                </a:outerShdw>
              </a:effectLst>
            </a:rPr>
            <a:t>guidance on M&amp;E </a:t>
          </a:r>
          <a:r>
            <a:rPr lang="en-US" sz="2400" kern="1200" dirty="0"/>
            <a:t>for IYCF-E </a:t>
          </a:r>
        </a:p>
      </dsp:txBody>
      <dsp:txXfrm>
        <a:off x="5882152" y="2342821"/>
        <a:ext cx="3343051" cy="200583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492433-3325-384E-B854-AC33D98AADA5}">
      <dsp:nvSpPr>
        <dsp:cNvPr id="0" name=""/>
        <dsp:cNvSpPr/>
      </dsp:nvSpPr>
      <dsp:spPr>
        <a:xfrm rot="19862094">
          <a:off x="0" y="1420803"/>
          <a:ext cx="1662545" cy="1080000"/>
        </a:xfrm>
        <a:prstGeom prst="rightArrow">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0800" dist="76200" dir="5400000" algn="t" rotWithShape="0">
            <a:prstClr val="black">
              <a:alpha val="40000"/>
            </a:prstClr>
          </a:outerShdw>
        </a:effectLst>
      </dsp:spPr>
      <dsp:style>
        <a:lnRef idx="0">
          <a:scrgbClr r="0" g="0" b="0"/>
        </a:lnRef>
        <a:fillRef idx="3">
          <a:scrgbClr r="0" g="0" b="0"/>
        </a:fillRef>
        <a:effectRef idx="2">
          <a:scrgbClr r="0" g="0" b="0"/>
        </a:effectRef>
        <a:fontRef idx="minor">
          <a:schemeClr val="lt1"/>
        </a:fontRef>
      </dsp:style>
    </dsp:sp>
    <dsp:sp modelId="{2F7A9B7F-A894-4447-88B7-C78E4CB2925B}">
      <dsp:nvSpPr>
        <dsp:cNvPr id="0" name=""/>
        <dsp:cNvSpPr/>
      </dsp:nvSpPr>
      <dsp:spPr>
        <a:xfrm rot="19775994">
          <a:off x="134107" y="1690803"/>
          <a:ext cx="1362182" cy="54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0" rIns="0" bIns="152400" numCol="1" spcCol="1270" anchor="ctr" anchorCtr="0">
          <a:noAutofit/>
        </a:bodyPr>
        <a:lstStyle/>
        <a:p>
          <a:pPr marL="0" lvl="0" indent="0" algn="ctr" defTabSz="666750">
            <a:lnSpc>
              <a:spcPct val="90000"/>
            </a:lnSpc>
            <a:spcBef>
              <a:spcPct val="0"/>
            </a:spcBef>
            <a:spcAft>
              <a:spcPct val="35000"/>
            </a:spcAft>
            <a:buNone/>
          </a:pPr>
          <a:r>
            <a:rPr lang="en-US" sz="1500" kern="1200" dirty="0"/>
            <a:t>Shared by GTAM</a:t>
          </a:r>
        </a:p>
      </dsp:txBody>
      <dsp:txXfrm>
        <a:off x="134107" y="1690803"/>
        <a:ext cx="1362182" cy="5400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D19E00-D7F8-1B44-8CB7-1F94F3920E3A}">
      <dsp:nvSpPr>
        <dsp:cNvPr id="0" name=""/>
        <dsp:cNvSpPr/>
      </dsp:nvSpPr>
      <dsp:spPr>
        <a:xfrm rot="10800000">
          <a:off x="1460232" y="2056"/>
          <a:ext cx="4821502" cy="983173"/>
        </a:xfrm>
        <a:prstGeom prst="homePlate">
          <a:avLst/>
        </a:prstGeom>
        <a:gradFill rotWithShape="0">
          <a:gsLst>
            <a:gs pos="0">
              <a:schemeClr val="accent1">
                <a:alpha val="90000"/>
                <a:hueOff val="0"/>
                <a:satOff val="0"/>
                <a:lumOff val="0"/>
                <a:alphaOff val="0"/>
                <a:satMod val="103000"/>
                <a:lumMod val="102000"/>
                <a:tint val="94000"/>
              </a:schemeClr>
            </a:gs>
            <a:gs pos="50000">
              <a:schemeClr val="accent1">
                <a:alpha val="90000"/>
                <a:hueOff val="0"/>
                <a:satOff val="0"/>
                <a:lumOff val="0"/>
                <a:alphaOff val="0"/>
                <a:satMod val="110000"/>
                <a:lumMod val="100000"/>
                <a:shade val="100000"/>
              </a:schemeClr>
            </a:gs>
            <a:gs pos="100000">
              <a:schemeClr val="accent1">
                <a:alpha val="9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3552" tIns="72390" rIns="135128" bIns="72390" numCol="1" spcCol="1270" anchor="ctr" anchorCtr="0">
          <a:noAutofit/>
        </a:bodyPr>
        <a:lstStyle/>
        <a:p>
          <a:pPr marL="0" lvl="0" indent="0" algn="ctr" defTabSz="844550" rtl="0">
            <a:lnSpc>
              <a:spcPct val="90000"/>
            </a:lnSpc>
            <a:spcBef>
              <a:spcPct val="0"/>
            </a:spcBef>
            <a:spcAft>
              <a:spcPct val="35000"/>
            </a:spcAft>
            <a:buNone/>
          </a:pPr>
          <a:r>
            <a:rPr lang="en-US" sz="1900" b="0" i="0" kern="1200" baseline="0"/>
            <a:t>Gaps differ in nature, scope (some beyond scope of Ife Core Group), and urgency. </a:t>
          </a:r>
          <a:endParaRPr lang="en-US" sz="1900" kern="1200"/>
        </a:p>
      </dsp:txBody>
      <dsp:txXfrm rot="10800000">
        <a:off x="1706025" y="2056"/>
        <a:ext cx="4575709" cy="983173"/>
      </dsp:txXfrm>
    </dsp:sp>
    <dsp:sp modelId="{939562EB-F28A-6247-A6B9-18B483A49A20}">
      <dsp:nvSpPr>
        <dsp:cNvPr id="0" name=""/>
        <dsp:cNvSpPr/>
      </dsp:nvSpPr>
      <dsp:spPr>
        <a:xfrm>
          <a:off x="968645" y="2056"/>
          <a:ext cx="983173" cy="983173"/>
        </a:xfrm>
        <a:prstGeom prst="ellipse">
          <a:avLst/>
        </a:prstGeom>
        <a:solidFill>
          <a:schemeClr val="accent1">
            <a:tint val="50000"/>
            <a:alpha val="90000"/>
            <a:hueOff val="0"/>
            <a:satOff val="0"/>
            <a:lumOff val="0"/>
            <a:alphaOff val="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6914A148-BC2B-C947-A954-E8F967888E2E}">
      <dsp:nvSpPr>
        <dsp:cNvPr id="0" name=""/>
        <dsp:cNvSpPr/>
      </dsp:nvSpPr>
      <dsp:spPr>
        <a:xfrm rot="10800000">
          <a:off x="1460232" y="1278714"/>
          <a:ext cx="4821502" cy="983173"/>
        </a:xfrm>
        <a:prstGeom prst="homePlate">
          <a:avLst/>
        </a:prstGeom>
        <a:gradFill rotWithShape="0">
          <a:gsLst>
            <a:gs pos="0">
              <a:schemeClr val="accent1">
                <a:alpha val="90000"/>
                <a:hueOff val="0"/>
                <a:satOff val="0"/>
                <a:lumOff val="0"/>
                <a:alphaOff val="-13333"/>
                <a:satMod val="103000"/>
                <a:lumMod val="102000"/>
                <a:tint val="94000"/>
              </a:schemeClr>
            </a:gs>
            <a:gs pos="50000">
              <a:schemeClr val="accent1">
                <a:alpha val="90000"/>
                <a:hueOff val="0"/>
                <a:satOff val="0"/>
                <a:lumOff val="0"/>
                <a:alphaOff val="-13333"/>
                <a:satMod val="110000"/>
                <a:lumMod val="100000"/>
                <a:shade val="100000"/>
              </a:schemeClr>
            </a:gs>
            <a:gs pos="100000">
              <a:schemeClr val="accent1">
                <a:alpha val="90000"/>
                <a:hueOff val="0"/>
                <a:satOff val="0"/>
                <a:lumOff val="0"/>
                <a:alphaOff val="-1333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3552" tIns="72390" rIns="135128" bIns="72390" numCol="1" spcCol="1270" anchor="ctr" anchorCtr="0">
          <a:noAutofit/>
        </a:bodyPr>
        <a:lstStyle/>
        <a:p>
          <a:pPr marL="0" lvl="0" indent="0" algn="ctr" defTabSz="844550" rtl="0">
            <a:lnSpc>
              <a:spcPct val="90000"/>
            </a:lnSpc>
            <a:spcBef>
              <a:spcPct val="0"/>
            </a:spcBef>
            <a:spcAft>
              <a:spcPct val="35000"/>
            </a:spcAft>
            <a:buNone/>
          </a:pPr>
          <a:r>
            <a:rPr lang="en-US" sz="1900" b="0" i="0" kern="1200" baseline="0"/>
            <a:t>Ebola confirmed for Uganda </a:t>
          </a:r>
          <a:endParaRPr lang="en-US" sz="1900" kern="1200"/>
        </a:p>
      </dsp:txBody>
      <dsp:txXfrm rot="10800000">
        <a:off x="1706025" y="1278714"/>
        <a:ext cx="4575709" cy="983173"/>
      </dsp:txXfrm>
    </dsp:sp>
    <dsp:sp modelId="{02DC0B6C-E46F-2B45-86D6-2EF73D7A7A3A}">
      <dsp:nvSpPr>
        <dsp:cNvPr id="0" name=""/>
        <dsp:cNvSpPr/>
      </dsp:nvSpPr>
      <dsp:spPr>
        <a:xfrm>
          <a:off x="968645" y="1278714"/>
          <a:ext cx="983173" cy="983173"/>
        </a:xfrm>
        <a:prstGeom prst="ellipse">
          <a:avLst/>
        </a:prstGeom>
        <a:solidFill>
          <a:schemeClr val="accent1">
            <a:tint val="50000"/>
            <a:alpha val="90000"/>
            <a:hueOff val="-35139"/>
            <a:satOff val="-672"/>
            <a:lumOff val="3037"/>
            <a:alphaOff val="-13333"/>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7093A28A-692E-E744-869D-247BA8501711}">
      <dsp:nvSpPr>
        <dsp:cNvPr id="0" name=""/>
        <dsp:cNvSpPr/>
      </dsp:nvSpPr>
      <dsp:spPr>
        <a:xfrm rot="10800000">
          <a:off x="1460232" y="2555372"/>
          <a:ext cx="4821502" cy="983173"/>
        </a:xfrm>
        <a:prstGeom prst="homePlate">
          <a:avLst/>
        </a:prstGeom>
        <a:gradFill rotWithShape="0">
          <a:gsLst>
            <a:gs pos="0">
              <a:schemeClr val="accent1">
                <a:alpha val="90000"/>
                <a:hueOff val="0"/>
                <a:satOff val="0"/>
                <a:lumOff val="0"/>
                <a:alphaOff val="-26667"/>
                <a:satMod val="103000"/>
                <a:lumMod val="102000"/>
                <a:tint val="94000"/>
              </a:schemeClr>
            </a:gs>
            <a:gs pos="50000">
              <a:schemeClr val="accent1">
                <a:alpha val="90000"/>
                <a:hueOff val="0"/>
                <a:satOff val="0"/>
                <a:lumOff val="0"/>
                <a:alphaOff val="-26667"/>
                <a:satMod val="110000"/>
                <a:lumMod val="100000"/>
                <a:shade val="100000"/>
              </a:schemeClr>
            </a:gs>
            <a:gs pos="100000">
              <a:schemeClr val="accent1">
                <a:alpha val="90000"/>
                <a:hueOff val="0"/>
                <a:satOff val="0"/>
                <a:lumOff val="0"/>
                <a:alphaOff val="-26667"/>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3552" tIns="72390" rIns="135128" bIns="72390" numCol="1" spcCol="1270" anchor="ctr" anchorCtr="0">
          <a:noAutofit/>
        </a:bodyPr>
        <a:lstStyle/>
        <a:p>
          <a:pPr marL="0" lvl="0" indent="0" algn="ctr" defTabSz="844550" rtl="0">
            <a:lnSpc>
              <a:spcPct val="90000"/>
            </a:lnSpc>
            <a:spcBef>
              <a:spcPct val="0"/>
            </a:spcBef>
            <a:spcAft>
              <a:spcPct val="35000"/>
            </a:spcAft>
            <a:buNone/>
          </a:pPr>
          <a:r>
            <a:rPr lang="en-US" sz="1900" b="0" i="0" kern="1200" baseline="0"/>
            <a:t>Need to update guidance around breastfeeding and nutrition care in treatment and recovery from Ebola </a:t>
          </a:r>
          <a:endParaRPr lang="en-US" sz="1900" kern="1200"/>
        </a:p>
      </dsp:txBody>
      <dsp:txXfrm rot="10800000">
        <a:off x="1706025" y="2555372"/>
        <a:ext cx="4575709" cy="983173"/>
      </dsp:txXfrm>
    </dsp:sp>
    <dsp:sp modelId="{8BCB65E0-F668-B948-ADF2-C22A8644D5F8}">
      <dsp:nvSpPr>
        <dsp:cNvPr id="0" name=""/>
        <dsp:cNvSpPr/>
      </dsp:nvSpPr>
      <dsp:spPr>
        <a:xfrm>
          <a:off x="968645" y="2555372"/>
          <a:ext cx="983173" cy="983173"/>
        </a:xfrm>
        <a:prstGeom prst="ellipse">
          <a:avLst/>
        </a:prstGeom>
        <a:solidFill>
          <a:schemeClr val="accent1">
            <a:tint val="50000"/>
            <a:alpha val="90000"/>
            <a:hueOff val="-70278"/>
            <a:satOff val="-1344"/>
            <a:lumOff val="6073"/>
            <a:alphaOff val="-26667"/>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B8CE28A0-107D-154C-851B-0BD58DC075A5}">
      <dsp:nvSpPr>
        <dsp:cNvPr id="0" name=""/>
        <dsp:cNvSpPr/>
      </dsp:nvSpPr>
      <dsp:spPr>
        <a:xfrm rot="10800000">
          <a:off x="1460232" y="3832030"/>
          <a:ext cx="4821502" cy="983173"/>
        </a:xfrm>
        <a:prstGeom prst="homePlate">
          <a:avLst/>
        </a:prstGeom>
        <a:gradFill rotWithShape="0">
          <a:gsLst>
            <a:gs pos="0">
              <a:schemeClr val="accent1">
                <a:alpha val="90000"/>
                <a:hueOff val="0"/>
                <a:satOff val="0"/>
                <a:lumOff val="0"/>
                <a:alphaOff val="-40000"/>
                <a:satMod val="103000"/>
                <a:lumMod val="102000"/>
                <a:tint val="94000"/>
              </a:schemeClr>
            </a:gs>
            <a:gs pos="50000">
              <a:schemeClr val="accent1">
                <a:alpha val="90000"/>
                <a:hueOff val="0"/>
                <a:satOff val="0"/>
                <a:lumOff val="0"/>
                <a:alphaOff val="-40000"/>
                <a:satMod val="110000"/>
                <a:lumMod val="100000"/>
                <a:shade val="100000"/>
              </a:schemeClr>
            </a:gs>
            <a:gs pos="100000">
              <a:schemeClr val="accent1">
                <a:alpha val="90000"/>
                <a:hueOff val="0"/>
                <a:satOff val="0"/>
                <a:lumOff val="0"/>
                <a:alphaOff val="-4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3552" tIns="72390" rIns="135128" bIns="72390" numCol="1" spcCol="1270" anchor="ctr" anchorCtr="0">
          <a:noAutofit/>
        </a:bodyPr>
        <a:lstStyle/>
        <a:p>
          <a:pPr marL="0" lvl="0" indent="0" algn="ctr" defTabSz="844550" rtl="0">
            <a:lnSpc>
              <a:spcPct val="90000"/>
            </a:lnSpc>
            <a:spcBef>
              <a:spcPct val="0"/>
            </a:spcBef>
            <a:spcAft>
              <a:spcPct val="35000"/>
            </a:spcAft>
            <a:buNone/>
          </a:pPr>
          <a:r>
            <a:rPr lang="en-US" sz="1900" b="0" i="0" kern="1200" baseline="0"/>
            <a:t>Need for guidance on non-breastfed </a:t>
          </a:r>
          <a:endParaRPr lang="en-US" sz="1900" kern="1200"/>
        </a:p>
      </dsp:txBody>
      <dsp:txXfrm rot="10800000">
        <a:off x="1706025" y="3832030"/>
        <a:ext cx="4575709" cy="983173"/>
      </dsp:txXfrm>
    </dsp:sp>
    <dsp:sp modelId="{D488A901-249E-8348-A3D3-9418E02DAF7F}">
      <dsp:nvSpPr>
        <dsp:cNvPr id="0" name=""/>
        <dsp:cNvSpPr/>
      </dsp:nvSpPr>
      <dsp:spPr>
        <a:xfrm>
          <a:off x="968645" y="3832030"/>
          <a:ext cx="983173" cy="983173"/>
        </a:xfrm>
        <a:prstGeom prst="ellipse">
          <a:avLst/>
        </a:prstGeom>
        <a:solidFill>
          <a:schemeClr val="accent1">
            <a:tint val="50000"/>
            <a:alpha val="90000"/>
            <a:hueOff val="-105417"/>
            <a:satOff val="-2016"/>
            <a:lumOff val="9110"/>
            <a:alphaOff val="-4000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27B358-65C1-1848-985E-FB7CD96431AA}">
      <dsp:nvSpPr>
        <dsp:cNvPr id="0" name=""/>
        <dsp:cNvSpPr/>
      </dsp:nvSpPr>
      <dsp:spPr>
        <a:xfrm>
          <a:off x="3775264" y="464620"/>
          <a:ext cx="4095643" cy="2116603"/>
        </a:xfrm>
        <a:prstGeom prst="rect">
          <a:avLst/>
        </a:prstGeom>
        <a:solidFill>
          <a:schemeClr val="accent1">
            <a:tint val="5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859E99A0-5180-D344-90A8-B17650AC2477}">
      <dsp:nvSpPr>
        <dsp:cNvPr id="0" name=""/>
        <dsp:cNvSpPr/>
      </dsp:nvSpPr>
      <dsp:spPr>
        <a:xfrm>
          <a:off x="4062594" y="691638"/>
          <a:ext cx="1901885" cy="18107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ctr" defTabSz="800100">
            <a:lnSpc>
              <a:spcPct val="90000"/>
            </a:lnSpc>
            <a:spcBef>
              <a:spcPct val="0"/>
            </a:spcBef>
            <a:spcAft>
              <a:spcPct val="35000"/>
            </a:spcAft>
            <a:buNone/>
          </a:pPr>
          <a:r>
            <a:rPr lang="en-US" sz="1800" b="1" kern="1200" dirty="0">
              <a:solidFill>
                <a:schemeClr val="tx1">
                  <a:lumMod val="85000"/>
                  <a:lumOff val="15000"/>
                </a:schemeClr>
              </a:solidFill>
            </a:rPr>
            <a:t>Focus on developing an updated guidance for non-breastfed (given the urgency and Ebola). </a:t>
          </a:r>
        </a:p>
      </dsp:txBody>
      <dsp:txXfrm>
        <a:off x="4062594" y="691638"/>
        <a:ext cx="1901885" cy="1810728"/>
      </dsp:txXfrm>
    </dsp:sp>
    <dsp:sp modelId="{3EF9B6D9-FE74-FB43-9B3A-480152072866}">
      <dsp:nvSpPr>
        <dsp:cNvPr id="0" name=""/>
        <dsp:cNvSpPr/>
      </dsp:nvSpPr>
      <dsp:spPr>
        <a:xfrm>
          <a:off x="6006847" y="691638"/>
          <a:ext cx="1901885" cy="18107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ctr" defTabSz="800100">
            <a:lnSpc>
              <a:spcPct val="90000"/>
            </a:lnSpc>
            <a:spcBef>
              <a:spcPct val="0"/>
            </a:spcBef>
            <a:spcAft>
              <a:spcPct val="35000"/>
            </a:spcAft>
            <a:buNone/>
          </a:pPr>
          <a:r>
            <a:rPr lang="en-US" sz="1800" kern="1200" dirty="0">
              <a:solidFill>
                <a:schemeClr val="accent6"/>
              </a:solidFill>
            </a:rPr>
            <a:t>For the other pieces, need to be unpacked in order to address in more details in early fall.</a:t>
          </a:r>
        </a:p>
      </dsp:txBody>
      <dsp:txXfrm>
        <a:off x="6006847" y="691638"/>
        <a:ext cx="1901885" cy="1810728"/>
      </dsp:txXfrm>
    </dsp:sp>
    <dsp:sp modelId="{2DCEA5C5-AA97-AB41-A8A9-F9757A85EF09}">
      <dsp:nvSpPr>
        <dsp:cNvPr id="0" name=""/>
        <dsp:cNvSpPr/>
      </dsp:nvSpPr>
      <dsp:spPr>
        <a:xfrm>
          <a:off x="3516508" y="20520"/>
          <a:ext cx="800298" cy="800298"/>
        </a:xfrm>
        <a:prstGeom prst="plus">
          <a:avLst>
            <a:gd name="adj" fmla="val 328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229CE54-C571-1944-AD31-E7CFD75268BF}">
      <dsp:nvSpPr>
        <dsp:cNvPr id="0" name=""/>
        <dsp:cNvSpPr/>
      </dsp:nvSpPr>
      <dsp:spPr>
        <a:xfrm>
          <a:off x="7470922" y="308327"/>
          <a:ext cx="753221" cy="258122"/>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49CC61E7-7EC1-174B-B075-ABADFF25D1A6}">
      <dsp:nvSpPr>
        <dsp:cNvPr id="0" name=""/>
        <dsp:cNvSpPr/>
      </dsp:nvSpPr>
      <dsp:spPr>
        <a:xfrm>
          <a:off x="5988017" y="695510"/>
          <a:ext cx="470" cy="1729420"/>
        </a:xfrm>
        <a:prstGeom prst="line">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958A63-AD9E-C748-8943-97D3AC231B99}">
      <dsp:nvSpPr>
        <dsp:cNvPr id="0" name=""/>
        <dsp:cNvSpPr/>
      </dsp:nvSpPr>
      <dsp:spPr>
        <a:xfrm>
          <a:off x="0" y="3680"/>
          <a:ext cx="11102108" cy="76077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b="0" kern="1200" dirty="0"/>
            <a:t>Develop consensus driven guidance in key areas:</a:t>
          </a:r>
          <a:endParaRPr lang="en-US" sz="2900" kern="1200" dirty="0"/>
        </a:p>
      </dsp:txBody>
      <dsp:txXfrm>
        <a:off x="37138" y="40818"/>
        <a:ext cx="11027832" cy="686498"/>
      </dsp:txXfrm>
    </dsp:sp>
    <dsp:sp modelId="{28692188-9625-864C-9D11-C5A9A0AF7657}">
      <dsp:nvSpPr>
        <dsp:cNvPr id="0" name=""/>
        <dsp:cNvSpPr/>
      </dsp:nvSpPr>
      <dsp:spPr>
        <a:xfrm>
          <a:off x="0" y="764454"/>
          <a:ext cx="11102108" cy="1920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2492" tIns="36830" rIns="206248" bIns="36830" numCol="1" spcCol="1270" anchor="t" anchorCtr="0">
          <a:noAutofit/>
        </a:bodyPr>
        <a:lstStyle/>
        <a:p>
          <a:pPr marL="228600" lvl="1" indent="-228600" algn="l" defTabSz="1022350">
            <a:lnSpc>
              <a:spcPct val="90000"/>
            </a:lnSpc>
            <a:spcBef>
              <a:spcPct val="0"/>
            </a:spcBef>
            <a:spcAft>
              <a:spcPct val="20000"/>
            </a:spcAft>
            <a:buChar char="•"/>
          </a:pPr>
          <a:r>
            <a:rPr lang="en-US" sz="2300" b="1" kern="1200" dirty="0"/>
            <a:t>Q3: Infant and young child feeding recommendations in the context of Ebola and Ebola vaccination</a:t>
          </a:r>
          <a:r>
            <a:rPr lang="en-US" sz="2300" kern="1200" dirty="0">
              <a:effectLst/>
            </a:rPr>
            <a:t> </a:t>
          </a:r>
        </a:p>
        <a:p>
          <a:pPr marL="228600" lvl="1" indent="-228600" algn="l" defTabSz="1022350">
            <a:lnSpc>
              <a:spcPct val="90000"/>
            </a:lnSpc>
            <a:spcBef>
              <a:spcPct val="0"/>
            </a:spcBef>
            <a:spcAft>
              <a:spcPct val="20000"/>
            </a:spcAft>
            <a:buChar char="•"/>
          </a:pPr>
          <a:r>
            <a:rPr lang="en-US" sz="2300" b="1" kern="1200"/>
            <a:t>Q3 – Q4: Operational guidance for care of the non-breastfed child</a:t>
          </a:r>
          <a:r>
            <a:rPr lang="en-US" sz="2300" kern="1200">
              <a:effectLst/>
            </a:rPr>
            <a:t> </a:t>
          </a:r>
          <a:endParaRPr lang="en-US" sz="2300" kern="1200" dirty="0">
            <a:effectLst/>
          </a:endParaRPr>
        </a:p>
        <a:p>
          <a:pPr marL="228600" lvl="1" indent="-228600" algn="l" defTabSz="1022350">
            <a:lnSpc>
              <a:spcPct val="90000"/>
            </a:lnSpc>
            <a:spcBef>
              <a:spcPct val="0"/>
            </a:spcBef>
            <a:spcAft>
              <a:spcPct val="20000"/>
            </a:spcAft>
            <a:buChar char="•"/>
          </a:pPr>
          <a:r>
            <a:rPr lang="en-US" sz="2300" b="1" kern="1200"/>
            <a:t>2020: Improving the quality of IYCF-E programming</a:t>
          </a:r>
          <a:r>
            <a:rPr lang="en-US" sz="2300" kern="1200">
              <a:effectLst/>
            </a:rPr>
            <a:t> </a:t>
          </a:r>
          <a:endParaRPr lang="en-US" sz="2300" kern="1200" dirty="0">
            <a:effectLst/>
          </a:endParaRPr>
        </a:p>
        <a:p>
          <a:pPr marL="228600" lvl="1" indent="-228600" algn="l" defTabSz="1022350">
            <a:lnSpc>
              <a:spcPct val="90000"/>
            </a:lnSpc>
            <a:spcBef>
              <a:spcPct val="0"/>
            </a:spcBef>
            <a:spcAft>
              <a:spcPct val="20000"/>
            </a:spcAft>
            <a:buChar char="•"/>
          </a:pPr>
          <a:r>
            <a:rPr lang="en-US" sz="2300" kern="1200"/>
            <a:t>Preparedness for care of non-breastfed child </a:t>
          </a:r>
          <a:endParaRPr lang="en-US" sz="2300" kern="1200" dirty="0"/>
        </a:p>
      </dsp:txBody>
      <dsp:txXfrm>
        <a:off x="0" y="764454"/>
        <a:ext cx="11102108" cy="1920960"/>
      </dsp:txXfrm>
    </dsp:sp>
    <dsp:sp modelId="{F5FD71D3-72FC-B042-85ED-5388369EC3F8}">
      <dsp:nvSpPr>
        <dsp:cNvPr id="0" name=""/>
        <dsp:cNvSpPr/>
      </dsp:nvSpPr>
      <dsp:spPr>
        <a:xfrm>
          <a:off x="0" y="2685414"/>
          <a:ext cx="11102108" cy="76077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  Narrative drafted</a:t>
          </a:r>
        </a:p>
      </dsp:txBody>
      <dsp:txXfrm>
        <a:off x="37138" y="2722552"/>
        <a:ext cx="11027832" cy="686498"/>
      </dsp:txXfrm>
    </dsp:sp>
    <dsp:sp modelId="{4EE5BDDB-B660-F349-B2B8-A4FF3E697312}">
      <dsp:nvSpPr>
        <dsp:cNvPr id="0" name=""/>
        <dsp:cNvSpPr/>
      </dsp:nvSpPr>
      <dsp:spPr>
        <a:xfrm>
          <a:off x="0" y="3529709"/>
          <a:ext cx="11102108" cy="76077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Costing of the work ($30,000 Q3-Q4) </a:t>
          </a:r>
        </a:p>
      </dsp:txBody>
      <dsp:txXfrm>
        <a:off x="37138" y="3566847"/>
        <a:ext cx="11027832" cy="6864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A145CF-8528-DF40-9112-99C32FEEFBCF}">
      <dsp:nvSpPr>
        <dsp:cNvPr id="0" name=""/>
        <dsp:cNvSpPr/>
      </dsp:nvSpPr>
      <dsp:spPr>
        <a:xfrm>
          <a:off x="5681" y="154472"/>
          <a:ext cx="2583080" cy="1498882"/>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64770" numCol="1" spcCol="1270" anchor="t" anchorCtr="0">
          <a:noAutofit/>
        </a:bodyPr>
        <a:lstStyle/>
        <a:p>
          <a:pPr marL="0" lvl="0" indent="0" algn="ctr" defTabSz="755650">
            <a:lnSpc>
              <a:spcPct val="90000"/>
            </a:lnSpc>
            <a:spcBef>
              <a:spcPct val="0"/>
            </a:spcBef>
            <a:spcAft>
              <a:spcPct val="35000"/>
            </a:spcAft>
            <a:buNone/>
          </a:pPr>
          <a:r>
            <a:rPr lang="en-US" sz="1700" kern="1200" dirty="0"/>
            <a:t>Involving  ENN (1999)</a:t>
          </a:r>
        </a:p>
        <a:p>
          <a:pPr marL="0" lvl="0" indent="0" algn="ctr" defTabSz="755650">
            <a:lnSpc>
              <a:spcPct val="90000"/>
            </a:lnSpc>
            <a:spcBef>
              <a:spcPct val="0"/>
            </a:spcBef>
            <a:spcAft>
              <a:spcPct val="35000"/>
            </a:spcAft>
            <a:buNone/>
          </a:pPr>
          <a:r>
            <a:rPr lang="en-US" sz="1700" kern="1200" dirty="0"/>
            <a:t>Coordinated by ENN (2004).</a:t>
          </a:r>
        </a:p>
      </dsp:txBody>
      <dsp:txXfrm>
        <a:off x="5681" y="154472"/>
        <a:ext cx="2583080" cy="999255"/>
      </dsp:txXfrm>
    </dsp:sp>
    <dsp:sp modelId="{4635A973-1D09-0946-BEA5-62B015AD466F}">
      <dsp:nvSpPr>
        <dsp:cNvPr id="0" name=""/>
        <dsp:cNvSpPr/>
      </dsp:nvSpPr>
      <dsp:spPr>
        <a:xfrm>
          <a:off x="534745" y="1153728"/>
          <a:ext cx="2583080" cy="1836000"/>
        </a:xfrm>
        <a:prstGeom prst="roundRect">
          <a:avLst>
            <a:gd name="adj" fmla="val 10000"/>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sp>
    <dsp:sp modelId="{28A26F1B-DC6D-C54F-AD8F-AA8A312A3865}">
      <dsp:nvSpPr>
        <dsp:cNvPr id="0" name=""/>
        <dsp:cNvSpPr/>
      </dsp:nvSpPr>
      <dsp:spPr>
        <a:xfrm>
          <a:off x="2980346" y="332544"/>
          <a:ext cx="830161" cy="643112"/>
        </a:xfrm>
        <a:prstGeom prst="rightArrow">
          <a:avLst>
            <a:gd name="adj1" fmla="val 60000"/>
            <a:gd name="adj2" fmla="val 5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2980346" y="461166"/>
        <a:ext cx="637227" cy="385868"/>
      </dsp:txXfrm>
    </dsp:sp>
    <dsp:sp modelId="{954C11F2-EFCC-4C43-89BB-FDAC93256010}">
      <dsp:nvSpPr>
        <dsp:cNvPr id="0" name=""/>
        <dsp:cNvSpPr/>
      </dsp:nvSpPr>
      <dsp:spPr>
        <a:xfrm>
          <a:off x="4155103" y="154472"/>
          <a:ext cx="2583080" cy="1498882"/>
        </a:xfrm>
        <a:prstGeom prst="roundRect">
          <a:avLst>
            <a:gd name="adj" fmla="val 10000"/>
          </a:avLst>
        </a:prstGeom>
        <a:gradFill rotWithShape="0">
          <a:gsLst>
            <a:gs pos="0">
              <a:schemeClr val="accent5">
                <a:hueOff val="-419932"/>
                <a:satOff val="22824"/>
                <a:lumOff val="-4216"/>
                <a:alphaOff val="0"/>
                <a:satMod val="103000"/>
                <a:lumMod val="102000"/>
                <a:tint val="94000"/>
              </a:schemeClr>
            </a:gs>
            <a:gs pos="50000">
              <a:schemeClr val="accent5">
                <a:hueOff val="-419932"/>
                <a:satOff val="22824"/>
                <a:lumOff val="-4216"/>
                <a:alphaOff val="0"/>
                <a:satMod val="110000"/>
                <a:lumMod val="100000"/>
                <a:shade val="100000"/>
              </a:schemeClr>
            </a:gs>
            <a:gs pos="100000">
              <a:schemeClr val="accent5">
                <a:hueOff val="-419932"/>
                <a:satOff val="22824"/>
                <a:lumOff val="-421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64770" numCol="1" spcCol="1270" anchor="t" anchorCtr="0">
          <a:noAutofit/>
        </a:bodyPr>
        <a:lstStyle/>
        <a:p>
          <a:pPr marL="0" lvl="0" indent="0" algn="ctr" defTabSz="755650">
            <a:lnSpc>
              <a:spcPct val="90000"/>
            </a:lnSpc>
            <a:spcBef>
              <a:spcPct val="0"/>
            </a:spcBef>
            <a:spcAft>
              <a:spcPct val="35000"/>
            </a:spcAft>
            <a:buNone/>
          </a:pPr>
          <a:r>
            <a:rPr lang="en-US" sz="1700" kern="1200" dirty="0"/>
            <a:t>Production of guidance related to IYCF-E </a:t>
          </a:r>
        </a:p>
      </dsp:txBody>
      <dsp:txXfrm>
        <a:off x="4155103" y="154472"/>
        <a:ext cx="2583080" cy="999255"/>
      </dsp:txXfrm>
    </dsp:sp>
    <dsp:sp modelId="{17CEF0EF-C399-B049-AF18-871F56B2D778}">
      <dsp:nvSpPr>
        <dsp:cNvPr id="0" name=""/>
        <dsp:cNvSpPr/>
      </dsp:nvSpPr>
      <dsp:spPr>
        <a:xfrm>
          <a:off x="4684168" y="1153728"/>
          <a:ext cx="2583080" cy="1836000"/>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419932"/>
              <a:satOff val="22824"/>
              <a:lumOff val="-4216"/>
              <a:alphaOff val="0"/>
            </a:schemeClr>
          </a:solidFill>
          <a:prstDash val="solid"/>
          <a:miter lim="800000"/>
        </a:ln>
        <a:effectLst/>
      </dsp:spPr>
      <dsp:style>
        <a:lnRef idx="1">
          <a:scrgbClr r="0" g="0" b="0"/>
        </a:lnRef>
        <a:fillRef idx="1">
          <a:scrgbClr r="0" g="0" b="0"/>
        </a:fillRef>
        <a:effectRef idx="0">
          <a:scrgbClr r="0" g="0" b="0"/>
        </a:effectRef>
        <a:fontRef idx="minor"/>
      </dsp:style>
    </dsp:sp>
    <dsp:sp modelId="{FAF27660-4647-A342-9FFE-3CB15F7C97D5}">
      <dsp:nvSpPr>
        <dsp:cNvPr id="0" name=""/>
        <dsp:cNvSpPr/>
      </dsp:nvSpPr>
      <dsp:spPr>
        <a:xfrm>
          <a:off x="7129769" y="332544"/>
          <a:ext cx="830161" cy="643112"/>
        </a:xfrm>
        <a:prstGeom prst="rightArrow">
          <a:avLst>
            <a:gd name="adj1" fmla="val 60000"/>
            <a:gd name="adj2" fmla="val 50000"/>
          </a:avLst>
        </a:prstGeom>
        <a:gradFill rotWithShape="0">
          <a:gsLst>
            <a:gs pos="0">
              <a:schemeClr val="accent5">
                <a:hueOff val="-839865"/>
                <a:satOff val="45647"/>
                <a:lumOff val="-8432"/>
                <a:alphaOff val="0"/>
                <a:satMod val="103000"/>
                <a:lumMod val="102000"/>
                <a:tint val="94000"/>
              </a:schemeClr>
            </a:gs>
            <a:gs pos="50000">
              <a:schemeClr val="accent5">
                <a:hueOff val="-839865"/>
                <a:satOff val="45647"/>
                <a:lumOff val="-8432"/>
                <a:alphaOff val="0"/>
                <a:satMod val="110000"/>
                <a:lumMod val="100000"/>
                <a:shade val="100000"/>
              </a:schemeClr>
            </a:gs>
            <a:gs pos="100000">
              <a:schemeClr val="accent5">
                <a:hueOff val="-839865"/>
                <a:satOff val="45647"/>
                <a:lumOff val="-843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7129769" y="461166"/>
        <a:ext cx="637227" cy="385868"/>
      </dsp:txXfrm>
    </dsp:sp>
    <dsp:sp modelId="{38116337-5061-684F-854F-4B91669214FD}">
      <dsp:nvSpPr>
        <dsp:cNvPr id="0" name=""/>
        <dsp:cNvSpPr/>
      </dsp:nvSpPr>
      <dsp:spPr>
        <a:xfrm>
          <a:off x="8304526" y="154472"/>
          <a:ext cx="2583080" cy="1498882"/>
        </a:xfrm>
        <a:prstGeom prst="roundRect">
          <a:avLst>
            <a:gd name="adj" fmla="val 10000"/>
          </a:avLst>
        </a:prstGeom>
        <a:gradFill rotWithShape="0">
          <a:gsLst>
            <a:gs pos="0">
              <a:schemeClr val="accent5">
                <a:hueOff val="-839865"/>
                <a:satOff val="45647"/>
                <a:lumOff val="-8432"/>
                <a:alphaOff val="0"/>
                <a:satMod val="103000"/>
                <a:lumMod val="102000"/>
                <a:tint val="94000"/>
              </a:schemeClr>
            </a:gs>
            <a:gs pos="50000">
              <a:schemeClr val="accent5">
                <a:hueOff val="-839865"/>
                <a:satOff val="45647"/>
                <a:lumOff val="-8432"/>
                <a:alphaOff val="0"/>
                <a:satMod val="110000"/>
                <a:lumMod val="100000"/>
                <a:shade val="100000"/>
              </a:schemeClr>
            </a:gs>
            <a:gs pos="100000">
              <a:schemeClr val="accent5">
                <a:hueOff val="-839865"/>
                <a:satOff val="45647"/>
                <a:lumOff val="-843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64770" numCol="1" spcCol="1270" anchor="t" anchorCtr="0">
          <a:noAutofit/>
        </a:bodyPr>
        <a:lstStyle/>
        <a:p>
          <a:pPr marL="0" lvl="0" indent="0" algn="ctr" defTabSz="755650">
            <a:lnSpc>
              <a:spcPct val="90000"/>
            </a:lnSpc>
            <a:spcBef>
              <a:spcPct val="0"/>
            </a:spcBef>
            <a:spcAft>
              <a:spcPct val="35000"/>
            </a:spcAft>
            <a:buNone/>
          </a:pPr>
          <a:r>
            <a:rPr lang="en-US" sz="1700" b="0" kern="1200" dirty="0"/>
            <a:t>‘Strategic pause’- December 2017 </a:t>
          </a:r>
          <a:endParaRPr lang="en-US" sz="1700" kern="1200" dirty="0"/>
        </a:p>
      </dsp:txBody>
      <dsp:txXfrm>
        <a:off x="8304526" y="154472"/>
        <a:ext cx="2583080" cy="999255"/>
      </dsp:txXfrm>
    </dsp:sp>
    <dsp:sp modelId="{7F7EB52C-99A8-9442-B91C-0D2AFA45D67A}">
      <dsp:nvSpPr>
        <dsp:cNvPr id="0" name=""/>
        <dsp:cNvSpPr/>
      </dsp:nvSpPr>
      <dsp:spPr>
        <a:xfrm>
          <a:off x="8833590" y="1153728"/>
          <a:ext cx="2583080" cy="1836000"/>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839865"/>
              <a:satOff val="45647"/>
              <a:lumOff val="-8432"/>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0904" tIns="120904" rIns="120904"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a:t>E</a:t>
          </a:r>
          <a:r>
            <a:rPr lang="en-US" sz="1700" b="0" kern="1200"/>
            <a:t>xamine ways of working and priorities in 2018 and beyond. </a:t>
          </a:r>
          <a:endParaRPr lang="en-US" sz="1700" b="0" kern="1200" dirty="0"/>
        </a:p>
        <a:p>
          <a:pPr marL="171450" lvl="1" indent="-171450" algn="l" defTabSz="755650">
            <a:lnSpc>
              <a:spcPct val="90000"/>
            </a:lnSpc>
            <a:spcBef>
              <a:spcPct val="0"/>
            </a:spcBef>
            <a:spcAft>
              <a:spcPct val="15000"/>
            </a:spcAft>
            <a:buChar char="•"/>
          </a:pPr>
          <a:r>
            <a:rPr lang="en-US" sz="1700" kern="1200"/>
            <a:t>New </a:t>
          </a:r>
          <a:r>
            <a:rPr lang="en-US" sz="1700" b="0" kern="1200"/>
            <a:t>structure for the IFE Core Group was identified as a key step. </a:t>
          </a:r>
          <a:endParaRPr lang="en-US" sz="1700" kern="1200"/>
        </a:p>
      </dsp:txBody>
      <dsp:txXfrm>
        <a:off x="8887365" y="1207503"/>
        <a:ext cx="2475530" cy="17284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251A97-F888-1B44-8525-A6B9F4A3BDF9}">
      <dsp:nvSpPr>
        <dsp:cNvPr id="0" name=""/>
        <dsp:cNvSpPr/>
      </dsp:nvSpPr>
      <dsp:spPr>
        <a:xfrm>
          <a:off x="0" y="153770"/>
          <a:ext cx="3076915" cy="184614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Support the goals, mission and vision of IFE CG</a:t>
          </a:r>
        </a:p>
      </dsp:txBody>
      <dsp:txXfrm>
        <a:off x="0" y="153770"/>
        <a:ext cx="3076915" cy="1846149"/>
      </dsp:txXfrm>
    </dsp:sp>
    <dsp:sp modelId="{B3D8F4D1-91C3-CA41-863D-2D6F46BA3B11}">
      <dsp:nvSpPr>
        <dsp:cNvPr id="0" name=""/>
        <dsp:cNvSpPr/>
      </dsp:nvSpPr>
      <dsp:spPr>
        <a:xfrm>
          <a:off x="3384606" y="153770"/>
          <a:ext cx="3076915" cy="184614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IFE engagement</a:t>
          </a:r>
        </a:p>
      </dsp:txBody>
      <dsp:txXfrm>
        <a:off x="3384606" y="153770"/>
        <a:ext cx="3076915" cy="1846149"/>
      </dsp:txXfrm>
    </dsp:sp>
    <dsp:sp modelId="{D0F435D4-A007-374A-8837-57ABEA714BF0}">
      <dsp:nvSpPr>
        <dsp:cNvPr id="0" name=""/>
        <dsp:cNvSpPr/>
      </dsp:nvSpPr>
      <dsp:spPr>
        <a:xfrm>
          <a:off x="6769213" y="153770"/>
          <a:ext cx="3076915" cy="184614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Relevant expertise </a:t>
          </a:r>
        </a:p>
      </dsp:txBody>
      <dsp:txXfrm>
        <a:off x="6769213" y="153770"/>
        <a:ext cx="3076915" cy="1846149"/>
      </dsp:txXfrm>
    </dsp:sp>
    <dsp:sp modelId="{63B1A419-983A-E54C-8F2D-305F0A06DA20}">
      <dsp:nvSpPr>
        <dsp:cNvPr id="0" name=""/>
        <dsp:cNvSpPr/>
      </dsp:nvSpPr>
      <dsp:spPr>
        <a:xfrm>
          <a:off x="1692303" y="2307610"/>
          <a:ext cx="3076915" cy="184614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Institutional/sectoral memory</a:t>
          </a:r>
        </a:p>
      </dsp:txBody>
      <dsp:txXfrm>
        <a:off x="1692303" y="2307610"/>
        <a:ext cx="3076915" cy="1846149"/>
      </dsp:txXfrm>
    </dsp:sp>
    <dsp:sp modelId="{7180D9F8-F415-2849-ABA7-FF49162AD145}">
      <dsp:nvSpPr>
        <dsp:cNvPr id="0" name=""/>
        <dsp:cNvSpPr/>
      </dsp:nvSpPr>
      <dsp:spPr>
        <a:xfrm>
          <a:off x="5076910" y="2307610"/>
          <a:ext cx="3076915" cy="1846149"/>
        </a:xfrm>
        <a:prstGeom prst="rect">
          <a:avLst/>
        </a:prstGeom>
        <a:solidFill>
          <a:srgbClr val="92D05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1" kern="1200" cap="none" spc="50">
              <a:ln w="9525" cmpd="sng">
                <a:solidFill>
                  <a:schemeClr val="accent1"/>
                </a:solidFill>
                <a:prstDash val="solid"/>
              </a:ln>
              <a:solidFill>
                <a:srgbClr val="70AD47">
                  <a:tint val="1000"/>
                </a:srgbClr>
              </a:solidFill>
              <a:effectLst>
                <a:glow rad="38100">
                  <a:schemeClr val="accent1">
                    <a:alpha val="40000"/>
                  </a:schemeClr>
                </a:glow>
              </a:effectLst>
            </a:rPr>
            <a:t>Absence or management of conflict of interest </a:t>
          </a:r>
          <a:endParaRPr lang="en-US" sz="2600" b="1" kern="1200" cap="none" spc="50" dirty="0">
            <a:ln w="9525" cmpd="sng">
              <a:solidFill>
                <a:schemeClr val="accent1"/>
              </a:solidFill>
              <a:prstDash val="solid"/>
            </a:ln>
            <a:solidFill>
              <a:srgbClr val="70AD47">
                <a:tint val="1000"/>
              </a:srgbClr>
            </a:solidFill>
            <a:effectLst>
              <a:glow rad="38100">
                <a:schemeClr val="accent1">
                  <a:alpha val="40000"/>
                </a:schemeClr>
              </a:glow>
            </a:effectLst>
          </a:endParaRPr>
        </a:p>
      </dsp:txBody>
      <dsp:txXfrm>
        <a:off x="5076910" y="2307610"/>
        <a:ext cx="3076915" cy="184614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0CCA6E-9EF7-1B4F-9D20-465430622005}">
      <dsp:nvSpPr>
        <dsp:cNvPr id="0" name=""/>
        <dsp:cNvSpPr/>
      </dsp:nvSpPr>
      <dsp:spPr>
        <a:xfrm>
          <a:off x="4082177" y="-187190"/>
          <a:ext cx="4775791" cy="1261529"/>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n-US" sz="2000" b="0" i="0" kern="1200" baseline="0"/>
            <a:t>Contribute to IFE Core Group strategy, work plan development and delivery (+financial contribution)</a:t>
          </a:r>
          <a:endParaRPr lang="en-US" sz="2000" kern="1200"/>
        </a:p>
      </dsp:txBody>
      <dsp:txXfrm>
        <a:off x="4143760" y="-125607"/>
        <a:ext cx="4652625" cy="1138363"/>
      </dsp:txXfrm>
    </dsp:sp>
    <dsp:sp modelId="{D6ED7264-2D87-A746-B014-DF7DC5AB7CC6}">
      <dsp:nvSpPr>
        <dsp:cNvPr id="0" name=""/>
        <dsp:cNvSpPr/>
      </dsp:nvSpPr>
      <dsp:spPr>
        <a:xfrm>
          <a:off x="4965000" y="910253"/>
          <a:ext cx="4183614" cy="4183614"/>
        </a:xfrm>
        <a:custGeom>
          <a:avLst/>
          <a:gdLst/>
          <a:ahLst/>
          <a:cxnLst/>
          <a:rect l="0" t="0" r="0" b="0"/>
          <a:pathLst>
            <a:path>
              <a:moveTo>
                <a:pt x="2904890" y="164489"/>
              </a:moveTo>
              <a:arcTo wR="2091807" hR="2091807" stAng="17572414" swAng="167724"/>
            </a:path>
          </a:pathLst>
        </a:custGeom>
        <a:noFill/>
        <a:ln w="6350" cap="flat" cmpd="sng" algn="ctr">
          <a:solidFill>
            <a:schemeClr val="accent1">
              <a:shade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E83B6C2-90A9-0942-954A-FA52C47E9A2D}">
      <dsp:nvSpPr>
        <dsp:cNvPr id="0" name=""/>
        <dsp:cNvSpPr/>
      </dsp:nvSpPr>
      <dsp:spPr>
        <a:xfrm>
          <a:off x="6974819" y="1117141"/>
          <a:ext cx="4775791" cy="1261529"/>
        </a:xfrm>
        <a:prstGeom prst="roundRect">
          <a:avLst/>
        </a:prstGeom>
        <a:solidFill>
          <a:schemeClr val="accent1">
            <a:shade val="50000"/>
            <a:hueOff val="-183537"/>
            <a:satOff val="3335"/>
            <a:lumOff val="1445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n-US" sz="2000" b="0" i="0" kern="1200" baseline="0"/>
            <a:t>Contribute peer-to-peer support to IFE Core Group members </a:t>
          </a:r>
          <a:endParaRPr lang="en-US" sz="2000" kern="1200"/>
        </a:p>
      </dsp:txBody>
      <dsp:txXfrm>
        <a:off x="7036402" y="1178724"/>
        <a:ext cx="4652625" cy="1138363"/>
      </dsp:txXfrm>
    </dsp:sp>
    <dsp:sp modelId="{8C1B760C-C32E-0A42-B0CC-A1A9F684FFAC}">
      <dsp:nvSpPr>
        <dsp:cNvPr id="0" name=""/>
        <dsp:cNvSpPr/>
      </dsp:nvSpPr>
      <dsp:spPr>
        <a:xfrm>
          <a:off x="5280299" y="296971"/>
          <a:ext cx="4183614" cy="4183614"/>
        </a:xfrm>
        <a:custGeom>
          <a:avLst/>
          <a:gdLst/>
          <a:ahLst/>
          <a:cxnLst/>
          <a:rect l="0" t="0" r="0" b="0"/>
          <a:pathLst>
            <a:path>
              <a:moveTo>
                <a:pt x="4183600" y="2084191"/>
              </a:moveTo>
              <a:arcTo wR="2091807" hR="2091807" stAng="21587485" swAng="401577"/>
            </a:path>
          </a:pathLst>
        </a:custGeom>
        <a:noFill/>
        <a:ln w="6350" cap="flat" cmpd="sng" algn="ctr">
          <a:solidFill>
            <a:schemeClr val="accent1">
              <a:shade val="90000"/>
              <a:hueOff val="-191464"/>
              <a:satOff val="521"/>
              <a:lumOff val="1078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21A8830-D91A-AA43-AAC3-DC93169C7E8D}">
      <dsp:nvSpPr>
        <dsp:cNvPr id="0" name=""/>
        <dsp:cNvSpPr/>
      </dsp:nvSpPr>
      <dsp:spPr>
        <a:xfrm>
          <a:off x="6974821" y="2627486"/>
          <a:ext cx="4775791" cy="1261529"/>
        </a:xfrm>
        <a:prstGeom prst="roundRect">
          <a:avLst/>
        </a:prstGeom>
        <a:solidFill>
          <a:schemeClr val="accent1">
            <a:shade val="50000"/>
            <a:hueOff val="-367073"/>
            <a:satOff val="6670"/>
            <a:lumOff val="289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n-US" sz="2000" b="0" i="0" kern="1200" baseline="0"/>
            <a:t>Commit to transparency, management and avoidance regarding conflicts of interest. </a:t>
          </a:r>
          <a:endParaRPr lang="en-US" sz="2000" kern="1200" dirty="0"/>
        </a:p>
      </dsp:txBody>
      <dsp:txXfrm>
        <a:off x="7036404" y="2689069"/>
        <a:ext cx="4652625" cy="1138363"/>
      </dsp:txXfrm>
    </dsp:sp>
    <dsp:sp modelId="{FFC57B8F-3FBF-B940-84DD-F13898227F40}">
      <dsp:nvSpPr>
        <dsp:cNvPr id="0" name=""/>
        <dsp:cNvSpPr/>
      </dsp:nvSpPr>
      <dsp:spPr>
        <a:xfrm>
          <a:off x="4931401" y="-36443"/>
          <a:ext cx="4183614" cy="4183614"/>
        </a:xfrm>
        <a:custGeom>
          <a:avLst/>
          <a:gdLst/>
          <a:ahLst/>
          <a:cxnLst/>
          <a:rect l="0" t="0" r="0" b="0"/>
          <a:pathLst>
            <a:path>
              <a:moveTo>
                <a:pt x="3096272" y="3926665"/>
              </a:moveTo>
              <a:arcTo wR="2091807" hR="2091807" stAng="3678130" swAng="404650"/>
            </a:path>
          </a:pathLst>
        </a:custGeom>
        <a:noFill/>
        <a:ln w="6350" cap="flat" cmpd="sng" algn="ctr">
          <a:solidFill>
            <a:schemeClr val="accent1">
              <a:shade val="90000"/>
              <a:hueOff val="-382929"/>
              <a:satOff val="1043"/>
              <a:lumOff val="215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A7F7D0B1-FF08-7E48-95E1-C2723FC9B458}">
      <dsp:nvSpPr>
        <dsp:cNvPr id="0" name=""/>
        <dsp:cNvSpPr/>
      </dsp:nvSpPr>
      <dsp:spPr>
        <a:xfrm>
          <a:off x="4082177" y="3996423"/>
          <a:ext cx="4775791" cy="1261529"/>
        </a:xfrm>
        <a:prstGeom prst="roundRect">
          <a:avLst/>
        </a:prstGeom>
        <a:solidFill>
          <a:schemeClr val="accent1">
            <a:shade val="50000"/>
            <a:hueOff val="-550610"/>
            <a:satOff val="10005"/>
            <a:lumOff val="4337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scene3d>
            <a:camera prst="orthographicFront"/>
            <a:lightRig rig="soft" dir="t">
              <a:rot lat="0" lon="0" rev="15600000"/>
            </a:lightRig>
          </a:scene3d>
          <a:sp3d extrusionH="57150" prstMaterial="softEdge">
            <a:bevelT w="25400" h="38100"/>
          </a:sp3d>
        </a:bodyPr>
        <a:lstStyle/>
        <a:p>
          <a:pPr marL="0" lvl="0" indent="0" algn="ctr" defTabSz="889000" rtl="0">
            <a:lnSpc>
              <a:spcPct val="90000"/>
            </a:lnSpc>
            <a:spcBef>
              <a:spcPct val="0"/>
            </a:spcBef>
            <a:spcAft>
              <a:spcPct val="35000"/>
            </a:spcAft>
            <a:buNone/>
          </a:pPr>
          <a:r>
            <a:rPr lang="en-US" sz="2000" b="1" i="0" kern="1200" cap="none" spc="0" baseline="0" dirty="0">
              <a:ln/>
              <a:solidFill>
                <a:schemeClr val="accent4"/>
              </a:solidFill>
              <a:effectLst/>
            </a:rPr>
            <a:t>Answer questions on the IYCF forum on the online forum, </a:t>
          </a:r>
          <a:r>
            <a:rPr lang="en-US" sz="2000" b="1" i="0" kern="1200" cap="none" spc="0" baseline="0" dirty="0" err="1">
              <a:ln/>
              <a:solidFill>
                <a:schemeClr val="accent4"/>
              </a:solidFill>
              <a:effectLst/>
            </a:rPr>
            <a:t>en</a:t>
          </a:r>
          <a:r>
            <a:rPr lang="en-US" sz="2000" b="1" i="0" kern="1200" cap="none" spc="0" baseline="0" dirty="0">
              <a:ln/>
              <a:solidFill>
                <a:schemeClr val="accent4"/>
              </a:solidFill>
              <a:effectLst/>
            </a:rPr>
            <a:t>-net </a:t>
          </a:r>
          <a:endParaRPr lang="en-US" sz="2000" b="1" kern="1200" cap="none" spc="0" dirty="0">
            <a:ln/>
            <a:solidFill>
              <a:schemeClr val="accent4"/>
            </a:solidFill>
            <a:effectLst/>
          </a:endParaRPr>
        </a:p>
      </dsp:txBody>
      <dsp:txXfrm>
        <a:off x="4143760" y="4058006"/>
        <a:ext cx="4652625" cy="1138363"/>
      </dsp:txXfrm>
    </dsp:sp>
    <dsp:sp modelId="{33784D4C-47E2-A84C-913C-B123E9663C40}">
      <dsp:nvSpPr>
        <dsp:cNvPr id="0" name=""/>
        <dsp:cNvSpPr/>
      </dsp:nvSpPr>
      <dsp:spPr>
        <a:xfrm>
          <a:off x="3950383" y="-35527"/>
          <a:ext cx="4183614" cy="4183614"/>
        </a:xfrm>
        <a:custGeom>
          <a:avLst/>
          <a:gdLst/>
          <a:ahLst/>
          <a:cxnLst/>
          <a:rect l="0" t="0" r="0" b="0"/>
          <a:pathLst>
            <a:path>
              <a:moveTo>
                <a:pt x="1306051" y="4030426"/>
              </a:moveTo>
              <a:arcTo wR="2091807" hR="2091807" stAng="6723814" swAng="656613"/>
            </a:path>
          </a:pathLst>
        </a:custGeom>
        <a:noFill/>
        <a:ln w="6350" cap="flat" cmpd="sng" algn="ctr">
          <a:solidFill>
            <a:schemeClr val="accent1">
              <a:shade val="90000"/>
              <a:hueOff val="-574393"/>
              <a:satOff val="1564"/>
              <a:lumOff val="32339"/>
              <a:alphaOff val="0"/>
            </a:schemeClr>
          </a:solidFill>
          <a:prstDash val="solid"/>
          <a:miter lim="800000"/>
        </a:ln>
        <a:effectLst/>
      </dsp:spPr>
      <dsp:style>
        <a:lnRef idx="1">
          <a:scrgbClr r="0" g="0" b="0"/>
        </a:lnRef>
        <a:fillRef idx="0">
          <a:scrgbClr r="0" g="0" b="0"/>
        </a:fillRef>
        <a:effectRef idx="0">
          <a:scrgbClr r="0" g="0" b="0"/>
        </a:effectRef>
        <a:fontRef idx="minor"/>
      </dsp:style>
    </dsp:sp>
    <dsp:sp modelId="{942B9746-9D63-8A4A-BDF6-CB62AB25B088}">
      <dsp:nvSpPr>
        <dsp:cNvPr id="0" name=""/>
        <dsp:cNvSpPr/>
      </dsp:nvSpPr>
      <dsp:spPr>
        <a:xfrm>
          <a:off x="1301520" y="2546725"/>
          <a:ext cx="4775791" cy="1261529"/>
        </a:xfrm>
        <a:prstGeom prst="roundRect">
          <a:avLst/>
        </a:prstGeom>
        <a:solidFill>
          <a:schemeClr val="accent1">
            <a:shade val="50000"/>
            <a:hueOff val="-367073"/>
            <a:satOff val="6670"/>
            <a:lumOff val="289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n-US" sz="2000" b="0" i="0" kern="1200" baseline="0"/>
            <a:t>Participate in all IFE Core Group monthly calls (80% annual attendance) </a:t>
          </a:r>
          <a:endParaRPr lang="en-US" sz="2000" kern="1200" dirty="0"/>
        </a:p>
      </dsp:txBody>
      <dsp:txXfrm>
        <a:off x="1363103" y="2608308"/>
        <a:ext cx="4652625" cy="1138363"/>
      </dsp:txXfrm>
    </dsp:sp>
    <dsp:sp modelId="{0A74163F-FF67-F049-86F8-50753984B7BB}">
      <dsp:nvSpPr>
        <dsp:cNvPr id="0" name=""/>
        <dsp:cNvSpPr/>
      </dsp:nvSpPr>
      <dsp:spPr>
        <a:xfrm>
          <a:off x="3054846" y="-971113"/>
          <a:ext cx="4183614" cy="4183614"/>
        </a:xfrm>
        <a:custGeom>
          <a:avLst/>
          <a:gdLst/>
          <a:ahLst/>
          <a:cxnLst/>
          <a:rect l="0" t="0" r="0" b="0"/>
          <a:pathLst>
            <a:path>
              <a:moveTo>
                <a:pt x="560624" y="3516986"/>
              </a:moveTo>
              <a:arcTo wR="2091807" hR="2091807" stAng="8223210" swAng="187405"/>
            </a:path>
          </a:pathLst>
        </a:custGeom>
        <a:noFill/>
        <a:ln w="6350" cap="flat" cmpd="sng" algn="ctr">
          <a:solidFill>
            <a:schemeClr val="accent1">
              <a:shade val="90000"/>
              <a:hueOff val="-382929"/>
              <a:satOff val="1043"/>
              <a:lumOff val="215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D2F67F69-1151-114D-A1FD-C0CF1300877B}">
      <dsp:nvSpPr>
        <dsp:cNvPr id="0" name=""/>
        <dsp:cNvSpPr/>
      </dsp:nvSpPr>
      <dsp:spPr>
        <a:xfrm>
          <a:off x="1236921" y="1197904"/>
          <a:ext cx="4775791" cy="1261529"/>
        </a:xfrm>
        <a:prstGeom prst="roundRect">
          <a:avLst/>
        </a:prstGeom>
        <a:solidFill>
          <a:schemeClr val="accent1">
            <a:shade val="50000"/>
            <a:hueOff val="-183537"/>
            <a:satOff val="3335"/>
            <a:lumOff val="1445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n-US" sz="2000" b="0" i="0" kern="1200" baseline="0"/>
            <a:t>Attend annual IFE Core Group meeting </a:t>
          </a:r>
          <a:endParaRPr lang="en-US" sz="2000" kern="1200" dirty="0"/>
        </a:p>
      </dsp:txBody>
      <dsp:txXfrm>
        <a:off x="1298504" y="1259487"/>
        <a:ext cx="4652625" cy="1138363"/>
      </dsp:txXfrm>
    </dsp:sp>
    <dsp:sp modelId="{C754C69D-0AC6-7D49-9418-421E91103C4C}">
      <dsp:nvSpPr>
        <dsp:cNvPr id="0" name=""/>
        <dsp:cNvSpPr/>
      </dsp:nvSpPr>
      <dsp:spPr>
        <a:xfrm>
          <a:off x="3869135" y="920815"/>
          <a:ext cx="4183614" cy="4183614"/>
        </a:xfrm>
        <a:custGeom>
          <a:avLst/>
          <a:gdLst/>
          <a:ahLst/>
          <a:cxnLst/>
          <a:rect l="0" t="0" r="0" b="0"/>
          <a:pathLst>
            <a:path>
              <a:moveTo>
                <a:pt x="1053846" y="275686"/>
              </a:moveTo>
              <a:arcTo wR="2091807" hR="2091807" stAng="14415054" swAng="455026"/>
            </a:path>
          </a:pathLst>
        </a:custGeom>
        <a:noFill/>
        <a:ln w="6350" cap="flat" cmpd="sng" algn="ctr">
          <a:solidFill>
            <a:schemeClr val="accent1">
              <a:shade val="90000"/>
              <a:hueOff val="-191464"/>
              <a:satOff val="521"/>
              <a:lumOff val="1078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37863F-2BAE-0D4F-9618-82B4B3026D28}">
      <dsp:nvSpPr>
        <dsp:cNvPr id="0" name=""/>
        <dsp:cNvSpPr/>
      </dsp:nvSpPr>
      <dsp:spPr>
        <a:xfrm>
          <a:off x="5698438" y="2518756"/>
          <a:ext cx="3078480" cy="3078480"/>
        </a:xfrm>
        <a:prstGeom prst="gear9">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rtl="0">
            <a:lnSpc>
              <a:spcPct val="90000"/>
            </a:lnSpc>
            <a:spcBef>
              <a:spcPct val="0"/>
            </a:spcBef>
            <a:spcAft>
              <a:spcPct val="35000"/>
            </a:spcAft>
            <a:buNone/>
          </a:pPr>
          <a:r>
            <a:rPr lang="en-US" sz="1600" b="1" i="1" kern="1200" baseline="0" dirty="0"/>
            <a:t>Coordinated and chaired by ENN – guided by Steering Committee </a:t>
          </a:r>
          <a:endParaRPr lang="en-US" sz="1600" kern="1200" dirty="0"/>
        </a:p>
      </dsp:txBody>
      <dsp:txXfrm>
        <a:off x="6317349" y="3239875"/>
        <a:ext cx="1840658" cy="1582403"/>
      </dsp:txXfrm>
    </dsp:sp>
    <dsp:sp modelId="{42ABC245-1721-D542-AD18-24B27F135E57}">
      <dsp:nvSpPr>
        <dsp:cNvPr id="0" name=""/>
        <dsp:cNvSpPr/>
      </dsp:nvSpPr>
      <dsp:spPr>
        <a:xfrm>
          <a:off x="3663111" y="4704117"/>
          <a:ext cx="5125750" cy="893119"/>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rtl="0">
            <a:lnSpc>
              <a:spcPct val="90000"/>
            </a:lnSpc>
            <a:spcBef>
              <a:spcPct val="0"/>
            </a:spcBef>
            <a:spcAft>
              <a:spcPct val="15000"/>
            </a:spcAft>
            <a:buChar char="•"/>
          </a:pPr>
          <a:r>
            <a:rPr lang="en-US" sz="1200" i="1" kern="1200" dirty="0"/>
            <a:t>Marie McGrath (ENN) - Linda Shaker Berbari (ENN)</a:t>
          </a:r>
          <a:endParaRPr lang="en-US" sz="1200" kern="1200" dirty="0"/>
        </a:p>
        <a:p>
          <a:pPr marL="114300" lvl="1" indent="-114300" algn="l" defTabSz="533400" rtl="0">
            <a:lnSpc>
              <a:spcPct val="90000"/>
            </a:lnSpc>
            <a:spcBef>
              <a:spcPct val="0"/>
            </a:spcBef>
            <a:spcAft>
              <a:spcPct val="15000"/>
            </a:spcAft>
            <a:buChar char="•"/>
          </a:pPr>
          <a:r>
            <a:rPr lang="en-US" sz="1200" i="1" kern="1200" dirty="0"/>
            <a:t>Diane Hollande (UNICEF)  - Alessandro </a:t>
          </a:r>
          <a:r>
            <a:rPr lang="en-US" sz="1200" i="1" kern="1200" dirty="0" err="1"/>
            <a:t>Iellamo</a:t>
          </a:r>
          <a:r>
            <a:rPr lang="en-US" sz="1200" i="1" kern="1200" dirty="0"/>
            <a:t> (Save the Children)</a:t>
          </a:r>
          <a:endParaRPr lang="en-US" sz="1200" kern="1200" dirty="0"/>
        </a:p>
        <a:p>
          <a:pPr marL="114300" lvl="1" indent="-114300" algn="l" defTabSz="533400" rtl="0">
            <a:lnSpc>
              <a:spcPct val="90000"/>
            </a:lnSpc>
            <a:spcBef>
              <a:spcPct val="0"/>
            </a:spcBef>
            <a:spcAft>
              <a:spcPct val="15000"/>
            </a:spcAft>
            <a:buChar char="•"/>
          </a:pPr>
          <a:r>
            <a:rPr lang="en-US" sz="1200" i="1" kern="1200" dirty="0"/>
            <a:t>Alexandra </a:t>
          </a:r>
          <a:r>
            <a:rPr lang="en-US" sz="1200" i="1" kern="1200" dirty="0" err="1"/>
            <a:t>Rutishauser-perera</a:t>
          </a:r>
          <a:r>
            <a:rPr lang="en-US" sz="1200" i="1" kern="1200" dirty="0"/>
            <a:t> (ACF)  - </a:t>
          </a:r>
          <a:r>
            <a:rPr lang="en-US" sz="1200" i="1" kern="1200" dirty="0" err="1"/>
            <a:t>Aunchalee</a:t>
          </a:r>
          <a:r>
            <a:rPr lang="en-US" sz="1200" i="1" kern="1200" dirty="0"/>
            <a:t> </a:t>
          </a:r>
          <a:r>
            <a:rPr lang="en-US" sz="1200" i="1" kern="1200" dirty="0" err="1"/>
            <a:t>Palmquist</a:t>
          </a:r>
          <a:r>
            <a:rPr lang="en-US" sz="1200" i="1" kern="1200" dirty="0"/>
            <a:t> (CGBI) </a:t>
          </a:r>
          <a:endParaRPr lang="en-US" sz="1200" kern="1200" dirty="0"/>
        </a:p>
      </dsp:txBody>
      <dsp:txXfrm>
        <a:off x="3689270" y="4730276"/>
        <a:ext cx="5073432" cy="840801"/>
      </dsp:txXfrm>
    </dsp:sp>
    <dsp:sp modelId="{F394A656-6441-7344-8B2D-4CD9C0273951}">
      <dsp:nvSpPr>
        <dsp:cNvPr id="0" name=""/>
        <dsp:cNvSpPr/>
      </dsp:nvSpPr>
      <dsp:spPr>
        <a:xfrm>
          <a:off x="3907322" y="1791115"/>
          <a:ext cx="2238894" cy="2238894"/>
        </a:xfrm>
        <a:prstGeom prst="gear6">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rtl="0">
            <a:lnSpc>
              <a:spcPct val="90000"/>
            </a:lnSpc>
            <a:spcBef>
              <a:spcPct val="0"/>
            </a:spcBef>
            <a:spcAft>
              <a:spcPct val="35000"/>
            </a:spcAft>
            <a:buNone/>
          </a:pPr>
          <a:r>
            <a:rPr lang="en-US" sz="1500" b="1" i="1" kern="1200" baseline="0" dirty="0"/>
            <a:t>Regular member meetings and e-mail exchange</a:t>
          </a:r>
          <a:endParaRPr lang="en-US" sz="1500" kern="1200" dirty="0"/>
        </a:p>
      </dsp:txBody>
      <dsp:txXfrm>
        <a:off x="4470970" y="2358170"/>
        <a:ext cx="1111598" cy="1104784"/>
      </dsp:txXfrm>
    </dsp:sp>
    <dsp:sp modelId="{A730E5EE-7C2E-4741-89DD-30761C298B14}">
      <dsp:nvSpPr>
        <dsp:cNvPr id="0" name=""/>
        <dsp:cNvSpPr/>
      </dsp:nvSpPr>
      <dsp:spPr>
        <a:xfrm rot="20700000">
          <a:off x="5161332" y="246506"/>
          <a:ext cx="2193659" cy="2193659"/>
        </a:xfrm>
        <a:prstGeom prst="gear6">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rtl="0">
            <a:lnSpc>
              <a:spcPct val="90000"/>
            </a:lnSpc>
            <a:spcBef>
              <a:spcPct val="0"/>
            </a:spcBef>
            <a:spcAft>
              <a:spcPct val="35000"/>
            </a:spcAft>
            <a:buNone/>
          </a:pPr>
          <a:r>
            <a:rPr lang="en-US" sz="1500" b="1" i="1" kern="1200" baseline="0" dirty="0"/>
            <a:t>Working groups of members formed for specific tasks </a:t>
          </a:r>
          <a:endParaRPr lang="en-US" sz="1500" kern="1200" dirty="0"/>
        </a:p>
      </dsp:txBody>
      <dsp:txXfrm rot="-20700000">
        <a:off x="5642466" y="727640"/>
        <a:ext cx="1231392" cy="1231392"/>
      </dsp:txXfrm>
    </dsp:sp>
    <dsp:sp modelId="{443DA1AC-362B-6A4A-A49D-432214C184BC}">
      <dsp:nvSpPr>
        <dsp:cNvPr id="0" name=""/>
        <dsp:cNvSpPr/>
      </dsp:nvSpPr>
      <dsp:spPr>
        <a:xfrm>
          <a:off x="5477426" y="2045234"/>
          <a:ext cx="3940454" cy="3940454"/>
        </a:xfrm>
        <a:prstGeom prst="circularArrow">
          <a:avLst>
            <a:gd name="adj1" fmla="val 4687"/>
            <a:gd name="adj2" fmla="val 299029"/>
            <a:gd name="adj3" fmla="val 2541898"/>
            <a:gd name="adj4" fmla="val 15806916"/>
            <a:gd name="adj5" fmla="val 5469"/>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6E1ECE8D-4E77-554D-9C8D-B9A502E2C5D5}">
      <dsp:nvSpPr>
        <dsp:cNvPr id="0" name=""/>
        <dsp:cNvSpPr/>
      </dsp:nvSpPr>
      <dsp:spPr>
        <a:xfrm>
          <a:off x="3510818" y="1289712"/>
          <a:ext cx="2862986" cy="2862986"/>
        </a:xfrm>
        <a:prstGeom prst="leftCircularArrow">
          <a:avLst>
            <a:gd name="adj1" fmla="val 6452"/>
            <a:gd name="adj2" fmla="val 429999"/>
            <a:gd name="adj3" fmla="val 10489124"/>
            <a:gd name="adj4" fmla="val 14837806"/>
            <a:gd name="adj5" fmla="val 7527"/>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DC1930C9-8A5B-9244-B781-D946871BDED6}">
      <dsp:nvSpPr>
        <dsp:cNvPr id="0" name=""/>
        <dsp:cNvSpPr/>
      </dsp:nvSpPr>
      <dsp:spPr>
        <a:xfrm>
          <a:off x="4653916" y="-240007"/>
          <a:ext cx="3086876" cy="3086876"/>
        </a:xfrm>
        <a:prstGeom prst="circularArrow">
          <a:avLst>
            <a:gd name="adj1" fmla="val 5984"/>
            <a:gd name="adj2" fmla="val 394124"/>
            <a:gd name="adj3" fmla="val 13313824"/>
            <a:gd name="adj4" fmla="val 10508221"/>
            <a:gd name="adj5" fmla="val 6981"/>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DD1CF8-BFB8-FF40-BE24-BDD0AFD91798}">
      <dsp:nvSpPr>
        <dsp:cNvPr id="0" name=""/>
        <dsp:cNvSpPr/>
      </dsp:nvSpPr>
      <dsp:spPr>
        <a:xfrm rot="5400000">
          <a:off x="6447145" y="-3892051"/>
          <a:ext cx="1003478" cy="9045377"/>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rtl="0">
            <a:lnSpc>
              <a:spcPct val="90000"/>
            </a:lnSpc>
            <a:spcBef>
              <a:spcPct val="0"/>
            </a:spcBef>
            <a:spcAft>
              <a:spcPct val="15000"/>
            </a:spcAft>
            <a:buChar char="•"/>
          </a:pPr>
          <a:r>
            <a:rPr lang="en-US" sz="2200" kern="1200" dirty="0"/>
            <a:t>Support infant and young child feeding in emergencies by addressing policy guidance and training resource gaps hampering programming on IYCF-E. </a:t>
          </a:r>
        </a:p>
      </dsp:txBody>
      <dsp:txXfrm rot="-5400000">
        <a:off x="2426196" y="177884"/>
        <a:ext cx="8996391" cy="905506"/>
      </dsp:txXfrm>
    </dsp:sp>
    <dsp:sp modelId="{70C4E04F-2D72-134A-9265-4507823E8B9F}">
      <dsp:nvSpPr>
        <dsp:cNvPr id="0" name=""/>
        <dsp:cNvSpPr/>
      </dsp:nvSpPr>
      <dsp:spPr>
        <a:xfrm>
          <a:off x="900536" y="3463"/>
          <a:ext cx="1525659" cy="1254347"/>
        </a:xfrm>
        <a:prstGeom prst="roundRect">
          <a:avLst/>
        </a:prstGeom>
        <a:gradFill rotWithShape="0">
          <a:gsLst>
            <a:gs pos="0">
              <a:schemeClr val="accent1">
                <a:alpha val="90000"/>
                <a:hueOff val="0"/>
                <a:satOff val="0"/>
                <a:lumOff val="0"/>
                <a:alphaOff val="0"/>
                <a:satMod val="103000"/>
                <a:lumMod val="102000"/>
                <a:tint val="94000"/>
              </a:schemeClr>
            </a:gs>
            <a:gs pos="50000">
              <a:schemeClr val="accent1">
                <a:alpha val="90000"/>
                <a:hueOff val="0"/>
                <a:satOff val="0"/>
                <a:lumOff val="0"/>
                <a:alphaOff val="0"/>
                <a:satMod val="110000"/>
                <a:lumMod val="100000"/>
                <a:shade val="100000"/>
              </a:schemeClr>
            </a:gs>
            <a:gs pos="100000">
              <a:schemeClr val="accent1">
                <a:alpha val="9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rtl="0">
            <a:lnSpc>
              <a:spcPct val="90000"/>
            </a:lnSpc>
            <a:spcBef>
              <a:spcPct val="0"/>
            </a:spcBef>
            <a:spcAft>
              <a:spcPct val="35000"/>
            </a:spcAft>
            <a:buNone/>
          </a:pPr>
          <a:r>
            <a:rPr lang="en-US" sz="2100" b="1" i="0" kern="1200" baseline="0"/>
            <a:t>Goal </a:t>
          </a:r>
          <a:endParaRPr lang="en-US" sz="2100" kern="1200"/>
        </a:p>
      </dsp:txBody>
      <dsp:txXfrm>
        <a:off x="961768" y="64695"/>
        <a:ext cx="1403195" cy="1131883"/>
      </dsp:txXfrm>
    </dsp:sp>
    <dsp:sp modelId="{235D00B1-9796-B34F-B3F5-A02D82B1EF01}">
      <dsp:nvSpPr>
        <dsp:cNvPr id="0" name=""/>
        <dsp:cNvSpPr/>
      </dsp:nvSpPr>
      <dsp:spPr>
        <a:xfrm rot="5400000">
          <a:off x="5486940" y="-1254704"/>
          <a:ext cx="2923887" cy="9045377"/>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rtl="0">
            <a:lnSpc>
              <a:spcPct val="90000"/>
            </a:lnSpc>
            <a:spcBef>
              <a:spcPct val="0"/>
            </a:spcBef>
            <a:spcAft>
              <a:spcPct val="15000"/>
            </a:spcAft>
            <a:buChar char="•"/>
          </a:pPr>
          <a:r>
            <a:rPr lang="en-US" sz="2200" kern="1200"/>
            <a:t>Provide technical guidance on IYCF-E through development and dissemination of relevant guidance, resources, and material.</a:t>
          </a:r>
        </a:p>
        <a:p>
          <a:pPr marL="228600" lvl="1" indent="-228600" algn="l" defTabSz="977900" rtl="0">
            <a:lnSpc>
              <a:spcPct val="90000"/>
            </a:lnSpc>
            <a:spcBef>
              <a:spcPct val="0"/>
            </a:spcBef>
            <a:spcAft>
              <a:spcPct val="15000"/>
            </a:spcAft>
            <a:buChar char="•"/>
          </a:pPr>
          <a:r>
            <a:rPr lang="en-US" sz="2200" kern="1200"/>
            <a:t>Develop and implement an advocacy strategy to ensure IYCF is appropriately supported in emergencies. </a:t>
          </a:r>
        </a:p>
        <a:p>
          <a:pPr marL="228600" lvl="1" indent="-228600" algn="l" defTabSz="977900" rtl="0">
            <a:lnSpc>
              <a:spcPct val="90000"/>
            </a:lnSpc>
            <a:spcBef>
              <a:spcPct val="0"/>
            </a:spcBef>
            <a:spcAft>
              <a:spcPct val="15000"/>
            </a:spcAft>
            <a:buChar char="•"/>
          </a:pPr>
          <a:r>
            <a:rPr lang="en-US" sz="2200" kern="1200"/>
            <a:t>Document evidence and lessons learned and bring challenges and issues to the collective for action and support. </a:t>
          </a:r>
        </a:p>
        <a:p>
          <a:pPr marL="228600" lvl="1" indent="-228600" algn="l" defTabSz="977900" rtl="0">
            <a:lnSpc>
              <a:spcPct val="90000"/>
            </a:lnSpc>
            <a:spcBef>
              <a:spcPct val="0"/>
            </a:spcBef>
            <a:spcAft>
              <a:spcPct val="15000"/>
            </a:spcAft>
            <a:buChar char="•"/>
          </a:pPr>
          <a:r>
            <a:rPr lang="en-US" sz="2200" kern="1200"/>
            <a:t>Maintain IFE CG membership and engagement. </a:t>
          </a:r>
        </a:p>
      </dsp:txBody>
      <dsp:txXfrm rot="-5400000">
        <a:off x="2426195" y="1948773"/>
        <a:ext cx="8902645" cy="2638423"/>
      </dsp:txXfrm>
    </dsp:sp>
    <dsp:sp modelId="{A22BEC0B-5DAC-0F46-896E-31435B734634}">
      <dsp:nvSpPr>
        <dsp:cNvPr id="0" name=""/>
        <dsp:cNvSpPr/>
      </dsp:nvSpPr>
      <dsp:spPr>
        <a:xfrm>
          <a:off x="900536" y="1440554"/>
          <a:ext cx="1525659" cy="3654859"/>
        </a:xfrm>
        <a:prstGeom prst="roundRect">
          <a:avLst/>
        </a:prstGeom>
        <a:gradFill rotWithShape="0">
          <a:gsLst>
            <a:gs pos="0">
              <a:schemeClr val="accent1">
                <a:alpha val="90000"/>
                <a:hueOff val="0"/>
                <a:satOff val="0"/>
                <a:lumOff val="0"/>
                <a:alphaOff val="-40000"/>
                <a:satMod val="103000"/>
                <a:lumMod val="102000"/>
                <a:tint val="94000"/>
              </a:schemeClr>
            </a:gs>
            <a:gs pos="50000">
              <a:schemeClr val="accent1">
                <a:alpha val="90000"/>
                <a:hueOff val="0"/>
                <a:satOff val="0"/>
                <a:lumOff val="0"/>
                <a:alphaOff val="-40000"/>
                <a:satMod val="110000"/>
                <a:lumMod val="100000"/>
                <a:shade val="100000"/>
              </a:schemeClr>
            </a:gs>
            <a:gs pos="100000">
              <a:schemeClr val="accent1">
                <a:alpha val="90000"/>
                <a:hueOff val="0"/>
                <a:satOff val="0"/>
                <a:lumOff val="0"/>
                <a:alphaOff val="-4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rtl="0">
            <a:lnSpc>
              <a:spcPct val="90000"/>
            </a:lnSpc>
            <a:spcBef>
              <a:spcPct val="0"/>
            </a:spcBef>
            <a:spcAft>
              <a:spcPct val="35000"/>
            </a:spcAft>
            <a:buNone/>
          </a:pPr>
          <a:r>
            <a:rPr lang="en-US" sz="2100" b="1" i="0" kern="1200" baseline="0" dirty="0"/>
            <a:t>Objectives</a:t>
          </a:r>
          <a:endParaRPr lang="en-US" sz="2100" kern="1200" dirty="0"/>
        </a:p>
      </dsp:txBody>
      <dsp:txXfrm>
        <a:off x="975013" y="1515031"/>
        <a:ext cx="1376705" cy="350590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9B4E4A-1A80-4E44-B99D-F79CB1EDEF03}">
      <dsp:nvSpPr>
        <dsp:cNvPr id="0" name=""/>
        <dsp:cNvSpPr/>
      </dsp:nvSpPr>
      <dsp:spPr>
        <a:xfrm rot="5400000">
          <a:off x="6948972" y="-3670465"/>
          <a:ext cx="619274" cy="8117683"/>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rtl="0">
            <a:lnSpc>
              <a:spcPct val="90000"/>
            </a:lnSpc>
            <a:spcBef>
              <a:spcPct val="0"/>
            </a:spcBef>
            <a:spcAft>
              <a:spcPct val="15000"/>
            </a:spcAft>
            <a:buChar char="•"/>
          </a:pPr>
          <a:r>
            <a:rPr lang="en-GB" sz="1700" b="0" i="0" kern="1200" baseline="0" dirty="0"/>
            <a:t>Provide technical advice where technical guidance is existing but the translation to practical implementation requires further interpretation of guidance. </a:t>
          </a:r>
          <a:endParaRPr lang="en-GB" sz="1700" kern="1200" dirty="0"/>
        </a:p>
      </dsp:txBody>
      <dsp:txXfrm rot="-5400000">
        <a:off x="3199768" y="108969"/>
        <a:ext cx="8087453" cy="558814"/>
      </dsp:txXfrm>
    </dsp:sp>
    <dsp:sp modelId="{86908EF5-9D1B-0848-8E77-147FADD2EBEE}">
      <dsp:nvSpPr>
        <dsp:cNvPr id="0" name=""/>
        <dsp:cNvSpPr/>
      </dsp:nvSpPr>
      <dsp:spPr>
        <a:xfrm>
          <a:off x="374053" y="1329"/>
          <a:ext cx="2825715" cy="774093"/>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en-GB" sz="2500" kern="1200" dirty="0"/>
            <a:t>Technical advice </a:t>
          </a:r>
        </a:p>
      </dsp:txBody>
      <dsp:txXfrm>
        <a:off x="411841" y="39117"/>
        <a:ext cx="2750139" cy="698517"/>
      </dsp:txXfrm>
    </dsp:sp>
    <dsp:sp modelId="{69B721C1-D558-9E41-AFB5-BD156C7BC528}">
      <dsp:nvSpPr>
        <dsp:cNvPr id="0" name=""/>
        <dsp:cNvSpPr/>
      </dsp:nvSpPr>
      <dsp:spPr>
        <a:xfrm rot="5400000">
          <a:off x="6948972" y="-2857667"/>
          <a:ext cx="619274" cy="8117683"/>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rtl="0">
            <a:lnSpc>
              <a:spcPct val="90000"/>
            </a:lnSpc>
            <a:spcBef>
              <a:spcPct val="0"/>
            </a:spcBef>
            <a:spcAft>
              <a:spcPct val="15000"/>
            </a:spcAft>
            <a:buChar char="•"/>
          </a:pPr>
          <a:r>
            <a:rPr lang="en-GB" sz="1700" b="0" i="0" kern="1200" baseline="0" dirty="0"/>
            <a:t>Develop or coordinate the development of new interim consensus driven guidance on technical questions (‘Stop gap’ guidance)</a:t>
          </a:r>
          <a:endParaRPr lang="en-GB" sz="1700" kern="1200" dirty="0"/>
        </a:p>
      </dsp:txBody>
      <dsp:txXfrm rot="-5400000">
        <a:off x="3199768" y="921767"/>
        <a:ext cx="8087453" cy="558814"/>
      </dsp:txXfrm>
    </dsp:sp>
    <dsp:sp modelId="{F122767C-639D-5540-BF83-0539D41210D3}">
      <dsp:nvSpPr>
        <dsp:cNvPr id="0" name=""/>
        <dsp:cNvSpPr/>
      </dsp:nvSpPr>
      <dsp:spPr>
        <a:xfrm>
          <a:off x="374053" y="814127"/>
          <a:ext cx="2825715" cy="774093"/>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en-GB" sz="2500" b="0" i="0" kern="1200" baseline="0" dirty="0"/>
            <a:t>Guidance</a:t>
          </a:r>
          <a:endParaRPr lang="en-GB" sz="2500" kern="1200" dirty="0"/>
        </a:p>
      </dsp:txBody>
      <dsp:txXfrm>
        <a:off x="411841" y="851915"/>
        <a:ext cx="2750139" cy="698517"/>
      </dsp:txXfrm>
    </dsp:sp>
    <dsp:sp modelId="{44AA16B8-849B-EE45-BD41-0C62296EFE60}">
      <dsp:nvSpPr>
        <dsp:cNvPr id="0" name=""/>
        <dsp:cNvSpPr/>
      </dsp:nvSpPr>
      <dsp:spPr>
        <a:xfrm rot="5400000">
          <a:off x="6948972" y="-2044869"/>
          <a:ext cx="619274" cy="8117683"/>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rtl="0">
            <a:lnSpc>
              <a:spcPct val="90000"/>
            </a:lnSpc>
            <a:spcBef>
              <a:spcPct val="0"/>
            </a:spcBef>
            <a:spcAft>
              <a:spcPct val="15000"/>
            </a:spcAft>
            <a:buChar char="•"/>
          </a:pPr>
          <a:r>
            <a:rPr lang="en-GB" sz="1700" b="0" i="0" kern="1200" baseline="0" dirty="0"/>
            <a:t>Contribute to filling specialized technical expertise </a:t>
          </a:r>
          <a:endParaRPr lang="en-GB" sz="1700" kern="1200" dirty="0"/>
        </a:p>
      </dsp:txBody>
      <dsp:txXfrm rot="-5400000">
        <a:off x="3199768" y="1734565"/>
        <a:ext cx="8087453" cy="558814"/>
      </dsp:txXfrm>
    </dsp:sp>
    <dsp:sp modelId="{8F572626-C0E9-C644-A75D-324F3BDD3631}">
      <dsp:nvSpPr>
        <dsp:cNvPr id="0" name=""/>
        <dsp:cNvSpPr/>
      </dsp:nvSpPr>
      <dsp:spPr>
        <a:xfrm>
          <a:off x="374053" y="1626925"/>
          <a:ext cx="2825715" cy="774093"/>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en-GB" sz="2500" b="0" i="0" kern="1200" baseline="0" dirty="0"/>
            <a:t>Technical expertise</a:t>
          </a:r>
          <a:endParaRPr lang="en-GB" sz="2500" kern="1200" dirty="0"/>
        </a:p>
      </dsp:txBody>
      <dsp:txXfrm>
        <a:off x="411841" y="1664713"/>
        <a:ext cx="2750139" cy="698517"/>
      </dsp:txXfrm>
    </dsp:sp>
    <dsp:sp modelId="{43AFE82E-FC34-5546-9456-DAAAF9FE47F4}">
      <dsp:nvSpPr>
        <dsp:cNvPr id="0" name=""/>
        <dsp:cNvSpPr/>
      </dsp:nvSpPr>
      <dsp:spPr>
        <a:xfrm rot="5400000">
          <a:off x="6948972" y="-1232072"/>
          <a:ext cx="619274" cy="8117683"/>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rtl="0">
            <a:lnSpc>
              <a:spcPct val="90000"/>
            </a:lnSpc>
            <a:spcBef>
              <a:spcPct val="0"/>
            </a:spcBef>
            <a:spcAft>
              <a:spcPct val="15000"/>
            </a:spcAft>
            <a:buChar char="•"/>
          </a:pPr>
          <a:r>
            <a:rPr lang="en-GB" sz="1700" b="0" i="0" kern="1200" baseline="0" dirty="0"/>
            <a:t>Collaborate with GTAM in identifying and facilitating country to country sharing of experiences on particular technical issues</a:t>
          </a:r>
          <a:endParaRPr lang="en-GB" sz="1700" kern="1200" dirty="0"/>
        </a:p>
      </dsp:txBody>
      <dsp:txXfrm rot="-5400000">
        <a:off x="3199768" y="2547362"/>
        <a:ext cx="8087453" cy="558814"/>
      </dsp:txXfrm>
    </dsp:sp>
    <dsp:sp modelId="{F73998C0-7E9F-834A-84C8-9A26A7CBAB64}">
      <dsp:nvSpPr>
        <dsp:cNvPr id="0" name=""/>
        <dsp:cNvSpPr/>
      </dsp:nvSpPr>
      <dsp:spPr>
        <a:xfrm>
          <a:off x="374053" y="2439722"/>
          <a:ext cx="2825715" cy="774093"/>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en-GB" sz="2500" b="0" i="0" kern="1200" baseline="0" dirty="0"/>
            <a:t>Information sharing</a:t>
          </a:r>
          <a:endParaRPr lang="en-GB" sz="2500" kern="1200" dirty="0"/>
        </a:p>
      </dsp:txBody>
      <dsp:txXfrm>
        <a:off x="411841" y="2477510"/>
        <a:ext cx="2750139" cy="698517"/>
      </dsp:txXfrm>
    </dsp:sp>
    <dsp:sp modelId="{ED20B494-E486-A244-856A-92DD368DB4CE}">
      <dsp:nvSpPr>
        <dsp:cNvPr id="0" name=""/>
        <dsp:cNvSpPr/>
      </dsp:nvSpPr>
      <dsp:spPr>
        <a:xfrm rot="5400000">
          <a:off x="6948972" y="-419274"/>
          <a:ext cx="619274" cy="8117683"/>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rtl="0">
            <a:lnSpc>
              <a:spcPct val="90000"/>
            </a:lnSpc>
            <a:spcBef>
              <a:spcPct val="0"/>
            </a:spcBef>
            <a:spcAft>
              <a:spcPct val="15000"/>
            </a:spcAft>
            <a:buChar char="•"/>
          </a:pPr>
          <a:r>
            <a:rPr lang="en-GB" sz="1700" b="0" i="0" kern="1200" baseline="0" dirty="0"/>
            <a:t>Bring to the attention of the GTAM important unaddressed technical issues. </a:t>
          </a:r>
          <a:endParaRPr lang="en-GB" sz="1700" kern="1200" dirty="0"/>
        </a:p>
      </dsp:txBody>
      <dsp:txXfrm rot="-5400000">
        <a:off x="3199768" y="3360160"/>
        <a:ext cx="8087453" cy="558814"/>
      </dsp:txXfrm>
    </dsp:sp>
    <dsp:sp modelId="{5D926A7B-52FB-A24A-9B62-99BFF46824C1}">
      <dsp:nvSpPr>
        <dsp:cNvPr id="0" name=""/>
        <dsp:cNvSpPr/>
      </dsp:nvSpPr>
      <dsp:spPr>
        <a:xfrm>
          <a:off x="374053" y="3252520"/>
          <a:ext cx="2825715" cy="774093"/>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en-GB" sz="2500" b="0" i="0" kern="1200" baseline="0" dirty="0"/>
            <a:t>Communication</a:t>
          </a:r>
          <a:endParaRPr lang="en-GB" sz="2500" kern="1200" dirty="0"/>
        </a:p>
      </dsp:txBody>
      <dsp:txXfrm>
        <a:off x="411841" y="3290308"/>
        <a:ext cx="2750139" cy="698517"/>
      </dsp:txXfrm>
    </dsp:sp>
    <dsp:sp modelId="{830E5A53-8E06-A348-8569-715521E606A1}">
      <dsp:nvSpPr>
        <dsp:cNvPr id="0" name=""/>
        <dsp:cNvSpPr/>
      </dsp:nvSpPr>
      <dsp:spPr>
        <a:xfrm rot="5400000">
          <a:off x="6948972" y="393523"/>
          <a:ext cx="619274" cy="8117683"/>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rtl="0">
            <a:lnSpc>
              <a:spcPct val="90000"/>
            </a:lnSpc>
            <a:spcBef>
              <a:spcPct val="0"/>
            </a:spcBef>
            <a:spcAft>
              <a:spcPct val="15000"/>
            </a:spcAft>
            <a:buChar char="•"/>
          </a:pPr>
          <a:r>
            <a:rPr lang="en-GB" sz="1700" b="0" i="0" kern="1200" baseline="0" dirty="0"/>
            <a:t>Identify research priorities in their areas of work where additional research is required.  </a:t>
          </a:r>
          <a:endParaRPr lang="en-GB" sz="1700" kern="1200" dirty="0"/>
        </a:p>
      </dsp:txBody>
      <dsp:txXfrm rot="-5400000">
        <a:off x="3199768" y="4172957"/>
        <a:ext cx="8087453" cy="558814"/>
      </dsp:txXfrm>
    </dsp:sp>
    <dsp:sp modelId="{915B5B32-B68F-FB40-B07B-C67E249EE87D}">
      <dsp:nvSpPr>
        <dsp:cNvPr id="0" name=""/>
        <dsp:cNvSpPr/>
      </dsp:nvSpPr>
      <dsp:spPr>
        <a:xfrm>
          <a:off x="374053" y="4065318"/>
          <a:ext cx="2825715" cy="774093"/>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en-GB" sz="2500" b="0" i="0" kern="1200" baseline="0" dirty="0"/>
            <a:t>Research</a:t>
          </a:r>
          <a:endParaRPr lang="en-GB" sz="2500" kern="1200" dirty="0"/>
        </a:p>
      </dsp:txBody>
      <dsp:txXfrm>
        <a:off x="411841" y="4103106"/>
        <a:ext cx="2750139" cy="69851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9B71B4-6C2B-654B-B355-8AD2E216B12D}">
      <dsp:nvSpPr>
        <dsp:cNvPr id="0" name=""/>
        <dsp:cNvSpPr/>
      </dsp:nvSpPr>
      <dsp:spPr>
        <a:xfrm>
          <a:off x="5547" y="0"/>
          <a:ext cx="5336164" cy="421640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n-US" sz="2000" b="1" i="0" kern="1200" baseline="0" dirty="0">
              <a:solidFill>
                <a:schemeClr val="accent2"/>
              </a:solidFill>
            </a:rPr>
            <a:t>Activity 1: </a:t>
          </a:r>
          <a:r>
            <a:rPr lang="en-US" sz="2000" b="1" i="0" kern="1200" baseline="0" dirty="0"/>
            <a:t>Develop and disseminate needed guidance on IYCF-E </a:t>
          </a:r>
          <a:endParaRPr lang="en-US" sz="2000" kern="1200" dirty="0"/>
        </a:p>
      </dsp:txBody>
      <dsp:txXfrm>
        <a:off x="5547" y="0"/>
        <a:ext cx="5336164" cy="1264920"/>
      </dsp:txXfrm>
    </dsp:sp>
    <dsp:sp modelId="{4090FF96-BCC1-0E4E-AC72-5BB097C66CB3}">
      <dsp:nvSpPr>
        <dsp:cNvPr id="0" name=""/>
        <dsp:cNvSpPr/>
      </dsp:nvSpPr>
      <dsp:spPr>
        <a:xfrm>
          <a:off x="539163" y="1265280"/>
          <a:ext cx="4268931" cy="8283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rtl="0">
            <a:lnSpc>
              <a:spcPct val="90000"/>
            </a:lnSpc>
            <a:spcBef>
              <a:spcPct val="0"/>
            </a:spcBef>
            <a:spcAft>
              <a:spcPct val="35000"/>
            </a:spcAft>
            <a:buNone/>
          </a:pPr>
          <a:r>
            <a:rPr lang="en-US" sz="1600" kern="1200" dirty="0"/>
            <a:t>1.1 Develop coordinate and disseminate the operational guidance on IYCF-E</a:t>
          </a:r>
        </a:p>
      </dsp:txBody>
      <dsp:txXfrm>
        <a:off x="563425" y="1289542"/>
        <a:ext cx="4220407" cy="779829"/>
      </dsp:txXfrm>
    </dsp:sp>
    <dsp:sp modelId="{C8A7D953-1099-E042-BDB9-4E30CB74AAD8}">
      <dsp:nvSpPr>
        <dsp:cNvPr id="0" name=""/>
        <dsp:cNvSpPr/>
      </dsp:nvSpPr>
      <dsp:spPr>
        <a:xfrm>
          <a:off x="539163" y="2221073"/>
          <a:ext cx="4268931" cy="8283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rtl="0">
            <a:lnSpc>
              <a:spcPct val="90000"/>
            </a:lnSpc>
            <a:spcBef>
              <a:spcPct val="0"/>
            </a:spcBef>
            <a:spcAft>
              <a:spcPct val="35000"/>
            </a:spcAft>
            <a:buNone/>
          </a:pPr>
          <a:r>
            <a:rPr lang="en-US" sz="1600" kern="1200" dirty="0"/>
            <a:t>1.2 Develop, coordinate and update training manuals and material including ensuring that existing training material have IYCF-E provisions</a:t>
          </a:r>
        </a:p>
      </dsp:txBody>
      <dsp:txXfrm>
        <a:off x="563425" y="2245335"/>
        <a:ext cx="4220407" cy="779829"/>
      </dsp:txXfrm>
    </dsp:sp>
    <dsp:sp modelId="{C31A89E6-FC88-EF47-B8AC-FEEEF49D09E3}">
      <dsp:nvSpPr>
        <dsp:cNvPr id="0" name=""/>
        <dsp:cNvSpPr/>
      </dsp:nvSpPr>
      <dsp:spPr>
        <a:xfrm>
          <a:off x="539163" y="3176866"/>
          <a:ext cx="4268931" cy="8283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rtl="0">
            <a:lnSpc>
              <a:spcPct val="90000"/>
            </a:lnSpc>
            <a:spcBef>
              <a:spcPct val="0"/>
            </a:spcBef>
            <a:spcAft>
              <a:spcPct val="35000"/>
            </a:spcAft>
            <a:buNone/>
          </a:pPr>
          <a:r>
            <a:rPr lang="en-US" sz="1600" kern="1200" dirty="0"/>
            <a:t>1.3 Develop and coordinate ‘Stop gap’ guidance for critical gaps</a:t>
          </a:r>
        </a:p>
      </dsp:txBody>
      <dsp:txXfrm>
        <a:off x="563425" y="3201128"/>
        <a:ext cx="4220407" cy="779829"/>
      </dsp:txXfrm>
    </dsp:sp>
    <dsp:sp modelId="{60AB0454-BEEC-5940-88A4-9603B4FC369C}">
      <dsp:nvSpPr>
        <dsp:cNvPr id="0" name=""/>
        <dsp:cNvSpPr/>
      </dsp:nvSpPr>
      <dsp:spPr>
        <a:xfrm>
          <a:off x="5741924" y="0"/>
          <a:ext cx="5336164" cy="421640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n-US" sz="2000" b="1" i="0" kern="1200" baseline="0" dirty="0">
              <a:solidFill>
                <a:schemeClr val="accent2"/>
              </a:solidFill>
            </a:rPr>
            <a:t>Activity 2</a:t>
          </a:r>
          <a:r>
            <a:rPr lang="en-US" sz="2000" b="1" i="0" kern="1200" baseline="0" dirty="0"/>
            <a:t>: Provide technical support on IYCF-E </a:t>
          </a:r>
          <a:endParaRPr lang="en-US" sz="2000" kern="1200" dirty="0"/>
        </a:p>
      </dsp:txBody>
      <dsp:txXfrm>
        <a:off x="5741924" y="0"/>
        <a:ext cx="5336164" cy="1264920"/>
      </dsp:txXfrm>
    </dsp:sp>
    <dsp:sp modelId="{B79D63F4-1C1E-274A-BF8B-B61E6A58A695}">
      <dsp:nvSpPr>
        <dsp:cNvPr id="0" name=""/>
        <dsp:cNvSpPr/>
      </dsp:nvSpPr>
      <dsp:spPr>
        <a:xfrm>
          <a:off x="6275540" y="1265280"/>
          <a:ext cx="4268931" cy="8283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rtl="0">
            <a:lnSpc>
              <a:spcPct val="90000"/>
            </a:lnSpc>
            <a:spcBef>
              <a:spcPct val="0"/>
            </a:spcBef>
            <a:spcAft>
              <a:spcPct val="35000"/>
            </a:spcAft>
            <a:buNone/>
          </a:pPr>
          <a:r>
            <a:rPr lang="en-US" sz="1600" kern="1200" dirty="0"/>
            <a:t>2.1 Provide technical </a:t>
          </a:r>
          <a:r>
            <a:rPr lang="en-US" sz="1600" b="1" kern="1200" dirty="0"/>
            <a:t>advice </a:t>
          </a:r>
          <a:r>
            <a:rPr lang="en-US" sz="1600" kern="1200" dirty="0"/>
            <a:t>through </a:t>
          </a:r>
          <a:r>
            <a:rPr lang="en-US" sz="1600" kern="1200" dirty="0" err="1"/>
            <a:t>en</a:t>
          </a:r>
          <a:r>
            <a:rPr lang="en-US" sz="1600" kern="1200" dirty="0"/>
            <a:t>-net and other online platforms</a:t>
          </a:r>
        </a:p>
      </dsp:txBody>
      <dsp:txXfrm>
        <a:off x="6299802" y="1289542"/>
        <a:ext cx="4220407" cy="779829"/>
      </dsp:txXfrm>
    </dsp:sp>
    <dsp:sp modelId="{CE87250A-F4D0-8746-A35E-950D197B157A}">
      <dsp:nvSpPr>
        <dsp:cNvPr id="0" name=""/>
        <dsp:cNvSpPr/>
      </dsp:nvSpPr>
      <dsp:spPr>
        <a:xfrm>
          <a:off x="6275540" y="2221073"/>
          <a:ext cx="4268931" cy="8283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rtl="0">
            <a:lnSpc>
              <a:spcPct val="90000"/>
            </a:lnSpc>
            <a:spcBef>
              <a:spcPct val="0"/>
            </a:spcBef>
            <a:spcAft>
              <a:spcPct val="35000"/>
            </a:spcAft>
            <a:buNone/>
          </a:pPr>
          <a:r>
            <a:rPr lang="en-US" sz="1600" kern="1200" dirty="0"/>
            <a:t>2.2 Engage with Global Technical Assistance Mechanism</a:t>
          </a:r>
        </a:p>
      </dsp:txBody>
      <dsp:txXfrm>
        <a:off x="6299802" y="2245335"/>
        <a:ext cx="4220407" cy="779829"/>
      </dsp:txXfrm>
    </dsp:sp>
    <dsp:sp modelId="{E8E48918-4A5F-E74D-9DA9-C8BB32923081}">
      <dsp:nvSpPr>
        <dsp:cNvPr id="0" name=""/>
        <dsp:cNvSpPr/>
      </dsp:nvSpPr>
      <dsp:spPr>
        <a:xfrm>
          <a:off x="6275540" y="3176866"/>
          <a:ext cx="4268931" cy="8283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rtl="0">
            <a:lnSpc>
              <a:spcPct val="90000"/>
            </a:lnSpc>
            <a:spcBef>
              <a:spcPct val="0"/>
            </a:spcBef>
            <a:spcAft>
              <a:spcPct val="35000"/>
            </a:spcAft>
            <a:buNone/>
          </a:pPr>
          <a:r>
            <a:rPr lang="en-US" sz="1600" kern="1200" dirty="0"/>
            <a:t>2.3 Provide technical </a:t>
          </a:r>
          <a:r>
            <a:rPr lang="en-US" sz="1600" b="1" kern="1200" dirty="0"/>
            <a:t>expertise</a:t>
          </a:r>
          <a:r>
            <a:rPr lang="en-US" sz="1600" kern="1200" dirty="0"/>
            <a:t> and support capacity building activities including organizing webinars on essential topics in IYCF-E</a:t>
          </a:r>
        </a:p>
      </dsp:txBody>
      <dsp:txXfrm>
        <a:off x="6299802" y="3201128"/>
        <a:ext cx="4220407" cy="77982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666AF-2F48-6040-BDF2-F91736FBFB0B}">
      <dsp:nvSpPr>
        <dsp:cNvPr id="0" name=""/>
        <dsp:cNvSpPr/>
      </dsp:nvSpPr>
      <dsp:spPr>
        <a:xfrm>
          <a:off x="0" y="0"/>
          <a:ext cx="10515600" cy="435133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i="0" kern="1200" baseline="0" dirty="0">
              <a:solidFill>
                <a:schemeClr val="accent6"/>
              </a:solidFill>
            </a:rPr>
            <a:t>Activity 3</a:t>
          </a:r>
          <a:r>
            <a:rPr lang="en-US" sz="2400" b="1" i="0" kern="1200" baseline="0" dirty="0"/>
            <a:t>: Implement an IYCF-E advocacy strategy </a:t>
          </a:r>
          <a:endParaRPr lang="en-US" sz="2400" kern="1200" dirty="0"/>
        </a:p>
      </dsp:txBody>
      <dsp:txXfrm>
        <a:off x="0" y="0"/>
        <a:ext cx="10515600" cy="1305401"/>
      </dsp:txXfrm>
    </dsp:sp>
    <dsp:sp modelId="{F90D892A-525A-FC45-8CB3-656A177B4D25}">
      <dsp:nvSpPr>
        <dsp:cNvPr id="0" name=""/>
        <dsp:cNvSpPr/>
      </dsp:nvSpPr>
      <dsp:spPr>
        <a:xfrm>
          <a:off x="1051559" y="1305773"/>
          <a:ext cx="8412480" cy="85486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marL="0" lvl="0" indent="0" algn="ctr" defTabSz="933450" rtl="0">
            <a:lnSpc>
              <a:spcPct val="90000"/>
            </a:lnSpc>
            <a:spcBef>
              <a:spcPct val="0"/>
            </a:spcBef>
            <a:spcAft>
              <a:spcPct val="35000"/>
            </a:spcAft>
            <a:buNone/>
          </a:pPr>
          <a:r>
            <a:rPr lang="en-US" sz="2100" kern="1200" dirty="0"/>
            <a:t>3.1 Engage with global platforms related nutrition in emergencies (GNC, FSC, etc.)</a:t>
          </a:r>
        </a:p>
      </dsp:txBody>
      <dsp:txXfrm>
        <a:off x="1076597" y="1330811"/>
        <a:ext cx="8362404" cy="804787"/>
      </dsp:txXfrm>
    </dsp:sp>
    <dsp:sp modelId="{1F4BF839-9401-8840-BF11-320DBB45DAC6}">
      <dsp:nvSpPr>
        <dsp:cNvPr id="0" name=""/>
        <dsp:cNvSpPr/>
      </dsp:nvSpPr>
      <dsp:spPr>
        <a:xfrm>
          <a:off x="1051559" y="2292154"/>
          <a:ext cx="8412480" cy="85486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marL="0" lvl="0" indent="0" algn="ctr" defTabSz="933450" rtl="0">
            <a:lnSpc>
              <a:spcPct val="90000"/>
            </a:lnSpc>
            <a:spcBef>
              <a:spcPct val="0"/>
            </a:spcBef>
            <a:spcAft>
              <a:spcPct val="35000"/>
            </a:spcAft>
            <a:buNone/>
          </a:pPr>
          <a:r>
            <a:rPr lang="en-US" sz="2100" kern="1200"/>
            <a:t>3.2 Ensure representation and engagement in international events such as WHA, world breastfeeding conference etc. to implement advocacy activities</a:t>
          </a:r>
        </a:p>
      </dsp:txBody>
      <dsp:txXfrm>
        <a:off x="1076597" y="2317192"/>
        <a:ext cx="8362404" cy="804787"/>
      </dsp:txXfrm>
    </dsp:sp>
    <dsp:sp modelId="{C377DF0E-F7A8-E148-8A2C-F9D7984CA128}">
      <dsp:nvSpPr>
        <dsp:cNvPr id="0" name=""/>
        <dsp:cNvSpPr/>
      </dsp:nvSpPr>
      <dsp:spPr>
        <a:xfrm>
          <a:off x="1051559" y="3278535"/>
          <a:ext cx="8412480" cy="85486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marL="0" lvl="0" indent="0" algn="ctr" defTabSz="933450" rtl="0">
            <a:lnSpc>
              <a:spcPct val="90000"/>
            </a:lnSpc>
            <a:spcBef>
              <a:spcPct val="0"/>
            </a:spcBef>
            <a:spcAft>
              <a:spcPct val="35000"/>
            </a:spcAft>
            <a:buNone/>
          </a:pPr>
          <a:r>
            <a:rPr lang="en-US" sz="2100" kern="1200"/>
            <a:t>3.3 Develop and implement an IYCF-E advocacy strategy that responds to identified needs </a:t>
          </a:r>
        </a:p>
      </dsp:txBody>
      <dsp:txXfrm>
        <a:off x="1076597" y="3303573"/>
        <a:ext cx="8362404" cy="804787"/>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699D39-173F-0640-A502-4F87024BA3DE}" type="datetimeFigureOut">
              <a:rPr lang="en-US" smtClean="0"/>
              <a:t>7/4/2019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6F8FD2-27E8-BD47-A109-17A3FF1B6793}" type="slidenum">
              <a:rPr lang="en-US" smtClean="0"/>
              <a:t>‹#›</a:t>
            </a:fld>
            <a:endParaRPr lang="en-US"/>
          </a:p>
        </p:txBody>
      </p:sp>
    </p:spTree>
    <p:extLst>
      <p:ext uri="{BB962C8B-B14F-4D97-AF65-F5344CB8AC3E}">
        <p14:creationId xmlns:p14="http://schemas.microsoft.com/office/powerpoint/2010/main" val="1189227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6F0791-8DD8-4555-B99A-7511A9BABCFB}" type="slidenum">
              <a:rPr lang="en-US" smtClean="0"/>
              <a:t>1</a:t>
            </a:fld>
            <a:endParaRPr lang="en-US" dirty="0"/>
          </a:p>
        </p:txBody>
      </p:sp>
    </p:spTree>
    <p:extLst>
      <p:ext uri="{BB962C8B-B14F-4D97-AF65-F5344CB8AC3E}">
        <p14:creationId xmlns:p14="http://schemas.microsoft.com/office/powerpoint/2010/main" val="712693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IYCF Global Strategy also gave a push for the group to be established? </a:t>
            </a:r>
          </a:p>
        </p:txBody>
      </p:sp>
      <p:sp>
        <p:nvSpPr>
          <p:cNvPr id="4" name="Slide Number Placeholder 3"/>
          <p:cNvSpPr>
            <a:spLocks noGrp="1"/>
          </p:cNvSpPr>
          <p:nvPr>
            <p:ph type="sldNum" sz="quarter" idx="10"/>
          </p:nvPr>
        </p:nvSpPr>
        <p:spPr/>
        <p:txBody>
          <a:bodyPr/>
          <a:lstStyle/>
          <a:p>
            <a:fld id="{E16F8FD2-27E8-BD47-A109-17A3FF1B6793}" type="slidenum">
              <a:rPr lang="en-US" smtClean="0"/>
              <a:t>3</a:t>
            </a:fld>
            <a:endParaRPr lang="en-US"/>
          </a:p>
        </p:txBody>
      </p:sp>
    </p:spTree>
    <p:extLst>
      <p:ext uri="{BB962C8B-B14F-4D97-AF65-F5344CB8AC3E}">
        <p14:creationId xmlns:p14="http://schemas.microsoft.com/office/powerpoint/2010/main" val="114507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Technical advice - </a:t>
            </a:r>
            <a:r>
              <a:rPr lang="en-US" sz="1200" kern="1200" dirty="0">
                <a:solidFill>
                  <a:schemeClr val="tx1"/>
                </a:solidFill>
                <a:effectLst/>
                <a:latin typeface="+mn-lt"/>
                <a:ea typeface="+mn-ea"/>
                <a:cs typeface="+mn-cs"/>
              </a:rPr>
              <a:t>provide feedback to questions from individuals/agencies working in countries experiencing emergencies within a short timeframe primarily where relevant normative guidance exists/is available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consensus driven guidance - </a:t>
            </a:r>
            <a:r>
              <a:rPr lang="en-US" sz="1200" kern="1200" dirty="0">
                <a:solidFill>
                  <a:schemeClr val="tx1"/>
                </a:solidFill>
                <a:effectLst/>
                <a:latin typeface="+mn-lt"/>
                <a:ea typeface="+mn-ea"/>
                <a:cs typeface="+mn-cs"/>
              </a:rPr>
              <a:t>identify urgent needs for interim operational guidance and facilitate the process of developing such guidance, based on consensus amongst experts, enabling a timely response to nutrition-related emergencies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specialized technical expertise - </a:t>
            </a:r>
            <a:r>
              <a:rPr lang="en-US" sz="1200" kern="1200" dirty="0">
                <a:solidFill>
                  <a:schemeClr val="tx1"/>
                </a:solidFill>
                <a:effectLst/>
                <a:latin typeface="+mn-lt"/>
                <a:ea typeface="+mn-ea"/>
                <a:cs typeface="+mn-cs"/>
              </a:rPr>
              <a:t>support provision of specific technical expertise required by a country to deliver results for nutrition, particularly for issues that are beyond the capacity of country level resources either due to the complexity or newness of the issue or relative scarcity of the expertise.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16F8FD2-27E8-BD47-A109-17A3FF1B6793}" type="slidenum">
              <a:rPr lang="en-US" smtClean="0"/>
              <a:t>9</a:t>
            </a:fld>
            <a:endParaRPr lang="en-US"/>
          </a:p>
        </p:txBody>
      </p:sp>
    </p:spTree>
    <p:extLst>
      <p:ext uri="{BB962C8B-B14F-4D97-AF65-F5344CB8AC3E}">
        <p14:creationId xmlns:p14="http://schemas.microsoft.com/office/powerpoint/2010/main" val="1753833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Technical advice - </a:t>
            </a:r>
            <a:r>
              <a:rPr lang="en-US" sz="1200" kern="1200" dirty="0">
                <a:solidFill>
                  <a:schemeClr val="tx1"/>
                </a:solidFill>
                <a:effectLst/>
                <a:latin typeface="+mn-lt"/>
                <a:ea typeface="+mn-ea"/>
                <a:cs typeface="+mn-cs"/>
              </a:rPr>
              <a:t>provide feedback to questions from individuals/agencies working in countries experiencing emergencies within a short timeframe primarily where relevant normative guidance exists/is available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consensus driven guidance - </a:t>
            </a:r>
            <a:r>
              <a:rPr lang="en-US" sz="1200" kern="1200" dirty="0">
                <a:solidFill>
                  <a:schemeClr val="tx1"/>
                </a:solidFill>
                <a:effectLst/>
                <a:latin typeface="+mn-lt"/>
                <a:ea typeface="+mn-ea"/>
                <a:cs typeface="+mn-cs"/>
              </a:rPr>
              <a:t>identify urgent needs for interim operational guidance and facilitate the process of developing such guidance, based on consensus amongst experts, enabling a timely response to nutrition-related emergencies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specialized technical expertise - </a:t>
            </a:r>
            <a:r>
              <a:rPr lang="en-US" sz="1200" kern="1200" dirty="0">
                <a:solidFill>
                  <a:schemeClr val="tx1"/>
                </a:solidFill>
                <a:effectLst/>
                <a:latin typeface="+mn-lt"/>
                <a:ea typeface="+mn-ea"/>
                <a:cs typeface="+mn-cs"/>
              </a:rPr>
              <a:t>support provision of specific technical expertise required by a country to deliver results for nutrition, particularly for issues that are beyond the capacity of country level resources either due to the complexity or newness of the issue or relative scarcity of the expertise.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E16F8FD2-27E8-BD47-A109-17A3FF1B6793}" type="slidenum">
              <a:rPr lang="en-US" smtClean="0"/>
              <a:t>10</a:t>
            </a:fld>
            <a:endParaRPr lang="en-US"/>
          </a:p>
        </p:txBody>
      </p:sp>
    </p:spTree>
    <p:extLst>
      <p:ext uri="{BB962C8B-B14F-4D97-AF65-F5344CB8AC3E}">
        <p14:creationId xmlns:p14="http://schemas.microsoft.com/office/powerpoint/2010/main" val="836045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6F8FD2-27E8-BD47-A109-17A3FF1B6793}" type="slidenum">
              <a:rPr lang="en-US" smtClean="0"/>
              <a:t>14</a:t>
            </a:fld>
            <a:endParaRPr lang="en-US"/>
          </a:p>
        </p:txBody>
      </p:sp>
    </p:spTree>
    <p:extLst>
      <p:ext uri="{BB962C8B-B14F-4D97-AF65-F5344CB8AC3E}">
        <p14:creationId xmlns:p14="http://schemas.microsoft.com/office/powerpoint/2010/main" val="470211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effectLst>
                  <a:outerShdw blurRad="50800" dist="76200" dir="5400000" algn="t" rotWithShape="0">
                    <a:prstClr val="black">
                      <a:alpha val="40000"/>
                    </a:prstClr>
                  </a:outerShdw>
                </a:effectLst>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03D3C5A-9559-0542-B4F5-74C570D42DB4}" type="datetimeFigureOut">
              <a:rPr lang="en-US" smtClean="0"/>
              <a:t>7/4/2019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9AF9AF-D90A-DB44-AD48-99FAEA20F08B}" type="slidenum">
              <a:rPr lang="en-US" smtClean="0"/>
              <a:t>‹#›</a:t>
            </a:fld>
            <a:endParaRPr lang="en-US"/>
          </a:p>
        </p:txBody>
      </p:sp>
    </p:spTree>
    <p:extLst>
      <p:ext uri="{BB962C8B-B14F-4D97-AF65-F5344CB8AC3E}">
        <p14:creationId xmlns:p14="http://schemas.microsoft.com/office/powerpoint/2010/main" val="745735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03D3C5A-9559-0542-B4F5-74C570D42DB4}" type="datetimeFigureOut">
              <a:rPr lang="en-US" smtClean="0"/>
              <a:t>7/4/2019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9AF9AF-D90A-DB44-AD48-99FAEA20F08B}" type="slidenum">
              <a:rPr lang="en-US" smtClean="0"/>
              <a:t>‹#›</a:t>
            </a:fld>
            <a:endParaRPr lang="en-US"/>
          </a:p>
        </p:txBody>
      </p:sp>
    </p:spTree>
    <p:extLst>
      <p:ext uri="{BB962C8B-B14F-4D97-AF65-F5344CB8AC3E}">
        <p14:creationId xmlns:p14="http://schemas.microsoft.com/office/powerpoint/2010/main" val="1481043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03D3C5A-9559-0542-B4F5-74C570D42DB4}" type="datetimeFigureOut">
              <a:rPr lang="en-US" smtClean="0"/>
              <a:t>7/4/2019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9AF9AF-D90A-DB44-AD48-99FAEA20F08B}" type="slidenum">
              <a:rPr lang="en-US" smtClean="0"/>
              <a:t>‹#›</a:t>
            </a:fld>
            <a:endParaRPr lang="en-US"/>
          </a:p>
        </p:txBody>
      </p:sp>
    </p:spTree>
    <p:extLst>
      <p:ext uri="{BB962C8B-B14F-4D97-AF65-F5344CB8AC3E}">
        <p14:creationId xmlns:p14="http://schemas.microsoft.com/office/powerpoint/2010/main" val="410059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buClr>
                <a:schemeClr val="accent6"/>
              </a:buClr>
              <a:defRPr>
                <a:latin typeface="+mn-lt"/>
              </a:defRPr>
            </a:lvl1pPr>
            <a:lvl2pPr marL="685800" indent="-228600">
              <a:buClr>
                <a:schemeClr val="accent4"/>
              </a:buClr>
              <a:buFont typeface="Arial" charset="0"/>
              <a:buChar cha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F03D3C5A-9559-0542-B4F5-74C570D42DB4}" type="datetimeFigureOut">
              <a:rPr lang="en-US" smtClean="0"/>
              <a:t>7/4/2019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9AF9AF-D90A-DB44-AD48-99FAEA20F08B}" type="slidenum">
              <a:rPr lang="en-US" smtClean="0"/>
              <a:t>‹#›</a:t>
            </a:fld>
            <a:endParaRPr lang="en-US"/>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02368" y="7855"/>
            <a:ext cx="2389632" cy="714540"/>
          </a:xfrm>
          <a:prstGeom prst="rect">
            <a:avLst/>
          </a:prstGeom>
        </p:spPr>
      </p:pic>
    </p:spTree>
    <p:extLst>
      <p:ext uri="{BB962C8B-B14F-4D97-AF65-F5344CB8AC3E}">
        <p14:creationId xmlns:p14="http://schemas.microsoft.com/office/powerpoint/2010/main" val="857329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03D3C5A-9559-0542-B4F5-74C570D42DB4}" type="datetimeFigureOut">
              <a:rPr lang="en-US" smtClean="0"/>
              <a:t>7/4/2019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9AF9AF-D90A-DB44-AD48-99FAEA20F08B}" type="slidenum">
              <a:rPr lang="en-US" smtClean="0"/>
              <a:t>‹#›</a:t>
            </a:fld>
            <a:endParaRPr lang="en-US"/>
          </a:p>
        </p:txBody>
      </p:sp>
    </p:spTree>
    <p:extLst>
      <p:ext uri="{BB962C8B-B14F-4D97-AF65-F5344CB8AC3E}">
        <p14:creationId xmlns:p14="http://schemas.microsoft.com/office/powerpoint/2010/main" val="1661874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03D3C5A-9559-0542-B4F5-74C570D42DB4}" type="datetimeFigureOut">
              <a:rPr lang="en-US" smtClean="0"/>
              <a:t>7/4/2019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9AF9AF-D90A-DB44-AD48-99FAEA20F08B}" type="slidenum">
              <a:rPr lang="en-US" smtClean="0"/>
              <a:t>‹#›</a:t>
            </a:fld>
            <a:endParaRPr lang="en-US"/>
          </a:p>
        </p:txBody>
      </p:sp>
    </p:spTree>
    <p:extLst>
      <p:ext uri="{BB962C8B-B14F-4D97-AF65-F5344CB8AC3E}">
        <p14:creationId xmlns:p14="http://schemas.microsoft.com/office/powerpoint/2010/main" val="960139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03D3C5A-9559-0542-B4F5-74C570D42DB4}" type="datetimeFigureOut">
              <a:rPr lang="en-US" smtClean="0"/>
              <a:t>7/4/2019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09AF9AF-D90A-DB44-AD48-99FAEA20F08B}" type="slidenum">
              <a:rPr lang="en-US" smtClean="0"/>
              <a:t>‹#›</a:t>
            </a:fld>
            <a:endParaRPr lang="en-US"/>
          </a:p>
        </p:txBody>
      </p:sp>
    </p:spTree>
    <p:extLst>
      <p:ext uri="{BB962C8B-B14F-4D97-AF65-F5344CB8AC3E}">
        <p14:creationId xmlns:p14="http://schemas.microsoft.com/office/powerpoint/2010/main" val="878133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03D3C5A-9559-0542-B4F5-74C570D42DB4}" type="datetimeFigureOut">
              <a:rPr lang="en-US" smtClean="0"/>
              <a:t>7/4/2019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09AF9AF-D90A-DB44-AD48-99FAEA20F08B}" type="slidenum">
              <a:rPr lang="en-US" smtClean="0"/>
              <a:t>‹#›</a:t>
            </a:fld>
            <a:endParaRPr lang="en-US"/>
          </a:p>
        </p:txBody>
      </p:sp>
    </p:spTree>
    <p:extLst>
      <p:ext uri="{BB962C8B-B14F-4D97-AF65-F5344CB8AC3E}">
        <p14:creationId xmlns:p14="http://schemas.microsoft.com/office/powerpoint/2010/main" val="1285608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3D3C5A-9559-0542-B4F5-74C570D42DB4}" type="datetimeFigureOut">
              <a:rPr lang="en-US" smtClean="0"/>
              <a:t>7/4/2019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09AF9AF-D90A-DB44-AD48-99FAEA20F08B}" type="slidenum">
              <a:rPr lang="en-US" smtClean="0"/>
              <a:t>‹#›</a:t>
            </a:fld>
            <a:endParaRPr lang="en-US"/>
          </a:p>
        </p:txBody>
      </p:sp>
    </p:spTree>
    <p:extLst>
      <p:ext uri="{BB962C8B-B14F-4D97-AF65-F5344CB8AC3E}">
        <p14:creationId xmlns:p14="http://schemas.microsoft.com/office/powerpoint/2010/main" val="1383574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03D3C5A-9559-0542-B4F5-74C570D42DB4}" type="datetimeFigureOut">
              <a:rPr lang="en-US" smtClean="0"/>
              <a:t>7/4/2019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9AF9AF-D90A-DB44-AD48-99FAEA20F08B}" type="slidenum">
              <a:rPr lang="en-US" smtClean="0"/>
              <a:t>‹#›</a:t>
            </a:fld>
            <a:endParaRPr lang="en-US"/>
          </a:p>
        </p:txBody>
      </p:sp>
    </p:spTree>
    <p:extLst>
      <p:ext uri="{BB962C8B-B14F-4D97-AF65-F5344CB8AC3E}">
        <p14:creationId xmlns:p14="http://schemas.microsoft.com/office/powerpoint/2010/main" val="780952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03D3C5A-9559-0542-B4F5-74C570D42DB4}" type="datetimeFigureOut">
              <a:rPr lang="en-US" smtClean="0"/>
              <a:t>7/4/2019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9AF9AF-D90A-DB44-AD48-99FAEA20F08B}" type="slidenum">
              <a:rPr lang="en-US" smtClean="0"/>
              <a:t>‹#›</a:t>
            </a:fld>
            <a:endParaRPr lang="en-US"/>
          </a:p>
        </p:txBody>
      </p:sp>
    </p:spTree>
    <p:extLst>
      <p:ext uri="{BB962C8B-B14F-4D97-AF65-F5344CB8AC3E}">
        <p14:creationId xmlns:p14="http://schemas.microsoft.com/office/powerpoint/2010/main" val="44297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marL="160020" marR="0" lvl="0" indent="-160020" algn="l" defTabSz="914400" rtl="0" eaLnBrk="1" fontAlgn="auto" latinLnBrk="0" hangingPunct="1">
              <a:lnSpc>
                <a:spcPts val="2300"/>
              </a:lnSpc>
              <a:spcBef>
                <a:spcPts val="0"/>
              </a:spcBef>
              <a:spcAft>
                <a:spcPts val="1200"/>
              </a:spcAft>
              <a:buClr>
                <a:srgbClr val="FF6600"/>
              </a:buClr>
              <a:buSzTx/>
              <a:buFont typeface="Wingdings" pitchFamily="2" charset="2"/>
              <a:buChar char="§"/>
              <a:tabLst/>
              <a:defRPr/>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3D3C5A-9559-0542-B4F5-74C570D42DB4}" type="datetimeFigureOut">
              <a:rPr lang="en-US" smtClean="0"/>
              <a:t>7/4/2019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9AF9AF-D90A-DB44-AD48-99FAEA20F08B}" type="slidenum">
              <a:rPr lang="en-US" smtClean="0"/>
              <a:t>‹#›</a:t>
            </a:fld>
            <a:endParaRPr lang="en-US"/>
          </a:p>
        </p:txBody>
      </p:sp>
      <p:pic>
        <p:nvPicPr>
          <p:cNvPr id="7" name="Picture 6">
            <a:extLst>
              <a:ext uri="{FF2B5EF4-FFF2-40B4-BE49-F238E27FC236}">
                <a16:creationId xmlns:a16="http://schemas.microsoft.com/office/drawing/2014/main" id="{C336831D-BB02-9C41-A424-F491C721C93D}"/>
              </a:ext>
            </a:extLst>
          </p:cNvPr>
          <p:cNvPicPr>
            <a:picLocks noChangeAspect="1"/>
          </p:cNvPicPr>
          <p:nvPr userDrawn="1"/>
        </p:nvPicPr>
        <p:blipFill>
          <a:blip r:embed="rId13"/>
          <a:stretch>
            <a:fillRect/>
          </a:stretch>
        </p:blipFill>
        <p:spPr>
          <a:xfrm>
            <a:off x="-24608" y="6643996"/>
            <a:ext cx="12192000" cy="241300"/>
          </a:xfrm>
          <a:prstGeom prst="rect">
            <a:avLst/>
          </a:prstGeom>
        </p:spPr>
      </p:pic>
    </p:spTree>
    <p:extLst>
      <p:ext uri="{BB962C8B-B14F-4D97-AF65-F5344CB8AC3E}">
        <p14:creationId xmlns:p14="http://schemas.microsoft.com/office/powerpoint/2010/main" val="20131106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en-US" sz="4000" b="1" kern="1200" smtClean="0">
          <a:solidFill>
            <a:srgbClr val="FF6600"/>
          </a:solidFill>
          <a:effectLst>
            <a:outerShdw blurRad="50800" dist="76200" dir="5400000" algn="t" rotWithShape="0">
              <a:prstClr val="black">
                <a:alpha val="40000"/>
              </a:prstClr>
            </a:outerShdw>
          </a:effectLst>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a:buChar char="•"/>
        <a:defRPr kumimoji="0" lang="en-US" sz="2800" b="1" i="0" u="none" strike="noStrike" kern="1200" cap="none" spc="0" normalizeH="0" baseline="0" smtClean="0">
          <a:ln>
            <a:noFill/>
          </a:ln>
          <a:solidFill>
            <a:prstClr val="black"/>
          </a:solidFill>
          <a:effectLst/>
          <a:uLnTx/>
          <a:uFillTx/>
          <a:latin typeface="Franklin Gothic Book" panose="020B0503020102020204"/>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diagramLayout" Target="../diagrams/layout11.xml"/><Relationship Id="rId7" Type="http://schemas.openxmlformats.org/officeDocument/2006/relationships/diagramData" Target="../diagrams/data12.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13" Type="http://schemas.microsoft.com/office/2007/relationships/diagramDrawing" Target="../diagrams/drawing14.xml"/><Relationship Id="rId3" Type="http://schemas.openxmlformats.org/officeDocument/2006/relationships/diagramData" Target="../diagrams/data13.xml"/><Relationship Id="rId7" Type="http://schemas.microsoft.com/office/2007/relationships/diagramDrawing" Target="../diagrams/drawing13.xml"/><Relationship Id="rId12" Type="http://schemas.openxmlformats.org/officeDocument/2006/relationships/diagramColors" Target="../diagrams/colors1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3.xml"/><Relationship Id="rId11" Type="http://schemas.openxmlformats.org/officeDocument/2006/relationships/diagramQuickStyle" Target="../diagrams/quickStyle14.xml"/><Relationship Id="rId5" Type="http://schemas.openxmlformats.org/officeDocument/2006/relationships/diagramQuickStyle" Target="../diagrams/quickStyle13.xml"/><Relationship Id="rId10" Type="http://schemas.openxmlformats.org/officeDocument/2006/relationships/diagramLayout" Target="../diagrams/layout14.xml"/><Relationship Id="rId4" Type="http://schemas.openxmlformats.org/officeDocument/2006/relationships/diagramLayout" Target="../diagrams/layout13.xml"/><Relationship Id="rId9" Type="http://schemas.openxmlformats.org/officeDocument/2006/relationships/diagramData" Target="../diagrams/data1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3.jpeg"/><Relationship Id="rId13" Type="http://schemas.microsoft.com/office/2007/relationships/diagramDrawing" Target="../diagrams/drawing2.xm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diagramColors" Target="../diagrams/colors2.xml"/><Relationship Id="rId17" Type="http://schemas.openxmlformats.org/officeDocument/2006/relationships/image" Target="../media/image7.png"/><Relationship Id="rId2" Type="http://schemas.openxmlformats.org/officeDocument/2006/relationships/notesSlide" Target="../notesSlides/notesSlide2.xml"/><Relationship Id="rId16"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QuickStyle" Target="../diagrams/quickStyle2.xml"/><Relationship Id="rId5" Type="http://schemas.openxmlformats.org/officeDocument/2006/relationships/diagramQuickStyle" Target="../diagrams/quickStyle1.xml"/><Relationship Id="rId15" Type="http://schemas.openxmlformats.org/officeDocument/2006/relationships/image" Target="../media/image5.png"/><Relationship Id="rId10" Type="http://schemas.openxmlformats.org/officeDocument/2006/relationships/diagramLayout" Target="../diagrams/layout2.xml"/><Relationship Id="rId4" Type="http://schemas.openxmlformats.org/officeDocument/2006/relationships/diagramLayout" Target="../diagrams/layout1.xml"/><Relationship Id="rId9" Type="http://schemas.openxmlformats.org/officeDocument/2006/relationships/diagramData" Target="../diagrams/data2.xml"/><Relationship Id="rId1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4.tiff"/><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tiff"/></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image" Target="../media/image22.png"/><Relationship Id="rId5" Type="http://schemas.openxmlformats.org/officeDocument/2006/relationships/diagramQuickStyle" Target="../diagrams/quickStyle5.xml"/><Relationship Id="rId10" Type="http://schemas.openxmlformats.org/officeDocument/2006/relationships/image" Target="../media/image21.png"/><Relationship Id="rId4" Type="http://schemas.openxmlformats.org/officeDocument/2006/relationships/diagramLayout" Target="../diagrams/layout5.xml"/><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2057399" y="3429000"/>
            <a:ext cx="7522326" cy="5031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200" b="1" dirty="0">
                <a:solidFill>
                  <a:srgbClr val="EC6742"/>
                </a:solidFill>
              </a:rPr>
              <a:t>Advice.</a:t>
            </a:r>
            <a:r>
              <a:rPr lang="en-US" sz="3200" b="1" dirty="0">
                <a:solidFill>
                  <a:srgbClr val="FF0000"/>
                </a:solidFill>
              </a:rPr>
              <a:t> </a:t>
            </a:r>
            <a:r>
              <a:rPr lang="en-US" sz="3200" b="1" dirty="0">
                <a:solidFill>
                  <a:srgbClr val="BAD36A"/>
                </a:solidFill>
              </a:rPr>
              <a:t>Guidance.</a:t>
            </a:r>
            <a:r>
              <a:rPr lang="en-US" sz="3200" b="1" dirty="0">
                <a:solidFill>
                  <a:srgbClr val="0000FF"/>
                </a:solidFill>
              </a:rPr>
              <a:t> </a:t>
            </a:r>
            <a:r>
              <a:rPr lang="en-US" sz="3200" b="1" dirty="0">
                <a:solidFill>
                  <a:srgbClr val="FBC267"/>
                </a:solidFill>
              </a:rPr>
              <a:t>Expertise.</a:t>
            </a:r>
            <a:r>
              <a:rPr lang="en-US" sz="3200" b="1" dirty="0">
                <a:solidFill>
                  <a:srgbClr val="0000FF"/>
                </a:solidFill>
              </a:rPr>
              <a:t> </a:t>
            </a:r>
            <a:r>
              <a:rPr lang="en-US" sz="3200" b="1" dirty="0">
                <a:solidFill>
                  <a:srgbClr val="89CDD3"/>
                </a:solidFill>
              </a:rPr>
              <a:t>Learning. </a:t>
            </a:r>
          </a:p>
        </p:txBody>
      </p:sp>
      <p:pic>
        <p:nvPicPr>
          <p:cNvPr id="9" name="Picture 8">
            <a:extLst>
              <a:ext uri="{FF2B5EF4-FFF2-40B4-BE49-F238E27FC236}">
                <a16:creationId xmlns:a16="http://schemas.microsoft.com/office/drawing/2014/main" id="{C336831D-BB02-9C41-A424-F491C721C93D}"/>
              </a:ext>
            </a:extLst>
          </p:cNvPr>
          <p:cNvPicPr>
            <a:picLocks noChangeAspect="1"/>
          </p:cNvPicPr>
          <p:nvPr/>
        </p:nvPicPr>
        <p:blipFill>
          <a:blip r:embed="rId3"/>
          <a:stretch>
            <a:fillRect/>
          </a:stretch>
        </p:blipFill>
        <p:spPr>
          <a:xfrm>
            <a:off x="-24608" y="6643996"/>
            <a:ext cx="12192000" cy="241300"/>
          </a:xfrm>
          <a:prstGeom prst="rect">
            <a:avLst/>
          </a:prstGeom>
        </p:spPr>
      </p:pic>
      <p:sp>
        <p:nvSpPr>
          <p:cNvPr id="8" name="Rectangle 7">
            <a:extLst>
              <a:ext uri="{FF2B5EF4-FFF2-40B4-BE49-F238E27FC236}">
                <a16:creationId xmlns:a16="http://schemas.microsoft.com/office/drawing/2014/main" id="{A1B001A2-8B3A-4439-8E4F-5334E6EF5493}"/>
              </a:ext>
            </a:extLst>
          </p:cNvPr>
          <p:cNvSpPr/>
          <p:nvPr/>
        </p:nvSpPr>
        <p:spPr>
          <a:xfrm>
            <a:off x="820185" y="1741634"/>
            <a:ext cx="9996755" cy="1718957"/>
          </a:xfrm>
          <a:prstGeom prst="rect">
            <a:avLst/>
          </a:prstGeom>
        </p:spPr>
        <p:txBody>
          <a:bodyPr vert="horz" lIns="91440" tIns="45720" rIns="91440" bIns="45720" rtlCol="0" anchor="t" anchorCtr="0">
            <a:normAutofit fontScale="97500"/>
          </a:bodyPr>
          <a:lstStyle/>
          <a:p>
            <a:pPr algn="ctr">
              <a:lnSpc>
                <a:spcPct val="90000"/>
              </a:lnSpc>
              <a:spcBef>
                <a:spcPct val="0"/>
              </a:spcBef>
            </a:pPr>
            <a:endParaRPr lang="en-US" sz="4400" b="1" dirty="0">
              <a:solidFill>
                <a:srgbClr val="FF6600"/>
              </a:solidFill>
              <a:ea typeface="+mj-ea"/>
              <a:cs typeface="+mj-cs"/>
            </a:endParaRPr>
          </a:p>
        </p:txBody>
      </p:sp>
      <p:sp>
        <p:nvSpPr>
          <p:cNvPr id="2" name="Rectangle 1">
            <a:extLst>
              <a:ext uri="{FF2B5EF4-FFF2-40B4-BE49-F238E27FC236}">
                <a16:creationId xmlns:a16="http://schemas.microsoft.com/office/drawing/2014/main" id="{7EC4DFC3-037F-44AE-A1A1-6B290D2C5029}"/>
              </a:ext>
            </a:extLst>
          </p:cNvPr>
          <p:cNvSpPr/>
          <p:nvPr/>
        </p:nvSpPr>
        <p:spPr>
          <a:xfrm>
            <a:off x="3531394" y="4344407"/>
            <a:ext cx="4725974" cy="187743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FF6600"/>
                </a:solidFill>
                <a:effectLst/>
                <a:uLnTx/>
                <a:uFillTx/>
                <a:latin typeface="Franklin Gothic Medium" panose="020B0603020102020204"/>
                <a:ea typeface="MS PGothic" panose="020B0600070205080204" pitchFamily="34" charset="-128"/>
                <a:cs typeface="+mj-cs"/>
              </a:rPr>
              <a:t>GNC Annual Meeting</a:t>
            </a:r>
          </a:p>
          <a:p>
            <a:pPr marL="0" marR="0" lvl="0" indent="0" algn="ctr" defTabSz="914400" eaLnBrk="1" fontAlgn="auto" latinLnBrk="0" hangingPunct="1">
              <a:lnSpc>
                <a:spcPct val="100000"/>
              </a:lnSpc>
              <a:spcBef>
                <a:spcPts val="0"/>
              </a:spcBef>
              <a:spcAft>
                <a:spcPts val="0"/>
              </a:spcAft>
              <a:buClrTx/>
              <a:buSzTx/>
              <a:buFontTx/>
              <a:buNone/>
              <a:tabLst/>
              <a:defRPr/>
            </a:pPr>
            <a:r>
              <a:rPr lang="en-US" sz="2800" b="1" kern="0" dirty="0">
                <a:solidFill>
                  <a:srgbClr val="FF6600"/>
                </a:solidFill>
                <a:latin typeface="Franklin Gothic Medium" panose="020B0603020102020204"/>
                <a:ea typeface="MS PGothic" panose="020B0600070205080204" pitchFamily="34" charset="-128"/>
                <a:cs typeface="+mj-cs"/>
              </a:rPr>
              <a:t>GTWG for IYCF-E </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srgbClr val="FF6600"/>
              </a:solidFill>
              <a:effectLst/>
              <a:uLnTx/>
              <a:uFillTx/>
              <a:latin typeface="Franklin Gothic Medium" panose="020B0603020102020204"/>
              <a:ea typeface="MS PGothic" panose="020B0600070205080204" pitchFamily="34" charset="-128"/>
              <a:cs typeface="+mj-cs"/>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sz="2000" b="1" kern="0" dirty="0">
                <a:solidFill>
                  <a:schemeClr val="accent6">
                    <a:lumMod val="60000"/>
                    <a:lumOff val="40000"/>
                  </a:schemeClr>
                </a:solidFill>
                <a:latin typeface="Franklin Gothic Medium" panose="020B0603020102020204"/>
                <a:ea typeface="MS PGothic" panose="020B0600070205080204" pitchFamily="34" charset="-128"/>
                <a:cs typeface="+mj-cs"/>
              </a:rPr>
              <a:t>July 4, 2019</a:t>
            </a:r>
            <a:endParaRPr kumimoji="0" lang="en-US" sz="1050" b="0" i="0" u="none" strike="noStrike" kern="0" cap="none" spc="0" normalizeH="0" baseline="0" noProof="0" dirty="0">
              <a:ln>
                <a:noFill/>
              </a:ln>
              <a:solidFill>
                <a:schemeClr val="accent6">
                  <a:lumMod val="60000"/>
                  <a:lumOff val="40000"/>
                </a:schemeClr>
              </a:solidFill>
              <a:effectLst/>
              <a:uLnTx/>
              <a:uFillTx/>
            </a:endParaRPr>
          </a:p>
        </p:txBody>
      </p:sp>
      <p:sp>
        <p:nvSpPr>
          <p:cNvPr id="3" name="Title 2"/>
          <p:cNvSpPr>
            <a:spLocks noGrp="1"/>
          </p:cNvSpPr>
          <p:nvPr>
            <p:ph type="ctrTitle"/>
          </p:nvPr>
        </p:nvSpPr>
        <p:spPr>
          <a:xfrm>
            <a:off x="1537855" y="777590"/>
            <a:ext cx="9144000" cy="2387600"/>
          </a:xfrm>
        </p:spPr>
        <p:txBody>
          <a:bodyPr>
            <a:normAutofit/>
          </a:bodyPr>
          <a:lstStyle/>
          <a:p>
            <a:r>
              <a:rPr lang="en-US"/>
              <a:t>Global Technical Assistance Mechanism </a:t>
            </a:r>
            <a:r>
              <a:rPr lang="en-US" i="1"/>
              <a:t>for</a:t>
            </a:r>
            <a:r>
              <a:rPr lang="en-US"/>
              <a:t> Nutrition</a:t>
            </a:r>
          </a:p>
        </p:txBody>
      </p:sp>
    </p:spTree>
    <p:extLst>
      <p:ext uri="{BB962C8B-B14F-4D97-AF65-F5344CB8AC3E}">
        <p14:creationId xmlns:p14="http://schemas.microsoft.com/office/powerpoint/2010/main" val="1478278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IFE Core Group Work-plan (2019-2020) </a:t>
            </a:r>
            <a:r>
              <a:rPr lang="en-US" i="1" dirty="0">
                <a:solidFill>
                  <a:srgbClr val="FF0000"/>
                </a:solidFill>
              </a:rPr>
              <a:t> </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0935238"/>
              </p:ext>
            </p:extLst>
          </p:nvPr>
        </p:nvGraphicFramePr>
        <p:xfrm>
          <a:off x="651164" y="2299115"/>
          <a:ext cx="11083636" cy="42164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Off-page Connector 3"/>
          <p:cNvSpPr/>
          <p:nvPr/>
        </p:nvSpPr>
        <p:spPr>
          <a:xfrm>
            <a:off x="2937163" y="1465406"/>
            <a:ext cx="6774873" cy="726162"/>
          </a:xfrm>
          <a:prstGeom prst="flowChartOffpageConnector">
            <a:avLst/>
          </a:prstGeom>
          <a:solidFill>
            <a:schemeClr val="accent1">
              <a:lumMod val="60000"/>
              <a:lumOff val="40000"/>
            </a:schemeClr>
          </a:solidFill>
          <a:effectLst>
            <a:outerShdw blurRad="50800" dist="76200" dir="5400000" algn="t" rotWithShape="0">
              <a:prstClr val="black">
                <a:alpha val="40000"/>
              </a:prstClr>
            </a:outerShdw>
          </a:effectLst>
        </p:spPr>
        <p:txBody>
          <a:bodyPr wrap="square">
            <a:spAutoFit/>
          </a:bodyPr>
          <a:lstStyle/>
          <a:p>
            <a:r>
              <a:rPr lang="en-US" sz="1600" b="1" dirty="0">
                <a:solidFill>
                  <a:schemeClr val="accent2"/>
                </a:solidFill>
                <a:effectLst>
                  <a:outerShdw blurRad="50800" dist="76200" dir="5400000" algn="t" rotWithShape="0">
                    <a:prstClr val="black">
                      <a:alpha val="40000"/>
                    </a:prstClr>
                  </a:outerShdw>
                </a:effectLst>
              </a:rPr>
              <a:t>Objective 1: </a:t>
            </a:r>
            <a:r>
              <a:rPr lang="en-US" sz="1600" dirty="0">
                <a:effectLst>
                  <a:outerShdw blurRad="50800" dist="76200" dir="5400000" algn="t" rotWithShape="0">
                    <a:prstClr val="black">
                      <a:alpha val="40000"/>
                    </a:prstClr>
                  </a:outerShdw>
                </a:effectLst>
              </a:rPr>
              <a:t>Provide technical guidance on IYCF-E through development and dissemination of relevant guidance, resources, and material.</a:t>
            </a:r>
          </a:p>
        </p:txBody>
      </p:sp>
    </p:spTree>
    <p:extLst>
      <p:ext uri="{BB962C8B-B14F-4D97-AF65-F5344CB8AC3E}">
        <p14:creationId xmlns:p14="http://schemas.microsoft.com/office/powerpoint/2010/main" val="1542805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IFE Core Group Work-plan (</a:t>
            </a:r>
            <a:r>
              <a:rPr lang="en-US" dirty="0" err="1"/>
              <a:t>ctn’d</a:t>
            </a:r>
            <a:r>
              <a:rPr lang="en-US" dirty="0"/>
              <a:t>)</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06537471"/>
              </p:ext>
            </p:extLst>
          </p:nvPr>
        </p:nvGraphicFramePr>
        <p:xfrm>
          <a:off x="838200" y="208688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Off-page Connector 5"/>
          <p:cNvSpPr/>
          <p:nvPr/>
        </p:nvSpPr>
        <p:spPr>
          <a:xfrm>
            <a:off x="2937163" y="1360720"/>
            <a:ext cx="6774873" cy="726162"/>
          </a:xfrm>
          <a:prstGeom prst="flowChartOffpageConnector">
            <a:avLst/>
          </a:prstGeom>
          <a:solidFill>
            <a:schemeClr val="accent1">
              <a:lumMod val="60000"/>
              <a:lumOff val="40000"/>
            </a:schemeClr>
          </a:solidFill>
          <a:effectLst>
            <a:outerShdw blurRad="50800" dist="76200" dir="5400000" algn="t" rotWithShape="0">
              <a:prstClr val="black">
                <a:alpha val="40000"/>
              </a:prstClr>
            </a:outerShdw>
          </a:effectLst>
        </p:spPr>
        <p:txBody>
          <a:bodyPr wrap="square">
            <a:spAutoFit/>
          </a:bodyPr>
          <a:lstStyle/>
          <a:p>
            <a:r>
              <a:rPr lang="en-US" sz="1600" b="1" dirty="0">
                <a:solidFill>
                  <a:schemeClr val="accent2"/>
                </a:solidFill>
                <a:effectLst>
                  <a:outerShdw blurRad="50800" dist="76200" dir="5400000" algn="t" rotWithShape="0">
                    <a:prstClr val="black">
                      <a:alpha val="40000"/>
                    </a:prstClr>
                  </a:outerShdw>
                </a:effectLst>
              </a:rPr>
              <a:t>Objective 2: </a:t>
            </a:r>
            <a:r>
              <a:rPr lang="en-US" sz="1600" dirty="0">
                <a:effectLst>
                  <a:outerShdw blurRad="50800" dist="76200" dir="5400000" algn="t" rotWithShape="0">
                    <a:prstClr val="black">
                      <a:alpha val="40000"/>
                    </a:prstClr>
                  </a:outerShdw>
                </a:effectLst>
              </a:rPr>
              <a:t>Develop and implement an advocacy strategy to ensure IYCF is appropriately supported in emergencies</a:t>
            </a:r>
          </a:p>
        </p:txBody>
      </p:sp>
    </p:spTree>
    <p:extLst>
      <p:ext uri="{BB962C8B-B14F-4D97-AF65-F5344CB8AC3E}">
        <p14:creationId xmlns:p14="http://schemas.microsoft.com/office/powerpoint/2010/main" val="1211375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IFE Core Group Work-plan (</a:t>
            </a:r>
            <a:r>
              <a:rPr lang="en-US" dirty="0" err="1"/>
              <a:t>ctn’d</a:t>
            </a:r>
            <a:r>
              <a:rPr lang="en-US" dirty="0"/>
              <a: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36329094"/>
              </p:ext>
            </p:extLst>
          </p:nvPr>
        </p:nvGraphicFramePr>
        <p:xfrm>
          <a:off x="401782" y="1925782"/>
          <a:ext cx="11567062" cy="37130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Off-page Connector 7"/>
          <p:cNvSpPr/>
          <p:nvPr/>
        </p:nvSpPr>
        <p:spPr>
          <a:xfrm>
            <a:off x="2937163" y="1360720"/>
            <a:ext cx="6774873" cy="726162"/>
          </a:xfrm>
          <a:prstGeom prst="flowChartOffpageConnector">
            <a:avLst/>
          </a:prstGeom>
          <a:solidFill>
            <a:schemeClr val="accent1">
              <a:lumMod val="60000"/>
              <a:lumOff val="40000"/>
            </a:schemeClr>
          </a:solidFill>
          <a:effectLst>
            <a:outerShdw blurRad="50800" dist="76200" dir="5400000" algn="t" rotWithShape="0">
              <a:prstClr val="black">
                <a:alpha val="40000"/>
              </a:prstClr>
            </a:outerShdw>
          </a:effectLst>
        </p:spPr>
        <p:txBody>
          <a:bodyPr wrap="square">
            <a:spAutoFit/>
          </a:bodyPr>
          <a:lstStyle/>
          <a:p>
            <a:r>
              <a:rPr lang="en-US" sz="1600" b="1" dirty="0">
                <a:solidFill>
                  <a:schemeClr val="accent2"/>
                </a:solidFill>
                <a:effectLst>
                  <a:outerShdw blurRad="50800" dist="76200" dir="5400000" algn="t" rotWithShape="0">
                    <a:prstClr val="black">
                      <a:alpha val="40000"/>
                    </a:prstClr>
                  </a:outerShdw>
                </a:effectLst>
              </a:rPr>
              <a:t>Objective 3: </a:t>
            </a:r>
            <a:r>
              <a:rPr lang="en-US" sz="1600" dirty="0">
                <a:effectLst>
                  <a:outerShdw blurRad="50800" dist="76200" dir="5400000" algn="t" rotWithShape="0">
                    <a:prstClr val="black">
                      <a:alpha val="40000"/>
                    </a:prstClr>
                  </a:outerShdw>
                </a:effectLst>
              </a:rPr>
              <a:t>Document evidence and lessons learned and bring challenges and issues to the collective for action and support</a:t>
            </a:r>
          </a:p>
        </p:txBody>
      </p:sp>
      <p:sp>
        <p:nvSpPr>
          <p:cNvPr id="9" name="Off-page Connector 8"/>
          <p:cNvSpPr/>
          <p:nvPr/>
        </p:nvSpPr>
        <p:spPr>
          <a:xfrm>
            <a:off x="2937163" y="6028421"/>
            <a:ext cx="6774873" cy="420410"/>
          </a:xfrm>
          <a:prstGeom prst="flowChartOffpageConnector">
            <a:avLst/>
          </a:prstGeom>
          <a:solidFill>
            <a:schemeClr val="accent1">
              <a:lumMod val="60000"/>
              <a:lumOff val="40000"/>
            </a:schemeClr>
          </a:solidFill>
          <a:effectLst>
            <a:outerShdw blurRad="50800" dist="76200" dir="5400000" algn="t" rotWithShape="0">
              <a:prstClr val="black">
                <a:alpha val="40000"/>
              </a:prstClr>
            </a:outerShdw>
          </a:effectLst>
        </p:spPr>
        <p:txBody>
          <a:bodyPr wrap="square">
            <a:spAutoFit/>
          </a:bodyPr>
          <a:lstStyle/>
          <a:p>
            <a:r>
              <a:rPr lang="en-US" sz="1600" b="1" dirty="0">
                <a:solidFill>
                  <a:schemeClr val="accent2"/>
                </a:solidFill>
                <a:effectLst>
                  <a:outerShdw blurRad="50800" dist="76200" dir="5400000" algn="t" rotWithShape="0">
                    <a:prstClr val="black">
                      <a:alpha val="40000"/>
                    </a:prstClr>
                  </a:outerShdw>
                </a:effectLst>
              </a:rPr>
              <a:t>Objective 4: </a:t>
            </a:r>
            <a:r>
              <a:rPr lang="en-US" sz="1600" dirty="0">
                <a:effectLst>
                  <a:outerShdw blurRad="50800" dist="76200" dir="5400000" algn="t" rotWithShape="0">
                    <a:prstClr val="black">
                      <a:alpha val="40000"/>
                    </a:prstClr>
                  </a:outerShdw>
                </a:effectLst>
              </a:rPr>
              <a:t>Maintain IFE CG membership and engagement </a:t>
            </a:r>
          </a:p>
        </p:txBody>
      </p:sp>
    </p:spTree>
    <p:extLst>
      <p:ext uri="{BB962C8B-B14F-4D97-AF65-F5344CB8AC3E}">
        <p14:creationId xmlns:p14="http://schemas.microsoft.com/office/powerpoint/2010/main" val="415652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p:spPr>
        <p:txBody>
          <a:bodyPr>
            <a:normAutofit/>
          </a:bodyPr>
          <a:lstStyle/>
          <a:p>
            <a:pPr algn="ctr"/>
            <a:r>
              <a:rPr lang="en-US" dirty="0"/>
              <a:t>What are the </a:t>
            </a:r>
            <a:r>
              <a:rPr lang="en-US" sz="4400" dirty="0"/>
              <a:t>priority technical needs </a:t>
            </a:r>
            <a:r>
              <a:rPr lang="en-US" dirty="0"/>
              <a:t>being addressed by </a:t>
            </a:r>
            <a:r>
              <a:rPr lang="en-US" i="1" dirty="0"/>
              <a:t>GTWG</a:t>
            </a:r>
            <a:r>
              <a:rPr lang="en-US" dirty="0"/>
              <a:t> with </a:t>
            </a:r>
            <a:r>
              <a:rPr lang="en-US" i="1" dirty="0"/>
              <a:t>GTAM?</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00755539"/>
              </p:ext>
            </p:extLst>
          </p:nvPr>
        </p:nvGraphicFramePr>
        <p:xfrm>
          <a:off x="484909" y="2116570"/>
          <a:ext cx="114300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 2"/>
          <p:cNvGraphicFramePr/>
          <p:nvPr>
            <p:extLst>
              <p:ext uri="{D42A27DB-BD31-4B8C-83A1-F6EECF244321}">
                <p14:modId xmlns:p14="http://schemas.microsoft.com/office/powerpoint/2010/main" val="1757263311"/>
              </p:ext>
            </p:extLst>
          </p:nvPr>
        </p:nvGraphicFramePr>
        <p:xfrm>
          <a:off x="484909" y="3394363"/>
          <a:ext cx="1662545" cy="392160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944510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927" y="257792"/>
            <a:ext cx="7772401" cy="1325563"/>
          </a:xfrm>
        </p:spPr>
        <p:txBody>
          <a:bodyPr>
            <a:normAutofit/>
          </a:bodyPr>
          <a:lstStyle/>
          <a:p>
            <a:r>
              <a:rPr lang="en-US" sz="3600" dirty="0"/>
              <a:t>Discussion points within IFE Core Group around identified issues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87262410"/>
              </p:ext>
            </p:extLst>
          </p:nvPr>
        </p:nvGraphicFramePr>
        <p:xfrm>
          <a:off x="-447798" y="1971468"/>
          <a:ext cx="7250380" cy="48172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p:cNvPicPr>
            <a:picLocks noChangeAspect="1"/>
          </p:cNvPicPr>
          <p:nvPr/>
        </p:nvPicPr>
        <p:blipFill>
          <a:blip r:embed="rId8">
            <a:alphaModFix/>
          </a:blip>
          <a:stretch>
            <a:fillRect/>
          </a:stretch>
        </p:blipFill>
        <p:spPr>
          <a:xfrm>
            <a:off x="8160329" y="85802"/>
            <a:ext cx="4031672" cy="1741286"/>
          </a:xfrm>
          <a:prstGeom prst="rect">
            <a:avLst/>
          </a:prstGeom>
          <a:effectLst>
            <a:outerShdw blurRad="50800" dist="50800" dir="5400000" algn="ctr" rotWithShape="0">
              <a:srgbClr val="000000">
                <a:alpha val="71000"/>
              </a:srgbClr>
            </a:outerShdw>
          </a:effectLst>
        </p:spPr>
      </p:pic>
      <p:graphicFrame>
        <p:nvGraphicFramePr>
          <p:cNvPr id="6" name="Diagram 5"/>
          <p:cNvGraphicFramePr/>
          <p:nvPr>
            <p:extLst>
              <p:ext uri="{D42A27DB-BD31-4B8C-83A1-F6EECF244321}">
                <p14:modId xmlns:p14="http://schemas.microsoft.com/office/powerpoint/2010/main" val="1597951661"/>
              </p:ext>
            </p:extLst>
          </p:nvPr>
        </p:nvGraphicFramePr>
        <p:xfrm>
          <a:off x="3906984" y="2683504"/>
          <a:ext cx="11740653" cy="258122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7" name="Striped Right Arrow 6"/>
          <p:cNvSpPr/>
          <p:nvPr/>
        </p:nvSpPr>
        <p:spPr>
          <a:xfrm>
            <a:off x="6608618" y="3740727"/>
            <a:ext cx="942109" cy="540328"/>
          </a:xfrm>
          <a:prstGeom prst="stripedRightArrow">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812473" y="1583355"/>
            <a:ext cx="174567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a:t>Rationale </a:t>
            </a:r>
          </a:p>
        </p:txBody>
      </p:sp>
      <p:sp>
        <p:nvSpPr>
          <p:cNvPr id="8" name="TextBox 7"/>
          <p:cNvSpPr txBox="1"/>
          <p:nvPr/>
        </p:nvSpPr>
        <p:spPr>
          <a:xfrm>
            <a:off x="8904474" y="2756426"/>
            <a:ext cx="174567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dirty="0"/>
              <a:t>Decision</a:t>
            </a:r>
          </a:p>
        </p:txBody>
      </p:sp>
    </p:spTree>
    <p:extLst>
      <p:ext uri="{BB962C8B-B14F-4D97-AF65-F5344CB8AC3E}">
        <p14:creationId xmlns:p14="http://schemas.microsoft.com/office/powerpoint/2010/main" val="1524431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p:spPr>
        <p:txBody>
          <a:bodyPr>
            <a:normAutofit/>
          </a:bodyPr>
          <a:lstStyle/>
          <a:p>
            <a:r>
              <a:rPr lang="en-US" dirty="0"/>
              <a:t>Next steps:</a:t>
            </a:r>
          </a:p>
        </p:txBody>
      </p:sp>
      <p:graphicFrame>
        <p:nvGraphicFramePr>
          <p:cNvPr id="5" name="Diagram 4"/>
          <p:cNvGraphicFramePr/>
          <p:nvPr>
            <p:extLst>
              <p:ext uri="{D42A27DB-BD31-4B8C-83A1-F6EECF244321}">
                <p14:modId xmlns:p14="http://schemas.microsoft.com/office/powerpoint/2010/main" val="833342761"/>
              </p:ext>
            </p:extLst>
          </p:nvPr>
        </p:nvGraphicFramePr>
        <p:xfrm>
          <a:off x="438728" y="1825625"/>
          <a:ext cx="11102108" cy="42941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428871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a:t>Thank you </a:t>
            </a:r>
            <a:br>
              <a:rPr lang="en-US" dirty="0"/>
            </a:br>
            <a:endParaRPr lang="en-US" dirty="0"/>
          </a:p>
        </p:txBody>
      </p:sp>
      <p:sp>
        <p:nvSpPr>
          <p:cNvPr id="7" name="Subtitle 6"/>
          <p:cNvSpPr>
            <a:spLocks noGrp="1"/>
          </p:cNvSpPr>
          <p:nvPr>
            <p:ph type="subTitle" idx="1"/>
          </p:nvPr>
        </p:nvSpPr>
        <p:spPr/>
        <p:txBody>
          <a:bodyPr>
            <a:normAutofit/>
            <a:scene3d>
              <a:camera prst="orthographicFront"/>
              <a:lightRig rig="soft" dir="t">
                <a:rot lat="0" lon="0" rev="15600000"/>
              </a:lightRig>
            </a:scene3d>
            <a:sp3d extrusionH="57150" prstMaterial="softEdge">
              <a:bevelT w="25400" h="38100"/>
            </a:sp3d>
          </a:bodyPr>
          <a:lstStyle/>
          <a:p>
            <a:r>
              <a:rPr lang="en-US" sz="6000" dirty="0">
                <a:ln>
                  <a:solidFill>
                    <a:schemeClr val="accent6"/>
                  </a:solidFill>
                </a:ln>
                <a:solidFill>
                  <a:schemeClr val="accent4"/>
                </a:solidFill>
                <a:effectLst>
                  <a:outerShdw blurRad="50800" dist="76200" dir="8100000" algn="tr" rotWithShape="0">
                    <a:prstClr val="black">
                      <a:alpha val="40000"/>
                    </a:prstClr>
                  </a:outerShdw>
                </a:effectLst>
              </a:rPr>
              <a:t>Discussion </a:t>
            </a:r>
          </a:p>
        </p:txBody>
      </p:sp>
    </p:spTree>
    <p:extLst>
      <p:ext uri="{BB962C8B-B14F-4D97-AF65-F5344CB8AC3E}">
        <p14:creationId xmlns:p14="http://schemas.microsoft.com/office/powerpoint/2010/main" val="1089145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t>Global Technical Working Group for Infant and Young Child Feeding in Emergencies </a:t>
            </a:r>
          </a:p>
        </p:txBody>
      </p:sp>
      <p:sp>
        <p:nvSpPr>
          <p:cNvPr id="7" name="Subtitle 6"/>
          <p:cNvSpPr>
            <a:spLocks noGrp="1"/>
          </p:cNvSpPr>
          <p:nvPr>
            <p:ph type="subTitle" idx="1"/>
          </p:nvPr>
        </p:nvSpPr>
        <p:spPr/>
        <p:txBody>
          <a:bodyPr>
            <a:normAutofit/>
          </a:bodyPr>
          <a:lstStyle/>
          <a:p>
            <a:r>
              <a:rPr lang="en-US" sz="3600" dirty="0">
                <a:solidFill>
                  <a:schemeClr val="accent6">
                    <a:lumMod val="75000"/>
                  </a:schemeClr>
                </a:solidFill>
                <a:effectLst>
                  <a:outerShdw blurRad="50800" dist="76200" dir="5400000" algn="t" rotWithShape="0">
                    <a:prstClr val="black">
                      <a:alpha val="40000"/>
                    </a:prstClr>
                  </a:outerShdw>
                </a:effectLst>
                <a:latin typeface="+mn-lt"/>
              </a:rPr>
              <a:t>Infant Feeding in Emergencies Core Group </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23360" y="4303340"/>
            <a:ext cx="4035552" cy="1206697"/>
          </a:xfrm>
          <a:prstGeom prst="rect">
            <a:avLst/>
          </a:prstGeom>
        </p:spPr>
      </p:pic>
    </p:spTree>
    <p:extLst>
      <p:ext uri="{BB962C8B-B14F-4D97-AF65-F5344CB8AC3E}">
        <p14:creationId xmlns:p14="http://schemas.microsoft.com/office/powerpoint/2010/main" val="1311823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61" y="75866"/>
            <a:ext cx="10515600" cy="1325563"/>
          </a:xfrm>
        </p:spPr>
        <p:txBody>
          <a:bodyPr/>
          <a:lstStyle/>
          <a:p>
            <a:r>
              <a:rPr lang="en-US" dirty="0"/>
              <a:t>IFE Core Group background </a:t>
            </a:r>
          </a:p>
        </p:txBody>
      </p:sp>
      <p:graphicFrame>
        <p:nvGraphicFramePr>
          <p:cNvPr id="4" name="Diagram 3"/>
          <p:cNvGraphicFramePr/>
          <p:nvPr>
            <p:extLst>
              <p:ext uri="{D42A27DB-BD31-4B8C-83A1-F6EECF244321}">
                <p14:modId xmlns:p14="http://schemas.microsoft.com/office/powerpoint/2010/main" val="1968094660"/>
              </p:ext>
            </p:extLst>
          </p:nvPr>
        </p:nvGraphicFramePr>
        <p:xfrm>
          <a:off x="736548" y="277091"/>
          <a:ext cx="10651888" cy="35606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2306732" y="2654925"/>
            <a:ext cx="1489415" cy="584775"/>
          </a:xfrm>
          <a:prstGeom prst="rect">
            <a:avLst/>
          </a:prstGeom>
          <a:effectLst>
            <a:softEdge rad="1270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1600">
                <a:solidFill>
                  <a:schemeClr val="bg1"/>
                </a:solidFill>
              </a:rPr>
              <a:t>Global Strategy on IYCF </a:t>
            </a:r>
            <a:endParaRPr lang="en-US" sz="1600" dirty="0">
              <a:solidFill>
                <a:schemeClr val="bg1"/>
              </a:solidFill>
            </a:endParaRPr>
          </a:p>
        </p:txBody>
      </p:sp>
      <p:pic>
        <p:nvPicPr>
          <p:cNvPr id="10" name="Picture 9"/>
          <p:cNvPicPr>
            <a:picLocks noChangeAspect="1"/>
          </p:cNvPicPr>
          <p:nvPr/>
        </p:nvPicPr>
        <p:blipFill>
          <a:blip r:embed="rId8" cstate="email">
            <a:alphaModFix amt="50000"/>
            <a:extLst>
              <a:ext uri="{28A0092B-C50C-407E-A947-70E740481C1C}">
                <a14:useLocalDpi xmlns:a14="http://schemas.microsoft.com/office/drawing/2010/main"/>
              </a:ext>
            </a:extLst>
          </a:blip>
          <a:stretch>
            <a:fillRect/>
          </a:stretch>
        </p:blipFill>
        <p:spPr>
          <a:xfrm>
            <a:off x="4999905" y="2629581"/>
            <a:ext cx="2125174" cy="635462"/>
          </a:xfrm>
          <a:prstGeom prst="rect">
            <a:avLst/>
          </a:prstGeom>
          <a:effectLst>
            <a:outerShdw blurRad="50800" dist="50800" dir="5400000" algn="ctr" rotWithShape="0">
              <a:srgbClr val="000000">
                <a:alpha val="20000"/>
              </a:srgbClr>
            </a:outerShdw>
            <a:softEdge rad="0"/>
          </a:effectLst>
        </p:spPr>
      </p:pic>
      <p:graphicFrame>
        <p:nvGraphicFramePr>
          <p:cNvPr id="12" name="Diagram 11"/>
          <p:cNvGraphicFramePr/>
          <p:nvPr>
            <p:extLst>
              <p:ext uri="{D42A27DB-BD31-4B8C-83A1-F6EECF244321}">
                <p14:modId xmlns:p14="http://schemas.microsoft.com/office/powerpoint/2010/main" val="1327334235"/>
              </p:ext>
            </p:extLst>
          </p:nvPr>
        </p:nvGraphicFramePr>
        <p:xfrm>
          <a:off x="373361" y="3519104"/>
          <a:ext cx="11422352" cy="314420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3" name="Picture 2"/>
          <p:cNvPicPr>
            <a:picLocks noChangeAspect="1"/>
          </p:cNvPicPr>
          <p:nvPr/>
        </p:nvPicPr>
        <p:blipFill>
          <a:blip r:embed="rId14"/>
          <a:stretch>
            <a:fillRect/>
          </a:stretch>
        </p:blipFill>
        <p:spPr>
          <a:xfrm>
            <a:off x="6796899" y="4756903"/>
            <a:ext cx="656359" cy="987207"/>
          </a:xfrm>
          <a:prstGeom prst="rect">
            <a:avLst/>
          </a:prstGeom>
        </p:spPr>
      </p:pic>
      <p:pic>
        <p:nvPicPr>
          <p:cNvPr id="6" name="Picture 5"/>
          <p:cNvPicPr>
            <a:picLocks noChangeAspect="1"/>
          </p:cNvPicPr>
          <p:nvPr/>
        </p:nvPicPr>
        <p:blipFill>
          <a:blip r:embed="rId15"/>
          <a:stretch>
            <a:fillRect/>
          </a:stretch>
        </p:blipFill>
        <p:spPr>
          <a:xfrm>
            <a:off x="5807476" y="4756903"/>
            <a:ext cx="898497" cy="1326007"/>
          </a:xfrm>
          <a:prstGeom prst="rect">
            <a:avLst/>
          </a:prstGeom>
        </p:spPr>
      </p:pic>
      <p:pic>
        <p:nvPicPr>
          <p:cNvPr id="5" name="Picture 4"/>
          <p:cNvPicPr>
            <a:picLocks noChangeAspect="1"/>
          </p:cNvPicPr>
          <p:nvPr/>
        </p:nvPicPr>
        <p:blipFill>
          <a:blip r:embed="rId16"/>
          <a:stretch>
            <a:fillRect/>
          </a:stretch>
        </p:blipFill>
        <p:spPr>
          <a:xfrm>
            <a:off x="6428912" y="5424180"/>
            <a:ext cx="769587" cy="1132482"/>
          </a:xfrm>
          <a:prstGeom prst="rect">
            <a:avLst/>
          </a:prstGeom>
        </p:spPr>
      </p:pic>
      <p:pic>
        <p:nvPicPr>
          <p:cNvPr id="13" name="Picture 12"/>
          <p:cNvPicPr>
            <a:picLocks noChangeAspect="1"/>
          </p:cNvPicPr>
          <p:nvPr/>
        </p:nvPicPr>
        <p:blipFill>
          <a:blip r:embed="rId17"/>
          <a:stretch>
            <a:fillRect/>
          </a:stretch>
        </p:blipFill>
        <p:spPr>
          <a:xfrm>
            <a:off x="5219907" y="4968879"/>
            <a:ext cx="864630" cy="1231202"/>
          </a:xfrm>
          <a:prstGeom prst="rect">
            <a:avLst/>
          </a:prstGeom>
        </p:spPr>
      </p:pic>
    </p:spTree>
    <p:extLst>
      <p:ext uri="{BB962C8B-B14F-4D97-AF65-F5344CB8AC3E}">
        <p14:creationId xmlns:p14="http://schemas.microsoft.com/office/powerpoint/2010/main" val="1501339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1">
        <p:bldAsOne/>
      </p:bldGraphic>
      <p:bldP spid="7" grpId="0" animBg="1"/>
      <p:bldGraphic spid="12"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630" y="365125"/>
            <a:ext cx="10448470" cy="1325563"/>
          </a:xfrm>
        </p:spPr>
        <p:txBody>
          <a:bodyPr/>
          <a:lstStyle/>
          <a:p>
            <a:pPr algn="ctr"/>
            <a:r>
              <a:rPr lang="en-US" dirty="0"/>
              <a:t>Who </a:t>
            </a:r>
            <a:r>
              <a:rPr lang="en-US"/>
              <a:t>are the members of </a:t>
            </a:r>
            <a:r>
              <a:rPr lang="en-US" dirty="0"/>
              <a:t>the IFE Core Group? </a:t>
            </a:r>
          </a:p>
        </p:txBody>
      </p:sp>
      <p:sp>
        <p:nvSpPr>
          <p:cNvPr id="3" name="Content Placeholder 2"/>
          <p:cNvSpPr>
            <a:spLocks noGrp="1"/>
          </p:cNvSpPr>
          <p:nvPr>
            <p:ph idx="1"/>
          </p:nvPr>
        </p:nvSpPr>
        <p:spPr/>
        <p:txBody>
          <a:bodyPr/>
          <a:lstStyle/>
          <a:p>
            <a:r>
              <a:rPr lang="en-US" b="0" dirty="0"/>
              <a:t>A </a:t>
            </a:r>
            <a:r>
              <a:rPr lang="en-US" b="0" i="1" dirty="0"/>
              <a:t>global collaboration </a:t>
            </a:r>
            <a:r>
              <a:rPr lang="en-US" b="0" dirty="0"/>
              <a:t>of agencies and individuals </a:t>
            </a:r>
          </a:p>
        </p:txBody>
      </p:sp>
      <p:pic>
        <p:nvPicPr>
          <p:cNvPr id="4" name="Picture 2" descr="IFE Core Group logos 2016">
            <a:extLst>
              <a:ext uri="{FF2B5EF4-FFF2-40B4-BE49-F238E27FC236}">
                <a16:creationId xmlns:a16="http://schemas.microsoft.com/office/drawing/2014/main" id="{C130A8AA-C37E-493E-9918-B2131B0EF6A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96000" y="3013121"/>
            <a:ext cx="5730535" cy="35677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0" descr="Image result for usaid logo transparent">
            <a:extLst>
              <a:ext uri="{FF2B5EF4-FFF2-40B4-BE49-F238E27FC236}">
                <a16:creationId xmlns:a16="http://schemas.microsoft.com/office/drawing/2014/main" id="{85929978-D2AE-4915-B5C4-0FD98E1CA7C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7420" y="4328817"/>
            <a:ext cx="2493846" cy="166256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53832" y="5623557"/>
            <a:ext cx="1977898" cy="688343"/>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55674" y="4518482"/>
            <a:ext cx="1038361" cy="621443"/>
          </a:xfrm>
          <a:prstGeom prst="rect">
            <a:avLst/>
          </a:prstGeom>
        </p:spPr>
      </p:pic>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392247" y="3248718"/>
            <a:ext cx="1242383" cy="933364"/>
          </a:xfrm>
          <a:prstGeom prst="rect">
            <a:avLst/>
          </a:prstGeom>
        </p:spPr>
      </p:pic>
      <p:pic>
        <p:nvPicPr>
          <p:cNvPr id="10" name="Picture 9"/>
          <p:cNvPicPr>
            <a:picLocks noChangeAspect="1"/>
          </p:cNvPicPr>
          <p:nvPr/>
        </p:nvPicPr>
        <p:blipFill>
          <a:blip r:embed="rId7"/>
          <a:stretch>
            <a:fillRect/>
          </a:stretch>
        </p:blipFill>
        <p:spPr>
          <a:xfrm>
            <a:off x="3043459" y="3862135"/>
            <a:ext cx="1268362" cy="726240"/>
          </a:xfrm>
          <a:prstGeom prst="rect">
            <a:avLst/>
          </a:prstGeom>
        </p:spPr>
      </p:pic>
      <p:pic>
        <p:nvPicPr>
          <p:cNvPr id="11" name="Picture 10"/>
          <p:cNvPicPr>
            <a:picLocks noChangeAspect="1"/>
          </p:cNvPicPr>
          <p:nvPr/>
        </p:nvPicPr>
        <p:blipFill>
          <a:blip r:embed="rId8"/>
          <a:stretch>
            <a:fillRect/>
          </a:stretch>
        </p:blipFill>
        <p:spPr>
          <a:xfrm>
            <a:off x="3085357" y="2965999"/>
            <a:ext cx="1142306" cy="516060"/>
          </a:xfrm>
          <a:prstGeom prst="rect">
            <a:avLst/>
          </a:prstGeom>
        </p:spPr>
      </p:pic>
      <p:pic>
        <p:nvPicPr>
          <p:cNvPr id="12" name="Picture 11"/>
          <p:cNvPicPr>
            <a:picLocks noChangeAspect="1"/>
          </p:cNvPicPr>
          <p:nvPr/>
        </p:nvPicPr>
        <p:blipFill>
          <a:blip r:embed="rId9"/>
          <a:stretch>
            <a:fillRect/>
          </a:stretch>
        </p:blipFill>
        <p:spPr>
          <a:xfrm>
            <a:off x="10579100" y="5903913"/>
            <a:ext cx="1549400" cy="546100"/>
          </a:xfrm>
          <a:prstGeom prst="rect">
            <a:avLst/>
          </a:prstGeom>
        </p:spPr>
      </p:pic>
      <p:pic>
        <p:nvPicPr>
          <p:cNvPr id="13" name="Picture 12"/>
          <p:cNvPicPr>
            <a:picLocks noChangeAspect="1"/>
          </p:cNvPicPr>
          <p:nvPr/>
        </p:nvPicPr>
        <p:blipFill>
          <a:blip r:embed="rId10"/>
          <a:stretch>
            <a:fillRect/>
          </a:stretch>
        </p:blipFill>
        <p:spPr>
          <a:xfrm>
            <a:off x="3332046" y="5081454"/>
            <a:ext cx="1267283" cy="1152876"/>
          </a:xfrm>
          <a:prstGeom prst="rect">
            <a:avLst/>
          </a:prstGeom>
        </p:spPr>
      </p:pic>
      <p:pic>
        <p:nvPicPr>
          <p:cNvPr id="14" name="Picture 13"/>
          <p:cNvPicPr>
            <a:picLocks noChangeAspect="1"/>
          </p:cNvPicPr>
          <p:nvPr/>
        </p:nvPicPr>
        <p:blipFill>
          <a:blip r:embed="rId11"/>
          <a:stretch>
            <a:fillRect/>
          </a:stretch>
        </p:blipFill>
        <p:spPr>
          <a:xfrm>
            <a:off x="1491684" y="3482059"/>
            <a:ext cx="1403167" cy="466682"/>
          </a:xfrm>
          <a:prstGeom prst="rect">
            <a:avLst/>
          </a:prstGeom>
        </p:spPr>
      </p:pic>
    </p:spTree>
    <p:extLst>
      <p:ext uri="{BB962C8B-B14F-4D97-AF65-F5344CB8AC3E}">
        <p14:creationId xmlns:p14="http://schemas.microsoft.com/office/powerpoint/2010/main" val="231564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alphaModFix amt="21000"/>
          </a:blip>
          <a:stretch>
            <a:fillRect/>
          </a:stretch>
        </p:blipFill>
        <p:spPr>
          <a:xfrm>
            <a:off x="-595744" y="2022764"/>
            <a:ext cx="12989382" cy="4655127"/>
          </a:xfrm>
          <a:prstGeom prst="rect">
            <a:avLst/>
          </a:prstGeom>
        </p:spPr>
      </p:pic>
      <p:sp>
        <p:nvSpPr>
          <p:cNvPr id="2" name="Title 1"/>
          <p:cNvSpPr>
            <a:spLocks noGrp="1"/>
          </p:cNvSpPr>
          <p:nvPr>
            <p:ph type="title"/>
          </p:nvPr>
        </p:nvSpPr>
        <p:spPr/>
        <p:txBody>
          <a:bodyPr/>
          <a:lstStyle/>
          <a:p>
            <a:r>
              <a:rPr lang="en-US" dirty="0"/>
              <a:t>Membership in IFE Core Group: Who? </a:t>
            </a:r>
            <a:endParaRPr lang="en-US" i="1" dirty="0">
              <a:solidFill>
                <a:srgbClr val="FF0000"/>
              </a:solidFill>
            </a:endParaRPr>
          </a:p>
        </p:txBody>
      </p:sp>
      <p:graphicFrame>
        <p:nvGraphicFramePr>
          <p:cNvPr id="4" name="Diagram 3"/>
          <p:cNvGraphicFramePr/>
          <p:nvPr>
            <p:extLst>
              <p:ext uri="{D42A27DB-BD31-4B8C-83A1-F6EECF244321}">
                <p14:modId xmlns:p14="http://schemas.microsoft.com/office/powerpoint/2010/main" val="1081354679"/>
              </p:ext>
            </p:extLst>
          </p:nvPr>
        </p:nvGraphicFramePr>
        <p:xfrm>
          <a:off x="1172935" y="1615822"/>
          <a:ext cx="9846129" cy="43075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rot="20296109">
            <a:off x="9034166" y="4365664"/>
            <a:ext cx="2902018" cy="923330"/>
          </a:xfrm>
          <a:prstGeom prst="rect">
            <a:avLst/>
          </a:prstGeom>
          <a:solidFill>
            <a:schemeClr val="accent1">
              <a:lumMod val="20000"/>
              <a:lumOff val="80000"/>
            </a:schemeClr>
          </a:solidFill>
          <a:effectLst>
            <a:softEdge rad="31750"/>
          </a:effectLst>
        </p:spPr>
        <p:txBody>
          <a:bodyPr wrap="square" rtlCol="0">
            <a:spAutoFit/>
          </a:bodyPr>
          <a:lstStyle/>
          <a:p>
            <a:pPr marL="285750" indent="-285750" algn="ctr">
              <a:buFont typeface="Arial" charset="0"/>
              <a:buChar char="•"/>
            </a:pPr>
            <a:r>
              <a:rPr lang="en-US" dirty="0"/>
              <a:t>Guidelines for conflict of interest </a:t>
            </a:r>
          </a:p>
          <a:p>
            <a:pPr marL="285750" indent="-285750" algn="ctr">
              <a:buFont typeface="Arial" charset="0"/>
              <a:buChar char="•"/>
            </a:pPr>
            <a:r>
              <a:rPr lang="en-US" dirty="0"/>
              <a:t>Declaration of Interest </a:t>
            </a:r>
          </a:p>
        </p:txBody>
      </p:sp>
    </p:spTree>
    <p:extLst>
      <p:ext uri="{BB962C8B-B14F-4D97-AF65-F5344CB8AC3E}">
        <p14:creationId xmlns:p14="http://schemas.microsoft.com/office/powerpoint/2010/main" val="1710341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alphaModFix amt="21000"/>
          </a:blip>
          <a:stretch>
            <a:fillRect/>
          </a:stretch>
        </p:blipFill>
        <p:spPr>
          <a:xfrm>
            <a:off x="-595744" y="2022764"/>
            <a:ext cx="12989382" cy="4655127"/>
          </a:xfrm>
          <a:prstGeom prst="rect">
            <a:avLst/>
          </a:prstGeom>
        </p:spPr>
      </p:pic>
      <p:sp>
        <p:nvSpPr>
          <p:cNvPr id="2" name="Title 1"/>
          <p:cNvSpPr>
            <a:spLocks noGrp="1"/>
          </p:cNvSpPr>
          <p:nvPr>
            <p:ph type="title"/>
          </p:nvPr>
        </p:nvSpPr>
        <p:spPr>
          <a:xfrm>
            <a:off x="381000" y="156873"/>
            <a:ext cx="11353800" cy="1325563"/>
          </a:xfrm>
        </p:spPr>
        <p:txBody>
          <a:bodyPr/>
          <a:lstStyle/>
          <a:p>
            <a:r>
              <a:rPr lang="en-US" dirty="0"/>
              <a:t>Membership in the IFE Core Group – </a:t>
            </a:r>
            <a:r>
              <a:rPr lang="en-US"/>
              <a:t>Core functions</a:t>
            </a:r>
            <a:endParaRPr lang="en-US" i="1" u="sng" dirty="0">
              <a:solidFill>
                <a:srgbClr val="FF0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34624290"/>
              </p:ext>
            </p:extLst>
          </p:nvPr>
        </p:nvGraphicFramePr>
        <p:xfrm>
          <a:off x="-277091" y="1482436"/>
          <a:ext cx="12940146" cy="5070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81956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alphaModFix amt="21000"/>
          </a:blip>
          <a:stretch>
            <a:fillRect/>
          </a:stretch>
        </p:blipFill>
        <p:spPr>
          <a:xfrm>
            <a:off x="952500" y="1268383"/>
            <a:ext cx="10401300" cy="3568700"/>
          </a:xfrm>
          <a:prstGeom prst="rect">
            <a:avLst/>
          </a:prstGeom>
        </p:spPr>
      </p:pic>
      <p:sp>
        <p:nvSpPr>
          <p:cNvPr id="2" name="Title 1"/>
          <p:cNvSpPr>
            <a:spLocks noGrp="1"/>
          </p:cNvSpPr>
          <p:nvPr>
            <p:ph type="title"/>
          </p:nvPr>
        </p:nvSpPr>
        <p:spPr>
          <a:xfrm>
            <a:off x="534881" y="0"/>
            <a:ext cx="10515600" cy="1325563"/>
          </a:xfrm>
        </p:spPr>
        <p:txBody>
          <a:bodyPr/>
          <a:lstStyle/>
          <a:p>
            <a:r>
              <a:rPr lang="en-US" dirty="0"/>
              <a:t>How the IFE Core Group Works </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99614496"/>
              </p:ext>
            </p:extLst>
          </p:nvPr>
        </p:nvGraphicFramePr>
        <p:xfrm>
          <a:off x="-221672" y="997527"/>
          <a:ext cx="12028706" cy="55972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550657" y="5209719"/>
            <a:ext cx="874726" cy="833723"/>
          </a:xfrm>
          <a:prstGeom prst="rect">
            <a:avLst/>
          </a:prstGeom>
        </p:spPr>
      </p:pic>
      <p:pic>
        <p:nvPicPr>
          <p:cNvPr id="5" name="Picture 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65466" y="5796921"/>
            <a:ext cx="1707452" cy="687954"/>
          </a:xfrm>
          <a:prstGeom prst="rect">
            <a:avLst/>
          </a:prstGeom>
        </p:spPr>
      </p:pic>
      <p:pic>
        <p:nvPicPr>
          <p:cNvPr id="8" name="Picture 7"/>
          <p:cNvPicPr>
            <a:picLocks noChangeAspect="1"/>
          </p:cNvPicPr>
          <p:nvPr/>
        </p:nvPicPr>
        <p:blipFill>
          <a:blip r:embed="rId10"/>
          <a:stretch>
            <a:fillRect/>
          </a:stretch>
        </p:blipFill>
        <p:spPr>
          <a:xfrm>
            <a:off x="1463016" y="4790879"/>
            <a:ext cx="864548" cy="928986"/>
          </a:xfrm>
          <a:prstGeom prst="rect">
            <a:avLst/>
          </a:prstGeom>
        </p:spPr>
      </p:pic>
      <p:pic>
        <p:nvPicPr>
          <p:cNvPr id="9" name="Picture 8"/>
          <p:cNvPicPr>
            <a:picLocks noChangeAspect="1"/>
          </p:cNvPicPr>
          <p:nvPr/>
        </p:nvPicPr>
        <p:blipFill>
          <a:blip r:embed="rId11"/>
          <a:stretch>
            <a:fillRect/>
          </a:stretch>
        </p:blipFill>
        <p:spPr>
          <a:xfrm>
            <a:off x="8945136" y="5757257"/>
            <a:ext cx="1178570" cy="572371"/>
          </a:xfrm>
          <a:prstGeom prst="rect">
            <a:avLst/>
          </a:prstGeom>
        </p:spPr>
      </p:pic>
      <p:pic>
        <p:nvPicPr>
          <p:cNvPr id="10" name="Picture 9"/>
          <p:cNvPicPr>
            <a:picLocks noChangeAspect="1"/>
          </p:cNvPicPr>
          <p:nvPr/>
        </p:nvPicPr>
        <p:blipFill>
          <a:blip r:embed="rId12"/>
          <a:stretch>
            <a:fillRect/>
          </a:stretch>
        </p:blipFill>
        <p:spPr>
          <a:xfrm>
            <a:off x="9227414" y="4875611"/>
            <a:ext cx="1374273" cy="706547"/>
          </a:xfrm>
          <a:prstGeom prst="rect">
            <a:avLst/>
          </a:prstGeom>
        </p:spPr>
      </p:pic>
    </p:spTree>
    <p:extLst>
      <p:ext uri="{BB962C8B-B14F-4D97-AF65-F5344CB8AC3E}">
        <p14:creationId xmlns:p14="http://schemas.microsoft.com/office/powerpoint/2010/main" val="922267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IFE Core Group Goal and Objectives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39553162"/>
              </p:ext>
            </p:extLst>
          </p:nvPr>
        </p:nvGraphicFramePr>
        <p:xfrm>
          <a:off x="-360218" y="1398904"/>
          <a:ext cx="12372109" cy="50988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94392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IFE Core Group engagement with GTAM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24893620"/>
              </p:ext>
            </p:extLst>
          </p:nvPr>
        </p:nvGraphicFramePr>
        <p:xfrm>
          <a:off x="209549" y="1404938"/>
          <a:ext cx="11691505" cy="48407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5397420" y="6245679"/>
            <a:ext cx="2584554" cy="369332"/>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pPr lvl="0"/>
            <a:r>
              <a:rPr lang="en-US" dirty="0"/>
              <a:t>Coordination and update </a:t>
            </a:r>
          </a:p>
        </p:txBody>
      </p:sp>
    </p:spTree>
    <p:extLst>
      <p:ext uri="{BB962C8B-B14F-4D97-AF65-F5344CB8AC3E}">
        <p14:creationId xmlns:p14="http://schemas.microsoft.com/office/powerpoint/2010/main" val="94440332"/>
      </p:ext>
    </p:extLst>
  </p:cSld>
  <p:clrMapOvr>
    <a:masterClrMapping/>
  </p:clrMapOvr>
</p:sld>
</file>

<file path=ppt/theme/theme1.xml><?xml version="1.0" encoding="utf-8"?>
<a:theme xmlns:a="http://schemas.openxmlformats.org/drawingml/2006/main" name="Office Theme">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703</TotalTime>
  <Words>1296</Words>
  <Application>Microsoft Office PowerPoint</Application>
  <PresentationFormat>Widescreen</PresentationFormat>
  <Paragraphs>138</Paragraphs>
  <Slides>16</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MS PGothic</vt:lpstr>
      <vt:lpstr>Arial</vt:lpstr>
      <vt:lpstr>Calibri</vt:lpstr>
      <vt:lpstr>Calibri Light</vt:lpstr>
      <vt:lpstr>Franklin Gothic Book</vt:lpstr>
      <vt:lpstr>Franklin Gothic Medium</vt:lpstr>
      <vt:lpstr>Wingdings</vt:lpstr>
      <vt:lpstr>Office Theme</vt:lpstr>
      <vt:lpstr>Global Technical Assistance Mechanism for Nutrition</vt:lpstr>
      <vt:lpstr>Global Technical Working Group for Infant and Young Child Feeding in Emergencies </vt:lpstr>
      <vt:lpstr>IFE Core Group background </vt:lpstr>
      <vt:lpstr>Who are the members of the IFE Core Group? </vt:lpstr>
      <vt:lpstr>Membership in IFE Core Group: Who? </vt:lpstr>
      <vt:lpstr>Membership in the IFE Core Group – Core functions</vt:lpstr>
      <vt:lpstr>How the IFE Core Group Works </vt:lpstr>
      <vt:lpstr>IFE Core Group Goal and Objectives </vt:lpstr>
      <vt:lpstr>IFE Core Group engagement with GTAM </vt:lpstr>
      <vt:lpstr>IFE Core Group Work-plan (2019-2020)  </vt:lpstr>
      <vt:lpstr>IFE Core Group Work-plan (ctn’d)</vt:lpstr>
      <vt:lpstr>IFE Core Group Work-plan (ctn’d)</vt:lpstr>
      <vt:lpstr>What are the priority technical needs being addressed by GTWG with GTAM?</vt:lpstr>
      <vt:lpstr>Discussion points within IFE Core Group around identified issues </vt:lpstr>
      <vt:lpstr>Next steps:</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Linda Shaker Berbari</dc:creator>
  <cp:lastModifiedBy>Faith Nzioka</cp:lastModifiedBy>
  <cp:revision>71</cp:revision>
  <dcterms:created xsi:type="dcterms:W3CDTF">2019-06-25T07:31:55Z</dcterms:created>
  <dcterms:modified xsi:type="dcterms:W3CDTF">2019-07-04T07:04:35Z</dcterms:modified>
</cp:coreProperties>
</file>