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7" r:id="rId6"/>
    <p:sldId id="264" r:id="rId7"/>
    <p:sldId id="265" r:id="rId8"/>
    <p:sldId id="271" r:id="rId9"/>
    <p:sldId id="270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709" autoAdjust="0"/>
    <p:restoredTop sz="94660"/>
  </p:normalViewPr>
  <p:slideViewPr>
    <p:cSldViewPr>
      <p:cViewPr>
        <p:scale>
          <a:sx n="81" d="100"/>
          <a:sy n="81" d="100"/>
        </p:scale>
        <p:origin x="1176" y="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D6362-C403-4106-B17E-26A60FA166D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6E740-2B85-428D-912D-224EB717D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49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5497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8" y="6070616"/>
            <a:ext cx="615067" cy="61015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19243" y="6138715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</a:rPr>
              <a:t>[Country] Nutrition Cluster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</a:rPr>
              <a:t>Information Management Update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181600" y="6221806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Date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077200" y="6221806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E96F012-3372-4A8A-879C-77F8423A2FC0}" type="slidenum">
              <a:rPr lang="en-US" sz="1400" smtClean="0"/>
              <a:t>‹#›</a:t>
            </a:fld>
            <a:endParaRPr lang="en-US" sz="14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474297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B928-FF05-4680-B9E6-9CBF46CCBEEC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SA" dirty="0" smtClean="0"/>
              <a:t>المجموعة العنقودية للتغذية </a:t>
            </a:r>
            <a:r>
              <a:rPr lang="ar-SA" dirty="0"/>
              <a:t>في [اسم الدولة]</a:t>
            </a:r>
            <a:r>
              <a:rPr lang="en-GB" dirty="0"/>
              <a:t/>
            </a:r>
            <a:br>
              <a:rPr lang="en-GB" dirty="0"/>
            </a:br>
            <a:r>
              <a:rPr lang="ar-SA" dirty="0" smtClean="0"/>
              <a:t>تحديثات </a:t>
            </a:r>
            <a:r>
              <a:rPr lang="ar-SA" dirty="0"/>
              <a:t>إدارة المعلومات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ar-AE" dirty="0"/>
              <a:t>تاريخ الإجتماع</a:t>
            </a:r>
            <a:r>
              <a:rPr lang="en-US" dirty="0" smtClean="0"/>
              <a:t>]</a:t>
            </a:r>
          </a:p>
          <a:p>
            <a:r>
              <a:rPr lang="en-US" dirty="0" smtClean="0"/>
              <a:t>[</a:t>
            </a:r>
            <a:r>
              <a:rPr lang="ar-SA" dirty="0"/>
              <a:t>اسم الموظف المسؤول عن </a:t>
            </a:r>
            <a:r>
              <a:rPr lang="ar-IQ" dirty="0"/>
              <a:t>إ</a:t>
            </a:r>
            <a:r>
              <a:rPr lang="ar-SA" dirty="0" smtClean="0"/>
              <a:t>دارة </a:t>
            </a:r>
            <a:r>
              <a:rPr lang="ar-SA" dirty="0"/>
              <a:t>المعلومات</a:t>
            </a:r>
            <a:r>
              <a:rPr lang="en-US" dirty="0" smtClean="0"/>
              <a:t>]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920" y="157161"/>
            <a:ext cx="1675731" cy="166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13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dirty="0"/>
              <a:t>ماهو المطلوب من الشركاء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الرجاء تسليط الضوء على الأمور المطلوبة من الشركاء بما في ذلك ما تم ذكره سابقاً في المحاضرة [أمثلة: تسليم التقارير في الموعد المحدد من قبل (اذكر اسم الشخص المعني</a:t>
            </a:r>
            <a:r>
              <a:rPr lang="ar-SA" dirty="0" smtClean="0"/>
              <a:t>)، ابداء الرأي في شيء معين، تحديث الـ </a:t>
            </a:r>
            <a:r>
              <a:rPr lang="en-US" dirty="0" smtClean="0"/>
              <a:t>3W</a:t>
            </a:r>
            <a:r>
              <a:rPr lang="ar-SA" dirty="0" smtClean="0"/>
              <a:t> من قبل</a:t>
            </a:r>
            <a:r>
              <a:rPr lang="ar-SA" dirty="0"/>
              <a:t> (اذكر اسم الشخص المعني)، </a:t>
            </a:r>
            <a:r>
              <a:rPr lang="ar-IQ" dirty="0" smtClean="0"/>
              <a:t>إ</a:t>
            </a:r>
            <a:r>
              <a:rPr lang="ar-SA" dirty="0" smtClean="0"/>
              <a:t>عطاء </a:t>
            </a:r>
            <a:r>
              <a:rPr lang="ar-SA" dirty="0"/>
              <a:t>تحديثات عن قائمة الاتصال من قبل (اذكر اسم الشخص المعني</a:t>
            </a:r>
            <a:r>
              <a:rPr lang="ar-SA" dirty="0" smtClean="0"/>
              <a:t>) الخ.]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867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381000"/>
            <a:ext cx="8229600" cy="60198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الموظف المسؤول عن </a:t>
            </a:r>
            <a:r>
              <a:rPr lang="ar-IQ" dirty="0" smtClean="0">
                <a:solidFill>
                  <a:schemeClr val="accent1">
                    <a:lumMod val="75000"/>
                  </a:schemeClr>
                </a:solidFill>
              </a:rPr>
              <a:t>إ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دارة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المعلومات،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SA" dirty="0"/>
              <a:t>عنوان البريد الالكتروني:</a:t>
            </a:r>
            <a:endParaRPr lang="en-GB" dirty="0"/>
          </a:p>
          <a:p>
            <a:pPr marL="0" indent="0" algn="r" rtl="1">
              <a:buNone/>
            </a:pPr>
            <a:r>
              <a:rPr lang="ar-SA" dirty="0"/>
              <a:t>رقم الهاتف:</a:t>
            </a:r>
            <a:endParaRPr lang="en-GB" dirty="0"/>
          </a:p>
          <a:p>
            <a:pPr marL="0" indent="0" algn="r" rtl="1">
              <a:buNone/>
            </a:pPr>
            <a:r>
              <a:rPr lang="ar-SA" dirty="0"/>
              <a:t> </a:t>
            </a:r>
            <a:endParaRPr lang="en-GB" dirty="0"/>
          </a:p>
          <a:p>
            <a:pPr marL="0" indent="0" algn="r" rtl="1">
              <a:buNone/>
            </a:pP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منسق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المجموعة العنقودية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ل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لتغذية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،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SA" dirty="0"/>
              <a:t>عنوان البريد </a:t>
            </a:r>
            <a:r>
              <a:rPr lang="ar-SA" dirty="0" smtClean="0"/>
              <a:t>ال</a:t>
            </a:r>
            <a:r>
              <a:rPr lang="ar-IQ" dirty="0" smtClean="0"/>
              <a:t>إ</a:t>
            </a:r>
            <a:r>
              <a:rPr lang="ar-SA" dirty="0" err="1" smtClean="0"/>
              <a:t>لكتروني</a:t>
            </a:r>
            <a:r>
              <a:rPr lang="ar-SA" dirty="0"/>
              <a:t>:</a:t>
            </a:r>
            <a:endParaRPr lang="en-GB" dirty="0"/>
          </a:p>
          <a:p>
            <a:pPr marL="0" indent="0" algn="r" rtl="1">
              <a:buNone/>
            </a:pPr>
            <a:r>
              <a:rPr lang="ar-SA" dirty="0"/>
              <a:t>رقم الهاتف:</a:t>
            </a:r>
            <a:endParaRPr lang="en-GB" dirty="0"/>
          </a:p>
          <a:p>
            <a:pPr marL="0" indent="0" algn="r" rtl="1">
              <a:buNone/>
            </a:pPr>
            <a:r>
              <a:rPr lang="ar-SA" dirty="0"/>
              <a:t> </a:t>
            </a:r>
            <a:endParaRPr lang="en-GB" dirty="0"/>
          </a:p>
          <a:p>
            <a:pPr marL="0" indent="0" algn="r" rtl="1">
              <a:buNone/>
            </a:pP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موقع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المجموعة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العنقودية للتغذية على شبكة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ال</a:t>
            </a:r>
            <a:r>
              <a:rPr lang="ar-IQ" dirty="0" smtClean="0">
                <a:solidFill>
                  <a:schemeClr val="accent1">
                    <a:lumMod val="75000"/>
                  </a:schemeClr>
                </a:solidFill>
              </a:rPr>
              <a:t>إ</a:t>
            </a:r>
            <a:r>
              <a:rPr lang="ar-SA" dirty="0" err="1" smtClean="0">
                <a:solidFill>
                  <a:schemeClr val="accent1">
                    <a:lumMod val="75000"/>
                  </a:schemeClr>
                </a:solidFill>
              </a:rPr>
              <a:t>نترنت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dirty="0" smtClean="0"/>
              <a:t>https</a:t>
            </a:r>
            <a:r>
              <a:rPr lang="en-US" dirty="0"/>
              <a:t>://www.humanitarianresponse.info/en/operations/country/nutrition</a:t>
            </a:r>
          </a:p>
          <a:p>
            <a:pPr marL="457200" lvl="1" indent="0" algn="r">
              <a:buNone/>
            </a:pPr>
            <a:endParaRPr lang="en-US" dirty="0"/>
          </a:p>
          <a:p>
            <a:pPr marL="457200" lvl="1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2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لمحة عامة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التواجد العملياتي</a:t>
            </a:r>
            <a:endParaRPr lang="en-GB" dirty="0"/>
          </a:p>
          <a:p>
            <a:pPr algn="r" rtl="1"/>
            <a:r>
              <a:rPr lang="ar-SA" dirty="0" smtClean="0"/>
              <a:t>نسبة تحقيق </a:t>
            </a:r>
            <a:r>
              <a:rPr lang="ar-SA" dirty="0"/>
              <a:t>الأهداف </a:t>
            </a:r>
            <a:endParaRPr lang="en-GB" dirty="0"/>
          </a:p>
          <a:p>
            <a:pPr algn="r" rtl="1"/>
            <a:r>
              <a:rPr lang="ar-SA" dirty="0" smtClean="0"/>
              <a:t>أفضل </a:t>
            </a:r>
            <a:r>
              <a:rPr lang="ar-SA" dirty="0"/>
              <a:t>و أسوأ </a:t>
            </a:r>
            <a:r>
              <a:rPr lang="ar-SA" dirty="0" smtClean="0"/>
              <a:t>الشركاء من حيث إعداد التقارير</a:t>
            </a:r>
            <a:endParaRPr lang="en-GB" dirty="0"/>
          </a:p>
          <a:p>
            <a:pPr algn="r" rtl="1"/>
            <a:r>
              <a:rPr lang="ar-SA" dirty="0" smtClean="0"/>
              <a:t>تحديثات </a:t>
            </a:r>
            <a:r>
              <a:rPr lang="ar-SA" dirty="0"/>
              <a:t>اخرى </a:t>
            </a:r>
            <a:r>
              <a:rPr lang="ar-IQ" dirty="0" smtClean="0"/>
              <a:t>إ</a:t>
            </a:r>
            <a:r>
              <a:rPr lang="ar-SA" dirty="0" smtClean="0"/>
              <a:t>ذا </a:t>
            </a:r>
            <a:r>
              <a:rPr lang="ar-SA" dirty="0"/>
              <a:t>دعت الحاجة</a:t>
            </a:r>
            <a:endParaRPr lang="en-GB" dirty="0"/>
          </a:p>
          <a:p>
            <a:pPr algn="r" rtl="1"/>
            <a:r>
              <a:rPr lang="ar-SA" dirty="0" smtClean="0"/>
              <a:t>تحديثات </a:t>
            </a:r>
            <a:r>
              <a:rPr lang="ar-SA" dirty="0"/>
              <a:t>الموقع على شبكة </a:t>
            </a:r>
            <a:r>
              <a:rPr lang="ar-SA" dirty="0" smtClean="0"/>
              <a:t>ال</a:t>
            </a:r>
            <a:r>
              <a:rPr lang="ar-IQ" dirty="0" smtClean="0"/>
              <a:t>إ</a:t>
            </a:r>
            <a:r>
              <a:rPr lang="ar-SA" dirty="0" err="1" smtClean="0"/>
              <a:t>نترنت</a:t>
            </a:r>
            <a:endParaRPr lang="en-GB" dirty="0"/>
          </a:p>
          <a:p>
            <a:pPr algn="r" rtl="1"/>
            <a:r>
              <a:rPr lang="ar-SA" dirty="0"/>
              <a:t>ماهو المطلوب من </a:t>
            </a:r>
            <a:r>
              <a:rPr lang="ar-SA" dirty="0" smtClean="0"/>
              <a:t>الشركاء</a:t>
            </a:r>
            <a:endParaRPr lang="en-GB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0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dirty="0"/>
              <a:t>التواجد العملياتي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الرجاء إ</a:t>
            </a:r>
            <a:r>
              <a:rPr lang="ar-SA" dirty="0" smtClean="0"/>
              <a:t>ضافة </a:t>
            </a:r>
            <a:r>
              <a:rPr lang="ar-SA" dirty="0"/>
              <a:t>جدول </a:t>
            </a:r>
            <a:r>
              <a:rPr lang="ar-SA" dirty="0" smtClean="0"/>
              <a:t>(أو </a:t>
            </a:r>
            <a:r>
              <a:rPr lang="ar-SA" dirty="0"/>
              <a:t>رسم بياني) يعبر عن البرامج </a:t>
            </a:r>
            <a:r>
              <a:rPr lang="ar-SA" dirty="0" smtClean="0"/>
              <a:t>المقامة حاليا </a:t>
            </a:r>
            <a:r>
              <a:rPr lang="en-US" dirty="0" smtClean="0"/>
              <a:t>SC</a:t>
            </a:r>
            <a:r>
              <a:rPr lang="ar-SA" dirty="0"/>
              <a:t>، </a:t>
            </a:r>
            <a:r>
              <a:rPr lang="en-US" dirty="0"/>
              <a:t>OTP</a:t>
            </a:r>
            <a:r>
              <a:rPr lang="ar-SA" dirty="0"/>
              <a:t>، </a:t>
            </a:r>
            <a:r>
              <a:rPr lang="en-US" dirty="0"/>
              <a:t>TSFP</a:t>
            </a:r>
            <a:r>
              <a:rPr lang="ar-SA" dirty="0"/>
              <a:t>، </a:t>
            </a:r>
            <a:r>
              <a:rPr lang="en-US" dirty="0"/>
              <a:t>BSFP</a:t>
            </a:r>
            <a:r>
              <a:rPr lang="ar-SA" dirty="0"/>
              <a:t>، </a:t>
            </a:r>
            <a:r>
              <a:rPr lang="en-US" dirty="0"/>
              <a:t>IYCF</a:t>
            </a:r>
            <a:r>
              <a:rPr lang="ar-SA" dirty="0"/>
              <a:t>، </a:t>
            </a:r>
            <a:r>
              <a:rPr lang="en-US" dirty="0"/>
              <a:t>MN</a:t>
            </a:r>
            <a:r>
              <a:rPr lang="ar-SA" dirty="0"/>
              <a:t> و </a:t>
            </a:r>
            <a:r>
              <a:rPr lang="ar-SA" dirty="0" smtClean="0"/>
              <a:t>ذلك </a:t>
            </a:r>
            <a:r>
              <a:rPr lang="ar-SA" dirty="0"/>
              <a:t>في كل دولة أو محافظة بالمقارنة مع الشهر السابق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96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dirty="0"/>
              <a:t>نسبة تحقيق </a:t>
            </a:r>
            <a:r>
              <a:rPr lang="ar-SA" dirty="0"/>
              <a:t>الأهداف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[الرجاء إضافة الرسم البياني لتوضيح التقدم العام الذي تم </a:t>
            </a:r>
            <a:r>
              <a:rPr lang="ar-IQ" dirty="0" smtClean="0"/>
              <a:t>إ</a:t>
            </a:r>
            <a:r>
              <a:rPr lang="ar-SA" dirty="0" smtClean="0"/>
              <a:t>حرازه نحو</a:t>
            </a:r>
            <a:r>
              <a:rPr lang="en-US" dirty="0" smtClean="0"/>
              <a:t>CRP </a:t>
            </a:r>
            <a:r>
              <a:rPr lang="ar-SA" dirty="0" smtClean="0"/>
              <a:t> و</a:t>
            </a:r>
            <a:r>
              <a:rPr lang="en-US" dirty="0" smtClean="0"/>
              <a:t> </a:t>
            </a:r>
            <a:r>
              <a:rPr lang="ar-SA" dirty="0" smtClean="0"/>
              <a:t>ذلك </a:t>
            </a:r>
            <a:r>
              <a:rPr lang="ar-SA" dirty="0"/>
              <a:t>لكل منطقة من مناطق التدخل الإنساني]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72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dirty="0"/>
              <a:t>معدل إعداد التقارير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الشهري و </a:t>
            </a:r>
            <a:r>
              <a:rPr lang="ar-SA" dirty="0" smtClean="0"/>
              <a:t>الكلي</a:t>
            </a:r>
            <a:endParaRPr lang="en-GB" dirty="0"/>
          </a:p>
          <a:p>
            <a:pPr algn="r" rtl="1"/>
            <a:r>
              <a:rPr lang="ar-SA" dirty="0"/>
              <a:t>عدد التقارير الشهرية المفقودة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54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SA" dirty="0"/>
              <a:t>أفضل الشركاء من حيث </a:t>
            </a:r>
            <a:r>
              <a:rPr lang="ar-IQ" dirty="0"/>
              <a:t>إ</a:t>
            </a:r>
            <a:r>
              <a:rPr lang="ar-SA" dirty="0"/>
              <a:t>عداد التقارير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[</a:t>
            </a:r>
            <a:r>
              <a:rPr lang="ar-IQ" dirty="0" smtClean="0"/>
              <a:t>أ</a:t>
            </a:r>
            <a:r>
              <a:rPr lang="ar-SA" dirty="0" smtClean="0"/>
              <a:t>سماء </a:t>
            </a:r>
            <a:r>
              <a:rPr lang="ar-SA" dirty="0"/>
              <a:t>الشركاء الذين تمكنوا من تسليم جميع التقارير قبل نهاية المهلة المحددة- خلال الأشهر الثلاث </a:t>
            </a:r>
            <a:r>
              <a:rPr lang="ar-SA" dirty="0" smtClean="0"/>
              <a:t>ال</a:t>
            </a:r>
            <a:r>
              <a:rPr lang="ar-IQ" dirty="0" smtClean="0"/>
              <a:t>أ</a:t>
            </a:r>
            <a:r>
              <a:rPr lang="ar-SA" dirty="0" smtClean="0"/>
              <a:t>خيرة</a:t>
            </a:r>
            <a:r>
              <a:rPr lang="ar-SA" dirty="0"/>
              <a:t>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73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SA" dirty="0"/>
              <a:t>أسوء الشركاء </a:t>
            </a:r>
            <a:r>
              <a:rPr lang="ar-SA" dirty="0"/>
              <a:t>من حيث </a:t>
            </a:r>
            <a:r>
              <a:rPr lang="ar-IQ" dirty="0"/>
              <a:t>إ</a:t>
            </a:r>
            <a:r>
              <a:rPr lang="ar-SA" dirty="0"/>
              <a:t>عداد </a:t>
            </a:r>
            <a:r>
              <a:rPr lang="ar-SA" dirty="0"/>
              <a:t>التقارير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IQ" dirty="0"/>
              <a:t>أ</a:t>
            </a:r>
            <a:r>
              <a:rPr lang="ar-SA" dirty="0" smtClean="0"/>
              <a:t>سماء </a:t>
            </a:r>
            <a:r>
              <a:rPr lang="ar-SA" dirty="0"/>
              <a:t>الشركاء الذين لم </a:t>
            </a:r>
            <a:r>
              <a:rPr lang="ar-SA" dirty="0" err="1" smtClean="0"/>
              <a:t>ينجحو</a:t>
            </a:r>
            <a:r>
              <a:rPr lang="ar-IQ" dirty="0" smtClean="0"/>
              <a:t>ا</a:t>
            </a:r>
            <a:r>
              <a:rPr lang="ar-SA" dirty="0" smtClean="0"/>
              <a:t> </a:t>
            </a:r>
            <a:r>
              <a:rPr lang="ar-SA" dirty="0"/>
              <a:t>بتسليم </a:t>
            </a:r>
            <a:r>
              <a:rPr lang="ar-IQ" dirty="0" smtClean="0"/>
              <a:t>أ</a:t>
            </a:r>
            <a:r>
              <a:rPr lang="ar-SA" dirty="0" smtClean="0"/>
              <a:t>كبر </a:t>
            </a:r>
            <a:r>
              <a:rPr lang="ar-SA" dirty="0"/>
              <a:t>عدد من التقارير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28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dirty="0"/>
              <a:t>التحديثات </a:t>
            </a:r>
            <a:r>
              <a:rPr lang="ar-SA" dirty="0" smtClean="0"/>
              <a:t>ال</a:t>
            </a:r>
            <a:r>
              <a:rPr lang="ar-IQ" dirty="0" smtClean="0"/>
              <a:t>أ</a:t>
            </a:r>
            <a:r>
              <a:rPr lang="ar-SA" dirty="0" smtClean="0"/>
              <a:t>خرى حسب </a:t>
            </a:r>
            <a:r>
              <a:rPr lang="ar-SA" dirty="0"/>
              <a:t>الحاجة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[تتضمن </a:t>
            </a:r>
            <a:r>
              <a:rPr lang="ar-IQ" dirty="0" smtClean="0"/>
              <a:t>أ</a:t>
            </a:r>
            <a:r>
              <a:rPr lang="ar-SA" dirty="0" smtClean="0"/>
              <a:t>ي </a:t>
            </a:r>
            <a:r>
              <a:rPr lang="ar-SA" dirty="0"/>
              <a:t>معلومات متعلقة بإدارة المعلومات </a:t>
            </a:r>
            <a:r>
              <a:rPr lang="ar-SA" dirty="0" smtClean="0"/>
              <a:t>والتي </a:t>
            </a:r>
            <a:r>
              <a:rPr lang="ar-SA" dirty="0"/>
              <a:t>ينبغي إ</a:t>
            </a:r>
            <a:r>
              <a:rPr lang="ar-SA" dirty="0" smtClean="0"/>
              <a:t>بلاغ الشركاء عنها كتغير </a:t>
            </a:r>
            <a:r>
              <a:rPr lang="ar-SA" dirty="0"/>
              <a:t>الجدول الزمني لإعداد التقارير، التغيرات في أدوات إعداد التقارير</a:t>
            </a:r>
            <a:r>
              <a:rPr lang="ar-SA" dirty="0" smtClean="0"/>
              <a:t>، </a:t>
            </a:r>
            <a:r>
              <a:rPr lang="ar-SA" dirty="0"/>
              <a:t>النواتج الجديدة، التحديثات من المجموعات العاملة في </a:t>
            </a:r>
            <a:r>
              <a:rPr lang="ar-IQ" dirty="0" smtClean="0"/>
              <a:t>إ</a:t>
            </a:r>
            <a:r>
              <a:rPr lang="ar-SA" dirty="0" smtClean="0"/>
              <a:t>دارة </a:t>
            </a:r>
            <a:r>
              <a:rPr lang="ar-SA" dirty="0"/>
              <a:t>المعلومات، نشر النشرات الجديدة، </a:t>
            </a:r>
            <a:r>
              <a:rPr lang="en-US" dirty="0"/>
              <a:t>OCHA </a:t>
            </a:r>
            <a:r>
              <a:rPr lang="en-US" dirty="0" err="1"/>
              <a:t>SitUpdate</a:t>
            </a:r>
            <a:r>
              <a:rPr lang="en-US" dirty="0"/>
              <a:t> </a:t>
            </a:r>
            <a:r>
              <a:rPr lang="ar-SA" dirty="0"/>
              <a:t> الجديدة الخ.]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83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تحديثات الموقع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/>
              <a:t>https://</a:t>
            </a:r>
            <a:r>
              <a:rPr lang="en-US" sz="2200" dirty="0" smtClean="0"/>
              <a:t>www.humanitarianresponse.info/en/operations/country/nutrition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تسليط الضوء على اهم التغييرات التي تم إجراؤها على الموقع على شبكة </a:t>
            </a:r>
            <a:r>
              <a:rPr lang="ar-SA" dirty="0" smtClean="0"/>
              <a:t>ال</a:t>
            </a:r>
            <a:r>
              <a:rPr lang="ar-IQ" dirty="0" smtClean="0"/>
              <a:t>إ</a:t>
            </a:r>
            <a:r>
              <a:rPr lang="ar-SA" dirty="0" err="1" smtClean="0"/>
              <a:t>نترنت</a:t>
            </a:r>
            <a:r>
              <a:rPr lang="ar-SA" dirty="0" smtClean="0"/>
              <a:t> </a:t>
            </a:r>
            <a:r>
              <a:rPr lang="ar-SA" dirty="0"/>
              <a:t>منذ </a:t>
            </a:r>
            <a:r>
              <a:rPr lang="ar-SA" dirty="0" smtClean="0"/>
              <a:t>ا</a:t>
            </a:r>
            <a:r>
              <a:rPr lang="ar-IQ" dirty="0" smtClean="0"/>
              <a:t>لا</a:t>
            </a:r>
            <a:r>
              <a:rPr lang="ar-SA" dirty="0" err="1" smtClean="0"/>
              <a:t>جتماع</a:t>
            </a:r>
            <a:r>
              <a:rPr lang="ar-SA" dirty="0" smtClean="0"/>
              <a:t> </a:t>
            </a:r>
            <a:r>
              <a:rPr lang="ar-SA" dirty="0"/>
              <a:t>السابق </a:t>
            </a:r>
            <a:r>
              <a:rPr lang="ar-SA" dirty="0" smtClean="0"/>
              <a:t>و</a:t>
            </a:r>
            <a:r>
              <a:rPr lang="ar-IQ" dirty="0" smtClean="0"/>
              <a:t>أ</a:t>
            </a:r>
            <a:r>
              <a:rPr lang="ar-SA" dirty="0" smtClean="0"/>
              <a:t>هم </a:t>
            </a:r>
            <a:r>
              <a:rPr lang="ar-SA" dirty="0"/>
              <a:t>الوثائق التي تم تحميلها على الموقع.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8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473</TotalTime>
  <Words>342</Words>
  <Application>Microsoft Macintosh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المجموعة العنقودية للتغذية في [اسم الدولة] تحديثات إدارة المعلومات</vt:lpstr>
      <vt:lpstr>لمحة عامة </vt:lpstr>
      <vt:lpstr>التواجد العملياتي</vt:lpstr>
      <vt:lpstr>نسبة تحقيق الأهداف</vt:lpstr>
      <vt:lpstr>معدل إعداد التقارير</vt:lpstr>
      <vt:lpstr>أفضل الشركاء من حيث إعداد التقارير</vt:lpstr>
      <vt:lpstr>أسوء الشركاء من حيث إعداد التقارير</vt:lpstr>
      <vt:lpstr>التحديثات الأخرى حسب الحاجة</vt:lpstr>
      <vt:lpstr>تحديثات الموقع https://www.humanitarianresponse.info/en/operations/country/nutrition</vt:lpstr>
      <vt:lpstr>ماهو المطلوب من الشركاء</vt:lpstr>
      <vt:lpstr>PowerPoint Presentation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Sudan Nutrition Cluster Information Management Update</dc:title>
  <dc:creator>Anna Ziolkovska</dc:creator>
  <cp:lastModifiedBy>Sadek Al-Jumaily</cp:lastModifiedBy>
  <cp:revision>27</cp:revision>
  <dcterms:created xsi:type="dcterms:W3CDTF">2014-09-29T09:38:20Z</dcterms:created>
  <dcterms:modified xsi:type="dcterms:W3CDTF">2016-08-31T15:49:35Z</dcterms:modified>
</cp:coreProperties>
</file>