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7" r:id="rId6"/>
    <p:sldId id="264" r:id="rId7"/>
    <p:sldId id="265" r:id="rId8"/>
    <p:sldId id="271" r:id="rId9"/>
    <p:sldId id="270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D6362-C403-4106-B17E-26A60FA166D4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6E740-2B85-428D-912D-224EB717D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49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8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2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6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5497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88" y="6070616"/>
            <a:ext cx="615067" cy="61015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19243" y="6138715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tx2"/>
                </a:solidFill>
              </a:rPr>
              <a:t>[Country] Nutrition Cluster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tx2"/>
                </a:solidFill>
              </a:rPr>
              <a:t>Information Management Update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181600" y="6221806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Date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8077200" y="6221806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E96F012-3372-4A8A-879C-77F8423A2FC0}" type="slidenum">
              <a:rPr lang="en-US" sz="1400" smtClean="0"/>
              <a:t>‹#›</a:t>
            </a:fld>
            <a:endParaRPr lang="en-US" sz="14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2474297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7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9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6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8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3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4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7B928-FF05-4680-B9E6-9CBF46CCBEEC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9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Actualización</a:t>
            </a:r>
            <a:r>
              <a:rPr lang="en-US" dirty="0" smtClean="0">
                <a:solidFill>
                  <a:schemeClr val="tx2"/>
                </a:solidFill>
              </a:rPr>
              <a:t> de la gestión de la información del Clúster de </a:t>
            </a:r>
            <a:r>
              <a:rPr lang="en-US" dirty="0" err="1" smtClean="0">
                <a:solidFill>
                  <a:schemeClr val="tx2"/>
                </a:solidFill>
              </a:rPr>
              <a:t>Nutrición</a:t>
            </a:r>
            <a:r>
              <a:rPr lang="en-US" dirty="0" smtClean="0">
                <a:solidFill>
                  <a:schemeClr val="tx2"/>
                </a:solidFill>
              </a:rPr>
              <a:t> de [País]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[Fecha de la reunión]</a:t>
            </a:r>
          </a:p>
          <a:p>
            <a:r>
              <a:rPr lang="en-US" dirty="0" smtClean="0"/>
              <a:t>[Nombre del Responsable de gestión de la información]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2314"/>
            <a:ext cx="1675731" cy="166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313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 necesitamos de los socios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[Resaltar aquí lo que se necesita de los socios, incluyendo lo que se haya mencionado durante la presentación. Por ejemplo: presentar informes pendientes antes de [fecha], enviar comentarios sobre XX, </a:t>
            </a:r>
            <a:r>
              <a:rPr lang="en-US" dirty="0" err="1" smtClean="0"/>
              <a:t>actualizar</a:t>
            </a:r>
            <a:r>
              <a:rPr lang="en-US" dirty="0" smtClean="0"/>
              <a:t> </a:t>
            </a:r>
            <a:r>
              <a:rPr lang="en-US" dirty="0" smtClean="0"/>
              <a:t>información sobre quién hace qué y </a:t>
            </a:r>
            <a:r>
              <a:rPr lang="en-US" dirty="0" err="1" smtClean="0"/>
              <a:t>dónde</a:t>
            </a:r>
            <a:r>
              <a:rPr lang="en-US" dirty="0" smtClean="0"/>
              <a:t> (3W) antes de [fecha], actualizar listas de contactos antes de [fecha], etc.]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867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381000"/>
            <a:ext cx="8229600" cy="6019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Información de contacto del </a:t>
            </a:r>
            <a:r>
              <a:rPr lang="en-US" dirty="0" smtClean="0">
                <a:solidFill>
                  <a:schemeClr val="tx2"/>
                </a:solidFill>
              </a:rPr>
              <a:t>Responsable de gestión de la información: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/>
              <a:t>	Correo electrónico:</a:t>
            </a:r>
          </a:p>
          <a:p>
            <a:pPr marL="0" indent="0">
              <a:buNone/>
            </a:pPr>
            <a:r>
              <a:rPr lang="en-US" dirty="0"/>
              <a:t>	Tel: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Datos de </a:t>
            </a:r>
            <a:r>
              <a:rPr lang="en-US" dirty="0" err="1">
                <a:solidFill>
                  <a:schemeClr val="tx2"/>
                </a:solidFill>
              </a:rPr>
              <a:t>contacto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smtClean="0">
                <a:solidFill>
                  <a:schemeClr val="tx2"/>
                </a:solidFill>
              </a:rPr>
              <a:t>del Coordinador</a:t>
            </a:r>
            <a:r>
              <a:rPr lang="en-US" dirty="0" smtClean="0">
                <a:solidFill>
                  <a:schemeClr val="tx2"/>
                </a:solidFill>
              </a:rPr>
              <a:t> del Clúster: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/>
              <a:t>	Correo electrónico:</a:t>
            </a:r>
          </a:p>
          <a:p>
            <a:pPr marL="0" indent="0">
              <a:buNone/>
            </a:pPr>
            <a:r>
              <a:rPr lang="en-US" dirty="0"/>
              <a:t>	Tel: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Página web del clúster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  <a:r>
              <a:rPr lang="en-US" dirty="0"/>
              <a:t>https://www.humanitarianresponse.info/en/operations/country/nutrition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2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Información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Presencia operacional</a:t>
            </a:r>
          </a:p>
          <a:p>
            <a:r>
              <a:rPr lang="en-US" dirty="0" smtClean="0"/>
              <a:t>Progreso en el logro de las metas</a:t>
            </a:r>
          </a:p>
          <a:p>
            <a:r>
              <a:rPr lang="en-US" dirty="0" smtClean="0"/>
              <a:t>¿Cuál es el mejor y el peor socio </a:t>
            </a:r>
            <a:r>
              <a:rPr lang="en-US" dirty="0" err="1" smtClean="0"/>
              <a:t>compartiendo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con el </a:t>
            </a:r>
            <a:r>
              <a:rPr lang="en-US" dirty="0" err="1" smtClean="0"/>
              <a:t>Clúster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/>
              <a:t>[Información adicional si es necesaria]</a:t>
            </a:r>
          </a:p>
          <a:p>
            <a:r>
              <a:rPr lang="en-US" dirty="0" smtClean="0"/>
              <a:t>Actualizaciones de la web</a:t>
            </a:r>
          </a:p>
          <a:p>
            <a:r>
              <a:rPr lang="en-US" dirty="0" smtClean="0"/>
              <a:t>Que necesitamos de los socios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09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Presencia operacional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[Tabla (o gráfico), por estado o </a:t>
            </a:r>
            <a:r>
              <a:rPr lang="en-US" dirty="0" err="1" smtClean="0"/>
              <a:t>distrito</a:t>
            </a:r>
            <a:r>
              <a:rPr lang="en-US" dirty="0" smtClean="0"/>
              <a:t> </a:t>
            </a:r>
            <a:r>
              <a:rPr lang="en-US" dirty="0" err="1" smtClean="0"/>
              <a:t>comparando</a:t>
            </a:r>
            <a:r>
              <a:rPr lang="en-US" dirty="0" smtClean="0"/>
              <a:t> con </a:t>
            </a:r>
            <a:r>
              <a:rPr lang="en-US" dirty="0" err="1" smtClean="0"/>
              <a:t>datos</a:t>
            </a:r>
            <a:r>
              <a:rPr lang="en-US" dirty="0" smtClean="0"/>
              <a:t> del </a:t>
            </a:r>
            <a:r>
              <a:rPr lang="en-US" dirty="0" err="1" smtClean="0"/>
              <a:t>mes</a:t>
            </a:r>
            <a:r>
              <a:rPr lang="en-US" dirty="0" smtClean="0"/>
              <a:t> anterior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programas</a:t>
            </a:r>
            <a:r>
              <a:rPr lang="en-US" dirty="0" smtClean="0"/>
              <a:t> </a:t>
            </a:r>
            <a:r>
              <a:rPr lang="en-US" dirty="0" smtClean="0"/>
              <a:t>en </a:t>
            </a:r>
            <a:r>
              <a:rPr lang="en-US" dirty="0" err="1" smtClean="0"/>
              <a:t>curso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centros</a:t>
            </a:r>
            <a:r>
              <a:rPr lang="en-US" dirty="0" smtClean="0"/>
              <a:t> de </a:t>
            </a:r>
            <a:r>
              <a:rPr lang="en-US" dirty="0" err="1" smtClean="0"/>
              <a:t>tratamiento</a:t>
            </a:r>
            <a:r>
              <a:rPr lang="en-US" dirty="0" smtClean="0"/>
              <a:t> </a:t>
            </a:r>
            <a:r>
              <a:rPr lang="en-US" dirty="0" err="1" smtClean="0"/>
              <a:t>hospitalario</a:t>
            </a:r>
            <a:r>
              <a:rPr lang="en-US" dirty="0" smtClean="0"/>
              <a:t> (SC), </a:t>
            </a:r>
            <a:r>
              <a:rPr lang="en-US" dirty="0" smtClean="0"/>
              <a:t>programas terapéuticos ambulatoriosos (OTP), programas de </a:t>
            </a:r>
            <a:r>
              <a:rPr lang="en-US" dirty="0" err="1" smtClean="0"/>
              <a:t>alimentación</a:t>
            </a:r>
            <a:r>
              <a:rPr lang="en-US" dirty="0" smtClean="0"/>
              <a:t> </a:t>
            </a:r>
            <a:r>
              <a:rPr lang="en-US" dirty="0" err="1" smtClean="0"/>
              <a:t>suplementaria</a:t>
            </a:r>
            <a:r>
              <a:rPr lang="en-US" dirty="0" smtClean="0"/>
              <a:t> </a:t>
            </a:r>
            <a:r>
              <a:rPr lang="en-US" dirty="0" smtClean="0"/>
              <a:t>(TSFP), programas de distribución general de alimentación suplementaria (BSFP), programas de alimentación de lactantes y niños pequeños (IYCF) y </a:t>
            </a:r>
            <a:r>
              <a:rPr lang="en-US" dirty="0" err="1" smtClean="0"/>
              <a:t>programas</a:t>
            </a:r>
            <a:r>
              <a:rPr lang="en-US" dirty="0" smtClean="0"/>
              <a:t> de micronutrients(MN)]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961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Progreso en el logro de las metas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[Gráfico mostrando los avances en la implementación del Plan de respuesta a emergencias por cada área de intervención (se recomienda usar gráficos circulares o de barras)]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24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Tasas de </a:t>
            </a:r>
            <a:r>
              <a:rPr lang="en-US" dirty="0" err="1" smtClean="0"/>
              <a:t>respuesta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[Por mes y total]</a:t>
            </a:r>
          </a:p>
          <a:p>
            <a:r>
              <a:rPr lang="en-US" dirty="0" smtClean="0"/>
              <a:t>[Número de informes que faltan al mes]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545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Los </a:t>
            </a:r>
            <a:r>
              <a:rPr lang="en-US" dirty="0" err="1" smtClean="0"/>
              <a:t>mejores</a:t>
            </a:r>
            <a:r>
              <a:rPr lang="en-US" dirty="0" smtClean="0"/>
              <a:t> </a:t>
            </a:r>
            <a:r>
              <a:rPr lang="en-US" dirty="0" err="1" smtClean="0"/>
              <a:t>socios</a:t>
            </a:r>
            <a:r>
              <a:rPr lang="en-US" dirty="0" smtClean="0"/>
              <a:t> </a:t>
            </a:r>
            <a:r>
              <a:rPr lang="en-US" dirty="0" err="1" smtClean="0"/>
              <a:t>compartiendo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con el </a:t>
            </a:r>
            <a:r>
              <a:rPr lang="en-US" dirty="0" err="1" smtClean="0"/>
              <a:t>Clúster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[Nombres de los socios que, en los últimos 3 meses, presentaron todos los </a:t>
            </a:r>
            <a:r>
              <a:rPr lang="en-US" dirty="0" err="1" smtClean="0"/>
              <a:t>informes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smtClean="0"/>
              <a:t>plazos fijados]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732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Los peores </a:t>
            </a:r>
            <a:r>
              <a:rPr lang="en-US" dirty="0" err="1" smtClean="0"/>
              <a:t>socios</a:t>
            </a:r>
            <a:r>
              <a:rPr lang="en-US" dirty="0" smtClean="0"/>
              <a:t> </a:t>
            </a:r>
            <a:r>
              <a:rPr lang="en-US" dirty="0" err="1" smtClean="0"/>
              <a:t>compartiendo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con el </a:t>
            </a:r>
            <a:r>
              <a:rPr lang="en-US" dirty="0" err="1" smtClean="0"/>
              <a:t>Clúster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[Nombre de los socios con un mayor número de informes pendientes de presentar]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286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[Información adicional si es necesaria]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[Cualquier otra información relevante para compartir con los socios, por ejemplo, cambios en el calendario de presentación de informes, cambios en las herramientas de información, </a:t>
            </a:r>
            <a:r>
              <a:rPr lang="en-US" dirty="0" err="1" smtClean="0"/>
              <a:t>nuevos</a:t>
            </a:r>
            <a:r>
              <a:rPr lang="en-US" dirty="0" smtClean="0"/>
              <a:t> </a:t>
            </a:r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smtClean="0"/>
              <a:t>que se </a:t>
            </a:r>
            <a:r>
              <a:rPr lang="en-US" dirty="0" err="1" smtClean="0"/>
              <a:t>hayan</a:t>
            </a:r>
            <a:r>
              <a:rPr lang="en-US" dirty="0" smtClean="0"/>
              <a:t> </a:t>
            </a:r>
            <a:r>
              <a:rPr lang="en-US" dirty="0" err="1" smtClean="0"/>
              <a:t>obtenido</a:t>
            </a:r>
            <a:r>
              <a:rPr lang="en-US" dirty="0" smtClean="0"/>
              <a:t>, actualizaciones de los grupos de trabajo en la gestión de información, </a:t>
            </a:r>
            <a:r>
              <a:rPr lang="en-US" dirty="0"/>
              <a:t>la publicación de un nuevo boletín, nuevo OCHA </a:t>
            </a:r>
            <a:r>
              <a:rPr lang="en-US" dirty="0" smtClean="0"/>
              <a:t>SitUpdate, etc.]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83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Actualización del sitio web</a:t>
            </a:r>
            <a:br>
              <a:rPr lang="en-US" dirty="0"/>
            </a:br>
            <a:r>
              <a:rPr lang="en-US" sz="2200" dirty="0"/>
              <a:t>https: //</a:t>
            </a:r>
            <a:r>
              <a:rPr lang="en-US" sz="2200" dirty="0" smtClean="0"/>
              <a:t>www.humanitarianresponse.info/en/operations/country/nutrition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[Resaltar aquí los cambios realizados en el sitio web desde la última reunión y los principales documentos subidos]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687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423</TotalTime>
  <Words>423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Actualización de la gestión de la información del Clúster de Nutrición de [País]</vt:lpstr>
      <vt:lpstr>Información General</vt:lpstr>
      <vt:lpstr>Presencia operacional</vt:lpstr>
      <vt:lpstr>Progreso en el logro de las metas</vt:lpstr>
      <vt:lpstr>Tasas de respuesta</vt:lpstr>
      <vt:lpstr>Los mejores socios compartiendo información con el Clúster</vt:lpstr>
      <vt:lpstr>Los peores socios compartiendo información con el Clúster</vt:lpstr>
      <vt:lpstr>[Información adicional si es necesaria]</vt:lpstr>
      <vt:lpstr>Actualización del sitio web https: //www.humanitarianresponse.info/en/operations/country/nutrition</vt:lpstr>
      <vt:lpstr>Que necesitamos de los socios</vt:lpstr>
      <vt:lpstr>PowerPoint Presentation</vt:lpstr>
    </vt:vector>
  </TitlesOfParts>
  <Company>UNICEF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Sudan Nutrition Cluster Information Management Update</dc:title>
  <dc:creator>Anna Ziolkovska</dc:creator>
  <cp:lastModifiedBy>Elena Gonzalez</cp:lastModifiedBy>
  <cp:revision>19</cp:revision>
  <dcterms:created xsi:type="dcterms:W3CDTF">2014-09-29T09:38:20Z</dcterms:created>
  <dcterms:modified xsi:type="dcterms:W3CDTF">2016-06-08T20:46:31Z</dcterms:modified>
</cp:coreProperties>
</file>