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7" r:id="rId6"/>
    <p:sldId id="264" r:id="rId7"/>
    <p:sldId id="265" r:id="rId8"/>
    <p:sldId id="271" r:id="rId9"/>
    <p:sldId id="270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333" autoAdjust="0"/>
  </p:normalViewPr>
  <p:slideViewPr>
    <p:cSldViewPr>
      <p:cViewPr varScale="1">
        <p:scale>
          <a:sx n="72" d="100"/>
          <a:sy n="72" d="100"/>
        </p:scale>
        <p:origin x="179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D6362-C403-4106-B17E-26A60FA166D4}" type="datetimeFigureOut">
              <a:rPr lang="en-US" smtClean="0"/>
              <a:t>8/16/2016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6E740-2B85-428D-912D-224EB717DE3A}" type="slidenum">
              <a:rPr lang="en-US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24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5497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8" y="6070616"/>
            <a:ext cx="615067" cy="61015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19243" y="6138715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tx2"/>
                </a:solidFill>
              </a:rPr>
              <a:t>Cluster Nutrition [Pays] –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tx2"/>
                </a:solidFill>
              </a:rPr>
              <a:t>Mise à jour sur la gestion de l’information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181600" y="6221806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2"/>
                </a:solidFill>
              </a:rPr>
              <a:t>Date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077200" y="6221806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E96F012-3372-4A8A-879C-77F8423A2FC0}" type="slidenum">
              <a:rPr lang="en-US" sz="1400" smtClean="0"/>
              <a:t>‹#›</a:t>
            </a:fld>
            <a:endParaRPr lang="fr-FR" sz="14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[Pays] Cluster Nutrition – Mise à jour sur la gestion de l’information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[date de réunion]</a:t>
            </a:r>
          </a:p>
          <a:p>
            <a:r>
              <a:rPr lang="fr-FR" smtClean="0"/>
              <a:t>[nom du RGI]</a:t>
            </a:r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314"/>
            <a:ext cx="1675731" cy="166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13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Ce dont on a besoin de la part des partenaires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[soulignez ici tous les éléments nécessaires à obtenir de la part des partenaires, y compris ce que vous avez déjà mentionné lors de la présentation, à savoir présenter les rapports manquants d’ici xxx, fournir une rétroaction sur quelque chose, mettre à jour 3W d’ici xxx, mettre à jour la liste de contacts d’ici xxx, etc.]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5867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Coordonnées du RGI :</a:t>
            </a:r>
          </a:p>
          <a:p>
            <a:pPr marL="0" indent="0">
              <a:buNone/>
            </a:pPr>
            <a:r>
              <a:rPr lang="en-US" smtClean="0"/>
              <a:t>	</a:t>
            </a:r>
            <a:r>
              <a:rPr lang="fr-FR" smtClean="0"/>
              <a:t>email :</a:t>
            </a:r>
          </a:p>
          <a:p>
            <a:pPr marL="0" indent="0">
              <a:buNone/>
            </a:pPr>
            <a:r>
              <a:rPr lang="en-US" smtClean="0"/>
              <a:t>	</a:t>
            </a:r>
            <a:r>
              <a:rPr lang="fr-FR" smtClean="0"/>
              <a:t>tél. :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Coordonnées du coordonnateur du Cluster :</a:t>
            </a:r>
          </a:p>
          <a:p>
            <a:pPr marL="0" indent="0">
              <a:buNone/>
            </a:pPr>
            <a:r>
              <a:rPr lang="en-US" smtClean="0"/>
              <a:t>	</a:t>
            </a:r>
            <a:r>
              <a:rPr lang="fr-FR" smtClean="0"/>
              <a:t>email :</a:t>
            </a:r>
          </a:p>
          <a:p>
            <a:pPr marL="0" indent="0">
              <a:buNone/>
            </a:pPr>
            <a:r>
              <a:rPr lang="en-US" smtClean="0"/>
              <a:t>	</a:t>
            </a:r>
            <a:r>
              <a:rPr lang="fr-FR" smtClean="0"/>
              <a:t>tél. 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Site Internet du Cluster : </a:t>
            </a:r>
            <a:r>
              <a:rPr lang="fr-FR" smtClean="0"/>
              <a:t>https://www.humanitarianresponse.info/fr/operations/country/nutrition</a:t>
            </a:r>
            <a:endParaRPr lang="fr-FR" dirty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59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Aperçu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Présence opérationnelle</a:t>
            </a:r>
          </a:p>
          <a:p>
            <a:r>
              <a:rPr lang="fr-FR" dirty="0" smtClean="0"/>
              <a:t>Progrès vers la réalisation des objectifs</a:t>
            </a:r>
          </a:p>
          <a:p>
            <a:r>
              <a:rPr lang="fr-FR" dirty="0" smtClean="0"/>
              <a:t>Rapportage : </a:t>
            </a:r>
            <a:r>
              <a:rPr lang="fr-FR" dirty="0"/>
              <a:t>meilleurs </a:t>
            </a:r>
            <a:r>
              <a:rPr lang="fr-FR" dirty="0" smtClean="0"/>
              <a:t>partenaires </a:t>
            </a:r>
            <a:r>
              <a:rPr lang="fr-FR" dirty="0" smtClean="0"/>
              <a:t>et partenaires les moins assidus</a:t>
            </a:r>
            <a:endParaRPr lang="fr-FR" dirty="0" smtClean="0"/>
          </a:p>
          <a:p>
            <a:r>
              <a:rPr lang="fr-FR" dirty="0" smtClean="0"/>
              <a:t>[Autres mises à jour si nécessaire]</a:t>
            </a:r>
          </a:p>
          <a:p>
            <a:r>
              <a:rPr lang="fr-FR" dirty="0" smtClean="0"/>
              <a:t>Mises à jour du site Internet</a:t>
            </a:r>
          </a:p>
          <a:p>
            <a:r>
              <a:rPr lang="fr-FR" dirty="0" smtClean="0"/>
              <a:t>Ce dont on a besoin de la part des partenaires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100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Présence opérationnelle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[tableau (ou graphique) des programmes de CS, CA, PNSC, </a:t>
            </a:r>
            <a:r>
              <a:rPr lang="fr-FR" dirty="0" smtClean="0"/>
              <a:t>BSFP, </a:t>
            </a:r>
            <a:r>
              <a:rPr lang="fr-FR" dirty="0" smtClean="0"/>
              <a:t>ANJE et MN en cours par pays ou État en comparaison avec le mois précédent]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096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Progrès vers la réalisation des objectifs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[diagramme circulaire ou en bâtons recommandé montrant les progrès globaux accomplis en vue du PIC en cours par zone d’intervention]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272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Taux de rapport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[par mois et total]</a:t>
            </a:r>
          </a:p>
          <a:p>
            <a:r>
              <a:rPr lang="fr-FR" smtClean="0"/>
              <a:t>[nombre de rapports manquants par mois]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454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Rapportage: meilleurs partenaires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[noms des partenaires ayant soumis tous les rapports avant la date limite – au cours des 3 derniers mois]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573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 les moins assidus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[noms des partenaires avec le nombre maximum de rapports manquants]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28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[Autres mises à jour selon les besoins]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[toute autre information liée à la GI devant être partagée avec les partenaires, par exemple des changements apportés au calendrier des rapports ou aux outils de rapport, de nouveaux résultats obtenus, des mises à jour sur les groupes de travail sur la GI, la publication d’un nouveau bulletin, de nouvelles mises à jour sur le site </a:t>
            </a:r>
            <a:r>
              <a:rPr lang="fr-FR" dirty="0" smtClean="0"/>
              <a:t>de l’OCHA</a:t>
            </a:r>
            <a:r>
              <a:rPr lang="fr-FR" dirty="0" smtClean="0"/>
              <a:t>, </a:t>
            </a:r>
            <a:r>
              <a:rPr lang="fr-FR" dirty="0" err="1" smtClean="0"/>
              <a:t>etc</a:t>
            </a:r>
            <a:r>
              <a:rPr lang="fr-FR" dirty="0" smtClean="0"/>
              <a:t>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08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Mise à jour du site Internet</a:t>
            </a:r>
            <a:r>
              <a:t/>
            </a:r>
            <a:br/>
            <a:r>
              <a:rPr lang="fr-FR" sz="2200" dirty="0"/>
              <a:t>https://www.humanitarianresponse.info/fr/operations/country/nutrition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[soulignez ici toute modification apportée au site Internet depuis la dernière réunion et les principaux documents téléchargés]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068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315</TotalTime>
  <Words>355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[Pays] Cluster Nutrition – Mise à jour sur la gestion de l’information</vt:lpstr>
      <vt:lpstr>Aperçu</vt:lpstr>
      <vt:lpstr>Présence opérationnelle</vt:lpstr>
      <vt:lpstr>Progrès vers la réalisation des objectifs</vt:lpstr>
      <vt:lpstr>Taux de rapport</vt:lpstr>
      <vt:lpstr>Rapportage: meilleurs partenaires</vt:lpstr>
      <vt:lpstr>Partenaires les moins assidus</vt:lpstr>
      <vt:lpstr>[Autres mises à jour selon les besoins]</vt:lpstr>
      <vt:lpstr>Mise à jour du site Internet https://www.humanitarianresponse.info/fr/operations/country/nutrition</vt:lpstr>
      <vt:lpstr>Ce dont on a besoin de la part des partenaires</vt:lpstr>
      <vt:lpstr>PowerPoint Presentation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Sudan Nutrition Cluster Information Management Update</dc:title>
  <dc:creator>Anna Ziolkovska</dc:creator>
  <cp:lastModifiedBy>Anna K</cp:lastModifiedBy>
  <cp:revision>16</cp:revision>
  <dcterms:created xsi:type="dcterms:W3CDTF">2014-09-29T09:38:20Z</dcterms:created>
  <dcterms:modified xsi:type="dcterms:W3CDTF">2016-08-16T10:11:55Z</dcterms:modified>
</cp:coreProperties>
</file>