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115" d="100"/>
          <a:sy n="115" d="100"/>
        </p:scale>
        <p:origin x="153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p="http://schemas.openxmlformats.org/presentationml/2006/main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="http://schemas.openxmlformats.org/drawingml/2006/main" xmlns:r="http://schemas.openxmlformats.org/officeDocument/2006/relationships" xmlns:a14="http://schemas.microsoft.com/office/drawing/2010/main" xmlns:mc="http://schemas.openxmlformats.org/markup-compatibility/2006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xmlns:a="http://schemas.openxmlformats.org/drawingml/2006/main"/>
            <a:fld id="{709D6362-C403-4106-B17E-26A60FA166D4}" type="datetimeFigureOut">
              <a:rPr lang="en-US" smtClean="0"/>
              <a:t>11/9/2015</a:t>
            </a:fld>
            <a:endParaRPr xmlns:a="http://schemas.openxmlformats.org/drawingml/2006/main"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xmlns:a="http://schemas.openxmlformats.org/drawingml/2006/main"/>
            <a:fld id="{BBE6E740-2B85-428D-912D-224EB717DE3A}" type="slidenum">
              <a:rPr lang="en-US" smtClean="0"/>
              <a:t>‹#›</a:t>
            </a:fld>
            <a:endParaRPr xmlns:a="http://schemas.openxmlformats.org/drawingml/2006/main" lang="fr-FR"/>
          </a:p>
        </p:txBody>
      </p:sp>
    </p:spTree>
    <p:extLst>
      <p:ext uri="{BB962C8B-B14F-4D97-AF65-F5344CB8AC3E}">
        <p14:creationId xmlns:p14="http://schemas.microsoft.com/office/powerpoint/2010/main" val="290524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?>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04800"/>
            <a:ext cx="1600200" cy="158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285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rgbClr val="0070C0"/>
                </a:solidFill>
              </a:rPr>
              <a:t>[Country] Nutrition Cluster</a:t>
            </a:r>
          </a:p>
          <a:p>
            <a:pPr algn="l">
              <a:defRPr/>
            </a:pPr>
            <a:r>
              <a:rPr lang="en-US" dirty="0" smtClean="0">
                <a:solidFill>
                  <a:srgbClr val="0070C0"/>
                </a:solidFill>
              </a:rPr>
              <a:t>[Presentation title]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59" y="6186207"/>
            <a:ext cx="615067" cy="61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523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rgbClr val="0070C0"/>
                </a:solidFill>
              </a:rPr>
              <a:t>[Country] Nutrition Cluster</a:t>
            </a:r>
          </a:p>
          <a:p>
            <a:pPr algn="l">
              <a:defRPr/>
            </a:pPr>
            <a:r>
              <a:rPr lang="en-US" dirty="0" smtClean="0">
                <a:solidFill>
                  <a:srgbClr val="0070C0"/>
                </a:solidFill>
              </a:rPr>
              <a:t>[Presentation title]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59" y="6186207"/>
            <a:ext cx="615067" cy="61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867106"/>
      </p:ext>
    </p:extLst>
  </p:cSld>
  <p:clrMapOvr>
    <a:masterClrMapping/>
  </p:clrMapOvr>
</p:sldLayout>
</file>

<file path=ppt/slideLayouts/slideLayout2.xml><?xml version="1.0" encoding="utf-8"?>
<p:sldLayout xmlns:p="http://schemas.openxmlformats.org/presentationml/2006/main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="http://schemas.openxmlformats.org/drawingml/2006/main" xmlns:r="http://schemas.openxmlformats.org/officeDocument/2006/relationships" xmlns:a14="http://schemas.microsoft.com/office/drawing/2010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5497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7200" y="1417638"/>
            <a:ext cx="822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5301048" y="6356349"/>
            <a:ext cx="1066800" cy="365125"/>
          </a:xfrm>
        </p:spPr>
        <p:txBody>
          <a:bodyPr/>
          <a:lstStyle/>
          <a:p>
            <a:fld id="{60E7B928-FF05-4680-B9E6-9CBF46CCBEEC}" type="datetimeFigureOut">
              <a:rPr lang="en-US" smtClean="0"/>
              <a:t>11/9/2015</a:t>
            </a:fld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4"/>
          <p:cNvSpPr txBox="1">
            <a:spLocks/>
          </p:cNvSpPr>
          <p:nvPr userDrawn="1"/>
        </p:nvSpPr>
        <p:spPr>
          <a:xfrm>
            <a:off x="1000896" y="633017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xmlns:a="http://schemas.openxmlformats.org/drawingml/2006/main" algn="l">
              <a:defRPr/>
            </a:pPr>
            <a:r>
              <a:rPr xmlns:a="http://schemas.openxmlformats.org/drawingml/2006/main" lang="fr-FR" dirty="0" smtClean="0">
                <a:solidFill>
                  <a:srgbClr val="0070C0"/>
                </a:solidFill>
              </a:rPr>
              <a:t>Cluster Nutrition [Pays] –</a:t>
            </a:r>
          </a:p>
          <a:p>
            <a:pPr xmlns:a="http://schemas.openxmlformats.org/drawingml/2006/main" algn="l">
              <a:defRPr/>
            </a:pPr>
            <a:r>
              <a:rPr xmlns:a="http://schemas.openxmlformats.org/drawingml/2006/main" lang="fr-FR" dirty="0" smtClean="0">
                <a:solidFill>
                  <a:srgbClr val="0070C0"/>
                </a:solidFill>
              </a:rPr>
              <a:t>[Titre de la présentation]</a:t>
            </a:r>
            <a:endParaRPr xmlns:a="http://schemas.openxmlformats.org/drawingml/2006/main" lang="fr-FR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val="0"/>
              </a:ext>
            </a:extLst>
          </a:blip>
          <a:stretch>
            <a:fillRect/>
          </a:stretch>
        </p:blipFill>
        <p:spPr>
          <a:xfrm>
            <a:off x="306859" y="6186207"/>
            <a:ext cx="615067" cy="61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474297"/>
      </p:ext>
    </p:extLst>
  </p:cSld>
  <p:clrMapOvr>
    <a:masterClrMapping/>
  </p:clrMapOvr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11/9/2015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304800"/>
            <a:ext cx="1600200" cy="158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2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rgbClr val="0070C0"/>
                </a:solidFill>
              </a:rPr>
              <a:t>[Country] Nutrition Cluster</a:t>
            </a:r>
          </a:p>
          <a:p>
            <a:pPr algn="l">
              <a:defRPr/>
            </a:pPr>
            <a:r>
              <a:rPr lang="en-US" dirty="0" smtClean="0">
                <a:solidFill>
                  <a:srgbClr val="0070C0"/>
                </a:solidFill>
              </a:rPr>
              <a:t>[Presentation title]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59" y="6186207"/>
            <a:ext cx="615067" cy="61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075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rgbClr val="0070C0"/>
                </a:solidFill>
              </a:rPr>
              <a:t>[Country] Nutrition Cluster</a:t>
            </a:r>
          </a:p>
          <a:p>
            <a:pPr algn="l">
              <a:defRPr/>
            </a:pPr>
            <a:r>
              <a:rPr lang="en-US" dirty="0" smtClean="0">
                <a:solidFill>
                  <a:srgbClr val="0070C0"/>
                </a:solidFill>
              </a:rPr>
              <a:t>[Presentation title]</a:t>
            </a:r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59" y="6186207"/>
            <a:ext cx="615067" cy="61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39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rgbClr val="0070C0"/>
                </a:solidFill>
              </a:rPr>
              <a:t>[Country] Nutrition Cluster</a:t>
            </a:r>
          </a:p>
          <a:p>
            <a:pPr algn="l">
              <a:defRPr/>
            </a:pPr>
            <a:r>
              <a:rPr lang="en-US" dirty="0" smtClean="0">
                <a:solidFill>
                  <a:srgbClr val="0070C0"/>
                </a:solidFill>
              </a:rPr>
              <a:t>[Presentation title]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59" y="6186207"/>
            <a:ext cx="615067" cy="61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6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rgbClr val="0070C0"/>
                </a:solidFill>
              </a:rPr>
              <a:t>[Country] Nutrition Cluster</a:t>
            </a:r>
          </a:p>
          <a:p>
            <a:pPr algn="l">
              <a:defRPr/>
            </a:pPr>
            <a:r>
              <a:rPr lang="en-US" dirty="0" smtClean="0">
                <a:solidFill>
                  <a:srgbClr val="0070C0"/>
                </a:solidFill>
              </a:rPr>
              <a:t>[Presentation title]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59" y="6186207"/>
            <a:ext cx="615067" cy="61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187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rgbClr val="0070C0"/>
                </a:solidFill>
              </a:rPr>
              <a:t>[Country] Nutrition Cluster</a:t>
            </a:r>
          </a:p>
          <a:p>
            <a:pPr algn="l">
              <a:defRPr/>
            </a:pPr>
            <a:r>
              <a:rPr lang="en-US" dirty="0" smtClean="0">
                <a:solidFill>
                  <a:srgbClr val="0070C0"/>
                </a:solidFill>
              </a:rPr>
              <a:t>[Presentation title]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59" y="6186207"/>
            <a:ext cx="615067" cy="61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38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11/9/2015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solidFill>
                  <a:srgbClr val="0070C0"/>
                </a:solidFill>
              </a:rPr>
              <a:t>[Country] Nutrition Cluster</a:t>
            </a:r>
          </a:p>
          <a:p>
            <a:pPr algn="l">
              <a:defRPr/>
            </a:pPr>
            <a:r>
              <a:rPr lang="en-US" dirty="0" smtClean="0">
                <a:solidFill>
                  <a:srgbClr val="0070C0"/>
                </a:solidFill>
              </a:rPr>
              <a:t>[Presentation title]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59" y="6186207"/>
            <a:ext cx="615067" cy="61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546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01048" y="6356349"/>
            <a:ext cx="1066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7B928-FF05-4680-B9E6-9CBF46CCBEEC}" type="datetimeFigureOut">
              <a:rPr lang="en-US" smtClean="0"/>
              <a:t>11/9/2015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0896" y="633017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defRPr/>
            </a:pPr>
            <a:r>
              <a:rPr lang="en-US" dirty="0" smtClean="0">
                <a:solidFill>
                  <a:srgbClr val="0070C0"/>
                </a:solidFill>
              </a:rPr>
              <a:t>[Country] Nutrition Cluster</a:t>
            </a:r>
          </a:p>
          <a:p>
            <a:pPr algn="l">
              <a:defRPr/>
            </a:pPr>
            <a:r>
              <a:rPr lang="en-US" dirty="0" smtClean="0">
                <a:solidFill>
                  <a:srgbClr val="0070C0"/>
                </a:solidFill>
              </a:rPr>
              <a:t>[Presentation title]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92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521607"/>
      </p:ext>
    </p:extLst>
  </p:cSld>
  <p:clrMapOvr>
    <a:masterClrMapping/>
  </p:clrMapOvr>
</p:sld>
</file>

<file path=ppt/slides/slide2.xml><?xml version="1.0" encoding="utf-8"?>
<p:sld xmlns:p="http://schemas.openxmlformats.org/presentationml/2006/main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="http://schemas.openxmlformats.org/drawingml/2006/main" xmlns:r="http://schemas.openxmlformats.org/officeDocument/2006/relationships" xmlns:a14="http://schemas.microsoft.com/office/drawing/2010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xmlns:a="http://schemas.openxmlformats.org/drawingml/2006/main"/>
            <a:fld id="{F0C81B05-0BCD-4CBA-BA6D-EAD3105B4FC4}" type="datetime1">
              <a:rPr lang="en-US" smtClean="0"/>
              <a:t>11/9/2015</a:t>
            </a:fld>
            <a:endParaRPr xmlns:a="http://schemas.openxmlformats.org/drawingml/2006/main" lang="fr-FR" dirty="0"/>
          </a:p>
        </p:txBody>
      </p:sp>
    </p:spTree>
    <p:extLst>
      <p:ext uri="{BB962C8B-B14F-4D97-AF65-F5344CB8AC3E}">
        <p14:creationId xmlns:p14="http://schemas.microsoft.com/office/powerpoint/2010/main" val="3841952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160</TotalTime>
  <Words>1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UNICEF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South Sudan Nutrition Cluster Information Management Update</dc:title>
  <dc:creator>Anna Ziolkovska</dc:creator>
  <cp:lastModifiedBy>Anna Ziolkovska</cp:lastModifiedBy>
  <cp:revision>17</cp:revision>
  <dcterms:created xsi:type="dcterms:W3CDTF">2014-09-29T09:38:20Z</dcterms:created>
  <dcterms:modified xsi:type="dcterms:W3CDTF">2015-11-09T11:10:06Z</dcterms:modified>
</cp:coreProperties>
</file>