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7BC5F-37AF-4AF6-96CE-C48C8EFA4CD6}" type="datetimeFigureOut">
              <a:rPr lang="en-GB" smtClean="0"/>
              <a:t>28/07/2016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A8D52-E456-42B5-B0A5-64D79B11F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53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A8D52-E456-42B5-B0A5-64D79B11FA5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050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A8D52-E456-42B5-B0A5-64D79B11FA5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915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9830-F2E4-49C4-905A-13723713CB77}" type="datetime1">
              <a:rPr lang="en-GB" smtClean="0"/>
              <a:t>28/07/2016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AE" smtClean="0"/>
              <a:t>المجموعة العنقودية للتغذية في [اسم الدولة]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14C5-3191-46A5-B0BB-1A4EE96E4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27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A29E-D8C0-470F-9FB3-3F84983B22BC}" type="datetime1">
              <a:rPr lang="en-GB" smtClean="0"/>
              <a:t>28/07/2016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AE" smtClean="0"/>
              <a:t>المجموعة العنقودية للتغذية في [اسم الدولة]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14C5-3191-46A5-B0BB-1A4EE96E4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16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CC9E-BA4F-49F8-949A-CB50FB76E721}" type="datetime1">
              <a:rPr lang="en-GB" smtClean="0"/>
              <a:t>28/07/2016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AE" smtClean="0"/>
              <a:t>المجموعة العنقودية للتغذية في [اسم الدولة]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14C5-3191-46A5-B0BB-1A4EE96E4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36A4-68FA-402B-9D7A-2364A10552CD}" type="datetime1">
              <a:rPr lang="en-GB" smtClean="0"/>
              <a:t>28/07/2016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AE" smtClean="0"/>
              <a:t>المجموعة العنقودية للتغذية في [اسم الدولة]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14C5-3191-46A5-B0BB-1A4EE96E4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96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C6E8-F4FE-4AB2-B339-6EA763F568BA}" type="datetime1">
              <a:rPr lang="en-GB" smtClean="0"/>
              <a:t>28/07/2016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AE" smtClean="0"/>
              <a:t>المجموعة العنقودية للتغذية في [اسم الدولة]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14C5-3191-46A5-B0BB-1A4EE96E4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17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F040C-3B37-4F5B-AD59-9BB5E45229A5}" type="datetime1">
              <a:rPr lang="en-GB" smtClean="0"/>
              <a:t>28/07/2016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AE" smtClean="0"/>
              <a:t>المجموعة العنقودية للتغذية في [اسم الدولة]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14C5-3191-46A5-B0BB-1A4EE96E4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81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47EC-B40D-4B0E-8E52-8471768C6C81}" type="datetime1">
              <a:rPr lang="en-GB" smtClean="0"/>
              <a:t>28/07/2016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AE" smtClean="0"/>
              <a:t>المجموعة العنقودية للتغذية في [اسم الدولة]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14C5-3191-46A5-B0BB-1A4EE96E4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1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7FF5-7051-4A29-851E-F41CCE3C27DC}" type="datetime1">
              <a:rPr lang="en-GB" smtClean="0"/>
              <a:t>28/07/2016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AE" smtClean="0"/>
              <a:t>المجموعة العنقودية للتغذية في [اسم الدولة]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14C5-3191-46A5-B0BB-1A4EE96E4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389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0514-CB23-4E2F-BE9D-D172E6D8787B}" type="datetime1">
              <a:rPr lang="en-GB" smtClean="0"/>
              <a:t>28/07/2016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AE" smtClean="0"/>
              <a:t>المجموعة العنقودية للتغذية في [اسم الدولة]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14C5-3191-46A5-B0BB-1A4EE96E4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45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E801-36F6-4674-A64F-A9F275A4B6E9}" type="datetime1">
              <a:rPr lang="en-GB" smtClean="0"/>
              <a:t>28/07/2016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AE" smtClean="0"/>
              <a:t>المجموعة العنقودية للتغذية في [اسم الدولة]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14C5-3191-46A5-B0BB-1A4EE96E4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59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87F99-32A0-4DF8-A60C-B1356FD5DC93}" type="datetime1">
              <a:rPr lang="en-GB" smtClean="0"/>
              <a:t>28/07/2016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AE" smtClean="0"/>
              <a:t>المجموعة العنقودية للتغذية في [اسم الدولة]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14C5-3191-46A5-B0BB-1A4EE96E4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75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D9FAC-DC0D-454B-B25E-4830AFE7DEBC}" type="datetime1">
              <a:rPr lang="en-GB" smtClean="0"/>
              <a:t>28/07/2016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AE" smtClean="0"/>
              <a:t>المجموعة العنقودية للتغذية في [اسم الدولة]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A14C5-3191-46A5-B0BB-1A4EE96E4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975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24249"/>
            <a:ext cx="10515600" cy="13255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60863"/>
            <a:ext cx="10515600" cy="2599574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2632" y="-196233"/>
            <a:ext cx="2021306" cy="2021306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84481"/>
            <a:ext cx="2743200" cy="365125"/>
          </a:xfrm>
        </p:spPr>
        <p:txBody>
          <a:bodyPr/>
          <a:lstStyle/>
          <a:p>
            <a:fld id="{EB66F38C-22C4-401E-A662-AF0D687CA67F}" type="datetime1">
              <a:rPr lang="en-GB" smtClean="0"/>
              <a:t>28/07/2016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3509" y="5963094"/>
            <a:ext cx="4126832" cy="786512"/>
          </a:xfrm>
        </p:spPr>
        <p:txBody>
          <a:bodyPr/>
          <a:lstStyle/>
          <a:p>
            <a:pPr rtl="1"/>
            <a:r>
              <a:rPr lang="ar-SA" b="1" dirty="0">
                <a:solidFill>
                  <a:schemeClr val="accent1">
                    <a:lumMod val="75000"/>
                  </a:schemeClr>
                </a:solidFill>
              </a:rPr>
              <a:t>المجموعة العنقودية للتغذية في [اسم الدولة]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rtl="1"/>
            <a:r>
              <a:rPr lang="ar-SA" b="1" dirty="0">
                <a:solidFill>
                  <a:schemeClr val="accent1">
                    <a:lumMod val="75000"/>
                  </a:schemeClr>
                </a:solidFill>
              </a:rPr>
              <a:t>[عنوان المحاضرة]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0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1E09-882E-4746-A69D-F30BF20BFD76}" type="datetime1">
              <a:rPr lang="en-GB" smtClean="0"/>
              <a:t>28/07/2016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AE" smtClean="0"/>
              <a:t>المجموعة العنقودية للتغذية في [اسم الدولة]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490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24</Words>
  <Application>Microsoft Office PowerPoint</Application>
  <PresentationFormat>Widescreen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Action Against Hunger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Khaled Ghafir</dc:creator>
  <cp:lastModifiedBy>Khaled Ghafir</cp:lastModifiedBy>
  <cp:revision>1</cp:revision>
  <dcterms:created xsi:type="dcterms:W3CDTF">2016-07-28T08:30:59Z</dcterms:created>
  <dcterms:modified xsi:type="dcterms:W3CDTF">2016-07-28T08:40:33Z</dcterms:modified>
</cp:coreProperties>
</file>