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6" r:id="rId7"/>
    <p:sldMasterId id="2147483669" r:id="rId8"/>
  </p:sldMasterIdLst>
  <p:notesMasterIdLst>
    <p:notesMasterId r:id="rId14"/>
  </p:notesMasterIdLst>
  <p:handoutMasterIdLst>
    <p:handoutMasterId r:id="rId15"/>
  </p:handoutMasterIdLst>
  <p:sldIdLst>
    <p:sldId id="259" r:id="rId9"/>
    <p:sldId id="272" r:id="rId10"/>
    <p:sldId id="258" r:id="rId11"/>
    <p:sldId id="271" r:id="rId12"/>
    <p:sldId id="269"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08285"/>
    <a:srgbClr val="4A8DAA"/>
    <a:srgbClr val="80C2DE"/>
    <a:srgbClr val="6BBEE1"/>
    <a:srgbClr val="87BDD5"/>
    <a:srgbClr val="82BBD4"/>
    <a:srgbClr val="94C5DA"/>
    <a:srgbClr val="7ECAEA"/>
    <a:srgbClr val="74C6E9"/>
    <a:srgbClr val="EE35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2BED7AA-E4DD-4220-B92F-10EF0092BE55}" v="54" dt="2019-11-11T10:33:12.58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775" autoAdjust="0"/>
  </p:normalViewPr>
  <p:slideViewPr>
    <p:cSldViewPr>
      <p:cViewPr varScale="1">
        <p:scale>
          <a:sx n="102" d="100"/>
          <a:sy n="102" d="100"/>
        </p:scale>
        <p:origin x="168" y="1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74" d="100"/>
          <a:sy n="74" d="100"/>
        </p:scale>
        <p:origin x="-3366" y="-10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2.xml"/><Relationship Id="rId13" Type="http://schemas.openxmlformats.org/officeDocument/2006/relationships/slide" Target="slides/slide5.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Master" Target="slideMasters/slideMaster1.xml"/><Relationship Id="rId12" Type="http://schemas.openxmlformats.org/officeDocument/2006/relationships/slide" Target="slides/slide4.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customXml" Target="../customXml/item6.xml"/><Relationship Id="rId11" Type="http://schemas.openxmlformats.org/officeDocument/2006/relationships/slide" Target="slides/slide3.xml"/><Relationship Id="rId5" Type="http://schemas.openxmlformats.org/officeDocument/2006/relationships/customXml" Target="../customXml/item5.xml"/><Relationship Id="rId15" Type="http://schemas.openxmlformats.org/officeDocument/2006/relationships/handoutMaster" Target="handoutMasters/handoutMaster1.xml"/><Relationship Id="rId10" Type="http://schemas.openxmlformats.org/officeDocument/2006/relationships/slide" Target="slides/slide2.xml"/><Relationship Id="rId19" Type="http://schemas.openxmlformats.org/officeDocument/2006/relationships/tableStyles" Target="tableStyles.xml"/><Relationship Id="rId4" Type="http://schemas.openxmlformats.org/officeDocument/2006/relationships/customXml" Target="../customXml/item4.xml"/><Relationship Id="rId9" Type="http://schemas.openxmlformats.org/officeDocument/2006/relationships/slide" Target="slides/slide1.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iogo Loureiro Jurema" userId="9dfde3f0-34dd-48c5-90ef-eaf27597f482" providerId="ADAL" clId="{32BED7AA-E4DD-4220-B92F-10EF0092BE55}"/>
    <pc:docChg chg="undo custSel modMainMaster">
      <pc:chgData name="Diogo Loureiro Jurema" userId="9dfde3f0-34dd-48c5-90ef-eaf27597f482" providerId="ADAL" clId="{32BED7AA-E4DD-4220-B92F-10EF0092BE55}" dt="2019-11-11T10:33:12.585" v="53"/>
      <pc:docMkLst>
        <pc:docMk/>
      </pc:docMkLst>
      <pc:sldMasterChg chg="addSp delSp modSp modSldLayout">
        <pc:chgData name="Diogo Loureiro Jurema" userId="9dfde3f0-34dd-48c5-90ef-eaf27597f482" providerId="ADAL" clId="{32BED7AA-E4DD-4220-B92F-10EF0092BE55}" dt="2019-11-11T10:32:57.291" v="52" actId="1037"/>
        <pc:sldMasterMkLst>
          <pc:docMk/>
          <pc:sldMasterMk cId="1568514730" sldId="2147483666"/>
        </pc:sldMasterMkLst>
        <pc:grpChg chg="del">
          <ac:chgData name="Diogo Loureiro Jurema" userId="9dfde3f0-34dd-48c5-90ef-eaf27597f482" providerId="ADAL" clId="{32BED7AA-E4DD-4220-B92F-10EF0092BE55}" dt="2019-11-11T10:29:58.480" v="0" actId="478"/>
          <ac:grpSpMkLst>
            <pc:docMk/>
            <pc:sldMasterMk cId="1568514730" sldId="2147483666"/>
            <ac:grpSpMk id="3" creationId="{00000000-0000-0000-0000-000000000000}"/>
          </ac:grpSpMkLst>
        </pc:grpChg>
        <pc:grpChg chg="add mod">
          <ac:chgData name="Diogo Loureiro Jurema" userId="9dfde3f0-34dd-48c5-90ef-eaf27597f482" providerId="ADAL" clId="{32BED7AA-E4DD-4220-B92F-10EF0092BE55}" dt="2019-11-11T10:32:57.291" v="52" actId="1037"/>
          <ac:grpSpMkLst>
            <pc:docMk/>
            <pc:sldMasterMk cId="1568514730" sldId="2147483666"/>
            <ac:grpSpMk id="7" creationId="{C6931B8C-570E-40CB-B83A-A3C1BFAA0AE2}"/>
          </ac:grpSpMkLst>
        </pc:grpChg>
        <pc:picChg chg="del">
          <ac:chgData name="Diogo Loureiro Jurema" userId="9dfde3f0-34dd-48c5-90ef-eaf27597f482" providerId="ADAL" clId="{32BED7AA-E4DD-4220-B92F-10EF0092BE55}" dt="2019-11-11T10:30:27.675" v="5" actId="478"/>
          <ac:picMkLst>
            <pc:docMk/>
            <pc:sldMasterMk cId="1568514730" sldId="2147483666"/>
            <ac:picMk id="2" creationId="{00000000-0000-0000-0000-000000000000}"/>
          </ac:picMkLst>
        </pc:picChg>
        <pc:picChg chg="add mod">
          <ac:chgData name="Diogo Loureiro Jurema" userId="9dfde3f0-34dd-48c5-90ef-eaf27597f482" providerId="ADAL" clId="{32BED7AA-E4DD-4220-B92F-10EF0092BE55}" dt="2019-11-11T10:32:57.291" v="52" actId="1037"/>
          <ac:picMkLst>
            <pc:docMk/>
            <pc:sldMasterMk cId="1568514730" sldId="2147483666"/>
            <ac:picMk id="11" creationId="{D316984A-B6BD-4F09-967B-6FA9BECAB216}"/>
          </ac:picMkLst>
        </pc:picChg>
        <pc:sldLayoutChg chg="delSp">
          <pc:chgData name="Diogo Loureiro Jurema" userId="9dfde3f0-34dd-48c5-90ef-eaf27597f482" providerId="ADAL" clId="{32BED7AA-E4DD-4220-B92F-10EF0092BE55}" dt="2019-11-11T10:31:26.176" v="14" actId="478"/>
          <pc:sldLayoutMkLst>
            <pc:docMk/>
            <pc:sldMasterMk cId="1568514730" sldId="2147483666"/>
            <pc:sldLayoutMk cId="0" sldId="2147483661"/>
          </pc:sldLayoutMkLst>
          <pc:grpChg chg="del">
            <ac:chgData name="Diogo Loureiro Jurema" userId="9dfde3f0-34dd-48c5-90ef-eaf27597f482" providerId="ADAL" clId="{32BED7AA-E4DD-4220-B92F-10EF0092BE55}" dt="2019-11-11T10:31:26.176" v="14" actId="478"/>
            <ac:grpSpMkLst>
              <pc:docMk/>
              <pc:sldMasterMk cId="1568514730" sldId="2147483666"/>
              <pc:sldLayoutMk cId="0" sldId="2147483661"/>
              <ac:grpSpMk id="6" creationId="{00000000-0000-0000-0000-000000000000}"/>
            </ac:grpSpMkLst>
          </pc:grpChg>
          <pc:picChg chg="del">
            <ac:chgData name="Diogo Loureiro Jurema" userId="9dfde3f0-34dd-48c5-90ef-eaf27597f482" providerId="ADAL" clId="{32BED7AA-E4DD-4220-B92F-10EF0092BE55}" dt="2019-11-11T10:31:22.810" v="13" actId="478"/>
            <ac:picMkLst>
              <pc:docMk/>
              <pc:sldMasterMk cId="1568514730" sldId="2147483666"/>
              <pc:sldLayoutMk cId="0" sldId="2147483661"/>
              <ac:picMk id="10" creationId="{00000000-0000-0000-0000-000000000000}"/>
            </ac:picMkLst>
          </pc:picChg>
        </pc:sldLayoutChg>
        <pc:sldLayoutChg chg="delSp">
          <pc:chgData name="Diogo Loureiro Jurema" userId="9dfde3f0-34dd-48c5-90ef-eaf27597f482" providerId="ADAL" clId="{32BED7AA-E4DD-4220-B92F-10EF0092BE55}" dt="2019-11-11T10:31:06.034" v="11" actId="478"/>
          <pc:sldLayoutMkLst>
            <pc:docMk/>
            <pc:sldMasterMk cId="1568514730" sldId="2147483666"/>
            <pc:sldLayoutMk cId="2588091789" sldId="2147483667"/>
          </pc:sldLayoutMkLst>
          <pc:grpChg chg="del">
            <ac:chgData name="Diogo Loureiro Jurema" userId="9dfde3f0-34dd-48c5-90ef-eaf27597f482" providerId="ADAL" clId="{32BED7AA-E4DD-4220-B92F-10EF0092BE55}" dt="2019-11-11T10:31:06.034" v="11" actId="478"/>
            <ac:grpSpMkLst>
              <pc:docMk/>
              <pc:sldMasterMk cId="1568514730" sldId="2147483666"/>
              <pc:sldLayoutMk cId="2588091789" sldId="2147483667"/>
              <ac:grpSpMk id="4" creationId="{00000000-0000-0000-0000-000000000000}"/>
            </ac:grpSpMkLst>
          </pc:grpChg>
          <pc:grpChg chg="del">
            <ac:chgData name="Diogo Loureiro Jurema" userId="9dfde3f0-34dd-48c5-90ef-eaf27597f482" providerId="ADAL" clId="{32BED7AA-E4DD-4220-B92F-10EF0092BE55}" dt="2019-11-11T10:31:03.937" v="10" actId="478"/>
            <ac:grpSpMkLst>
              <pc:docMk/>
              <pc:sldMasterMk cId="1568514730" sldId="2147483666"/>
              <pc:sldLayoutMk cId="2588091789" sldId="2147483667"/>
              <ac:grpSpMk id="10" creationId="{00000000-0000-0000-0000-000000000000}"/>
            </ac:grpSpMkLst>
          </pc:grpChg>
        </pc:sldLayoutChg>
        <pc:sldLayoutChg chg="delSp">
          <pc:chgData name="Diogo Loureiro Jurema" userId="9dfde3f0-34dd-48c5-90ef-eaf27597f482" providerId="ADAL" clId="{32BED7AA-E4DD-4220-B92F-10EF0092BE55}" dt="2019-11-11T10:31:37.762" v="15" actId="478"/>
          <pc:sldLayoutMkLst>
            <pc:docMk/>
            <pc:sldMasterMk cId="1568514730" sldId="2147483666"/>
            <pc:sldLayoutMk cId="3849292001" sldId="2147483668"/>
          </pc:sldLayoutMkLst>
          <pc:picChg chg="del">
            <ac:chgData name="Diogo Loureiro Jurema" userId="9dfde3f0-34dd-48c5-90ef-eaf27597f482" providerId="ADAL" clId="{32BED7AA-E4DD-4220-B92F-10EF0092BE55}" dt="2019-11-11T10:31:37.762" v="15" actId="478"/>
            <ac:picMkLst>
              <pc:docMk/>
              <pc:sldMasterMk cId="1568514730" sldId="2147483666"/>
              <pc:sldLayoutMk cId="3849292001" sldId="2147483668"/>
              <ac:picMk id="16" creationId="{00000000-0000-0000-0000-000000000000}"/>
            </ac:picMkLst>
          </pc:picChg>
        </pc:sldLayoutChg>
      </pc:sldMasterChg>
      <pc:sldMasterChg chg="addSp delSp modSp">
        <pc:chgData name="Diogo Loureiro Jurema" userId="9dfde3f0-34dd-48c5-90ef-eaf27597f482" providerId="ADAL" clId="{32BED7AA-E4DD-4220-B92F-10EF0092BE55}" dt="2019-11-11T10:33:12.585" v="53"/>
        <pc:sldMasterMkLst>
          <pc:docMk/>
          <pc:sldMasterMk cId="2054994350" sldId="2147483669"/>
        </pc:sldMasterMkLst>
        <pc:grpChg chg="add del">
          <ac:chgData name="Diogo Loureiro Jurema" userId="9dfde3f0-34dd-48c5-90ef-eaf27597f482" providerId="ADAL" clId="{32BED7AA-E4DD-4220-B92F-10EF0092BE55}" dt="2019-11-11T10:32:18.112" v="18" actId="165"/>
          <ac:grpSpMkLst>
            <pc:docMk/>
            <pc:sldMasterMk cId="2054994350" sldId="2147483669"/>
            <ac:grpSpMk id="3" creationId="{00000000-0000-0000-0000-000000000000}"/>
          </ac:grpSpMkLst>
        </pc:grpChg>
        <pc:grpChg chg="add">
          <ac:chgData name="Diogo Loureiro Jurema" userId="9dfde3f0-34dd-48c5-90ef-eaf27597f482" providerId="ADAL" clId="{32BED7AA-E4DD-4220-B92F-10EF0092BE55}" dt="2019-11-11T10:33:12.585" v="53"/>
          <ac:grpSpMkLst>
            <pc:docMk/>
            <pc:sldMasterMk cId="2054994350" sldId="2147483669"/>
            <ac:grpSpMk id="7" creationId="{5A6E46A8-2723-4831-8DEC-E4DD5B4FB034}"/>
          </ac:grpSpMkLst>
        </pc:grpChg>
        <pc:picChg chg="del">
          <ac:chgData name="Diogo Loureiro Jurema" userId="9dfde3f0-34dd-48c5-90ef-eaf27597f482" providerId="ADAL" clId="{32BED7AA-E4DD-4220-B92F-10EF0092BE55}" dt="2019-11-11T10:32:25.810" v="19" actId="478"/>
          <ac:picMkLst>
            <pc:docMk/>
            <pc:sldMasterMk cId="2054994350" sldId="2147483669"/>
            <ac:picMk id="2" creationId="{00000000-0000-0000-0000-000000000000}"/>
          </ac:picMkLst>
        </pc:picChg>
        <pc:picChg chg="del mod topLvl">
          <ac:chgData name="Diogo Loureiro Jurema" userId="9dfde3f0-34dd-48c5-90ef-eaf27597f482" providerId="ADAL" clId="{32BED7AA-E4DD-4220-B92F-10EF0092BE55}" dt="2019-11-11T10:32:28.661" v="20"/>
          <ac:picMkLst>
            <pc:docMk/>
            <pc:sldMasterMk cId="2054994350" sldId="2147483669"/>
            <ac:picMk id="4" creationId="{00000000-0000-0000-0000-000000000000}"/>
          </ac:picMkLst>
        </pc:picChg>
        <pc:picChg chg="del mod topLvl">
          <ac:chgData name="Diogo Loureiro Jurema" userId="9dfde3f0-34dd-48c5-90ef-eaf27597f482" providerId="ADAL" clId="{32BED7AA-E4DD-4220-B92F-10EF0092BE55}" dt="2019-11-11T10:32:25.810" v="19" actId="478"/>
          <ac:picMkLst>
            <pc:docMk/>
            <pc:sldMasterMk cId="2054994350" sldId="2147483669"/>
            <ac:picMk id="5" creationId="{00000000-0000-0000-0000-000000000000}"/>
          </ac:picMkLst>
        </pc:picChg>
        <pc:picChg chg="del mod topLvl">
          <ac:chgData name="Diogo Loureiro Jurema" userId="9dfde3f0-34dd-48c5-90ef-eaf27597f482" providerId="ADAL" clId="{32BED7AA-E4DD-4220-B92F-10EF0092BE55}" dt="2019-11-11T10:32:25.810" v="19" actId="478"/>
          <ac:picMkLst>
            <pc:docMk/>
            <pc:sldMasterMk cId="2054994350" sldId="2147483669"/>
            <ac:picMk id="6" creationId="{00000000-0000-0000-0000-000000000000}"/>
          </ac:picMkLst>
        </pc:picChg>
        <pc:picChg chg="add">
          <ac:chgData name="Diogo Loureiro Jurema" userId="9dfde3f0-34dd-48c5-90ef-eaf27597f482" providerId="ADAL" clId="{32BED7AA-E4DD-4220-B92F-10EF0092BE55}" dt="2019-11-11T10:33:12.585" v="53"/>
          <ac:picMkLst>
            <pc:docMk/>
            <pc:sldMasterMk cId="2054994350" sldId="2147483669"/>
            <ac:picMk id="11" creationId="{76856C31-664B-4D28-B938-CD8781FF396D}"/>
          </ac:picMkLst>
        </pc:pic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8D04649-1601-437A-9AE0-5F90DB29EAA0}" type="datetimeFigureOut">
              <a:rPr lang="en-US" smtClean="0"/>
              <a:pPr/>
              <a:t>11/11/2019</a:t>
            </a:fld>
            <a:endParaRPr lang="en-GB"/>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6BD80AD-BAB5-4DCF-AE9E-63ECDE1CDEB3}" type="slidenum">
              <a:rPr lang="en-GB" smtClean="0"/>
              <a:pPr/>
              <a:t>‹#›</a:t>
            </a:fld>
            <a:endParaRPr lang="en-GB"/>
          </a:p>
        </p:txBody>
      </p:sp>
    </p:spTree>
    <p:extLst>
      <p:ext uri="{BB962C8B-B14F-4D97-AF65-F5344CB8AC3E}">
        <p14:creationId xmlns:p14="http://schemas.microsoft.com/office/powerpoint/2010/main" val="42407710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6800959-09F7-433E-9326-FF4A1A7DA6AE}" type="datetimeFigureOut">
              <a:rPr lang="en-GB" smtClean="0"/>
              <a:t>11/11/2019</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C15CEEA-396E-4145-8A66-60250B8743EA}" type="slidenum">
              <a:rPr lang="en-GB" smtClean="0"/>
              <a:t>‹#›</a:t>
            </a:fld>
            <a:endParaRPr lang="en-GB"/>
          </a:p>
        </p:txBody>
      </p:sp>
    </p:spTree>
    <p:extLst>
      <p:ext uri="{BB962C8B-B14F-4D97-AF65-F5344CB8AC3E}">
        <p14:creationId xmlns:p14="http://schemas.microsoft.com/office/powerpoint/2010/main" val="14592532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xfrm>
            <a:off x="1371600" y="1143000"/>
            <a:ext cx="4114800" cy="30861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buFontTx/>
              <a:buChar char="•"/>
            </a:pPr>
            <a:r>
              <a:rPr lang="en-US" dirty="0"/>
              <a:t> </a:t>
            </a:r>
          </a:p>
        </p:txBody>
      </p:sp>
      <p:sp>
        <p:nvSpPr>
          <p:cNvPr id="409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fld id="{DAF4B1C0-939A-440F-8558-B569714F9B84}" type="slidenum">
              <a:rPr lang="en-US"/>
              <a:pPr eaLnBrk="1" hangingPunct="1"/>
              <a:t>5</a:t>
            </a:fld>
            <a:endParaRPr lang="en-US"/>
          </a:p>
        </p:txBody>
      </p:sp>
    </p:spTree>
    <p:extLst>
      <p:ext uri="{BB962C8B-B14F-4D97-AF65-F5344CB8AC3E}">
        <p14:creationId xmlns:p14="http://schemas.microsoft.com/office/powerpoint/2010/main" val="760777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9" name="Text Placeholder 8"/>
          <p:cNvSpPr>
            <a:spLocks noGrp="1"/>
          </p:cNvSpPr>
          <p:nvPr>
            <p:ph type="body" sz="quarter" idx="14" hasCustomPrompt="1"/>
          </p:nvPr>
        </p:nvSpPr>
        <p:spPr>
          <a:xfrm>
            <a:off x="2786050" y="3357562"/>
            <a:ext cx="3714775" cy="571500"/>
          </a:xfrm>
          <a:prstGeom prst="rect">
            <a:avLst/>
          </a:prstGeom>
          <a:solidFill>
            <a:schemeClr val="bg2"/>
          </a:solidFill>
        </p:spPr>
        <p:txBody>
          <a:bodyPr anchor="ctr">
            <a:noAutofit/>
          </a:bodyPr>
          <a:lstStyle>
            <a:lvl1pPr algn="ctr">
              <a:buNone/>
              <a:defRPr sz="2400" baseline="0">
                <a:solidFill>
                  <a:schemeClr val="bg1"/>
                </a:solidFill>
                <a:latin typeface="+mj-lt"/>
              </a:defRPr>
            </a:lvl1pPr>
          </a:lstStyle>
          <a:p>
            <a:pPr lvl="0"/>
            <a:r>
              <a:rPr lang="en-GB" dirty="0"/>
              <a:t>[CLICK TO EDIT SUBTITLE]</a:t>
            </a:r>
          </a:p>
        </p:txBody>
      </p:sp>
      <p:sp>
        <p:nvSpPr>
          <p:cNvPr id="11" name="Text Placeholder 10"/>
          <p:cNvSpPr>
            <a:spLocks noGrp="1"/>
          </p:cNvSpPr>
          <p:nvPr>
            <p:ph type="body" sz="quarter" idx="15" hasCustomPrompt="1"/>
          </p:nvPr>
        </p:nvSpPr>
        <p:spPr>
          <a:xfrm>
            <a:off x="2071670" y="2500306"/>
            <a:ext cx="5072098" cy="642933"/>
          </a:xfrm>
          <a:prstGeom prst="rect">
            <a:avLst/>
          </a:prstGeom>
          <a:solidFill>
            <a:schemeClr val="tx2"/>
          </a:solidFill>
        </p:spPr>
        <p:txBody>
          <a:bodyPr anchor="ctr">
            <a:noAutofit/>
          </a:bodyPr>
          <a:lstStyle>
            <a:lvl1pPr algn="ctr">
              <a:buNone/>
              <a:defRPr sz="2400" baseline="0">
                <a:solidFill>
                  <a:schemeClr val="bg1"/>
                </a:solidFill>
                <a:latin typeface="+mj-lt"/>
              </a:defRPr>
            </a:lvl1pPr>
          </a:lstStyle>
          <a:p>
            <a:pPr lvl="0"/>
            <a:r>
              <a:rPr lang="en-GB" dirty="0"/>
              <a:t>Information Management </a:t>
            </a:r>
          </a:p>
        </p:txBody>
      </p:sp>
      <p:sp>
        <p:nvSpPr>
          <p:cNvPr id="14" name="TextBox 13"/>
          <p:cNvSpPr txBox="1"/>
          <p:nvPr/>
        </p:nvSpPr>
        <p:spPr>
          <a:xfrm>
            <a:off x="4286248" y="6315038"/>
            <a:ext cx="4786346" cy="400110"/>
          </a:xfrm>
          <a:prstGeom prst="rect">
            <a:avLst/>
          </a:prstGeom>
          <a:noFill/>
        </p:spPr>
        <p:txBody>
          <a:bodyPr wrap="square" rtlCol="0">
            <a:spAutoFit/>
          </a:bodyPr>
          <a:lstStyle/>
          <a:p>
            <a:pPr algn="r"/>
            <a:r>
              <a:rPr lang="en-GB" sz="1000" dirty="0">
                <a:solidFill>
                  <a:schemeClr val="accent5"/>
                </a:solidFill>
              </a:rPr>
              <a:t>Registered Charity No 1079752</a:t>
            </a:r>
            <a:br>
              <a:rPr lang="en-GB" sz="1000" dirty="0">
                <a:solidFill>
                  <a:schemeClr val="accent5"/>
                </a:solidFill>
              </a:rPr>
            </a:br>
            <a:r>
              <a:rPr lang="en-GB" sz="1000" dirty="0">
                <a:solidFill>
                  <a:schemeClr val="accent5"/>
                </a:solidFill>
              </a:rPr>
              <a:t>RedR UK is a company limited by guarantee. Company Number 3929653</a:t>
            </a:r>
          </a:p>
        </p:txBody>
      </p:sp>
    </p:spTree>
    <p:extLst>
      <p:ext uri="{BB962C8B-B14F-4D97-AF65-F5344CB8AC3E}">
        <p14:creationId xmlns:p14="http://schemas.microsoft.com/office/powerpoint/2010/main" val="25880917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0" y="967226"/>
            <a:ext cx="6186502" cy="582594"/>
          </a:xfrm>
          <a:prstGeom prst="rect">
            <a:avLst/>
          </a:prstGeom>
        </p:spPr>
        <p:txBody>
          <a:bodyPr wrap="none"/>
          <a:lstStyle>
            <a:lvl1pPr algn="l">
              <a:defRPr sz="2400"/>
            </a:lvl1pPr>
          </a:lstStyle>
          <a:p>
            <a:r>
              <a:rPr lang="en-US" dirty="0"/>
              <a:t>CLICK TO EDIT MASTER TITLE</a:t>
            </a:r>
            <a:endParaRPr lang="en-GB" dirty="0"/>
          </a:p>
        </p:txBody>
      </p:sp>
      <p:sp>
        <p:nvSpPr>
          <p:cNvPr id="3" name="Content Placeholder 2"/>
          <p:cNvSpPr>
            <a:spLocks noGrp="1"/>
          </p:cNvSpPr>
          <p:nvPr>
            <p:ph idx="1"/>
          </p:nvPr>
        </p:nvSpPr>
        <p:spPr>
          <a:xfrm>
            <a:off x="457200" y="1600200"/>
            <a:ext cx="8229600" cy="4525963"/>
          </a:xfrm>
          <a:prstGeom prst="rect">
            <a:avLst/>
          </a:prstGeom>
        </p:spPr>
        <p:txBody>
          <a:bodyPr/>
          <a:lstStyle>
            <a:lvl1pPr>
              <a:buClr>
                <a:schemeClr val="tx2"/>
              </a:buClr>
              <a:buFont typeface="Wingdings" pitchFamily="2" charset="2"/>
              <a:buChar char="§"/>
              <a:defRPr/>
            </a:lvl1pPr>
            <a:lvl2pPr>
              <a:buFontTx/>
              <a:buNone/>
              <a:defRPr/>
            </a:lvl2pPr>
            <a:lvl3pPr>
              <a:buFontTx/>
              <a:buNone/>
              <a:defRPr/>
            </a:lvl3pPr>
            <a:lvl4pPr>
              <a:buFontTx/>
              <a:buNone/>
              <a:defRPr/>
            </a:lvl4pPr>
            <a:lvl5pPr>
              <a:buFontTx/>
              <a:buNone/>
              <a:defRPr/>
            </a:lvl5pPr>
          </a:lstStyle>
          <a:p>
            <a:pPr lvl="0"/>
            <a:r>
              <a:rPr lang="en-US"/>
              <a:t>Click to edit Master text styles</a:t>
            </a:r>
          </a:p>
        </p:txBody>
      </p:sp>
      <p:sp>
        <p:nvSpPr>
          <p:cNvPr id="8" name="Rectangle 7"/>
          <p:cNvSpPr/>
          <p:nvPr/>
        </p:nvSpPr>
        <p:spPr>
          <a:xfrm>
            <a:off x="0" y="6715124"/>
            <a:ext cx="9144000" cy="142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ectangle 8"/>
          <p:cNvSpPr/>
          <p:nvPr/>
        </p:nvSpPr>
        <p:spPr>
          <a:xfrm>
            <a:off x="-32" y="6593306"/>
            <a:ext cx="9144000" cy="7143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ectangle 9"/>
          <p:cNvSpPr/>
          <p:nvPr userDrawn="1"/>
        </p:nvSpPr>
        <p:spPr>
          <a:xfrm>
            <a:off x="0" y="1438691"/>
            <a:ext cx="9144000" cy="7143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Rectangle 10"/>
          <p:cNvSpPr/>
          <p:nvPr userDrawn="1"/>
        </p:nvSpPr>
        <p:spPr>
          <a:xfrm>
            <a:off x="0" y="6715124"/>
            <a:ext cx="9144000" cy="142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Rectangle 11"/>
          <p:cNvSpPr/>
          <p:nvPr userDrawn="1"/>
        </p:nvSpPr>
        <p:spPr>
          <a:xfrm>
            <a:off x="-32" y="6593306"/>
            <a:ext cx="9144000" cy="7143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8492920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7" name="Text Placeholder 6"/>
          <p:cNvSpPr>
            <a:spLocks noGrp="1"/>
          </p:cNvSpPr>
          <p:nvPr>
            <p:ph type="body" sz="quarter" idx="13" hasCustomPrompt="1"/>
          </p:nvPr>
        </p:nvSpPr>
        <p:spPr>
          <a:xfrm>
            <a:off x="285720" y="6286520"/>
            <a:ext cx="1928797" cy="357200"/>
          </a:xfrm>
          <a:prstGeom prst="rect">
            <a:avLst/>
          </a:prstGeom>
        </p:spPr>
        <p:txBody>
          <a:bodyPr>
            <a:normAutofit/>
          </a:bodyPr>
          <a:lstStyle>
            <a:lvl1pPr>
              <a:buNone/>
              <a:defRPr sz="2000" baseline="0">
                <a:solidFill>
                  <a:schemeClr val="accent5"/>
                </a:solidFill>
              </a:defRPr>
            </a:lvl1pPr>
          </a:lstStyle>
          <a:p>
            <a:pPr lvl="0"/>
            <a:r>
              <a:rPr lang="en-GB" dirty="0"/>
              <a:t>[CLICK TO EDIT]</a:t>
            </a:r>
          </a:p>
        </p:txBody>
      </p:sp>
      <p:sp>
        <p:nvSpPr>
          <p:cNvPr id="9" name="Text Placeholder 8"/>
          <p:cNvSpPr>
            <a:spLocks noGrp="1"/>
          </p:cNvSpPr>
          <p:nvPr>
            <p:ph type="body" sz="quarter" idx="14" hasCustomPrompt="1"/>
          </p:nvPr>
        </p:nvSpPr>
        <p:spPr>
          <a:xfrm>
            <a:off x="2786050" y="3357562"/>
            <a:ext cx="3714775" cy="571500"/>
          </a:xfrm>
          <a:prstGeom prst="rect">
            <a:avLst/>
          </a:prstGeom>
          <a:solidFill>
            <a:schemeClr val="bg2"/>
          </a:solidFill>
        </p:spPr>
        <p:txBody>
          <a:bodyPr anchor="ctr">
            <a:noAutofit/>
          </a:bodyPr>
          <a:lstStyle>
            <a:lvl1pPr algn="ctr">
              <a:buNone/>
              <a:defRPr sz="2000" baseline="0">
                <a:solidFill>
                  <a:schemeClr val="bg1"/>
                </a:solidFill>
                <a:latin typeface="+mj-lt"/>
              </a:defRPr>
            </a:lvl1pPr>
          </a:lstStyle>
          <a:p>
            <a:pPr lvl="0"/>
            <a:r>
              <a:rPr lang="en-GB" dirty="0"/>
              <a:t>[CLICK TO EDIT SUBTITLE]</a:t>
            </a:r>
          </a:p>
        </p:txBody>
      </p:sp>
      <p:sp>
        <p:nvSpPr>
          <p:cNvPr id="11" name="Text Placeholder 10"/>
          <p:cNvSpPr>
            <a:spLocks noGrp="1"/>
          </p:cNvSpPr>
          <p:nvPr>
            <p:ph type="body" sz="quarter" idx="15" hasCustomPrompt="1"/>
          </p:nvPr>
        </p:nvSpPr>
        <p:spPr>
          <a:xfrm>
            <a:off x="2071670" y="2500306"/>
            <a:ext cx="5072098" cy="642933"/>
          </a:xfrm>
          <a:prstGeom prst="rect">
            <a:avLst/>
          </a:prstGeom>
          <a:solidFill>
            <a:schemeClr val="tx2"/>
          </a:solidFill>
        </p:spPr>
        <p:txBody>
          <a:bodyPr anchor="ctr">
            <a:noAutofit/>
          </a:bodyPr>
          <a:lstStyle>
            <a:lvl1pPr algn="ctr">
              <a:buNone/>
              <a:defRPr sz="2800" baseline="0">
                <a:solidFill>
                  <a:schemeClr val="bg1"/>
                </a:solidFill>
                <a:latin typeface="+mj-lt"/>
              </a:defRPr>
            </a:lvl1pPr>
          </a:lstStyle>
          <a:p>
            <a:pPr lvl="0"/>
            <a:r>
              <a:rPr lang="en-GB" dirty="0"/>
              <a:t>[CLICK TO EDIT MAIN TITLE]</a:t>
            </a:r>
          </a:p>
        </p:txBody>
      </p:sp>
      <p:sp>
        <p:nvSpPr>
          <p:cNvPr id="14" name="TextBox 13"/>
          <p:cNvSpPr txBox="1"/>
          <p:nvPr userDrawn="1"/>
        </p:nvSpPr>
        <p:spPr>
          <a:xfrm>
            <a:off x="4286248" y="6315038"/>
            <a:ext cx="4786346" cy="338554"/>
          </a:xfrm>
          <a:prstGeom prst="rect">
            <a:avLst/>
          </a:prstGeom>
          <a:noFill/>
        </p:spPr>
        <p:txBody>
          <a:bodyPr wrap="square" rtlCol="0">
            <a:spAutoFit/>
          </a:bodyPr>
          <a:lstStyle/>
          <a:p>
            <a:pPr algn="r"/>
            <a:r>
              <a:rPr lang="en-GB" sz="800" dirty="0">
                <a:solidFill>
                  <a:srgbClr val="808285"/>
                </a:solidFill>
              </a:rPr>
              <a:t>Registered Charity No 1079752</a:t>
            </a:r>
            <a:br>
              <a:rPr lang="en-GB" sz="800" dirty="0">
                <a:solidFill>
                  <a:srgbClr val="808285"/>
                </a:solidFill>
              </a:rPr>
            </a:br>
            <a:r>
              <a:rPr lang="en-GB" sz="800" dirty="0">
                <a:solidFill>
                  <a:srgbClr val="808285"/>
                </a:solidFill>
              </a:rPr>
              <a:t>RedR UK is a company limited by guarantee. Company Number 3929653</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11_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3811954387"/>
      </p:ext>
    </p:extLst>
  </p:cSld>
  <p:clrMapOvr>
    <a:masterClrMapping/>
  </p:clrMapOvr>
  <p:transition spd="slow">
    <p:dissolv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7" name="Text Placeholder 6"/>
          <p:cNvSpPr>
            <a:spLocks noGrp="1"/>
          </p:cNvSpPr>
          <p:nvPr>
            <p:ph type="body" sz="quarter" idx="13" hasCustomPrompt="1"/>
          </p:nvPr>
        </p:nvSpPr>
        <p:spPr>
          <a:xfrm>
            <a:off x="285720" y="6286520"/>
            <a:ext cx="1928797" cy="357200"/>
          </a:xfrm>
          <a:prstGeom prst="rect">
            <a:avLst/>
          </a:prstGeom>
        </p:spPr>
        <p:txBody>
          <a:bodyPr>
            <a:normAutofit/>
          </a:bodyPr>
          <a:lstStyle>
            <a:lvl1pPr>
              <a:buNone/>
              <a:defRPr sz="2000" baseline="0">
                <a:solidFill>
                  <a:schemeClr val="accent5"/>
                </a:solidFill>
              </a:defRPr>
            </a:lvl1pPr>
          </a:lstStyle>
          <a:p>
            <a:pPr lvl="0"/>
            <a:r>
              <a:rPr lang="en-GB" dirty="0"/>
              <a:t>[CLICK TO EDIT]</a:t>
            </a:r>
          </a:p>
        </p:txBody>
      </p:sp>
      <p:sp>
        <p:nvSpPr>
          <p:cNvPr id="9" name="Text Placeholder 8"/>
          <p:cNvSpPr>
            <a:spLocks noGrp="1"/>
          </p:cNvSpPr>
          <p:nvPr>
            <p:ph type="body" sz="quarter" idx="14" hasCustomPrompt="1"/>
          </p:nvPr>
        </p:nvSpPr>
        <p:spPr>
          <a:xfrm>
            <a:off x="2786050" y="3357562"/>
            <a:ext cx="3714775" cy="571500"/>
          </a:xfrm>
          <a:prstGeom prst="rect">
            <a:avLst/>
          </a:prstGeom>
          <a:solidFill>
            <a:schemeClr val="bg2"/>
          </a:solidFill>
        </p:spPr>
        <p:txBody>
          <a:bodyPr anchor="ctr">
            <a:noAutofit/>
          </a:bodyPr>
          <a:lstStyle>
            <a:lvl1pPr algn="ctr">
              <a:buNone/>
              <a:defRPr sz="2400" baseline="0">
                <a:solidFill>
                  <a:schemeClr val="bg1"/>
                </a:solidFill>
                <a:latin typeface="+mj-lt"/>
              </a:defRPr>
            </a:lvl1pPr>
          </a:lstStyle>
          <a:p>
            <a:pPr lvl="0"/>
            <a:r>
              <a:rPr lang="en-GB" dirty="0"/>
              <a:t>[CLICK TO EDIT SUBTITLE]</a:t>
            </a:r>
          </a:p>
        </p:txBody>
      </p:sp>
      <p:sp>
        <p:nvSpPr>
          <p:cNvPr id="11" name="Text Placeholder 10"/>
          <p:cNvSpPr>
            <a:spLocks noGrp="1"/>
          </p:cNvSpPr>
          <p:nvPr>
            <p:ph type="body" sz="quarter" idx="15" hasCustomPrompt="1"/>
          </p:nvPr>
        </p:nvSpPr>
        <p:spPr>
          <a:xfrm>
            <a:off x="2071670" y="2500306"/>
            <a:ext cx="5072098" cy="642933"/>
          </a:xfrm>
          <a:prstGeom prst="rect">
            <a:avLst/>
          </a:prstGeom>
          <a:solidFill>
            <a:schemeClr val="tx2"/>
          </a:solidFill>
        </p:spPr>
        <p:txBody>
          <a:bodyPr anchor="ctr">
            <a:noAutofit/>
          </a:bodyPr>
          <a:lstStyle>
            <a:lvl1pPr algn="ctr">
              <a:buNone/>
              <a:defRPr sz="2400" baseline="0">
                <a:solidFill>
                  <a:schemeClr val="bg1"/>
                </a:solidFill>
                <a:latin typeface="+mj-lt"/>
              </a:defRPr>
            </a:lvl1pPr>
          </a:lstStyle>
          <a:p>
            <a:pPr lvl="0"/>
            <a:r>
              <a:rPr lang="en-GB" dirty="0"/>
              <a:t>[CLICK TO EDIT MAIN TITLE]</a:t>
            </a:r>
          </a:p>
        </p:txBody>
      </p:sp>
      <p:sp>
        <p:nvSpPr>
          <p:cNvPr id="14" name="TextBox 13"/>
          <p:cNvSpPr txBox="1"/>
          <p:nvPr/>
        </p:nvSpPr>
        <p:spPr>
          <a:xfrm>
            <a:off x="4286248" y="6315038"/>
            <a:ext cx="4786346" cy="400110"/>
          </a:xfrm>
          <a:prstGeom prst="rect">
            <a:avLst/>
          </a:prstGeom>
          <a:noFill/>
        </p:spPr>
        <p:txBody>
          <a:bodyPr wrap="square" rtlCol="0">
            <a:spAutoFit/>
          </a:bodyPr>
          <a:lstStyle/>
          <a:p>
            <a:pPr algn="r"/>
            <a:r>
              <a:rPr lang="en-GB" sz="1000" dirty="0">
                <a:solidFill>
                  <a:schemeClr val="accent5"/>
                </a:solidFill>
              </a:rPr>
              <a:t>Registered Charity No 1079752</a:t>
            </a:r>
            <a:br>
              <a:rPr lang="en-GB" sz="1000" dirty="0">
                <a:solidFill>
                  <a:schemeClr val="accent5"/>
                </a:solidFill>
              </a:rPr>
            </a:br>
            <a:r>
              <a:rPr lang="en-GB" sz="1000" dirty="0">
                <a:solidFill>
                  <a:schemeClr val="accent5"/>
                </a:solidFill>
              </a:rPr>
              <a:t>RedR UK is a company limited by guarantee. Company Number 3929653</a:t>
            </a:r>
          </a:p>
        </p:txBody>
      </p:sp>
    </p:spTree>
    <p:extLst>
      <p:ext uri="{BB962C8B-B14F-4D97-AF65-F5344CB8AC3E}">
        <p14:creationId xmlns:p14="http://schemas.microsoft.com/office/powerpoint/2010/main" val="42911549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9776" y="1017606"/>
            <a:ext cx="6186502" cy="582594"/>
          </a:xfrm>
          <a:prstGeom prst="rect">
            <a:avLst/>
          </a:prstGeom>
        </p:spPr>
        <p:txBody>
          <a:bodyPr wrap="none"/>
          <a:lstStyle>
            <a:lvl1pPr algn="l">
              <a:defRPr sz="2400"/>
            </a:lvl1pPr>
          </a:lstStyle>
          <a:p>
            <a:r>
              <a:rPr lang="en-US" dirty="0"/>
              <a:t>CLICK TO EDIT MASTER TITLE</a:t>
            </a:r>
            <a:endParaRPr lang="en-GB" dirty="0"/>
          </a:p>
        </p:txBody>
      </p:sp>
      <p:sp>
        <p:nvSpPr>
          <p:cNvPr id="3" name="Content Placeholder 2"/>
          <p:cNvSpPr>
            <a:spLocks noGrp="1"/>
          </p:cNvSpPr>
          <p:nvPr>
            <p:ph idx="1"/>
          </p:nvPr>
        </p:nvSpPr>
        <p:spPr>
          <a:xfrm>
            <a:off x="457200" y="1600200"/>
            <a:ext cx="8229600" cy="4525963"/>
          </a:xfrm>
          <a:prstGeom prst="rect">
            <a:avLst/>
          </a:prstGeom>
        </p:spPr>
        <p:txBody>
          <a:bodyPr/>
          <a:lstStyle>
            <a:lvl1pPr>
              <a:buClr>
                <a:schemeClr val="tx2"/>
              </a:buClr>
              <a:buFont typeface="Wingdings" pitchFamily="2" charset="2"/>
              <a:buChar char="§"/>
              <a:defRPr/>
            </a:lvl1pPr>
            <a:lvl2pPr>
              <a:buFontTx/>
              <a:buNone/>
              <a:defRPr/>
            </a:lvl2pPr>
            <a:lvl3pPr>
              <a:buFontTx/>
              <a:buNone/>
              <a:defRPr/>
            </a:lvl3pPr>
            <a:lvl4pPr>
              <a:buFontTx/>
              <a:buNone/>
              <a:defRPr/>
            </a:lvl4pPr>
            <a:lvl5pPr>
              <a:buFontTx/>
              <a:buNone/>
              <a:defRPr/>
            </a:lvl5pPr>
          </a:lstStyle>
          <a:p>
            <a:pPr lvl="0"/>
            <a:r>
              <a:rPr lang="en-US"/>
              <a:t>Click to edit Master text styles</a:t>
            </a:r>
          </a:p>
        </p:txBody>
      </p:sp>
      <p:sp>
        <p:nvSpPr>
          <p:cNvPr id="7" name="Rectangle 6"/>
          <p:cNvSpPr/>
          <p:nvPr/>
        </p:nvSpPr>
        <p:spPr>
          <a:xfrm>
            <a:off x="-19776" y="1521801"/>
            <a:ext cx="9144000" cy="7143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Rectangle 7"/>
          <p:cNvSpPr/>
          <p:nvPr/>
        </p:nvSpPr>
        <p:spPr>
          <a:xfrm>
            <a:off x="0" y="6715124"/>
            <a:ext cx="9144000" cy="142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ectangle 8"/>
          <p:cNvSpPr/>
          <p:nvPr/>
        </p:nvSpPr>
        <p:spPr>
          <a:xfrm>
            <a:off x="-32" y="6593306"/>
            <a:ext cx="9144000" cy="7143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Rectangle 10"/>
          <p:cNvSpPr/>
          <p:nvPr userDrawn="1"/>
        </p:nvSpPr>
        <p:spPr>
          <a:xfrm>
            <a:off x="0" y="6715124"/>
            <a:ext cx="9144000" cy="142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Rectangle 11"/>
          <p:cNvSpPr/>
          <p:nvPr userDrawn="1"/>
        </p:nvSpPr>
        <p:spPr>
          <a:xfrm>
            <a:off x="-32" y="6593306"/>
            <a:ext cx="9144000" cy="7143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046678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7" name="Text Placeholder 6"/>
          <p:cNvSpPr>
            <a:spLocks noGrp="1"/>
          </p:cNvSpPr>
          <p:nvPr>
            <p:ph type="body" sz="quarter" idx="13" hasCustomPrompt="1"/>
          </p:nvPr>
        </p:nvSpPr>
        <p:spPr>
          <a:xfrm>
            <a:off x="285720" y="6286520"/>
            <a:ext cx="3206160" cy="357200"/>
          </a:xfrm>
          <a:prstGeom prst="rect">
            <a:avLst/>
          </a:prstGeom>
        </p:spPr>
        <p:txBody>
          <a:bodyPr>
            <a:noAutofit/>
          </a:bodyPr>
          <a:lstStyle>
            <a:lvl1pPr>
              <a:buNone/>
              <a:defRPr sz="1200" baseline="0">
                <a:solidFill>
                  <a:schemeClr val="tx2">
                    <a:lumMod val="60000"/>
                    <a:lumOff val="40000"/>
                  </a:schemeClr>
                </a:solidFill>
              </a:defRPr>
            </a:lvl1pPr>
          </a:lstStyle>
          <a:p>
            <a:pPr lvl="0"/>
            <a:r>
              <a:rPr lang="en-GB" dirty="0"/>
              <a:t>[CLICK TO EDIT]</a:t>
            </a:r>
          </a:p>
        </p:txBody>
      </p:sp>
      <p:sp>
        <p:nvSpPr>
          <p:cNvPr id="9" name="Text Placeholder 8"/>
          <p:cNvSpPr>
            <a:spLocks noGrp="1"/>
          </p:cNvSpPr>
          <p:nvPr>
            <p:ph type="body" sz="quarter" idx="14" hasCustomPrompt="1"/>
          </p:nvPr>
        </p:nvSpPr>
        <p:spPr>
          <a:xfrm>
            <a:off x="2065970" y="3357562"/>
            <a:ext cx="5602374" cy="571500"/>
          </a:xfrm>
          <a:prstGeom prst="rect">
            <a:avLst/>
          </a:prstGeom>
          <a:solidFill>
            <a:schemeClr val="bg2"/>
          </a:solidFill>
        </p:spPr>
        <p:txBody>
          <a:bodyPr anchor="ctr">
            <a:normAutofit/>
          </a:bodyPr>
          <a:lstStyle>
            <a:lvl1pPr algn="ctr">
              <a:buNone/>
              <a:defRPr sz="3000" baseline="0">
                <a:solidFill>
                  <a:schemeClr val="bg1"/>
                </a:solidFill>
                <a:latin typeface="+mj-lt"/>
              </a:defRPr>
            </a:lvl1pPr>
          </a:lstStyle>
          <a:p>
            <a:pPr lvl="0"/>
            <a:r>
              <a:rPr lang="en-GB" dirty="0"/>
              <a:t>[CLICK TO EDIT SUBTITLE]</a:t>
            </a:r>
          </a:p>
        </p:txBody>
      </p:sp>
      <p:sp>
        <p:nvSpPr>
          <p:cNvPr id="11" name="Text Placeholder 10"/>
          <p:cNvSpPr>
            <a:spLocks noGrp="1"/>
          </p:cNvSpPr>
          <p:nvPr>
            <p:ph type="body" sz="quarter" idx="15" hasCustomPrompt="1"/>
          </p:nvPr>
        </p:nvSpPr>
        <p:spPr>
          <a:xfrm>
            <a:off x="1135566" y="2500306"/>
            <a:ext cx="7396874" cy="642933"/>
          </a:xfrm>
          <a:prstGeom prst="rect">
            <a:avLst/>
          </a:prstGeom>
          <a:solidFill>
            <a:schemeClr val="tx2"/>
          </a:solidFill>
        </p:spPr>
        <p:txBody>
          <a:bodyPr anchor="ctr">
            <a:noAutofit/>
          </a:bodyPr>
          <a:lstStyle>
            <a:lvl1pPr algn="ctr">
              <a:buNone/>
              <a:defRPr sz="4000" baseline="0">
                <a:solidFill>
                  <a:schemeClr val="bg1"/>
                </a:solidFill>
                <a:latin typeface="+mj-lt"/>
              </a:defRPr>
            </a:lvl1pPr>
          </a:lstStyle>
          <a:p>
            <a:pPr lvl="0"/>
            <a:r>
              <a:rPr lang="en-GB" dirty="0"/>
              <a:t>[CLICK TO EDIT MAIN TITLE]</a:t>
            </a:r>
          </a:p>
        </p:txBody>
      </p:sp>
      <p:sp>
        <p:nvSpPr>
          <p:cNvPr id="14" name="TextBox 13"/>
          <p:cNvSpPr txBox="1"/>
          <p:nvPr userDrawn="1"/>
        </p:nvSpPr>
        <p:spPr>
          <a:xfrm>
            <a:off x="4286248" y="6315038"/>
            <a:ext cx="4786346" cy="338554"/>
          </a:xfrm>
          <a:prstGeom prst="rect">
            <a:avLst/>
          </a:prstGeom>
          <a:noFill/>
        </p:spPr>
        <p:txBody>
          <a:bodyPr wrap="square" rtlCol="0">
            <a:spAutoFit/>
          </a:bodyPr>
          <a:lstStyle/>
          <a:p>
            <a:pPr algn="r"/>
            <a:r>
              <a:rPr lang="en-GB" sz="800" dirty="0">
                <a:solidFill>
                  <a:srgbClr val="808285"/>
                </a:solidFill>
              </a:rPr>
              <a:t>Registered Charity No 1079752</a:t>
            </a:r>
            <a:br>
              <a:rPr lang="en-GB" sz="800" dirty="0">
                <a:solidFill>
                  <a:srgbClr val="808285"/>
                </a:solidFill>
              </a:rPr>
            </a:br>
            <a:r>
              <a:rPr lang="en-GB" sz="800" dirty="0">
                <a:solidFill>
                  <a:srgbClr val="808285"/>
                </a:solidFill>
              </a:rPr>
              <a:t>RedR UK is a company limited by guarantee. Company Number 3929653</a:t>
            </a:r>
          </a:p>
        </p:txBody>
      </p:sp>
    </p:spTree>
    <p:extLst>
      <p:ext uri="{BB962C8B-B14F-4D97-AF65-F5344CB8AC3E}">
        <p14:creationId xmlns:p14="http://schemas.microsoft.com/office/powerpoint/2010/main" val="7807386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7.xml"/><Relationship Id="rId7" Type="http://schemas.openxmlformats.org/officeDocument/2006/relationships/image" Target="../media/image3.jpeg"/><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image" Target="../media/image2.png"/><Relationship Id="rId5" Type="http://schemas.openxmlformats.org/officeDocument/2006/relationships/image" Target="../media/image1.jpeg"/><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C6931B8C-570E-40CB-B83A-A3C1BFAA0AE2}"/>
              </a:ext>
            </a:extLst>
          </p:cNvPr>
          <p:cNvGrpSpPr/>
          <p:nvPr userDrawn="1"/>
        </p:nvGrpSpPr>
        <p:grpSpPr>
          <a:xfrm>
            <a:off x="1331640" y="81523"/>
            <a:ext cx="5400600" cy="789873"/>
            <a:chOff x="4437626" y="4242829"/>
            <a:chExt cx="3262701" cy="432961"/>
          </a:xfrm>
        </p:grpSpPr>
        <p:pic>
          <p:nvPicPr>
            <p:cNvPr id="8" name="Picture 7">
              <a:extLst>
                <a:ext uri="{FF2B5EF4-FFF2-40B4-BE49-F238E27FC236}">
                  <a16:creationId xmlns:a16="http://schemas.microsoft.com/office/drawing/2014/main" id="{515CE138-0295-4131-BA00-2D27F211BBC2}"/>
                </a:ext>
              </a:extLst>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4491672" y="4251347"/>
              <a:ext cx="320865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Rectangle 8">
              <a:extLst>
                <a:ext uri="{FF2B5EF4-FFF2-40B4-BE49-F238E27FC236}">
                  <a16:creationId xmlns:a16="http://schemas.microsoft.com/office/drawing/2014/main" id="{431C5569-95DF-4C49-B0AA-6D52500D96BA}"/>
                </a:ext>
              </a:extLst>
            </p:cNvPr>
            <p:cNvSpPr/>
            <p:nvPr/>
          </p:nvSpPr>
          <p:spPr>
            <a:xfrm>
              <a:off x="4491672" y="4242829"/>
              <a:ext cx="814425" cy="41592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3">
              <a:extLst>
                <a:ext uri="{FF2B5EF4-FFF2-40B4-BE49-F238E27FC236}">
                  <a16:creationId xmlns:a16="http://schemas.microsoft.com/office/drawing/2014/main" id="{B235D9C9-48F0-4351-9573-74F9B04AB28E}"/>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437626" y="4347784"/>
              <a:ext cx="922516" cy="3280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11" name="Picture 10" descr="ACF">
            <a:extLst>
              <a:ext uri="{FF2B5EF4-FFF2-40B4-BE49-F238E27FC236}">
                <a16:creationId xmlns:a16="http://schemas.microsoft.com/office/drawing/2014/main" id="{D316984A-B6BD-4F09-967B-6FA9BECAB216}"/>
              </a:ext>
            </a:extLst>
          </p:cNvPr>
          <p:cNvPicPr>
            <a:picLocks noChangeAspect="1" noChangeArrowheads="1"/>
          </p:cNvPicPr>
          <p:nvPr userDrawn="1"/>
        </p:nvPicPr>
        <p:blipFill>
          <a:blip r:embed="rId8" cstate="print">
            <a:extLst>
              <a:ext uri="{28A0092B-C50C-407E-A947-70E740481C1C}">
                <a14:useLocalDpi xmlns:a14="http://schemas.microsoft.com/office/drawing/2010/main" val="0"/>
              </a:ext>
            </a:extLst>
          </a:blip>
          <a:srcRect/>
          <a:stretch>
            <a:fillRect/>
          </a:stretch>
        </p:blipFill>
        <p:spPr bwMode="auto">
          <a:xfrm>
            <a:off x="7128284" y="216196"/>
            <a:ext cx="792088" cy="4894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68514730"/>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1" r:id="rId3"/>
    <p:sldLayoutId id="2147483673" r:id="rId4"/>
  </p:sldLayoutIdLst>
  <p:txStyles>
    <p:titleStyle>
      <a:lvl1pPr algn="l"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5A6E46A8-2723-4831-8DEC-E4DD5B4FB034}"/>
              </a:ext>
            </a:extLst>
          </p:cNvPr>
          <p:cNvGrpSpPr/>
          <p:nvPr userDrawn="1"/>
        </p:nvGrpSpPr>
        <p:grpSpPr>
          <a:xfrm>
            <a:off x="1331640" y="81523"/>
            <a:ext cx="5400600" cy="789873"/>
            <a:chOff x="4437626" y="4242829"/>
            <a:chExt cx="3262701" cy="432961"/>
          </a:xfrm>
        </p:grpSpPr>
        <p:pic>
          <p:nvPicPr>
            <p:cNvPr id="8" name="Picture 7">
              <a:extLst>
                <a:ext uri="{FF2B5EF4-FFF2-40B4-BE49-F238E27FC236}">
                  <a16:creationId xmlns:a16="http://schemas.microsoft.com/office/drawing/2014/main" id="{DFE72CA5-CD7D-4CFC-A384-A8ECACD0163F}"/>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491672" y="4251347"/>
              <a:ext cx="320865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Rectangle 8">
              <a:extLst>
                <a:ext uri="{FF2B5EF4-FFF2-40B4-BE49-F238E27FC236}">
                  <a16:creationId xmlns:a16="http://schemas.microsoft.com/office/drawing/2014/main" id="{80B6EA4B-1785-4253-A8FE-51B56AD6E5B0}"/>
                </a:ext>
              </a:extLst>
            </p:cNvPr>
            <p:cNvSpPr/>
            <p:nvPr/>
          </p:nvSpPr>
          <p:spPr>
            <a:xfrm>
              <a:off x="4491672" y="4242829"/>
              <a:ext cx="814425" cy="41592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3">
              <a:extLst>
                <a:ext uri="{FF2B5EF4-FFF2-40B4-BE49-F238E27FC236}">
                  <a16:creationId xmlns:a16="http://schemas.microsoft.com/office/drawing/2014/main" id="{72762565-1F3D-4566-8228-0C03D7799FC6}"/>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437626" y="4347784"/>
              <a:ext cx="922516" cy="3280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11" name="Picture 10" descr="ACF">
            <a:extLst>
              <a:ext uri="{FF2B5EF4-FFF2-40B4-BE49-F238E27FC236}">
                <a16:creationId xmlns:a16="http://schemas.microsoft.com/office/drawing/2014/main" id="{76856C31-664B-4D28-B938-CD8781FF396D}"/>
              </a:ext>
            </a:extLst>
          </p:cNvPr>
          <p:cNvPicPr>
            <a:picLocks noChangeAspect="1" noChangeArrowheads="1"/>
          </p:cNvPicPr>
          <p:nvPr userDrawn="1"/>
        </p:nvPicPr>
        <p:blipFill>
          <a:blip r:embed="rId7" cstate="print">
            <a:extLst>
              <a:ext uri="{28A0092B-C50C-407E-A947-70E740481C1C}">
                <a14:useLocalDpi xmlns:a14="http://schemas.microsoft.com/office/drawing/2010/main" val="0"/>
              </a:ext>
            </a:extLst>
          </a:blip>
          <a:srcRect/>
          <a:stretch>
            <a:fillRect/>
          </a:stretch>
        </p:blipFill>
        <p:spPr bwMode="auto">
          <a:xfrm>
            <a:off x="7128284" y="216196"/>
            <a:ext cx="792088" cy="4894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54994350"/>
      </p:ext>
    </p:extLst>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Lst>
  <p:txStyles>
    <p:titleStyle>
      <a:lvl1pPr algn="l"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4"/>
          </p:nvPr>
        </p:nvSpPr>
        <p:spPr/>
        <p:txBody>
          <a:bodyPr>
            <a:normAutofit/>
          </a:bodyPr>
          <a:lstStyle/>
          <a:p>
            <a:r>
              <a:rPr lang="en-GB" sz="2400" dirty="0">
                <a:latin typeface="Arial" panose="020B0604020202020204" pitchFamily="34" charset="0"/>
                <a:cs typeface="Arial" panose="020B0604020202020204" pitchFamily="34" charset="0"/>
              </a:rPr>
              <a:t>Welcome and Introductions</a:t>
            </a:r>
          </a:p>
        </p:txBody>
      </p:sp>
      <p:sp>
        <p:nvSpPr>
          <p:cNvPr id="10" name="Text Placeholder 9"/>
          <p:cNvSpPr>
            <a:spLocks noGrp="1"/>
          </p:cNvSpPr>
          <p:nvPr>
            <p:ph type="body" sz="quarter" idx="15"/>
          </p:nvPr>
        </p:nvSpPr>
        <p:spPr>
          <a:xfrm>
            <a:off x="1135566" y="1844824"/>
            <a:ext cx="7396874" cy="1298415"/>
          </a:xfrm>
          <a:prstGeom prst="rect">
            <a:avLst/>
          </a:prstGeom>
        </p:spPr>
        <p:txBody>
          <a:bodyPr>
            <a:normAutofit/>
          </a:bodyPr>
          <a:lstStyle/>
          <a:p>
            <a:r>
              <a:rPr lang="en-GB" sz="3200" b="1" dirty="0">
                <a:latin typeface="Arial Unicode MS" pitchFamily="34" charset="-128"/>
                <a:ea typeface="Arial Unicode MS" pitchFamily="34" charset="-128"/>
                <a:cs typeface="Arial Unicode MS" pitchFamily="34" charset="-128"/>
              </a:rPr>
              <a:t>Nutrition Cluster Information Management Training</a:t>
            </a:r>
            <a:endParaRPr lang="en-GB" sz="2400" b="1" dirty="0">
              <a:latin typeface="Arial Unicode MS" pitchFamily="34" charset="-128"/>
              <a:ea typeface="Arial Unicode MS" pitchFamily="34" charset="-128"/>
              <a:cs typeface="Arial Unicode MS" pitchFamily="34" charset="-128"/>
            </a:endParaRPr>
          </a:p>
        </p:txBody>
      </p:sp>
      <p:sp>
        <p:nvSpPr>
          <p:cNvPr id="3" name="Text Placeholder 2"/>
          <p:cNvSpPr>
            <a:spLocks noGrp="1"/>
          </p:cNvSpPr>
          <p:nvPr>
            <p:ph type="body" sz="quarter" idx="13"/>
          </p:nvPr>
        </p:nvSpPr>
        <p:spPr/>
        <p:txBody>
          <a:bodyPr/>
          <a:lstStyle/>
          <a:p>
            <a:endParaRPr lang="en-GB"/>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1331640" y="1988840"/>
            <a:ext cx="6768752" cy="3744416"/>
          </a:xfrm>
          <a:prstGeom prst="rect">
            <a:avLst/>
          </a:prstGeom>
        </p:spPr>
        <p:txBody>
          <a:bodyPr>
            <a:noAutofit/>
          </a:bodyPr>
          <a:lstStyle>
            <a:lvl1pPr algn="l" defTabSz="914400" rtl="0" eaLnBrk="1" latinLnBrk="0" hangingPunct="1">
              <a:spcBef>
                <a:spcPct val="0"/>
              </a:spcBef>
              <a:buNone/>
              <a:defRPr sz="4400" kern="1200">
                <a:solidFill>
                  <a:schemeClr val="tx1"/>
                </a:solidFill>
                <a:latin typeface="+mj-lt"/>
                <a:ea typeface="+mj-ea"/>
                <a:cs typeface="+mj-cs"/>
              </a:defRPr>
            </a:lvl1pPr>
          </a:lstStyle>
          <a:p>
            <a:pPr algn="ctr"/>
            <a:r>
              <a:rPr lang="en-GB" sz="3200" b="1" dirty="0">
                <a:solidFill>
                  <a:schemeClr val="accent5">
                    <a:lumMod val="75000"/>
                  </a:schemeClr>
                </a:solidFill>
                <a:latin typeface="+mn-lt"/>
                <a:ea typeface="Arial Unicode MS" pitchFamily="34" charset="-128"/>
                <a:cs typeface="Arial Unicode MS" pitchFamily="34" charset="-128"/>
              </a:rPr>
              <a:t>NCIMT Course Aim:</a:t>
            </a:r>
          </a:p>
          <a:p>
            <a:pPr algn="ctr"/>
            <a:endParaRPr lang="en-GB" sz="2800" b="1" dirty="0">
              <a:latin typeface="+mn-lt"/>
              <a:ea typeface="Arial Unicode MS" pitchFamily="34" charset="-128"/>
              <a:cs typeface="Arial Unicode MS" pitchFamily="34" charset="-128"/>
            </a:endParaRPr>
          </a:p>
          <a:p>
            <a:pPr algn="ctr"/>
            <a:r>
              <a:rPr lang="en-GB" sz="2800" b="1" dirty="0">
                <a:latin typeface="+mn-lt"/>
                <a:ea typeface="Arial Unicode MS" pitchFamily="34" charset="-128"/>
                <a:cs typeface="Arial Unicode MS" pitchFamily="34" charset="-128"/>
              </a:rPr>
              <a:t>To develop knowledge and skills in nutrition cluster information management and their application to the elements of the humanitarian programme cycle to ensure IM support of all core cluster functions</a:t>
            </a:r>
          </a:p>
        </p:txBody>
      </p:sp>
    </p:spTree>
    <p:extLst>
      <p:ext uri="{BB962C8B-B14F-4D97-AF65-F5344CB8AC3E}">
        <p14:creationId xmlns:p14="http://schemas.microsoft.com/office/powerpoint/2010/main" val="4031326409"/>
      </p:ext>
    </p:extLst>
  </p:cSld>
  <p:clrMapOvr>
    <a:masterClrMapping/>
  </p:clrMapOvr>
  <p:transition spd="slow">
    <p:dissolv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974198"/>
            <a:ext cx="6186502" cy="438578"/>
          </a:xfrm>
        </p:spPr>
        <p:txBody>
          <a:bodyPr>
            <a:noAutofit/>
          </a:bodyPr>
          <a:lstStyle/>
          <a:p>
            <a:r>
              <a:rPr lang="en-GB" sz="2800" b="1" dirty="0">
                <a:latin typeface="+mn-lt"/>
                <a:ea typeface="Arial Unicode MS" pitchFamily="34" charset="-128"/>
                <a:cs typeface="Arial Unicode MS" pitchFamily="34" charset="-128"/>
              </a:rPr>
              <a:t>NCIMT Objectives</a:t>
            </a:r>
          </a:p>
        </p:txBody>
      </p:sp>
      <p:sp>
        <p:nvSpPr>
          <p:cNvPr id="3" name="Content Placeholder 2"/>
          <p:cNvSpPr>
            <a:spLocks noGrp="1"/>
          </p:cNvSpPr>
          <p:nvPr>
            <p:ph idx="1"/>
          </p:nvPr>
        </p:nvSpPr>
        <p:spPr>
          <a:xfrm>
            <a:off x="107504" y="1412776"/>
            <a:ext cx="8928992" cy="5544616"/>
          </a:xfrm>
          <a:ln>
            <a:solidFill>
              <a:srgbClr val="4A8DAA"/>
            </a:solidFill>
          </a:ln>
        </p:spPr>
        <p:txBody>
          <a:bodyPr/>
          <a:lstStyle/>
          <a:p>
            <a:pPr marL="4763" indent="-4763">
              <a:buNone/>
            </a:pPr>
            <a:r>
              <a:rPr lang="en-GB" sz="2000" b="1" dirty="0">
                <a:solidFill>
                  <a:srgbClr val="808285"/>
                </a:solidFill>
                <a:latin typeface="Arial Unicode MS" pitchFamily="34" charset="-128"/>
                <a:ea typeface="Arial Unicode MS" pitchFamily="34" charset="-128"/>
                <a:cs typeface="Arial Unicode MS" pitchFamily="34" charset="-128"/>
              </a:rPr>
              <a:t>By the end of the course, participants will be able to:</a:t>
            </a:r>
          </a:p>
          <a:p>
            <a:pPr>
              <a:spcBef>
                <a:spcPts val="600"/>
              </a:spcBef>
            </a:pPr>
            <a:r>
              <a:rPr lang="en-GB" sz="2000" dirty="0">
                <a:latin typeface="Arial Unicode MS" pitchFamily="34" charset="-128"/>
                <a:ea typeface="Arial Unicode MS" pitchFamily="34" charset="-128"/>
                <a:cs typeface="Arial Unicode MS" pitchFamily="34" charset="-128"/>
              </a:rPr>
              <a:t>Describe Humanitarian Reform, the Transformative Agenda and cluster approach in the context of the humanitarian landscape.</a:t>
            </a:r>
          </a:p>
          <a:p>
            <a:pPr>
              <a:spcBef>
                <a:spcPts val="600"/>
              </a:spcBef>
            </a:pPr>
            <a:r>
              <a:rPr lang="en-GB" sz="2000" dirty="0">
                <a:latin typeface="Arial Unicode MS" pitchFamily="34" charset="-128"/>
                <a:ea typeface="Arial Unicode MS" pitchFamily="34" charset="-128"/>
                <a:cs typeface="Arial Unicode MS" pitchFamily="34" charset="-128"/>
              </a:rPr>
              <a:t>Identify roles and responsibilities within the cluster architecture, including the roles of government, the Cluster Lead Agency, Cluster Coordinators, Information Management Officers and cluster partners</a:t>
            </a:r>
          </a:p>
          <a:p>
            <a:pPr>
              <a:spcBef>
                <a:spcPts val="600"/>
              </a:spcBef>
            </a:pPr>
            <a:r>
              <a:rPr lang="en-GB" sz="2000" dirty="0">
                <a:latin typeface="Arial Unicode MS" pitchFamily="34" charset="-128"/>
                <a:ea typeface="Arial Unicode MS" pitchFamily="34" charset="-128"/>
                <a:cs typeface="Arial Unicode MS" pitchFamily="34" charset="-128"/>
              </a:rPr>
              <a:t>Explain key nutrition in emergencies interventions, including terminology, and apply it to information management processes within nutrition cluster</a:t>
            </a:r>
          </a:p>
          <a:p>
            <a:pPr>
              <a:spcBef>
                <a:spcPts val="600"/>
              </a:spcBef>
            </a:pPr>
            <a:r>
              <a:rPr lang="en-GB" sz="2000" dirty="0">
                <a:latin typeface="Arial Unicode MS" pitchFamily="34" charset="-128"/>
                <a:ea typeface="Arial Unicode MS" pitchFamily="34" charset="-128"/>
                <a:cs typeface="Arial Unicode MS" pitchFamily="34" charset="-128"/>
              </a:rPr>
              <a:t>Describe the Humanitarian Programme Cycle and list IM processes involved at each stage…</a:t>
            </a:r>
          </a:p>
          <a:p>
            <a:pPr>
              <a:spcBef>
                <a:spcPts val="600"/>
              </a:spcBef>
            </a:pPr>
            <a:r>
              <a:rPr lang="en-GB" sz="2000" dirty="0">
                <a:latin typeface="Arial Unicode MS" pitchFamily="34" charset="-128"/>
                <a:ea typeface="Arial Unicode MS" pitchFamily="34" charset="-128"/>
                <a:cs typeface="Arial Unicode MS" pitchFamily="34" charset="-128"/>
              </a:rPr>
              <a:t>Understand concepts of IM and how it applies to nutrition in emergencies and nutrition cluster</a:t>
            </a:r>
          </a:p>
          <a:p>
            <a:pPr>
              <a:spcBef>
                <a:spcPts val="600"/>
              </a:spcBef>
            </a:pPr>
            <a:r>
              <a:rPr lang="en-GB" sz="2000" dirty="0">
                <a:latin typeface="Arial Unicode MS" pitchFamily="34" charset="-128"/>
                <a:ea typeface="Arial Unicode MS" pitchFamily="34" charset="-128"/>
                <a:cs typeface="Arial Unicode MS" pitchFamily="34" charset="-128"/>
              </a:rPr>
              <a:t>Participants will understand the importance of respecting the GBV Guiding principles when sharing information</a:t>
            </a:r>
          </a:p>
          <a:p>
            <a:pPr>
              <a:spcBef>
                <a:spcPts val="1200"/>
              </a:spcBef>
            </a:pPr>
            <a:endParaRPr lang="en-GB" sz="2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997152"/>
          </a:xfrm>
          <a:ln>
            <a:solidFill>
              <a:srgbClr val="4A8DAA"/>
            </a:solidFill>
          </a:ln>
        </p:spPr>
        <p:txBody>
          <a:bodyPr/>
          <a:lstStyle/>
          <a:p>
            <a:pPr marL="4763" indent="-4763">
              <a:buNone/>
            </a:pPr>
            <a:r>
              <a:rPr lang="en-GB" sz="2000" b="1" dirty="0">
                <a:solidFill>
                  <a:srgbClr val="808285"/>
                </a:solidFill>
                <a:ea typeface="Arial Unicode MS" pitchFamily="34" charset="-128"/>
                <a:cs typeface="Arial Unicode MS" pitchFamily="34" charset="-128"/>
              </a:rPr>
              <a:t>By the end of the course, participants will be able to:</a:t>
            </a:r>
          </a:p>
          <a:p>
            <a:pPr>
              <a:spcBef>
                <a:spcPts val="1200"/>
              </a:spcBef>
            </a:pPr>
            <a:r>
              <a:rPr lang="en-GB" sz="2000" dirty="0">
                <a:ea typeface="Arial Unicode MS" pitchFamily="34" charset="-128"/>
                <a:cs typeface="Arial Unicode MS" pitchFamily="34" charset="-128"/>
              </a:rPr>
              <a:t>Demonstrate attitudes, skills and behaviours needed to support effective coordination and information management in the nutrition cluster core functions and incorporate learning to respond to cross-cutting issues such as gender and GBV</a:t>
            </a:r>
          </a:p>
          <a:p>
            <a:pPr>
              <a:spcBef>
                <a:spcPts val="1200"/>
              </a:spcBef>
            </a:pPr>
            <a:r>
              <a:rPr lang="en-GB" sz="2000" dirty="0">
                <a:ea typeface="Arial Unicode MS" pitchFamily="34" charset="-128"/>
                <a:cs typeface="Arial Unicode MS" pitchFamily="34" charset="-128"/>
              </a:rPr>
              <a:t>List the purpose, benefits and features of key tools within the GNC IM toolkit and when they will be applied in the HPC</a:t>
            </a:r>
          </a:p>
          <a:p>
            <a:pPr>
              <a:spcBef>
                <a:spcPts val="1200"/>
              </a:spcBef>
            </a:pPr>
            <a:r>
              <a:rPr lang="en-GB" sz="2000" dirty="0">
                <a:ea typeface="Arial Unicode MS" pitchFamily="34" charset="-128"/>
                <a:cs typeface="Arial Unicode MS" pitchFamily="34" charset="-128"/>
              </a:rPr>
              <a:t>Enhance the impact of communication from the nutrition cluster by effectively using data visualisation approaches and GNC guides and templates</a:t>
            </a:r>
          </a:p>
          <a:p>
            <a:pPr>
              <a:spcBef>
                <a:spcPts val="1200"/>
              </a:spcBef>
            </a:pPr>
            <a:r>
              <a:rPr lang="en-GB" sz="2000" dirty="0">
                <a:ea typeface="Arial Unicode MS" pitchFamily="34" charset="-128"/>
                <a:cs typeface="Arial Unicode MS" pitchFamily="34" charset="-128"/>
              </a:rPr>
              <a:t>Identify strengths and areas of improvement for IM at the country level and develop plans to improve IM capacity and prepare for effective cluster coordination e.g. how to ensure safe environment for women and girls in a service providing </a:t>
            </a:r>
            <a:r>
              <a:rPr lang="en-GB" sz="2000" dirty="0" err="1">
                <a:ea typeface="Arial Unicode MS" pitchFamily="34" charset="-128"/>
                <a:cs typeface="Arial Unicode MS" pitchFamily="34" charset="-128"/>
              </a:rPr>
              <a:t>center</a:t>
            </a:r>
            <a:r>
              <a:rPr lang="en-GB" sz="2000" dirty="0">
                <a:ea typeface="Arial Unicode MS" pitchFamily="34" charset="-128"/>
                <a:cs typeface="Arial Unicode MS" pitchFamily="34" charset="-128"/>
              </a:rPr>
              <a:t>.</a:t>
            </a:r>
          </a:p>
          <a:p>
            <a:pPr>
              <a:buNone/>
            </a:pPr>
            <a:endParaRPr lang="en-GB" sz="2800" dirty="0"/>
          </a:p>
        </p:txBody>
      </p:sp>
      <p:sp>
        <p:nvSpPr>
          <p:cNvPr id="6" name="Title 1"/>
          <p:cNvSpPr>
            <a:spLocks noGrp="1"/>
          </p:cNvSpPr>
          <p:nvPr>
            <p:ph type="title"/>
          </p:nvPr>
        </p:nvSpPr>
        <p:spPr>
          <a:xfrm>
            <a:off x="0" y="974198"/>
            <a:ext cx="6186502" cy="582594"/>
          </a:xfrm>
        </p:spPr>
        <p:txBody>
          <a:bodyPr>
            <a:noAutofit/>
          </a:bodyPr>
          <a:lstStyle/>
          <a:p>
            <a:r>
              <a:rPr lang="en-GB" sz="2800" b="1" dirty="0">
                <a:latin typeface="+mn-lt"/>
                <a:ea typeface="Arial Unicode MS" pitchFamily="34" charset="-128"/>
                <a:cs typeface="Arial Unicode MS" pitchFamily="34" charset="-128"/>
              </a:rPr>
              <a:t>NCIMT Objectives, cont’d</a:t>
            </a:r>
          </a:p>
        </p:txBody>
      </p:sp>
    </p:spTree>
    <p:extLst>
      <p:ext uri="{BB962C8B-B14F-4D97-AF65-F5344CB8AC3E}">
        <p14:creationId xmlns:p14="http://schemas.microsoft.com/office/powerpoint/2010/main" val="33446262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prstGeom prst="rect">
            <a:avLst/>
          </a:prstGeom>
        </p:spPr>
        <p:txBody>
          <a:bodyPr vert="horz" lIns="69056" tIns="34529" rIns="69056" bIns="34529" rtlCol="0" anchor="ctr">
            <a:normAutofit/>
          </a:bodyPr>
          <a:lstStyle/>
          <a:p>
            <a:pPr eaLnBrk="1" hangingPunct="1">
              <a:defRPr/>
            </a:pPr>
            <a:r>
              <a:rPr lang="en-US" sz="2800" b="1" dirty="0"/>
              <a:t>Let’s Agree…</a:t>
            </a:r>
          </a:p>
        </p:txBody>
      </p:sp>
      <p:sp>
        <p:nvSpPr>
          <p:cNvPr id="43011" name="Rectangle 3"/>
          <p:cNvSpPr>
            <a:spLocks noGrp="1" noChangeArrowheads="1"/>
          </p:cNvSpPr>
          <p:nvPr>
            <p:ph idx="1"/>
          </p:nvPr>
        </p:nvSpPr>
        <p:spPr>
          <a:xfrm>
            <a:off x="457200" y="1600200"/>
            <a:ext cx="6275040" cy="4525963"/>
          </a:xfrm>
          <a:prstGeom prst="rect">
            <a:avLst/>
          </a:prstGeom>
        </p:spPr>
        <p:txBody>
          <a:bodyPr vert="horz" lIns="69056" tIns="34529" rIns="69056" bIns="34529" rtlCol="0">
            <a:normAutofit/>
          </a:bodyPr>
          <a:lstStyle/>
          <a:p>
            <a:pPr eaLnBrk="1" hangingPunct="1">
              <a:spcAft>
                <a:spcPts val="1200"/>
              </a:spcAft>
              <a:defRPr/>
            </a:pPr>
            <a:r>
              <a:rPr lang="en-US" sz="2400" dirty="0"/>
              <a:t>Keep t</a:t>
            </a:r>
            <a:r>
              <a:rPr lang="en-US" sz="2400" cap="none" dirty="0"/>
              <a:t>ime</a:t>
            </a:r>
          </a:p>
          <a:p>
            <a:pPr eaLnBrk="1" hangingPunct="1">
              <a:spcAft>
                <a:spcPts val="1200"/>
              </a:spcAft>
              <a:defRPr/>
            </a:pPr>
            <a:r>
              <a:rPr lang="en-US" sz="2400" dirty="0"/>
              <a:t>Rest your </a:t>
            </a:r>
            <a:r>
              <a:rPr lang="en-US" sz="2400" cap="none" dirty="0"/>
              <a:t>mobiles/pads/laptops during presentations</a:t>
            </a:r>
          </a:p>
          <a:p>
            <a:pPr eaLnBrk="1" hangingPunct="1">
              <a:spcAft>
                <a:spcPts val="1200"/>
              </a:spcAft>
              <a:defRPr/>
            </a:pPr>
            <a:r>
              <a:rPr lang="en-US" sz="2400" dirty="0"/>
              <a:t>Wear n</a:t>
            </a:r>
            <a:r>
              <a:rPr lang="en-US" sz="2400" cap="none" dirty="0"/>
              <a:t>ame badges</a:t>
            </a:r>
          </a:p>
          <a:p>
            <a:pPr eaLnBrk="1" hangingPunct="1">
              <a:spcAft>
                <a:spcPts val="1200"/>
              </a:spcAft>
              <a:defRPr/>
            </a:pPr>
            <a:r>
              <a:rPr lang="en-US" sz="2400" dirty="0"/>
              <a:t>Respect one another</a:t>
            </a:r>
          </a:p>
          <a:p>
            <a:pPr eaLnBrk="1" hangingPunct="1">
              <a:spcAft>
                <a:spcPts val="1200"/>
              </a:spcAft>
              <a:defRPr/>
            </a:pPr>
            <a:r>
              <a:rPr lang="en-US" sz="2800" dirty="0">
                <a:effectLst>
                  <a:outerShdw blurRad="38100" dist="38100" dir="2700000" algn="tl">
                    <a:srgbClr val="C0C0C0"/>
                  </a:outerShdw>
                </a:effectLst>
              </a:rPr>
              <a:t>All questions are good questions!</a:t>
            </a:r>
            <a:r>
              <a:rPr lang="en-US" sz="2800" cap="none" dirty="0">
                <a:effectLst>
                  <a:outerShdw blurRad="38100" dist="38100" dir="2700000" algn="tl">
                    <a:srgbClr val="C0C0C0"/>
                  </a:outerShdw>
                </a:effectLst>
              </a:rPr>
              <a:t>	</a:t>
            </a:r>
            <a:endParaRPr lang="en-US" sz="2800" cap="none" dirty="0">
              <a:solidFill>
                <a:srgbClr val="990000"/>
              </a:solidFill>
              <a:effectLst>
                <a:outerShdw blurRad="38100" dist="38100" dir="2700000" algn="tl">
                  <a:srgbClr val="C0C0C0"/>
                </a:outerShdw>
              </a:effectLst>
            </a:endParaRPr>
          </a:p>
        </p:txBody>
      </p:sp>
      <p:pic>
        <p:nvPicPr>
          <p:cNvPr id="43013" name="Picture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554937" y="1772816"/>
            <a:ext cx="1724326" cy="1724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3"/>
          <p:cNvPicPr>
            <a:picLocks noChangeAspect="1"/>
          </p:cNvPicPr>
          <p:nvPr/>
        </p:nvPicPr>
        <p:blipFill>
          <a:blip r:embed="rId4"/>
          <a:stretch>
            <a:fillRect/>
          </a:stretch>
        </p:blipFill>
        <p:spPr>
          <a:xfrm>
            <a:off x="6729671" y="4509120"/>
            <a:ext cx="2121715" cy="1430489"/>
          </a:xfrm>
          <a:prstGeom prst="rect">
            <a:avLst/>
          </a:prstGeom>
        </p:spPr>
      </p:pic>
    </p:spTree>
    <p:extLst>
      <p:ext uri="{BB962C8B-B14F-4D97-AF65-F5344CB8AC3E}">
        <p14:creationId xmlns:p14="http://schemas.microsoft.com/office/powerpoint/2010/main" val="1394439476"/>
      </p:ext>
    </p:extLst>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43011">
                                            <p:txEl>
                                              <p:pRg st="0" end="0"/>
                                            </p:txEl>
                                          </p:spTgt>
                                        </p:tgtEl>
                                        <p:attrNameLst>
                                          <p:attrName>style.visibility</p:attrName>
                                        </p:attrNameLst>
                                      </p:cBhvr>
                                      <p:to>
                                        <p:strVal val="visible"/>
                                      </p:to>
                                    </p:set>
                                    <p:animEffect transition="in" filter="blinds(horizontal)">
                                      <p:cBhvr>
                                        <p:cTn id="7" dur="500"/>
                                        <p:tgtEl>
                                          <p:spTgt spid="4301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43011">
                                            <p:txEl>
                                              <p:pRg st="1" end="1"/>
                                            </p:txEl>
                                          </p:spTgt>
                                        </p:tgtEl>
                                        <p:attrNameLst>
                                          <p:attrName>style.visibility</p:attrName>
                                        </p:attrNameLst>
                                      </p:cBhvr>
                                      <p:to>
                                        <p:strVal val="visible"/>
                                      </p:to>
                                    </p:set>
                                    <p:animEffect transition="in" filter="blinds(horizontal)">
                                      <p:cBhvr>
                                        <p:cTn id="12" dur="500"/>
                                        <p:tgtEl>
                                          <p:spTgt spid="43011">
                                            <p:txEl>
                                              <p:pRg st="1" end="1"/>
                                            </p:txEl>
                                          </p:spTgt>
                                        </p:tgtEl>
                                      </p:cBhvr>
                                    </p:animEffect>
                                  </p:childTnLst>
                                </p:cTn>
                              </p:par>
                              <p:par>
                                <p:cTn id="13" presetID="4" presetClass="entr" presetSubtype="16" fill="hold" nodeType="withEffect">
                                  <p:stCondLst>
                                    <p:cond delay="0"/>
                                  </p:stCondLst>
                                  <p:childTnLst>
                                    <p:set>
                                      <p:cBhvr>
                                        <p:cTn id="14" dur="1" fill="hold">
                                          <p:stCondLst>
                                            <p:cond delay="0"/>
                                          </p:stCondLst>
                                        </p:cTn>
                                        <p:tgtEl>
                                          <p:spTgt spid="43013"/>
                                        </p:tgtEl>
                                        <p:attrNameLst>
                                          <p:attrName>style.visibility</p:attrName>
                                        </p:attrNameLst>
                                      </p:cBhvr>
                                      <p:to>
                                        <p:strVal val="visible"/>
                                      </p:to>
                                    </p:set>
                                    <p:animEffect transition="in" filter="box(in)">
                                      <p:cBhvr>
                                        <p:cTn id="15" dur="500"/>
                                        <p:tgtEl>
                                          <p:spTgt spid="43013"/>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3" presetClass="entr" presetSubtype="10" fill="hold" nodeType="clickEffect">
                                  <p:stCondLst>
                                    <p:cond delay="0"/>
                                  </p:stCondLst>
                                  <p:childTnLst>
                                    <p:set>
                                      <p:cBhvr>
                                        <p:cTn id="19" dur="1" fill="hold">
                                          <p:stCondLst>
                                            <p:cond delay="0"/>
                                          </p:stCondLst>
                                        </p:cTn>
                                        <p:tgtEl>
                                          <p:spTgt spid="43011">
                                            <p:txEl>
                                              <p:pRg st="2" end="2"/>
                                            </p:txEl>
                                          </p:spTgt>
                                        </p:tgtEl>
                                        <p:attrNameLst>
                                          <p:attrName>style.visibility</p:attrName>
                                        </p:attrNameLst>
                                      </p:cBhvr>
                                      <p:to>
                                        <p:strVal val="visible"/>
                                      </p:to>
                                    </p:set>
                                    <p:animEffect transition="in" filter="blinds(horizontal)">
                                      <p:cBhvr>
                                        <p:cTn id="20" dur="500"/>
                                        <p:tgtEl>
                                          <p:spTgt spid="43011">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3" presetClass="entr" presetSubtype="10" fill="hold" nodeType="clickEffect">
                                  <p:stCondLst>
                                    <p:cond delay="0"/>
                                  </p:stCondLst>
                                  <p:childTnLst>
                                    <p:set>
                                      <p:cBhvr>
                                        <p:cTn id="24" dur="1" fill="hold">
                                          <p:stCondLst>
                                            <p:cond delay="0"/>
                                          </p:stCondLst>
                                        </p:cTn>
                                        <p:tgtEl>
                                          <p:spTgt spid="43011">
                                            <p:txEl>
                                              <p:pRg st="3" end="3"/>
                                            </p:txEl>
                                          </p:spTgt>
                                        </p:tgtEl>
                                        <p:attrNameLst>
                                          <p:attrName>style.visibility</p:attrName>
                                        </p:attrNameLst>
                                      </p:cBhvr>
                                      <p:to>
                                        <p:strVal val="visible"/>
                                      </p:to>
                                    </p:set>
                                    <p:animEffect transition="in" filter="blinds(horizontal)">
                                      <p:cBhvr>
                                        <p:cTn id="25" dur="500"/>
                                        <p:tgtEl>
                                          <p:spTgt spid="43011">
                                            <p:txEl>
                                              <p:pRg st="3" end="3"/>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nodeType="clickEffect">
                                  <p:stCondLst>
                                    <p:cond delay="0"/>
                                  </p:stCondLst>
                                  <p:childTnLst>
                                    <p:set>
                                      <p:cBhvr>
                                        <p:cTn id="29" dur="1" fill="hold">
                                          <p:stCondLst>
                                            <p:cond delay="0"/>
                                          </p:stCondLst>
                                        </p:cTn>
                                        <p:tgtEl>
                                          <p:spTgt spid="43011">
                                            <p:txEl>
                                              <p:pRg st="4" end="4"/>
                                            </p:txEl>
                                          </p:spTgt>
                                        </p:tgtEl>
                                        <p:attrNameLst>
                                          <p:attrName>style.visibility</p:attrName>
                                        </p:attrNameLst>
                                      </p:cBhvr>
                                      <p:to>
                                        <p:strVal val="visible"/>
                                      </p:to>
                                    </p:set>
                                    <p:animEffect transition="in" filter="blinds(horizontal)">
                                      <p:cBhvr>
                                        <p:cTn id="30" dur="500"/>
                                        <p:tgtEl>
                                          <p:spTgt spid="4301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RedR Theme - Office">
  <a:themeElements>
    <a:clrScheme name="RedR Brand Theme">
      <a:dk1>
        <a:srgbClr val="231F20"/>
      </a:dk1>
      <a:lt1>
        <a:sysClr val="window" lastClr="FFFFFF"/>
      </a:lt1>
      <a:dk2>
        <a:srgbClr val="4A8DAA"/>
      </a:dk2>
      <a:lt2>
        <a:srgbClr val="EE3528"/>
      </a:lt2>
      <a:accent1>
        <a:srgbClr val="4A8DAA"/>
      </a:accent1>
      <a:accent2>
        <a:srgbClr val="EE3528"/>
      </a:accent2>
      <a:accent3>
        <a:srgbClr val="808285"/>
      </a:accent3>
      <a:accent4>
        <a:srgbClr val="1D5873"/>
      </a:accent4>
      <a:accent5>
        <a:srgbClr val="80C2DE"/>
      </a:accent5>
      <a:accent6>
        <a:srgbClr val="FFFFFF"/>
      </a:accent6>
      <a:hlink>
        <a:srgbClr val="EE3528"/>
      </a:hlink>
      <a:folHlink>
        <a:srgbClr val="4A8DAA"/>
      </a:folHlink>
    </a:clrScheme>
    <a:fontScheme name="Arial Branding">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New_Arial_powerpoint" id="{B04597F6-5833-430B-80E0-0B23BF29AEA9}" vid="{8BD9E51E-9664-4E25-BEB3-8EBE30D25DB5}"/>
    </a:ext>
  </a:extLst>
</a:theme>
</file>

<file path=ppt/theme/theme2.xml><?xml version="1.0" encoding="utf-8"?>
<a:theme xmlns:a="http://schemas.openxmlformats.org/drawingml/2006/main" name="1_RedR Theme - Office">
  <a:themeElements>
    <a:clrScheme name="RedR Brand Theme">
      <a:dk1>
        <a:srgbClr val="231F20"/>
      </a:dk1>
      <a:lt1>
        <a:sysClr val="window" lastClr="FFFFFF"/>
      </a:lt1>
      <a:dk2>
        <a:srgbClr val="4A8DAA"/>
      </a:dk2>
      <a:lt2>
        <a:srgbClr val="EE3528"/>
      </a:lt2>
      <a:accent1>
        <a:srgbClr val="4A8DAA"/>
      </a:accent1>
      <a:accent2>
        <a:srgbClr val="EE3528"/>
      </a:accent2>
      <a:accent3>
        <a:srgbClr val="808285"/>
      </a:accent3>
      <a:accent4>
        <a:srgbClr val="1D5873"/>
      </a:accent4>
      <a:accent5>
        <a:srgbClr val="80C2DE"/>
      </a:accent5>
      <a:accent6>
        <a:srgbClr val="FFFFFF"/>
      </a:accent6>
      <a:hlink>
        <a:srgbClr val="EE3528"/>
      </a:hlink>
      <a:folHlink>
        <a:srgbClr val="4A8DAA"/>
      </a:folHlink>
    </a:clrScheme>
    <a:fontScheme name="Arial Branding">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New_Arial_powerpoint" id="{B04597F6-5833-430B-80E0-0B23BF29AEA9}" vid="{9418077A-119B-4648-8C73-00423E57555E}"/>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UNICEF Document" ma:contentTypeID="0x0101009BA85F8052A6DA4FA3E31FF9F74C6970006192CA8317E1FF49B6A7FEB870A3A8D6" ma:contentTypeVersion="35" ma:contentTypeDescription="" ma:contentTypeScope="" ma:versionID="12d1c3943addee87628e412199d83abd">
  <xsd:schema xmlns:xsd="http://www.w3.org/2001/XMLSchema" xmlns:xs="http://www.w3.org/2001/XMLSchema" xmlns:p="http://schemas.microsoft.com/office/2006/metadata/properties" xmlns:ns1="http://schemas.microsoft.com/sharepoint/v3" xmlns:ns2="ca283e0b-db31-4043-a2ef-b80661bf084a" xmlns:ns3="http://schemas.microsoft.com/sharepoint.v3" xmlns:ns4="http://schemas.microsoft.com/sharepoint/v4" xmlns:ns5="5858627f-d058-4b92-9b52-677b5fd7d454" xmlns:ns6="a438dd15-07ca-4cdc-82a3-f2206b92025e" targetNamespace="http://schemas.microsoft.com/office/2006/metadata/properties" ma:root="true" ma:fieldsID="e8e4805b8cc2face6d425e188d9577e3" ns1:_="" ns2:_="" ns3:_="" ns4:_="" ns5:_="" ns6:_="">
    <xsd:import namespace="http://schemas.microsoft.com/sharepoint/v3"/>
    <xsd:import namespace="ca283e0b-db31-4043-a2ef-b80661bf084a"/>
    <xsd:import namespace="http://schemas.microsoft.com/sharepoint.v3"/>
    <xsd:import namespace="http://schemas.microsoft.com/sharepoint/v4"/>
    <xsd:import namespace="5858627f-d058-4b92-9b52-677b5fd7d454"/>
    <xsd:import namespace="a438dd15-07ca-4cdc-82a3-f2206b92025e"/>
    <xsd:element name="properties">
      <xsd:complexType>
        <xsd:sequence>
          <xsd:element name="documentManagement">
            <xsd:complexType>
              <xsd:all>
                <xsd:element ref="ns2:WrittenBy" minOccurs="0"/>
                <xsd:element ref="ns2:ContentLanguage" minOccurs="0"/>
                <xsd:element ref="ns3:CategoryDescription" minOccurs="0"/>
                <xsd:element ref="ns2:RecipientsEmail" minOccurs="0"/>
                <xsd:element ref="ns2:SenderEmail" minOccurs="0"/>
                <xsd:element ref="ns2:DateTransmittedEmail" minOccurs="0"/>
                <xsd:element ref="ns2:k8c968e8c72a4eda96b7e8fdbe192be2" minOccurs="0"/>
                <xsd:element ref="ns2:ga975397408f43e4b84ec8e5a598e523" minOccurs="0"/>
                <xsd:element ref="ns2:mda26ace941f4791a7314a339fee829c" minOccurs="0"/>
                <xsd:element ref="ns2:TaxCatchAllLabel" minOccurs="0"/>
                <xsd:element ref="ns2:TaxCatchAll" minOccurs="0"/>
                <xsd:element ref="ns2:h6a71f3e574e4344bc34f3fc9dd20054" minOccurs="0"/>
                <xsd:element ref="ns2:ContentStatus" minOccurs="0"/>
                <xsd:element ref="ns4:IconOverlay" minOccurs="0"/>
                <xsd:element ref="ns1:_vti_ItemDeclaredRecord" minOccurs="0"/>
                <xsd:element ref="ns1:_vti_ItemHoldRecordStatus" minOccurs="0"/>
                <xsd:element ref="ns5:TaxKeywordTaxHTField" minOccurs="0"/>
                <xsd:element ref="ns6:MediaServiceMetadata" minOccurs="0"/>
                <xsd:element ref="ns6:MediaServiceFastMetadata" minOccurs="0"/>
                <xsd:element ref="ns6:MediaServiceDateTaken" minOccurs="0"/>
                <xsd:element ref="ns6:MediaServiceAutoTags" minOccurs="0"/>
                <xsd:element ref="ns6:MediaServiceGenerationTime" minOccurs="0"/>
                <xsd:element ref="ns6:MediaServiceEventHashCode" minOccurs="0"/>
                <xsd:element ref="ns6:MediaServiceOCR" minOccurs="0"/>
                <xsd:element ref="ns5:SharedWithUsers" minOccurs="0"/>
                <xsd:element ref="ns5:SharedWithDetails" minOccurs="0"/>
                <xsd:element ref="ns6:MediaServiceLocation" minOccurs="0"/>
                <xsd:element ref="ns5:_dlc_DocId" minOccurs="0"/>
                <xsd:element ref="ns5:_dlc_DocIdUrl" minOccurs="0"/>
                <xsd:element ref="ns5:_dlc_DocIdPersistId" minOccurs="0"/>
                <xsd:element ref="ns6:MediaServiceAutoKeyPoints" minOccurs="0"/>
                <xsd:element ref="ns6: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vti_ItemDeclaredRecord" ma:index="27" nillable="true" ma:displayName="Declared Record" ma:hidden="true" ma:internalName="_vti_ItemDeclaredRecord" ma:readOnly="true">
      <xsd:simpleType>
        <xsd:restriction base="dms:DateTime"/>
      </xsd:simpleType>
    </xsd:element>
    <xsd:element name="_vti_ItemHoldRecordStatus" ma:index="28" nillable="true" ma:displayName="Hold and Record Status" ma:decimals="0" ma:description="" ma:hidden="true" ma:indexed="true" ma:internalName="_vti_ItemHoldRecordStatu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ca283e0b-db31-4043-a2ef-b80661bf084a" elementFormDefault="qualified">
    <xsd:import namespace="http://schemas.microsoft.com/office/2006/documentManagement/types"/>
    <xsd:import namespace="http://schemas.microsoft.com/office/infopath/2007/PartnerControls"/>
    <xsd:element name="WrittenBy" ma:index="3" nillable="true" ma:displayName="Written By" ma:description="‘Written By’ is auto-completed with the name of the uploader, but can be edited if you are uploading on behalf of someone else." ma:list="UserInfo" ma:SharePointGroup="0" ma:internalName="WrittenBy" ma:readOnly="false" ma:showField="ImnNam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ContentLanguage" ma:index="4" nillable="true" ma:displayName="Content Language *" ma:default="English" ma:format="RadioButtons" ma:indexed="true" ma:internalName="ContentLanguage" ma:readOnly="false">
      <xsd:simpleType>
        <xsd:restriction base="dms:Choice">
          <xsd:enumeration value="English"/>
          <xsd:enumeration value="French"/>
          <xsd:enumeration value="Spanish"/>
          <xsd:enumeration value="Russian"/>
          <xsd:enumeration value="Chinese"/>
          <xsd:enumeration value="Arabic"/>
          <xsd:enumeration value="other"/>
        </xsd:restriction>
      </xsd:simpleType>
    </xsd:element>
    <xsd:element name="RecipientsEmail" ma:index="9" nillable="true" ma:displayName="Recipients (email)" ma:hidden="true" ma:internalName="RecipientsEmail" ma:readOnly="false">
      <xsd:simpleType>
        <xsd:restriction base="dms:Text">
          <xsd:maxLength value="255"/>
        </xsd:restriction>
      </xsd:simpleType>
    </xsd:element>
    <xsd:element name="SenderEmail" ma:index="10" nillable="true" ma:displayName="Sender (email)" ma:hidden="true" ma:internalName="SenderEmail" ma:readOnly="false">
      <xsd:simpleType>
        <xsd:restriction base="dms:Text">
          <xsd:maxLength value="255"/>
        </xsd:restriction>
      </xsd:simpleType>
    </xsd:element>
    <xsd:element name="DateTransmittedEmail" ma:index="11" nillable="true" ma:displayName="Date transmitted (email)" ma:format="DateTime" ma:hidden="true" ma:internalName="DateTransmittedEmail" ma:readOnly="false">
      <xsd:simpleType>
        <xsd:restriction base="dms:DateTime"/>
      </xsd:simpleType>
    </xsd:element>
    <xsd:element name="k8c968e8c72a4eda96b7e8fdbe192be2" ma:index="12" nillable="true" ma:taxonomy="true" ma:internalName="k8c968e8c72a4eda96b7e8fdbe192be2" ma:taxonomyFieldName="GeographicScope" ma:displayName="Geographic Scope" ma:default="" ma:fieldId="{48c968e8-c72a-4eda-96b7-e8fdbe192be2}" ma:taxonomyMulti="true" ma:sspId="73f51738-d318-4883-9d64-4f0bd0ccc55e" ma:termSetId="0a00fedf-defc-4fe3-a3bf-9929b29a638e" ma:anchorId="00000000-0000-0000-0000-000000000000" ma:open="false" ma:isKeyword="false">
      <xsd:complexType>
        <xsd:sequence>
          <xsd:element ref="pc:Terms" minOccurs="0" maxOccurs="1"/>
        </xsd:sequence>
      </xsd:complexType>
    </xsd:element>
    <xsd:element name="ga975397408f43e4b84ec8e5a598e523" ma:index="16" nillable="true" ma:taxonomy="true" ma:internalName="ga975397408f43e4b84ec8e5a598e523" ma:taxonomyFieldName="OfficeDivision" ma:displayName="Office/Division *" ma:default="32;#Office of Emergency Prog.-456F|98de697e-6403-48a0-9bce-654c90399d04" ma:fieldId="{0a975397-408f-43e4-b84e-c8e5a598e523}" ma:sspId="73f51738-d318-4883-9d64-4f0bd0ccc55e" ma:termSetId="1761a25e-44f4-4213-964a-f96c515e12cb" ma:anchorId="00000000-0000-0000-0000-000000000000" ma:open="false" ma:isKeyword="false">
      <xsd:complexType>
        <xsd:sequence>
          <xsd:element ref="pc:Terms" minOccurs="0" maxOccurs="1"/>
        </xsd:sequence>
      </xsd:complexType>
    </xsd:element>
    <xsd:element name="mda26ace941f4791a7314a339fee829c" ma:index="17" nillable="true" ma:taxonomy="true" ma:internalName="mda26ace941f4791a7314a339fee829c" ma:taxonomyFieldName="DocumentType" ma:displayName="Document Type *" ma:indexed="true" ma:readOnly="false" ma:default="" ma:fieldId="{6da26ace-941f-4791-a731-4a339fee829c}" ma:sspId="73f51738-d318-4883-9d64-4f0bd0ccc55e" ma:termSetId="f93b6877-8902-4378-8587-5ec85f36ead9" ma:anchorId="00000000-0000-0000-0000-000000000000" ma:open="false" ma:isKeyword="false">
      <xsd:complexType>
        <xsd:sequence>
          <xsd:element ref="pc:Terms" minOccurs="0" maxOccurs="1"/>
        </xsd:sequence>
      </xsd:complexType>
    </xsd:element>
    <xsd:element name="TaxCatchAllLabel" ma:index="18" nillable="true" ma:displayName="Taxonomy Catch All Column1" ma:hidden="true" ma:list="{e129f4a5-dc42-4d6e-b210-548907d0accc}" ma:internalName="TaxCatchAllLabel" ma:readOnly="true" ma:showField="CatchAllDataLabel" ma:web="5858627f-d058-4b92-9b52-677b5fd7d454">
      <xsd:complexType>
        <xsd:complexContent>
          <xsd:extension base="dms:MultiChoiceLookup">
            <xsd:sequence>
              <xsd:element name="Value" type="dms:Lookup" maxOccurs="unbounded" minOccurs="0" nillable="true"/>
            </xsd:sequence>
          </xsd:extension>
        </xsd:complexContent>
      </xsd:complexType>
    </xsd:element>
    <xsd:element name="TaxCatchAll" ma:index="22" nillable="true" ma:displayName="Taxonomy Catch All Column" ma:hidden="true" ma:list="{e129f4a5-dc42-4d6e-b210-548907d0accc}" ma:internalName="TaxCatchAll" ma:showField="CatchAllData" ma:web="5858627f-d058-4b92-9b52-677b5fd7d454">
      <xsd:complexType>
        <xsd:complexContent>
          <xsd:extension base="dms:MultiChoiceLookup">
            <xsd:sequence>
              <xsd:element name="Value" type="dms:Lookup" maxOccurs="unbounded" minOccurs="0" nillable="true"/>
            </xsd:sequence>
          </xsd:extension>
        </xsd:complexContent>
      </xsd:complexType>
    </xsd:element>
    <xsd:element name="h6a71f3e574e4344bc34f3fc9dd20054" ma:index="23" nillable="true" ma:taxonomy="true" ma:internalName="h6a71f3e574e4344bc34f3fc9dd20054" ma:taxonomyFieldName="Topic" ma:displayName="Topic *" ma:readOnly="false" ma:default="" ma:fieldId="{16a71f3e-574e-4344-bc34-f3fc9dd20054}" ma:taxonomyMulti="true" ma:sspId="73f51738-d318-4883-9d64-4f0bd0ccc55e" ma:termSetId="9561e0e6-71cf-4f3c-87c3-08a6b5d907e8" ma:anchorId="00000000-0000-0000-0000-000000000000" ma:open="false" ma:isKeyword="false">
      <xsd:complexType>
        <xsd:sequence>
          <xsd:element ref="pc:Terms" minOccurs="0" maxOccurs="1"/>
        </xsd:sequence>
      </xsd:complexType>
    </xsd:element>
    <xsd:element name="ContentStatus" ma:index="25" nillable="true" ma:displayName="Content Status" ma:description="Optional column to indicate document status: no status, draft, final or expired.​" ma:format="RadioButtons" ma:internalName="ContentStatus">
      <xsd:simpleType>
        <xsd:restriction base="dms:Choice">
          <xsd:enumeration value="­"/>
          <xsd:enumeration value="Draft"/>
          <xsd:enumeration value="Final"/>
          <xsd:enumeration value="Expired"/>
        </xsd:restriction>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CategoryDescription" ma:index="6" nillable="true" ma:displayName="Description" ma:internalName="CategoryDescription">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4" elementFormDefault="qualified">
    <xsd:import namespace="http://schemas.microsoft.com/office/2006/documentManagement/types"/>
    <xsd:import namespace="http://schemas.microsoft.com/office/infopath/2007/PartnerControls"/>
    <xsd:element name="IconOverlay" ma:index="26" nillable="true" ma:displayName="IconOverlay" ma:hidden="true" ma:internalName="IconOverlay">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858627f-d058-4b92-9b52-677b5fd7d454" elementFormDefault="qualified">
    <xsd:import namespace="http://schemas.microsoft.com/office/2006/documentManagement/types"/>
    <xsd:import namespace="http://schemas.microsoft.com/office/infopath/2007/PartnerControls"/>
    <xsd:element name="TaxKeywordTaxHTField" ma:index="29" nillable="true" ma:taxonomy="true" ma:internalName="TaxKeywordTaxHTField" ma:taxonomyFieldName="TaxKeyword" ma:displayName="Enterprise Keywords" ma:fieldId="{23f27201-bee3-471e-b2e7-b64fd8b7ca38}" ma:taxonomyMulti="true" ma:sspId="73f51738-d318-4883-9d64-4f0bd0ccc55e" ma:termSetId="00000000-0000-0000-0000-000000000000" ma:anchorId="00000000-0000-0000-0000-000000000000" ma:open="true" ma:isKeyword="true">
      <xsd:complexType>
        <xsd:sequence>
          <xsd:element ref="pc:Terms" minOccurs="0" maxOccurs="1"/>
        </xsd:sequence>
      </xsd:complexType>
    </xsd:element>
    <xsd:element name="SharedWithUsers" ma:index="3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39" nillable="true" ma:displayName="Shared With Details" ma:internalName="SharedWithDetails" ma:readOnly="true">
      <xsd:simpleType>
        <xsd:restriction base="dms:Note">
          <xsd:maxLength value="255"/>
        </xsd:restriction>
      </xsd:simpleType>
    </xsd:element>
    <xsd:element name="_dlc_DocId" ma:index="41" nillable="true" ma:displayName="Document ID Value" ma:description="The value of the document ID assigned to this item." ma:internalName="_dlc_DocId" ma:readOnly="true">
      <xsd:simpleType>
        <xsd:restriction base="dms:Text"/>
      </xsd:simpleType>
    </xsd:element>
    <xsd:element name="_dlc_DocIdUrl" ma:index="42"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43" nillable="true" ma:displayName="Persist ID" ma:description="Keep ID on add."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a438dd15-07ca-4cdc-82a3-f2206b92025e" elementFormDefault="qualified">
    <xsd:import namespace="http://schemas.microsoft.com/office/2006/documentManagement/types"/>
    <xsd:import namespace="http://schemas.microsoft.com/office/infopath/2007/PartnerControls"/>
    <xsd:element name="MediaServiceMetadata" ma:index="31" nillable="true" ma:displayName="MediaServiceMetadata" ma:hidden="true" ma:internalName="MediaServiceMetadata" ma:readOnly="true">
      <xsd:simpleType>
        <xsd:restriction base="dms:Note"/>
      </xsd:simpleType>
    </xsd:element>
    <xsd:element name="MediaServiceFastMetadata" ma:index="32" nillable="true" ma:displayName="MediaServiceFastMetadata" ma:hidden="true" ma:internalName="MediaServiceFastMetadata" ma:readOnly="true">
      <xsd:simpleType>
        <xsd:restriction base="dms:Note"/>
      </xsd:simpleType>
    </xsd:element>
    <xsd:element name="MediaServiceDateTaken" ma:index="33" nillable="true" ma:displayName="MediaServiceDateTaken" ma:hidden="true" ma:internalName="MediaServiceDateTaken" ma:readOnly="true">
      <xsd:simpleType>
        <xsd:restriction base="dms:Text"/>
      </xsd:simpleType>
    </xsd:element>
    <xsd:element name="MediaServiceAutoTags" ma:index="34" nillable="true" ma:displayName="Tags" ma:internalName="MediaServiceAutoTags" ma:readOnly="true">
      <xsd:simpleType>
        <xsd:restriction base="dms:Text"/>
      </xsd:simpleType>
    </xsd:element>
    <xsd:element name="MediaServiceGenerationTime" ma:index="35" nillable="true" ma:displayName="MediaServiceGenerationTime" ma:hidden="true" ma:internalName="MediaServiceGenerationTime" ma:readOnly="true">
      <xsd:simpleType>
        <xsd:restriction base="dms:Text"/>
      </xsd:simpleType>
    </xsd:element>
    <xsd:element name="MediaServiceEventHashCode" ma:index="36" nillable="true" ma:displayName="MediaServiceEventHashCode" ma:hidden="true" ma:internalName="MediaServiceEventHashCode" ma:readOnly="true">
      <xsd:simpleType>
        <xsd:restriction base="dms:Text"/>
      </xsd:simpleType>
    </xsd:element>
    <xsd:element name="MediaServiceOCR" ma:index="37" nillable="true" ma:displayName="Extracted Text" ma:internalName="MediaServiceOCR" ma:readOnly="true">
      <xsd:simpleType>
        <xsd:restriction base="dms:Note">
          <xsd:maxLength value="255"/>
        </xsd:restriction>
      </xsd:simpleType>
    </xsd:element>
    <xsd:element name="MediaServiceLocation" ma:index="40" nillable="true" ma:displayName="Location" ma:internalName="MediaServiceLocation" ma:readOnly="true">
      <xsd:simpleType>
        <xsd:restriction base="dms:Text"/>
      </xsd:simpleType>
    </xsd:element>
    <xsd:element name="MediaServiceAutoKeyPoints" ma:index="44" nillable="true" ma:displayName="MediaServiceAutoKeyPoints" ma:hidden="true" ma:internalName="MediaServiceAutoKeyPoints" ma:readOnly="true">
      <xsd:simpleType>
        <xsd:restriction base="dms:Note"/>
      </xsd:simpleType>
    </xsd:element>
    <xsd:element name="MediaServiceKeyPoints" ma:index="45"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0" ma:displayName="Content Type"/>
        <xsd:element ref="dc:title" minOccurs="0" maxOccurs="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SharedContentType xmlns="Microsoft.SharePoint.Taxonomy.ContentTypeSync" SourceId="73f51738-d318-4883-9d64-4f0bd0ccc55e" ContentTypeId="0x0101009BA85F8052A6DA4FA3E31FF9F74C6970" PreviousValue="false"/>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5.xml><?xml version="1.0" encoding="utf-8"?>
<?mso-contentType ?>
<customXsn xmlns="http://schemas.microsoft.com/office/2006/metadata/customXsn">
  <xsnLocation/>
  <cached>True</cached>
  <openByDefault>True</openByDefault>
  <xsnScope/>
</customXsn>
</file>

<file path=customXml/item6.xml><?xml version="1.0" encoding="utf-8"?>
<p:properties xmlns:p="http://schemas.microsoft.com/office/2006/metadata/properties" xmlns:xsi="http://www.w3.org/2001/XMLSchema-instance" xmlns:pc="http://schemas.microsoft.com/office/infopath/2007/PartnerControls">
  <documentManagement>
    <ga975397408f43e4b84ec8e5a598e523 xmlns="ca283e0b-db31-4043-a2ef-b80661bf084a">
      <Terms xmlns="http://schemas.microsoft.com/office/infopath/2007/PartnerControls">
        <TermInfo xmlns="http://schemas.microsoft.com/office/infopath/2007/PartnerControls">
          <TermName xmlns="http://schemas.microsoft.com/office/infopath/2007/PartnerControls">Office of Emergency Prog.-456F</TermName>
          <TermId xmlns="http://schemas.microsoft.com/office/infopath/2007/PartnerControls">98de697e-6403-48a0-9bce-654c90399d04</TermId>
        </TermInfo>
      </Terms>
    </ga975397408f43e4b84ec8e5a598e523>
    <TaxCatchAll xmlns="ca283e0b-db31-4043-a2ef-b80661bf084a">
      <Value>133</Value>
      <Value>148</Value>
      <Value>10</Value>
      <Value>163</Value>
      <Value>12</Value>
      <Value>3</Value>
      <Value>105</Value>
    </TaxCatchAll>
    <k8c968e8c72a4eda96b7e8fdbe192be2 xmlns="ca283e0b-db31-4043-a2ef-b80661bf084a">
      <Terms xmlns="http://schemas.microsoft.com/office/infopath/2007/PartnerControls"/>
    </k8c968e8c72a4eda96b7e8fdbe192be2>
    <ContentStatus xmlns="ca283e0b-db31-4043-a2ef-b80661bf084a" xsi:nil="true"/>
    <DateTransmittedEmail xmlns="ca283e0b-db31-4043-a2ef-b80661bf084a" xsi:nil="true"/>
    <SenderEmail xmlns="ca283e0b-db31-4043-a2ef-b80661bf084a" xsi:nil="true"/>
    <IconOverlay xmlns="http://schemas.microsoft.com/sharepoint/v4" xsi:nil="true"/>
    <ContentLanguage xmlns="ca283e0b-db31-4043-a2ef-b80661bf084a">English</ContentLanguage>
    <h6a71f3e574e4344bc34f3fc9dd20054 xmlns="ca283e0b-db31-4043-a2ef-b80661bf084a">
      <Terms xmlns="http://schemas.microsoft.com/office/infopath/2007/PartnerControls">
        <TermInfo xmlns="http://schemas.microsoft.com/office/infopath/2007/PartnerControls">
          <TermName xmlns="http://schemas.microsoft.com/office/infopath/2007/PartnerControls">Nutrition Humanitarian Cluster, Coordination</TermName>
          <TermId xmlns="http://schemas.microsoft.com/office/infopath/2007/PartnerControls">414c5639-61e6-4b56-aaa5-511cdacc25c2</TermId>
        </TermInfo>
        <TermInfo xmlns="http://schemas.microsoft.com/office/infopath/2007/PartnerControls">
          <TermName xmlns="http://schemas.microsoft.com/office/infopath/2007/PartnerControls">Nutrition preparedness and risk informed programming</TermName>
          <TermId xmlns="http://schemas.microsoft.com/office/infopath/2007/PartnerControls">4ab365b7-18be-48cf-a866-cdd5f63cb150</TermId>
        </TermInfo>
      </Terms>
    </h6a71f3e574e4344bc34f3fc9dd20054>
    <TaxKeywordTaxHTField xmlns="5858627f-d058-4b92-9b52-677b5fd7d454">
      <Terms xmlns="http://schemas.microsoft.com/office/infopath/2007/PartnerControls">
        <TermInfo xmlns="http://schemas.microsoft.com/office/infopath/2007/PartnerControls">
          <TermName xmlns="http://schemas.microsoft.com/office/infopath/2007/PartnerControls">GNC</TermName>
          <TermId xmlns="http://schemas.microsoft.com/office/infopath/2007/PartnerControls">82a4199d-9c93-4d57-833f-59195f986fba</TermId>
        </TermInfo>
        <TermInfo xmlns="http://schemas.microsoft.com/office/infopath/2007/PartnerControls">
          <TermName xmlns="http://schemas.microsoft.com/office/infopath/2007/PartnerControls">Training</TermName>
          <TermId xmlns="http://schemas.microsoft.com/office/infopath/2007/PartnerControls">e274f566-a9bf-4f70-80f5-de4ef515adf5</TermId>
        </TermInfo>
        <TermInfo xmlns="http://schemas.microsoft.com/office/infopath/2007/PartnerControls">
          <TermName xmlns="http://schemas.microsoft.com/office/infopath/2007/PartnerControls">IMO</TermName>
          <TermId xmlns="http://schemas.microsoft.com/office/infopath/2007/PartnerControls">9411842a-837f-4f81-918e-c4fd3b034dbe</TermId>
        </TermInfo>
      </Terms>
    </TaxKeywordTaxHTField>
    <CategoryDescription xmlns="http://schemas.microsoft.com/sharepoint.v3">IMO training - Welcome and introductions</CategoryDescription>
    <mda26ace941f4791a7314a339fee829c xmlns="ca283e0b-db31-4043-a2ef-b80661bf084a">
      <Terms xmlns="http://schemas.microsoft.com/office/infopath/2007/PartnerControls">
        <TermInfo xmlns="http://schemas.microsoft.com/office/infopath/2007/PartnerControls">
          <TermName xmlns="http://schemas.microsoft.com/office/infopath/2007/PartnerControls">Training/ instructional materials, toolkits, user guides (non-ICT)</TermName>
          <TermId xmlns="http://schemas.microsoft.com/office/infopath/2007/PartnerControls">f7254839-f39a-4063-9d34-45784defb8cb</TermId>
        </TermInfo>
      </Terms>
    </mda26ace941f4791a7314a339fee829c>
    <RecipientsEmail xmlns="ca283e0b-db31-4043-a2ef-b80661bf084a" xsi:nil="true"/>
    <WrittenBy xmlns="ca283e0b-db31-4043-a2ef-b80661bf084a">
      <UserInfo>
        <DisplayName/>
        <AccountId xsi:nil="true"/>
        <AccountType/>
      </UserInfo>
    </WrittenBy>
    <_dlc_DocId xmlns="5858627f-d058-4b92-9b52-677b5fd7d454">EMOPSGCCU-1435067120-17563</_dlc_DocId>
    <_dlc_DocIdUrl xmlns="5858627f-d058-4b92-9b52-677b5fd7d454">
      <Url>https://unicef.sharepoint.com/teams/EMOPS-GCCU/_layouts/15/DocIdRedir.aspx?ID=EMOPSGCCU-1435067120-17563</Url>
      <Description>EMOPSGCCU-1435067120-17563</Description>
    </_dlc_DocIdUrl>
  </documentManagement>
</p:properties>
</file>

<file path=customXml/itemProps1.xml><?xml version="1.0" encoding="utf-8"?>
<ds:datastoreItem xmlns:ds="http://schemas.openxmlformats.org/officeDocument/2006/customXml" ds:itemID="{67346C28-3959-45EF-BBA6-27EF392E5588}">
  <ds:schemaRefs>
    <ds:schemaRef ds:uri="http://schemas.microsoft.com/sharepoint/v3/contenttype/forms"/>
  </ds:schemaRefs>
</ds:datastoreItem>
</file>

<file path=customXml/itemProps2.xml><?xml version="1.0" encoding="utf-8"?>
<ds:datastoreItem xmlns:ds="http://schemas.openxmlformats.org/officeDocument/2006/customXml" ds:itemID="{5097C8D7-F28C-4B01-9891-7CF7D25FA093}"/>
</file>

<file path=customXml/itemProps3.xml><?xml version="1.0" encoding="utf-8"?>
<ds:datastoreItem xmlns:ds="http://schemas.openxmlformats.org/officeDocument/2006/customXml" ds:itemID="{B5AF23D7-B640-4366-8470-0F202A778D1A}">
  <ds:schemaRefs>
    <ds:schemaRef ds:uri="Microsoft.SharePoint.Taxonomy.ContentTypeSync"/>
  </ds:schemaRefs>
</ds:datastoreItem>
</file>

<file path=customXml/itemProps4.xml><?xml version="1.0" encoding="utf-8"?>
<ds:datastoreItem xmlns:ds="http://schemas.openxmlformats.org/officeDocument/2006/customXml" ds:itemID="{D08A00E1-5700-4B0F-ABAA-1DF8F63F8E65}">
  <ds:schemaRefs>
    <ds:schemaRef ds:uri="http://schemas.microsoft.com/sharepoint/events"/>
  </ds:schemaRefs>
</ds:datastoreItem>
</file>

<file path=customXml/itemProps5.xml><?xml version="1.0" encoding="utf-8"?>
<ds:datastoreItem xmlns:ds="http://schemas.openxmlformats.org/officeDocument/2006/customXml" ds:itemID="{C7867830-B550-4305-B174-B322A667B4A3}">
  <ds:schemaRefs>
    <ds:schemaRef ds:uri="http://schemas.microsoft.com/office/2006/metadata/customXsn"/>
  </ds:schemaRefs>
</ds:datastoreItem>
</file>

<file path=customXml/itemProps6.xml><?xml version="1.0" encoding="utf-8"?>
<ds:datastoreItem xmlns:ds="http://schemas.openxmlformats.org/officeDocument/2006/customXml" ds:itemID="{6F01EE33-12A7-463F-A133-B7656CF1FA9E}">
  <ds:schemaRefs>
    <ds:schemaRef ds:uri="http://schemas.microsoft.com/office/2006/metadata/properties"/>
    <ds:schemaRef ds:uri="http://purl.org/dc/terms/"/>
    <ds:schemaRef ds:uri="http://schemas.microsoft.com/office/2006/documentManagement/types"/>
    <ds:schemaRef ds:uri="http://schemas.microsoft.com/office/infopath/2007/PartnerControls"/>
    <ds:schemaRef ds:uri="http://www.w3.org/XML/1998/namespace"/>
    <ds:schemaRef ds:uri="a438dd15-07ca-4cdc-82a3-f2206b92025e"/>
    <ds:schemaRef ds:uri="http://schemas.openxmlformats.org/package/2006/metadata/core-properties"/>
    <ds:schemaRef ds:uri="http://purl.org/dc/elements/1.1/"/>
    <ds:schemaRef ds:uri="5858627f-d058-4b92-9b52-677b5fd7d454"/>
    <ds:schemaRef ds:uri="http://schemas.microsoft.com/sharepoint.v3"/>
    <ds:schemaRef ds:uri="http://purl.org/dc/dcmitype/"/>
    <ds:schemaRef ds:uri="http://schemas.microsoft.com/sharepoint/v4"/>
    <ds:schemaRef ds:uri="ca283e0b-db31-4043-a2ef-b80661bf084a"/>
    <ds:schemaRef ds:uri="http://schemas.microsoft.com/sharepoint/v3"/>
  </ds:schemaRefs>
</ds:datastoreItem>
</file>

<file path=docProps/app.xml><?xml version="1.0" encoding="utf-8"?>
<Properties xmlns="http://schemas.openxmlformats.org/officeDocument/2006/extended-properties" xmlns:vt="http://schemas.openxmlformats.org/officeDocument/2006/docPropsVTypes">
  <Template>New_Arial_powerpoint</Template>
  <TotalTime>163</TotalTime>
  <Words>333</Words>
  <Application>Microsoft Office PowerPoint</Application>
  <PresentationFormat>On-screen Show (4:3)</PresentationFormat>
  <Paragraphs>27</Paragraphs>
  <Slides>5</Slides>
  <Notes>1</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5</vt:i4>
      </vt:variant>
    </vt:vector>
  </HeadingPairs>
  <TitlesOfParts>
    <vt:vector size="11" baseType="lpstr">
      <vt:lpstr>Arial</vt:lpstr>
      <vt:lpstr>Arial Unicode MS</vt:lpstr>
      <vt:lpstr>Calibri</vt:lpstr>
      <vt:lpstr>Wingdings</vt:lpstr>
      <vt:lpstr>RedR Theme - Office</vt:lpstr>
      <vt:lpstr>1_RedR Theme - Office</vt:lpstr>
      <vt:lpstr>PowerPoint Presentation</vt:lpstr>
      <vt:lpstr>PowerPoint Presentation</vt:lpstr>
      <vt:lpstr>NCIMT Objectives</vt:lpstr>
      <vt:lpstr>NCIMT Objectives, cont’d</vt:lpstr>
      <vt:lpstr>Let’s Agree…</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Erina Mugadu</dc:creator>
  <cp:keywords>GNC; IMO; Training</cp:keywords>
  <cp:lastModifiedBy>Diogo Loureiro Jurema</cp:lastModifiedBy>
  <cp:revision>30</cp:revision>
  <dcterms:created xsi:type="dcterms:W3CDTF">2016-02-17T12:50:41Z</dcterms:created>
  <dcterms:modified xsi:type="dcterms:W3CDTF">2019-11-11T10:33:21Z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0x0101009BA85F8052A6DA4FA3E31FF9F74C6970006192CA8317E1FF49B6A7FEB870A3A8D6</vt:lpwstr>
  </property>
  <property fmtid="{D5CDD505-2E9C-101B-9397-08002B2CF9AE}" pid="3" name="OfficeDivision">
    <vt:lpwstr>3;#Office of Emergency Prog.-456F|98de697e-6403-48a0-9bce-654c90399d04</vt:lpwstr>
  </property>
  <property fmtid="{D5CDD505-2E9C-101B-9397-08002B2CF9AE}" pid="4" name="TaxKeyword">
    <vt:lpwstr>133;#GNC|82a4199d-9c93-4d57-833f-59195f986fba;#163;#Training|e274f566-a9bf-4f70-80f5-de4ef515adf5;#105;#IMO|9411842a-837f-4f81-918e-c4fd3b034dbe</vt:lpwstr>
  </property>
  <property fmtid="{D5CDD505-2E9C-101B-9397-08002B2CF9AE}" pid="5" name="Topic">
    <vt:lpwstr>10;#Nutrition Humanitarian Cluster, Coordination|414c5639-61e6-4b56-aaa5-511cdacc25c2;#148;#Nutrition preparedness and risk informed programming|4ab365b7-18be-48cf-a866-cdd5f63cb150</vt:lpwstr>
  </property>
  <property fmtid="{D5CDD505-2E9C-101B-9397-08002B2CF9AE}" pid="6" name="DocumentType">
    <vt:lpwstr>12;#Training/ instructional materials, toolkits, user guides (non-ICT)|f7254839-f39a-4063-9d34-45784defb8cb</vt:lpwstr>
  </property>
  <property fmtid="{D5CDD505-2E9C-101B-9397-08002B2CF9AE}" pid="7" name="GeographicScope">
    <vt:lpwstr/>
  </property>
  <property fmtid="{D5CDD505-2E9C-101B-9397-08002B2CF9AE}" pid="8" name="_dlc_DocIdItemGuid">
    <vt:lpwstr>454d4123-8df5-4afc-9ff9-cd13afb82cfb</vt:lpwstr>
  </property>
</Properties>
</file>