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7"/>
  </p:sldMasterIdLst>
  <p:notesMasterIdLst>
    <p:notesMasterId r:id="rId13"/>
  </p:notesMasterIdLst>
  <p:handoutMasterIdLst>
    <p:handoutMasterId r:id="rId14"/>
  </p:handoutMasterIdLst>
  <p:sldIdLst>
    <p:sldId id="259" r:id="rId8"/>
    <p:sldId id="260" r:id="rId9"/>
    <p:sldId id="261" r:id="rId10"/>
    <p:sldId id="262" r:id="rId11"/>
    <p:sldId id="263" r:id="rId12"/>
  </p:sldIdLst>
  <p:sldSz cx="9144000" cy="6858000" type="screen4x3"/>
  <p:notesSz cx="6889750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285"/>
    <a:srgbClr val="4A8DAA"/>
    <a:srgbClr val="80C2DE"/>
    <a:srgbClr val="6BBEE1"/>
    <a:srgbClr val="87BDD5"/>
    <a:srgbClr val="82BBD4"/>
    <a:srgbClr val="94C5DA"/>
    <a:srgbClr val="7ECAEA"/>
    <a:srgbClr val="74C6E9"/>
    <a:srgbClr val="EE3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95BC06-123D-4A5D-820C-D8486F702AB7}" v="13" dt="2019-11-11T10:35:27.2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775" autoAdjust="0"/>
  </p:normalViewPr>
  <p:slideViewPr>
    <p:cSldViewPr>
      <p:cViewPr varScale="1">
        <p:scale>
          <a:sx n="103" d="100"/>
          <a:sy n="103" d="100"/>
        </p:scale>
        <p:origin x="1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366" y="-108"/>
      </p:cViewPr>
      <p:guideLst>
        <p:guide orient="horz" pos="2880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C795BC06-123D-4A5D-820C-D8486F702AB7}"/>
    <pc:docChg chg="custSel modMainMaster">
      <pc:chgData name="Diogo Loureiro Jurema" userId="9dfde3f0-34dd-48c5-90ef-eaf27597f482" providerId="ADAL" clId="{C795BC06-123D-4A5D-820C-D8486F702AB7}" dt="2019-11-11T10:35:27.280" v="12" actId="1035"/>
      <pc:docMkLst>
        <pc:docMk/>
      </pc:docMkLst>
      <pc:sldMasterChg chg="addSp delSp modSp">
        <pc:chgData name="Diogo Loureiro Jurema" userId="9dfde3f0-34dd-48c5-90ef-eaf27597f482" providerId="ADAL" clId="{C795BC06-123D-4A5D-820C-D8486F702AB7}" dt="2019-11-11T10:35:27.280" v="12" actId="1035"/>
        <pc:sldMasterMkLst>
          <pc:docMk/>
          <pc:sldMasterMk cId="2054994350" sldId="2147483669"/>
        </pc:sldMasterMkLst>
        <pc:grpChg chg="del">
          <ac:chgData name="Diogo Loureiro Jurema" userId="9dfde3f0-34dd-48c5-90ef-eaf27597f482" providerId="ADAL" clId="{C795BC06-123D-4A5D-820C-D8486F702AB7}" dt="2019-11-11T10:34:40.954" v="0" actId="165"/>
          <ac:grpSpMkLst>
            <pc:docMk/>
            <pc:sldMasterMk cId="2054994350" sldId="2147483669"/>
            <ac:grpSpMk id="3" creationId="{00000000-0000-0000-0000-000000000000}"/>
          </ac:grpSpMkLst>
        </pc:grpChg>
        <pc:grpChg chg="add mod">
          <ac:chgData name="Diogo Loureiro Jurema" userId="9dfde3f0-34dd-48c5-90ef-eaf27597f482" providerId="ADAL" clId="{C795BC06-123D-4A5D-820C-D8486F702AB7}" dt="2019-11-11T10:35:20.390" v="7" actId="164"/>
          <ac:grpSpMkLst>
            <pc:docMk/>
            <pc:sldMasterMk cId="2054994350" sldId="2147483669"/>
            <ac:grpSpMk id="7" creationId="{CEA789B3-DEC1-49B6-A86B-97F7C3B9D01D}"/>
          </ac:grpSpMkLst>
        </pc:grpChg>
        <pc:grpChg chg="add mod">
          <ac:chgData name="Diogo Loureiro Jurema" userId="9dfde3f0-34dd-48c5-90ef-eaf27597f482" providerId="ADAL" clId="{C795BC06-123D-4A5D-820C-D8486F702AB7}" dt="2019-11-11T10:35:27.280" v="12" actId="1035"/>
          <ac:grpSpMkLst>
            <pc:docMk/>
            <pc:sldMasterMk cId="2054994350" sldId="2147483669"/>
            <ac:grpSpMk id="11" creationId="{BA664ABB-58D7-48FA-BAD7-F451B9D09B4E}"/>
          </ac:grpSpMkLst>
        </pc:grpChg>
        <pc:picChg chg="del">
          <ac:chgData name="Diogo Loureiro Jurema" userId="9dfde3f0-34dd-48c5-90ef-eaf27597f482" providerId="ADAL" clId="{C795BC06-123D-4A5D-820C-D8486F702AB7}" dt="2019-11-11T10:35:02.928" v="4" actId="478"/>
          <ac:picMkLst>
            <pc:docMk/>
            <pc:sldMasterMk cId="2054994350" sldId="2147483669"/>
            <ac:picMk id="2" creationId="{00000000-0000-0000-0000-000000000000}"/>
          </ac:picMkLst>
        </pc:picChg>
        <pc:picChg chg="mod topLvl">
          <ac:chgData name="Diogo Loureiro Jurema" userId="9dfde3f0-34dd-48c5-90ef-eaf27597f482" providerId="ADAL" clId="{C795BC06-123D-4A5D-820C-D8486F702AB7}" dt="2019-11-11T10:35:20.390" v="7" actId="164"/>
          <ac:picMkLst>
            <pc:docMk/>
            <pc:sldMasterMk cId="2054994350" sldId="2147483669"/>
            <ac:picMk id="4" creationId="{00000000-0000-0000-0000-000000000000}"/>
          </ac:picMkLst>
        </pc:picChg>
        <pc:picChg chg="del mod topLvl">
          <ac:chgData name="Diogo Loureiro Jurema" userId="9dfde3f0-34dd-48c5-90ef-eaf27597f482" providerId="ADAL" clId="{C795BC06-123D-4A5D-820C-D8486F702AB7}" dt="2019-11-11T10:34:46.768" v="1" actId="478"/>
          <ac:picMkLst>
            <pc:docMk/>
            <pc:sldMasterMk cId="2054994350" sldId="2147483669"/>
            <ac:picMk id="5" creationId="{00000000-0000-0000-0000-000000000000}"/>
          </ac:picMkLst>
        </pc:picChg>
        <pc:picChg chg="del mod topLvl">
          <ac:chgData name="Diogo Loureiro Jurema" userId="9dfde3f0-34dd-48c5-90ef-eaf27597f482" providerId="ADAL" clId="{C795BC06-123D-4A5D-820C-D8486F702AB7}" dt="2019-11-11T10:34:46.768" v="1" actId="478"/>
          <ac:picMkLst>
            <pc:docMk/>
            <pc:sldMasterMk cId="2054994350" sldId="2147483669"/>
            <ac:picMk id="6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18D04649-1601-437A-9AE0-5F90DB29EAA0}" type="datetimeFigureOut">
              <a:rPr lang="en-US" smtClean="0"/>
              <a:pPr/>
              <a:t>11/11/2019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6BD80AD-BAB5-4DCF-AE9E-63ECDE1CDE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B9B97DC-CEAD-46B2-8009-C14192C5EB64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643"/>
            <a:ext cx="5511800" cy="4509135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4A9B5508-67B4-475E-92DE-25F080A2A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2911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9776" y="101760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-19776" y="152180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3206160" cy="3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065970" y="3357562"/>
            <a:ext cx="5602374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135566" y="2500306"/>
            <a:ext cx="7396874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78073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A664ABB-58D7-48FA-BAD7-F451B9D09B4E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4" name="Picture 3" descr="ACF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EA789B3-DEC1-49B6-A86B-97F7C3B9D01D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C7211109-6674-4C8C-82B5-304D10DB4D0F}"/>
                  </a:ext>
                </a:extLst>
              </p:cNvPr>
              <p:cNvPicPr/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09E93A8-9208-4ADB-A3F5-82B6DEB3493B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3">
                <a:extLst>
                  <a:ext uri="{FF2B5EF4-FFF2-40B4-BE49-F238E27FC236}">
                    <a16:creationId xmlns:a16="http://schemas.microsoft.com/office/drawing/2014/main" id="{052702AA-1B9E-4630-A7D3-DD5AA057EF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4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5602374" cy="5715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95536" y="2348880"/>
            <a:ext cx="83529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199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0%</a:t>
            </a:r>
            <a:endParaRPr lang="en-GB" sz="13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5602374" cy="5715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95536" y="2348880"/>
            <a:ext cx="83529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199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25%</a:t>
            </a:r>
            <a:endParaRPr lang="en-GB" sz="13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1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5602374" cy="5715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95536" y="2348880"/>
            <a:ext cx="83529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199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50%</a:t>
            </a:r>
            <a:endParaRPr lang="en-GB" sz="13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1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5602374" cy="5715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95536" y="2348880"/>
            <a:ext cx="83529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199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75%</a:t>
            </a:r>
            <a:endParaRPr lang="en-GB" sz="13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13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5602374" cy="5715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95536" y="2348880"/>
            <a:ext cx="83529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199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100%</a:t>
            </a:r>
            <a:endParaRPr lang="en-GB" sz="138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13574"/>
      </p:ext>
    </p:extLst>
  </p:cSld>
  <p:clrMapOvr>
    <a:masterClrMapping/>
  </p:clrMapOvr>
</p:sld>
</file>

<file path=ppt/theme/theme1.xml><?xml version="1.0" encoding="utf-8"?>
<a:theme xmlns:a="http://schemas.openxmlformats.org/drawingml/2006/main" name="1_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9418077A-119B-4648-8C73-00423E5755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</Terms>
    </TaxKeywordTaxHTField>
    <CategoryDescription xmlns="http://schemas.microsoft.com/sharepoint.v3">IMO training - Welcome and introductions</CategoryDescription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EMOPSGCCU-1435067120-17564</_dlc_DocId>
    <_dlc_DocIdUrl xmlns="5858627f-d058-4b92-9b52-677b5fd7d454">
      <Url>https://unicef.sharepoint.com/teams/EMOPS-GCCU/_layouts/15/DocIdRedir.aspx?ID=EMOPSGCCU-1435067120-17564</Url>
      <Description>EMOPSGCCU-1435067120-17564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AC02B85-EBDC-4E49-8FAA-6C644570CB8D}">
  <ds:schemaRefs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a438dd15-07ca-4cdc-82a3-f2206b92025e"/>
    <ds:schemaRef ds:uri="http://purl.org/dc/elements/1.1/"/>
    <ds:schemaRef ds:uri="http://schemas.microsoft.com/office/2006/metadata/properties"/>
    <ds:schemaRef ds:uri="5858627f-d058-4b92-9b52-677b5fd7d454"/>
    <ds:schemaRef ds:uri="http://schemas.microsoft.com/sharepoint/v4"/>
    <ds:schemaRef ds:uri="http://schemas.microsoft.com/sharepoint.v3"/>
    <ds:schemaRef ds:uri="ca283e0b-db31-4043-a2ef-b80661bf084a"/>
  </ds:schemaRefs>
</ds:datastoreItem>
</file>

<file path=customXml/itemProps2.xml><?xml version="1.0" encoding="utf-8"?>
<ds:datastoreItem xmlns:ds="http://schemas.openxmlformats.org/officeDocument/2006/customXml" ds:itemID="{35C9AC36-17E6-4387-8D09-170617616A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5792C6-67C7-4EB8-BA3D-F350E7F97851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93B0CFAB-5AF4-4BA2-8984-B8D37141D4F6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89862744-7678-44D2-9B31-76EEB139B9AE}"/>
</file>

<file path=customXml/itemProps6.xml><?xml version="1.0" encoding="utf-8"?>
<ds:datastoreItem xmlns:ds="http://schemas.openxmlformats.org/officeDocument/2006/customXml" ds:itemID="{66851EA1-423A-4780-BD43-CEED3964744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New_Arial_powerpoint</Template>
  <TotalTime>259</TotalTime>
  <Words>20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Calibri</vt:lpstr>
      <vt:lpstr>Wingdings</vt:lpstr>
      <vt:lpstr>1_RedR Theme -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Erina Mugadu</dc:creator>
  <cp:keywords>GNC; IMO; Training</cp:keywords>
  <cp:lastModifiedBy>Diogo Loureiro Jurema</cp:lastModifiedBy>
  <cp:revision>29</cp:revision>
  <cp:lastPrinted>2016-04-09T17:10:24Z</cp:lastPrinted>
  <dcterms:created xsi:type="dcterms:W3CDTF">2016-02-17T12:50:41Z</dcterms:created>
  <dcterms:modified xsi:type="dcterms:W3CDTF">2019-11-11T10:35:29Z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133;#GNC|82a4199d-9c93-4d57-833f-59195f986fba;#163;#Training|e274f566-a9bf-4f70-80f5-de4ef515adf5;#105;#IMO|9411842a-837f-4f81-918e-c4fd3b034dbe</vt:lpwstr>
  </property>
  <property fmtid="{D5CDD505-2E9C-101B-9397-08002B2CF9AE}" pid="5" name="Topic">
    <vt:lpwstr>10;#Nutrition Humanitarian Cluster, Coordination|414c5639-61e6-4b56-aaa5-511cdacc25c2;#148;#Nutrition preparedness and risk informed programming|4ab365b7-18be-48cf-a866-cdd5f63cb150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0c512caa-35a0-45ad-974f-d5b5456ce5c8</vt:lpwstr>
  </property>
</Properties>
</file>