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  <Override PartName="/customXml/itemProps6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customXml" Target="../customXml/item6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20" Type="http://schemas.openxmlformats.org/officeDocument/2006/relationships/customXml" Target="../customXml/item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A5C89-3D20-48D6-9080-EE6450142ACA}" type="datetimeFigureOut">
              <a:rPr lang="en-US" smtClean="0"/>
              <a:t>9/29/2018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9F7A6-9BD5-41CA-AF7B-0C4DBB090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7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to Facilitator: Facilitator consider discussion on the inclusion of cross-cutting issues for the exercise, particularly addressing gender equality and gender-based violence protection.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19F7A6-9BD5-41CA-AF7B-0C4DBB090D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83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7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51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05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9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0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4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44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5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05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74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9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0CA3A-AA62-4BA9-AB0F-C9832FD4149B}" type="datetimeFigureOut">
              <a:rPr lang="en-GB" smtClean="0"/>
              <a:t>29/09/2018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EFFBE-E440-469C-B663-3DF23B5F1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28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1120140"/>
            <a:ext cx="10721546" cy="3637857"/>
          </a:xfrm>
        </p:spPr>
        <p:txBody>
          <a:bodyPr>
            <a:noAutofit/>
          </a:bodyPr>
          <a:lstStyle/>
          <a:p>
            <a:r>
              <a:rPr lang="en-GB" b="1" dirty="0"/>
              <a:t>Needs Assessment &amp; Analysis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13732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2475" y="788670"/>
            <a:ext cx="10687049" cy="3646169"/>
          </a:xfrm>
        </p:spPr>
        <p:txBody>
          <a:bodyPr>
            <a:noAutofit/>
          </a:bodyPr>
          <a:lstStyle/>
          <a:p>
            <a:br>
              <a:rPr lang="en-GB" sz="9600" b="1" dirty="0"/>
            </a:br>
            <a:br>
              <a:rPr lang="en-GB" sz="9600" b="1" dirty="0"/>
            </a:br>
            <a:br>
              <a:rPr lang="en-GB" sz="9600" b="1" dirty="0"/>
            </a:br>
            <a:br>
              <a:rPr lang="en-GB" sz="9600" b="1" dirty="0"/>
            </a:br>
            <a:br>
              <a:rPr lang="en-GB" sz="9600" b="1" dirty="0"/>
            </a:br>
            <a:br>
              <a:rPr lang="en-GB" sz="9600" b="1" dirty="0"/>
            </a:br>
            <a:br>
              <a:rPr lang="en-GB" sz="9600" b="1" dirty="0"/>
            </a:br>
            <a:br>
              <a:rPr lang="en-GB" b="1" dirty="0">
                <a:solidFill>
                  <a:srgbClr val="FF0000"/>
                </a:solidFill>
              </a:rPr>
            </a:br>
            <a:r>
              <a:rPr lang="en-GB" b="1" dirty="0"/>
              <a:t>Strategic Planning </a:t>
            </a:r>
            <a:br>
              <a:rPr lang="en-GB" b="1" dirty="0"/>
            </a:br>
            <a:r>
              <a:rPr lang="en-GB" sz="4800" b="1" dirty="0"/>
              <a:t>(with a focus on gender responsiveness)</a:t>
            </a:r>
          </a:p>
        </p:txBody>
      </p:sp>
    </p:spTree>
    <p:extLst>
      <p:ext uri="{BB962C8B-B14F-4D97-AF65-F5344CB8AC3E}">
        <p14:creationId xmlns:p14="http://schemas.microsoft.com/office/powerpoint/2010/main" val="369353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Resource Mobilisation </a:t>
            </a:r>
          </a:p>
        </p:txBody>
      </p:sp>
    </p:spTree>
    <p:extLst>
      <p:ext uri="{BB962C8B-B14F-4D97-AF65-F5344CB8AC3E}">
        <p14:creationId xmlns:p14="http://schemas.microsoft.com/office/powerpoint/2010/main" val="34825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b="1" dirty="0"/>
              <a:t>Implementation &amp; Monitoring </a:t>
            </a:r>
            <a:br>
              <a:rPr lang="en-GB" b="1" dirty="0"/>
            </a:b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69339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9600" b="1" dirty="0"/>
              <a:t>Operational Peer Review &amp; Evaluation</a:t>
            </a:r>
          </a:p>
        </p:txBody>
      </p:sp>
    </p:spTree>
    <p:extLst>
      <p:ext uri="{BB962C8B-B14F-4D97-AF65-F5344CB8AC3E}">
        <p14:creationId xmlns:p14="http://schemas.microsoft.com/office/powerpoint/2010/main" val="21173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b="1" dirty="0"/>
              <a:t>Preparedness </a:t>
            </a:r>
          </a:p>
        </p:txBody>
      </p:sp>
    </p:spTree>
    <p:extLst>
      <p:ext uri="{BB962C8B-B14F-4D97-AF65-F5344CB8AC3E}">
        <p14:creationId xmlns:p14="http://schemas.microsoft.com/office/powerpoint/2010/main" val="647735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b="1" dirty="0"/>
              <a:t>Information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82900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595" y="2370397"/>
            <a:ext cx="10721546" cy="2387600"/>
          </a:xfrm>
        </p:spPr>
        <p:txBody>
          <a:bodyPr>
            <a:noAutofit/>
          </a:bodyPr>
          <a:lstStyle/>
          <a:p>
            <a:r>
              <a:rPr lang="en-GB" sz="6600" b="1" dirty="0"/>
              <a:t>Coordination</a:t>
            </a:r>
          </a:p>
        </p:txBody>
      </p:sp>
    </p:spTree>
    <p:extLst>
      <p:ext uri="{BB962C8B-B14F-4D97-AF65-F5344CB8AC3E}">
        <p14:creationId xmlns:p14="http://schemas.microsoft.com/office/powerpoint/2010/main" val="3909052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820473" y="605306"/>
            <a:ext cx="5692462" cy="5473522"/>
            <a:chOff x="2962141" y="669701"/>
            <a:chExt cx="5280338" cy="5087155"/>
          </a:xfrm>
        </p:grpSpPr>
        <p:sp>
          <p:nvSpPr>
            <p:cNvPr id="5" name="Rectangle 4"/>
            <p:cNvSpPr/>
            <p:nvPr/>
          </p:nvSpPr>
          <p:spPr>
            <a:xfrm>
              <a:off x="2962141" y="669701"/>
              <a:ext cx="5280338" cy="5087155"/>
            </a:xfrm>
            <a:prstGeom prst="rect">
              <a:avLst/>
            </a:prstGeom>
            <a:solidFill>
              <a:srgbClr val="E5E8E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37297" t="34301" r="34735" b="35024"/>
            <a:stretch/>
          </p:blipFill>
          <p:spPr>
            <a:xfrm>
              <a:off x="3087850" y="766879"/>
              <a:ext cx="5028920" cy="4892797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032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3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/>
    </h6a71f3e574e4344bc34f3fc9dd20054>
    <TaxKeywordTaxHTField xmlns="5858627f-d058-4b92-9b52-677b5fd7d454">
      <Terms xmlns="http://schemas.microsoft.com/office/infopath/2007/PartnerControls"/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/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</documentManagement>
</p:properties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A7D3D6C-157C-4FA0-A1E2-3DD7AED9E1F4}"/>
</file>

<file path=customXml/itemProps2.xml><?xml version="1.0" encoding="utf-8"?>
<ds:datastoreItem xmlns:ds="http://schemas.openxmlformats.org/officeDocument/2006/customXml" ds:itemID="{A7C5678B-15AE-4341-B429-9643205208AE}"/>
</file>

<file path=customXml/itemProps3.xml><?xml version="1.0" encoding="utf-8"?>
<ds:datastoreItem xmlns:ds="http://schemas.openxmlformats.org/officeDocument/2006/customXml" ds:itemID="{30692910-281B-473E-81B3-49D8993373AD}"/>
</file>

<file path=customXml/itemProps4.xml><?xml version="1.0" encoding="utf-8"?>
<ds:datastoreItem xmlns:ds="http://schemas.openxmlformats.org/officeDocument/2006/customXml" ds:itemID="{17CC058B-87CB-4146-ABF6-8931DBD0830D}"/>
</file>

<file path=customXml/itemProps5.xml><?xml version="1.0" encoding="utf-8"?>
<ds:datastoreItem xmlns:ds="http://schemas.openxmlformats.org/officeDocument/2006/customXml" ds:itemID="{0519DC9B-DC1C-4F67-AAEA-1A16C92AC470}"/>
</file>

<file path=customXml/itemProps6.xml><?xml version="1.0" encoding="utf-8"?>
<ds:datastoreItem xmlns:ds="http://schemas.openxmlformats.org/officeDocument/2006/customXml" ds:itemID="{6617A99B-A79C-47D6-AF86-8026DE73436F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46</Words>
  <Application>Microsoft Office PowerPoint</Application>
  <PresentationFormat>Widescreen</PresentationFormat>
  <Paragraphs>10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Needs Assessment &amp; Analysis</vt:lpstr>
      <vt:lpstr>        Strategic Planning  (with a focus on gender responsiveness)</vt:lpstr>
      <vt:lpstr>Resource Mobilisation </vt:lpstr>
      <vt:lpstr>Implementation &amp; Monitoring  </vt:lpstr>
      <vt:lpstr>Operational Peer Review &amp; Evaluation</vt:lpstr>
      <vt:lpstr>Preparedness </vt:lpstr>
      <vt:lpstr>Information Management system</vt:lpstr>
      <vt:lpstr>Coordination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Needs Assessment &amp; Analysis</dc:title>
  <dc:creator>Elena Oyon</dc:creator>
  <cp:lastModifiedBy>Naima Chowdhury</cp:lastModifiedBy>
  <cp:revision>12</cp:revision>
  <dcterms:created xsi:type="dcterms:W3CDTF">2016-01-04T15:22:04Z</dcterms:created>
  <dcterms:modified xsi:type="dcterms:W3CDTF">2018-09-30T00:41:25Z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/>
  </property>
</Properties>
</file>