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24"/>
  </p:notesMasterIdLst>
  <p:sldIdLst>
    <p:sldId id="256" r:id="rId8"/>
    <p:sldId id="258" r:id="rId9"/>
    <p:sldId id="259" r:id="rId10"/>
    <p:sldId id="260" r:id="rId11"/>
    <p:sldId id="274" r:id="rId12"/>
    <p:sldId id="261" r:id="rId13"/>
    <p:sldId id="267" r:id="rId14"/>
    <p:sldId id="275" r:id="rId15"/>
    <p:sldId id="268" r:id="rId16"/>
    <p:sldId id="269" r:id="rId17"/>
    <p:sldId id="270" r:id="rId18"/>
    <p:sldId id="276" r:id="rId19"/>
    <p:sldId id="264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CEA67D-2BC4-4EA5-A4B6-D3EFFC16F370}" v="2" dt="2019-11-11T13:19:59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5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DECEA67D-2BC4-4EA5-A4B6-D3EFFC16F370}"/>
    <pc:docChg chg="modMainMaster">
      <pc:chgData name="Diogo Loureiro Jurema" userId="9dfde3f0-34dd-48c5-90ef-eaf27597f482" providerId="ADAL" clId="{DECEA67D-2BC4-4EA5-A4B6-D3EFFC16F370}" dt="2019-11-11T13:19:59.431" v="1" actId="1076"/>
      <pc:docMkLst>
        <pc:docMk/>
      </pc:docMkLst>
      <pc:sldMasterChg chg="addSp modSp">
        <pc:chgData name="Diogo Loureiro Jurema" userId="9dfde3f0-34dd-48c5-90ef-eaf27597f482" providerId="ADAL" clId="{DECEA67D-2BC4-4EA5-A4B6-D3EFFC16F370}" dt="2019-11-11T13:19:59.431" v="1" actId="1076"/>
        <pc:sldMasterMkLst>
          <pc:docMk/>
          <pc:sldMasterMk cId="2605602173" sldId="2147483648"/>
        </pc:sldMasterMkLst>
        <pc:grpChg chg="add mod">
          <ac:chgData name="Diogo Loureiro Jurema" userId="9dfde3f0-34dd-48c5-90ef-eaf27597f482" providerId="ADAL" clId="{DECEA67D-2BC4-4EA5-A4B6-D3EFFC16F370}" dt="2019-11-11T13:19:59.431" v="1" actId="1076"/>
          <ac:grpSpMkLst>
            <pc:docMk/>
            <pc:sldMasterMk cId="2605602173" sldId="2147483648"/>
            <ac:grpSpMk id="7" creationId="{BADAE4CB-C583-4FDE-80E9-B180342FECDE}"/>
          </ac:grpSpMkLst>
        </pc:gr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D9EC7-A184-4CC6-9D15-BA4CABF4AF55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BB40F-BF34-4A50-ABDE-4FFEC5363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BB40F-BF34-4A50-ABDE-4FFEC53635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8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14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28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3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2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0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5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13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2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84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92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02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B3CA2-F9D8-4A3D-8652-BB7D559B81D0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CEF72-BFDF-43C9-B0D1-5BD360A5AD89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ADAE4CB-C583-4FDE-80E9-B180342FECDE}"/>
              </a:ext>
            </a:extLst>
          </p:cNvPr>
          <p:cNvGrpSpPr/>
          <p:nvPr userDrawn="1"/>
        </p:nvGrpSpPr>
        <p:grpSpPr>
          <a:xfrm>
            <a:off x="2384773" y="6288514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CDF4537F-33BC-45E7-85B2-603DA27C35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2E5393D-81CE-4AD8-A3D0-6E033A95E3F3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A5A49F35-7F21-4D4F-B518-99CCCC8C7BBB}"/>
                  </a:ext>
                </a:extLst>
              </p:cNvPr>
              <p:cNvPicPr/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CFC58E6-3D91-4768-AE10-8BFBA011C77B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6AE4299F-0DB0-4575-B4EF-B40E22EF02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60560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Intergenerational Consequences</a:t>
            </a:r>
          </a:p>
        </p:txBody>
      </p:sp>
    </p:spTree>
    <p:extLst>
      <p:ext uri="{BB962C8B-B14F-4D97-AF65-F5344CB8AC3E}">
        <p14:creationId xmlns:p14="http://schemas.microsoft.com/office/powerpoint/2010/main" val="39557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Inadequate foods, feeding, and care practices</a:t>
            </a:r>
          </a:p>
        </p:txBody>
      </p:sp>
    </p:spTree>
    <p:extLst>
      <p:ext uri="{BB962C8B-B14F-4D97-AF65-F5344CB8AC3E}">
        <p14:creationId xmlns:p14="http://schemas.microsoft.com/office/powerpoint/2010/main" val="4192061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House, environment, health services</a:t>
            </a:r>
          </a:p>
        </p:txBody>
      </p:sp>
    </p:spTree>
    <p:extLst>
      <p:ext uri="{BB962C8B-B14F-4D97-AF65-F5344CB8AC3E}">
        <p14:creationId xmlns:p14="http://schemas.microsoft.com/office/powerpoint/2010/main" val="4192061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4392488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5400" b="1" dirty="0">
                <a:solidFill>
                  <a:schemeClr val="tx1"/>
                </a:solidFill>
              </a:rPr>
              <a:t>Basic</a:t>
            </a:r>
          </a:p>
          <a:p>
            <a:pPr algn="r"/>
            <a:r>
              <a:rPr lang="en-GB" sz="5400" b="1" dirty="0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2" name="L-Shape 1"/>
          <p:cNvSpPr/>
          <p:nvPr/>
        </p:nvSpPr>
        <p:spPr>
          <a:xfrm rot="13560000">
            <a:off x="3425604" y="1531453"/>
            <a:ext cx="4104457" cy="3960440"/>
          </a:xfrm>
          <a:prstGeom prst="corner">
            <a:avLst>
              <a:gd name="adj1" fmla="val 27171"/>
              <a:gd name="adj2" fmla="val 25874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0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Inadequate access to services</a:t>
            </a:r>
          </a:p>
        </p:txBody>
      </p:sp>
    </p:spTree>
    <p:extLst>
      <p:ext uri="{BB962C8B-B14F-4D97-AF65-F5344CB8AC3E}">
        <p14:creationId xmlns:p14="http://schemas.microsoft.com/office/powerpoint/2010/main" val="333780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Inadequate financial and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91303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Socioeconomic, cultural and political context</a:t>
            </a:r>
          </a:p>
        </p:txBody>
      </p:sp>
    </p:spTree>
    <p:extLst>
      <p:ext uri="{BB962C8B-B14F-4D97-AF65-F5344CB8AC3E}">
        <p14:creationId xmlns:p14="http://schemas.microsoft.com/office/powerpoint/2010/main" val="913037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Inadequate access to services</a:t>
            </a:r>
          </a:p>
        </p:txBody>
      </p:sp>
    </p:spTree>
    <p:extLst>
      <p:ext uri="{BB962C8B-B14F-4D97-AF65-F5344CB8AC3E}">
        <p14:creationId xmlns:p14="http://schemas.microsoft.com/office/powerpoint/2010/main" val="91303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Short-Term Consequences Mortality, morbidity, disability</a:t>
            </a:r>
          </a:p>
        </p:txBody>
      </p:sp>
    </p:spTree>
    <p:extLst>
      <p:ext uri="{BB962C8B-B14F-4D97-AF65-F5344CB8AC3E}">
        <p14:creationId xmlns:p14="http://schemas.microsoft.com/office/powerpoint/2010/main" val="333780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Long-Term Consequences</a:t>
            </a:r>
          </a:p>
          <a:p>
            <a:pPr algn="ctr"/>
            <a:r>
              <a:rPr lang="en-GB" sz="4400" dirty="0">
                <a:solidFill>
                  <a:schemeClr val="tx1"/>
                </a:solidFill>
              </a:rPr>
              <a:t>Cognitive development, health, economic productivity</a:t>
            </a:r>
          </a:p>
        </p:txBody>
      </p:sp>
    </p:spTree>
    <p:extLst>
      <p:ext uri="{BB962C8B-B14F-4D97-AF65-F5344CB8AC3E}">
        <p14:creationId xmlns:p14="http://schemas.microsoft.com/office/powerpoint/2010/main" val="333780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Maternal and Child </a:t>
            </a:r>
            <a:r>
              <a:rPr lang="en-GB" sz="5400" b="1" dirty="0" err="1">
                <a:solidFill>
                  <a:schemeClr val="tx1"/>
                </a:solidFill>
              </a:rPr>
              <a:t>Undernutrition</a:t>
            </a:r>
            <a:endParaRPr lang="en-GB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00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4392488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5400" b="1" dirty="0">
                <a:solidFill>
                  <a:schemeClr val="tx1"/>
                </a:solidFill>
              </a:rPr>
              <a:t>Immediate </a:t>
            </a:r>
          </a:p>
          <a:p>
            <a:pPr algn="r"/>
            <a:r>
              <a:rPr lang="en-GB" sz="5400" b="1" dirty="0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2" name="L-Shape 1"/>
          <p:cNvSpPr/>
          <p:nvPr/>
        </p:nvSpPr>
        <p:spPr>
          <a:xfrm rot="13560000">
            <a:off x="3425604" y="1531453"/>
            <a:ext cx="4104457" cy="3960440"/>
          </a:xfrm>
          <a:prstGeom prst="corner">
            <a:avLst>
              <a:gd name="adj1" fmla="val 27171"/>
              <a:gd name="adj2" fmla="val 25874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20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Inadequate dietary intake</a:t>
            </a:r>
          </a:p>
        </p:txBody>
      </p:sp>
    </p:spTree>
    <p:extLst>
      <p:ext uri="{BB962C8B-B14F-4D97-AF65-F5344CB8AC3E}">
        <p14:creationId xmlns:p14="http://schemas.microsoft.com/office/powerpoint/2010/main" val="333780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Disease</a:t>
            </a:r>
          </a:p>
        </p:txBody>
      </p:sp>
    </p:spTree>
    <p:extLst>
      <p:ext uri="{BB962C8B-B14F-4D97-AF65-F5344CB8AC3E}">
        <p14:creationId xmlns:p14="http://schemas.microsoft.com/office/powerpoint/2010/main" val="1833594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4392488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5400" b="1" dirty="0">
                <a:solidFill>
                  <a:schemeClr val="tx1"/>
                </a:solidFill>
              </a:rPr>
              <a:t>Underlying </a:t>
            </a:r>
          </a:p>
          <a:p>
            <a:pPr algn="r"/>
            <a:r>
              <a:rPr lang="en-GB" sz="5400" b="1" dirty="0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2" name="L-Shape 1"/>
          <p:cNvSpPr/>
          <p:nvPr/>
        </p:nvSpPr>
        <p:spPr>
          <a:xfrm rot="13560000">
            <a:off x="3425604" y="1531453"/>
            <a:ext cx="4104457" cy="3960440"/>
          </a:xfrm>
          <a:prstGeom prst="corner">
            <a:avLst>
              <a:gd name="adj1" fmla="val 27171"/>
              <a:gd name="adj2" fmla="val 25874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0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47477"/>
            <a:ext cx="87849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Household food insecurity</a:t>
            </a:r>
          </a:p>
        </p:txBody>
      </p:sp>
    </p:spTree>
    <p:extLst>
      <p:ext uri="{BB962C8B-B14F-4D97-AF65-F5344CB8AC3E}">
        <p14:creationId xmlns:p14="http://schemas.microsoft.com/office/powerpoint/2010/main" val="183359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>IMO - NiE Foundations</CategoryDescription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EMOPSGCCU-1435067120-17609</_dlc_DocId>
    <_dlc_DocIdUrl xmlns="5858627f-d058-4b92-9b52-677b5fd7d454">
      <Url>https://unicef.sharepoint.com/teams/EMOPS-GCCU/_layouts/15/DocIdRedir.aspx?ID=EMOPSGCCU-1435067120-17609</Url>
      <Description>EMOPSGCCU-1435067120-17609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5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E627F75-C1D3-4EB3-B650-88A36D072D09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5858627f-d058-4b92-9b52-677b5fd7d454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438dd15-07ca-4cdc-82a3-f2206b92025e"/>
    <ds:schemaRef ds:uri="ca283e0b-db31-4043-a2ef-b80661bf084a"/>
    <ds:schemaRef ds:uri="http://schemas.microsoft.com/sharepoint/v3"/>
    <ds:schemaRef ds:uri="http://www.w3.org/XML/1998/namespace"/>
    <ds:schemaRef ds:uri="http://schemas.microsoft.com/sharepoint/v4"/>
    <ds:schemaRef ds:uri="http://schemas.microsoft.com/sharepoint.v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3D821EC-350D-4394-AB95-13941C04D7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F241BE-2211-4C7A-972F-A932DA14005B}"/>
</file>

<file path=customXml/itemProps4.xml><?xml version="1.0" encoding="utf-8"?>
<ds:datastoreItem xmlns:ds="http://schemas.openxmlformats.org/officeDocument/2006/customXml" ds:itemID="{960867F5-A85E-4E17-A63F-1F4B9D8FA68D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0D36D7D2-EB6A-4E97-8B75-67D12DA2C2A5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1C942742-00B4-42BA-B69F-79CA9A991E1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69</Words>
  <Application>Microsoft Office PowerPoint</Application>
  <PresentationFormat>On-screen Show (4:3)</PresentationFormat>
  <Paragraphs>21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Wooster</dc:creator>
  <cp:keywords>GNC; IMO; Training</cp:keywords>
  <cp:lastModifiedBy>Diogo Loureiro Jurema</cp:lastModifiedBy>
  <cp:revision>3</cp:revision>
  <dcterms:created xsi:type="dcterms:W3CDTF">2016-05-20T14:21:06Z</dcterms:created>
  <dcterms:modified xsi:type="dcterms:W3CDTF">2019-11-11T13:20:01Z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10;#Nutrition Humanitarian Cluster, Coordination|414c5639-61e6-4b56-aaa5-511cdacc25c2;#148;#Nutrition preparedness and risk informed programming|4ab365b7-18be-48cf-a866-cdd5f63cb150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b19a802c-ca0b-410a-af22-ea83ed64130e</vt:lpwstr>
  </property>
</Properties>
</file>