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56" r:id="rId8"/>
    <p:sldId id="258" r:id="rId9"/>
    <p:sldId id="259" r:id="rId10"/>
    <p:sldId id="260" r:id="rId11"/>
    <p:sldId id="261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ABC729-B2A3-4951-9D36-4DFC96D287CB}" v="2" dt="2019-11-12T11:50:13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54ABC729-B2A3-4951-9D36-4DFC96D287CB}"/>
    <pc:docChg chg="modMainMaster">
      <pc:chgData name="Diogo Loureiro Jurema" userId="9dfde3f0-34dd-48c5-90ef-eaf27597f482" providerId="ADAL" clId="{54ABC729-B2A3-4951-9D36-4DFC96D287CB}" dt="2019-11-12T11:50:13.957" v="1" actId="1076"/>
      <pc:docMkLst>
        <pc:docMk/>
      </pc:docMkLst>
      <pc:sldMasterChg chg="addSp modSp">
        <pc:chgData name="Diogo Loureiro Jurema" userId="9dfde3f0-34dd-48c5-90ef-eaf27597f482" providerId="ADAL" clId="{54ABC729-B2A3-4951-9D36-4DFC96D287CB}" dt="2019-11-12T11:50:13.957" v="1" actId="1076"/>
        <pc:sldMasterMkLst>
          <pc:docMk/>
          <pc:sldMasterMk cId="2106281858" sldId="2147483648"/>
        </pc:sldMasterMkLst>
        <pc:grpChg chg="add mod">
          <ac:chgData name="Diogo Loureiro Jurema" userId="9dfde3f0-34dd-48c5-90ef-eaf27597f482" providerId="ADAL" clId="{54ABC729-B2A3-4951-9D36-4DFC96D287CB}" dt="2019-11-12T11:50:13.957" v="1" actId="1076"/>
          <ac:grpSpMkLst>
            <pc:docMk/>
            <pc:sldMasterMk cId="2106281858" sldId="2147483648"/>
            <ac:grpSpMk id="7" creationId="{11B23C13-6BEE-4389-B3B0-0C0DD906EB39}"/>
          </ac:grpSpMkLst>
        </pc:gr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7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51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05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9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0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4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44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5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05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74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9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0CA3A-AA62-4BA9-AB0F-C9832FD4149B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1B23C13-6BEE-4389-B3B0-0C0DD906EB39}"/>
              </a:ext>
            </a:extLst>
          </p:cNvPr>
          <p:cNvGrpSpPr/>
          <p:nvPr userDrawn="1"/>
        </p:nvGrpSpPr>
        <p:grpSpPr>
          <a:xfrm>
            <a:off x="3908773" y="6276394"/>
            <a:ext cx="4374454" cy="432961"/>
            <a:chOff x="2384774" y="1830992"/>
            <a:chExt cx="4374454" cy="432961"/>
          </a:xfrm>
          <a:solidFill>
            <a:schemeClr val="bg1"/>
          </a:solidFill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069C30F0-E25D-4B0C-859E-0F9F10702F7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6121" y="1830992"/>
              <a:ext cx="673107" cy="415925"/>
            </a:xfrm>
            <a:prstGeom prst="rect">
              <a:avLst/>
            </a:prstGeom>
            <a:grpFill/>
            <a:ln>
              <a:noFill/>
            </a:ln>
            <a:extLst/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7BE937E-4035-4F02-A62C-E30C37E37D48}"/>
                </a:ext>
              </a:extLst>
            </p:cNvPr>
            <p:cNvGrpSpPr/>
            <p:nvPr userDrawn="1"/>
          </p:nvGrpSpPr>
          <p:grpSpPr>
            <a:xfrm>
              <a:off x="2384774" y="1830992"/>
              <a:ext cx="3262701" cy="432961"/>
              <a:chOff x="4437626" y="4242829"/>
              <a:chExt cx="3262701" cy="432961"/>
            </a:xfrm>
            <a:grpFill/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7C219A7-9BAD-4DC1-B39C-1391707760E5}"/>
                  </a:ext>
                </a:extLst>
              </p:cNvPr>
              <p:cNvPicPr/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3B6F616-9EE3-4440-81E7-20C4C2C4DB8E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7B5FE1EE-E554-4E89-9F31-70233D8CCE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10628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Needs Assessment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113732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369353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Resource Mobilisation </a:t>
            </a:r>
          </a:p>
        </p:txBody>
      </p:sp>
    </p:spTree>
    <p:extLst>
      <p:ext uri="{BB962C8B-B14F-4D97-AF65-F5344CB8AC3E}">
        <p14:creationId xmlns:p14="http://schemas.microsoft.com/office/powerpoint/2010/main" val="34825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Implementation &amp; Monitoring </a:t>
            </a:r>
          </a:p>
        </p:txBody>
      </p:sp>
    </p:spTree>
    <p:extLst>
      <p:ext uri="{BB962C8B-B14F-4D97-AF65-F5344CB8AC3E}">
        <p14:creationId xmlns:p14="http://schemas.microsoft.com/office/powerpoint/2010/main" val="69339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Operational Peer Review &amp; Evaluation</a:t>
            </a:r>
          </a:p>
        </p:txBody>
      </p:sp>
    </p:spTree>
    <p:extLst>
      <p:ext uri="{BB962C8B-B14F-4D97-AF65-F5344CB8AC3E}">
        <p14:creationId xmlns:p14="http://schemas.microsoft.com/office/powerpoint/2010/main" val="21173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Preparedness</a:t>
            </a:r>
          </a:p>
        </p:txBody>
      </p:sp>
    </p:spTree>
    <p:extLst>
      <p:ext uri="{BB962C8B-B14F-4D97-AF65-F5344CB8AC3E}">
        <p14:creationId xmlns:p14="http://schemas.microsoft.com/office/powerpoint/2010/main" val="647735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Information Management</a:t>
            </a:r>
          </a:p>
        </p:txBody>
      </p:sp>
    </p:spTree>
    <p:extLst>
      <p:ext uri="{BB962C8B-B14F-4D97-AF65-F5344CB8AC3E}">
        <p14:creationId xmlns:p14="http://schemas.microsoft.com/office/powerpoint/2010/main" val="82900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Coordination</a:t>
            </a:r>
          </a:p>
        </p:txBody>
      </p:sp>
    </p:spTree>
    <p:extLst>
      <p:ext uri="{BB962C8B-B14F-4D97-AF65-F5344CB8AC3E}">
        <p14:creationId xmlns:p14="http://schemas.microsoft.com/office/powerpoint/2010/main" val="3909052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820473" y="605306"/>
            <a:ext cx="5692462" cy="5473522"/>
            <a:chOff x="2962141" y="669701"/>
            <a:chExt cx="5280338" cy="5087155"/>
          </a:xfrm>
        </p:grpSpPr>
        <p:sp>
          <p:nvSpPr>
            <p:cNvPr id="5" name="Rectangle 4"/>
            <p:cNvSpPr/>
            <p:nvPr/>
          </p:nvSpPr>
          <p:spPr>
            <a:xfrm>
              <a:off x="2962141" y="669701"/>
              <a:ext cx="5280338" cy="5087155"/>
            </a:xfrm>
            <a:prstGeom prst="rect">
              <a:avLst/>
            </a:prstGeom>
            <a:solidFill>
              <a:srgbClr val="E5E8E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37297" t="34301" r="34735" b="35024"/>
            <a:stretch/>
          </p:blipFill>
          <p:spPr>
            <a:xfrm>
              <a:off x="3087850" y="766879"/>
              <a:ext cx="5028920" cy="4892797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032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3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/>
    </h6a71f3e574e4344bc34f3fc9dd20054>
    <TaxKeywordTaxHTField xmlns="5858627f-d058-4b92-9b52-677b5fd7d454">
      <Terms xmlns="http://schemas.microsoft.com/office/infopath/2007/PartnerControls"/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/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EMOPSGCCU-1435067120-17832</_dlc_DocId>
    <_dlc_DocIdUrl xmlns="5858627f-d058-4b92-9b52-677b5fd7d454">
      <Url>https://unicef.sharepoint.com/teams/EMOPS-GCCU/_layouts/15/DocIdRedir.aspx?ID=EMOPSGCCU-1435067120-17832</Url>
      <Description>EMOPSGCCU-1435067120-17832</Description>
    </_dlc_DocIdUrl>
  </documentManagement>
</p:properties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748B0D-80A4-47D1-85BC-6353A520CA7D}"/>
</file>

<file path=customXml/itemProps2.xml><?xml version="1.0" encoding="utf-8"?>
<ds:datastoreItem xmlns:ds="http://schemas.openxmlformats.org/officeDocument/2006/customXml" ds:itemID="{AAED9A58-5157-412E-B394-CA524AC13EA2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FE6F829-D4A9-422B-897B-AC4E55E0979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FDB212F-9B27-45A5-B95C-1ABC206883D5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996FA8C1-1AE1-4223-A26C-ED9414880199}">
  <ds:schemaRefs>
    <ds:schemaRef ds:uri="http://purl.org/dc/elements/1.1/"/>
    <ds:schemaRef ds:uri="http://schemas.microsoft.com/sharepoint.v3"/>
    <ds:schemaRef ds:uri="http://purl.org/dc/terms/"/>
    <ds:schemaRef ds:uri="http://schemas.microsoft.com/office/infopath/2007/PartnerControls"/>
    <ds:schemaRef ds:uri="http://www.w3.org/XML/1998/namespace"/>
    <ds:schemaRef ds:uri="ca283e0b-db31-4043-a2ef-b80661bf084a"/>
    <ds:schemaRef ds:uri="5858627f-d058-4b92-9b52-677b5fd7d454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a438dd15-07ca-4cdc-82a3-f2206b92025e"/>
    <ds:schemaRef ds:uri="http://schemas.microsoft.com/sharepoint/v4"/>
    <ds:schemaRef ds:uri="http://schemas.microsoft.com/office/2006/metadata/properties"/>
  </ds:schemaRefs>
</ds:datastoreItem>
</file>

<file path=customXml/itemProps6.xml><?xml version="1.0" encoding="utf-8"?>
<ds:datastoreItem xmlns:ds="http://schemas.openxmlformats.org/officeDocument/2006/customXml" ds:itemID="{CE30E050-2D67-4F41-9060-2DC1E1FBC7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</Words>
  <Application>Microsoft Office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Needs Assessment &amp; Analysis</vt:lpstr>
      <vt:lpstr>Strategic Planning</vt:lpstr>
      <vt:lpstr>Resource Mobilisation </vt:lpstr>
      <vt:lpstr>Implementation &amp; Monitoring </vt:lpstr>
      <vt:lpstr>Operational Peer Review &amp; Evaluation</vt:lpstr>
      <vt:lpstr>Preparedness</vt:lpstr>
      <vt:lpstr>Information Management</vt:lpstr>
      <vt:lpstr>Coordination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Needs Assessment &amp; Analysis</dc:title>
  <dc:creator>Elena Oyon</dc:creator>
  <cp:lastModifiedBy>Diogo Loureiro Jurema</cp:lastModifiedBy>
  <cp:revision>4</cp:revision>
  <dcterms:created xsi:type="dcterms:W3CDTF">2016-01-04T15:22:04Z</dcterms:created>
  <dcterms:modified xsi:type="dcterms:W3CDTF">2019-11-12T11:50:20Z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/>
  </property>
  <property fmtid="{D5CDD505-2E9C-101B-9397-08002B2CF9AE}" pid="5" name="Topic">
    <vt:lpwstr/>
  </property>
  <property fmtid="{D5CDD505-2E9C-101B-9397-08002B2CF9AE}" pid="6" name="DocumentType">
    <vt:lpwstr/>
  </property>
  <property fmtid="{D5CDD505-2E9C-101B-9397-08002B2CF9AE}" pid="7" name="GeographicScope">
    <vt:lpwstr/>
  </property>
  <property fmtid="{D5CDD505-2E9C-101B-9397-08002B2CF9AE}" pid="8" name="_dlc_DocIdItemGuid">
    <vt:lpwstr>bb7cdcc2-3327-40ac-b910-de447042ddf5</vt:lpwstr>
  </property>
</Properties>
</file>