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7"/>
    <p:sldMasterId id="2147483669" r:id="rId8"/>
  </p:sldMasterIdLst>
  <p:notesMasterIdLst>
    <p:notesMasterId r:id="rId12"/>
  </p:notesMasterIdLst>
  <p:handoutMasterIdLst>
    <p:handoutMasterId r:id="rId13"/>
  </p:handoutMasterIdLst>
  <p:sldIdLst>
    <p:sldId id="343" r:id="rId9"/>
    <p:sldId id="345" r:id="rId10"/>
    <p:sldId id="347" r:id="rId11"/>
  </p:sldIdLst>
  <p:sldSz cx="9144000" cy="6858000" type="screen4x3"/>
  <p:notesSz cx="6889750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8DAA"/>
    <a:srgbClr val="808285"/>
    <a:srgbClr val="80C2DE"/>
    <a:srgbClr val="6BBEE1"/>
    <a:srgbClr val="87BDD5"/>
    <a:srgbClr val="82BBD4"/>
    <a:srgbClr val="94C5DA"/>
    <a:srgbClr val="7ECAEA"/>
    <a:srgbClr val="74C6E9"/>
    <a:srgbClr val="EE3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AEC3B5-8CBD-4840-BD8D-6B923B196878}" v="10" dt="2019-11-11T14:28:14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775" autoAdjust="0"/>
  </p:normalViewPr>
  <p:slideViewPr>
    <p:cSldViewPr>
      <p:cViewPr varScale="1">
        <p:scale>
          <a:sx n="103" d="100"/>
          <a:sy n="103" d="100"/>
        </p:scale>
        <p:origin x="13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3366" y="-108"/>
      </p:cViewPr>
      <p:guideLst>
        <p:guide orient="horz" pos="2880"/>
        <p:guide pos="2160"/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Loureiro Jurema" userId="9dfde3f0-34dd-48c5-90ef-eaf27597f482" providerId="ADAL" clId="{C1AEC3B5-8CBD-4840-BD8D-6B923B196878}"/>
    <pc:docChg chg="custSel modMainMaster">
      <pc:chgData name="Diogo Loureiro Jurema" userId="9dfde3f0-34dd-48c5-90ef-eaf27597f482" providerId="ADAL" clId="{C1AEC3B5-8CBD-4840-BD8D-6B923B196878}" dt="2019-11-11T14:28:14.426" v="9"/>
      <pc:docMkLst>
        <pc:docMk/>
      </pc:docMkLst>
      <pc:sldMasterChg chg="addSp delSp modSldLayout">
        <pc:chgData name="Diogo Loureiro Jurema" userId="9dfde3f0-34dd-48c5-90ef-eaf27597f482" providerId="ADAL" clId="{C1AEC3B5-8CBD-4840-BD8D-6B923B196878}" dt="2019-11-11T14:28:07.043" v="6" actId="478"/>
        <pc:sldMasterMkLst>
          <pc:docMk/>
          <pc:sldMasterMk cId="1568514730" sldId="2147483666"/>
        </pc:sldMasterMkLst>
        <pc:grpChg chg="del">
          <ac:chgData name="Diogo Loureiro Jurema" userId="9dfde3f0-34dd-48c5-90ef-eaf27597f482" providerId="ADAL" clId="{C1AEC3B5-8CBD-4840-BD8D-6B923B196878}" dt="2019-11-11T14:27:53.162" v="0" actId="478"/>
          <ac:grpSpMkLst>
            <pc:docMk/>
            <pc:sldMasterMk cId="1568514730" sldId="2147483666"/>
            <ac:grpSpMk id="3" creationId="{00000000-0000-0000-0000-000000000000}"/>
          </ac:grpSpMkLst>
        </pc:grpChg>
        <pc:grpChg chg="add">
          <ac:chgData name="Diogo Loureiro Jurema" userId="9dfde3f0-34dd-48c5-90ef-eaf27597f482" providerId="ADAL" clId="{C1AEC3B5-8CBD-4840-BD8D-6B923B196878}" dt="2019-11-11T14:27:56.302" v="2"/>
          <ac:grpSpMkLst>
            <pc:docMk/>
            <pc:sldMasterMk cId="1568514730" sldId="2147483666"/>
            <ac:grpSpMk id="7" creationId="{7189EDF9-A8C5-40E8-9703-BF82592B3A40}"/>
          </ac:grpSpMkLst>
        </pc:grpChg>
        <pc:picChg chg="del">
          <ac:chgData name="Diogo Loureiro Jurema" userId="9dfde3f0-34dd-48c5-90ef-eaf27597f482" providerId="ADAL" clId="{C1AEC3B5-8CBD-4840-BD8D-6B923B196878}" dt="2019-11-11T14:27:55.306" v="1" actId="478"/>
          <ac:picMkLst>
            <pc:docMk/>
            <pc:sldMasterMk cId="1568514730" sldId="2147483666"/>
            <ac:picMk id="2" creationId="{00000000-0000-0000-0000-000000000000}"/>
          </ac:picMkLst>
        </pc:picChg>
        <pc:sldLayoutChg chg="delSp">
          <pc:chgData name="Diogo Loureiro Jurema" userId="9dfde3f0-34dd-48c5-90ef-eaf27597f482" providerId="ADAL" clId="{C1AEC3B5-8CBD-4840-BD8D-6B923B196878}" dt="2019-11-11T14:28:07.043" v="6" actId="478"/>
          <pc:sldLayoutMkLst>
            <pc:docMk/>
            <pc:sldMasterMk cId="1568514730" sldId="2147483666"/>
            <pc:sldLayoutMk cId="0" sldId="2147483661"/>
          </pc:sldLayoutMkLst>
          <pc:grpChg chg="del">
            <ac:chgData name="Diogo Loureiro Jurema" userId="9dfde3f0-34dd-48c5-90ef-eaf27597f482" providerId="ADAL" clId="{C1AEC3B5-8CBD-4840-BD8D-6B923B196878}" dt="2019-11-11T14:28:07.043" v="6" actId="478"/>
            <ac:grpSpMkLst>
              <pc:docMk/>
              <pc:sldMasterMk cId="1568514730" sldId="2147483666"/>
              <pc:sldLayoutMk cId="0" sldId="2147483661"/>
              <ac:grpSpMk id="6" creationId="{00000000-0000-0000-0000-000000000000}"/>
            </ac:grpSpMkLst>
          </pc:grpChg>
        </pc:sldLayoutChg>
        <pc:sldLayoutChg chg="delSp">
          <pc:chgData name="Diogo Loureiro Jurema" userId="9dfde3f0-34dd-48c5-90ef-eaf27597f482" providerId="ADAL" clId="{C1AEC3B5-8CBD-4840-BD8D-6B923B196878}" dt="2019-11-11T14:28:02.802" v="4" actId="478"/>
          <pc:sldLayoutMkLst>
            <pc:docMk/>
            <pc:sldMasterMk cId="1568514730" sldId="2147483666"/>
            <pc:sldLayoutMk cId="2588091789" sldId="2147483667"/>
          </pc:sldLayoutMkLst>
          <pc:grpChg chg="del">
            <ac:chgData name="Diogo Loureiro Jurema" userId="9dfde3f0-34dd-48c5-90ef-eaf27597f482" providerId="ADAL" clId="{C1AEC3B5-8CBD-4840-BD8D-6B923B196878}" dt="2019-11-11T14:28:02.802" v="4" actId="478"/>
            <ac:grpSpMkLst>
              <pc:docMk/>
              <pc:sldMasterMk cId="1568514730" sldId="2147483666"/>
              <pc:sldLayoutMk cId="2588091789" sldId="2147483667"/>
              <ac:grpSpMk id="4" creationId="{00000000-0000-0000-0000-000000000000}"/>
            </ac:grpSpMkLst>
          </pc:grpChg>
          <pc:grpChg chg="del">
            <ac:chgData name="Diogo Loureiro Jurema" userId="9dfde3f0-34dd-48c5-90ef-eaf27597f482" providerId="ADAL" clId="{C1AEC3B5-8CBD-4840-BD8D-6B923B196878}" dt="2019-11-11T14:28:00.724" v="3" actId="478"/>
            <ac:grpSpMkLst>
              <pc:docMk/>
              <pc:sldMasterMk cId="1568514730" sldId="2147483666"/>
              <pc:sldLayoutMk cId="2588091789" sldId="2147483667"/>
              <ac:grpSpMk id="10" creationId="{00000000-0000-0000-0000-000000000000}"/>
            </ac:grpSpMkLst>
          </pc:grpChg>
        </pc:sldLayoutChg>
        <pc:sldLayoutChg chg="delSp">
          <pc:chgData name="Diogo Loureiro Jurema" userId="9dfde3f0-34dd-48c5-90ef-eaf27597f482" providerId="ADAL" clId="{C1AEC3B5-8CBD-4840-BD8D-6B923B196878}" dt="2019-11-11T14:28:05.627" v="5" actId="478"/>
          <pc:sldLayoutMkLst>
            <pc:docMk/>
            <pc:sldMasterMk cId="1568514730" sldId="2147483666"/>
            <pc:sldLayoutMk cId="3849292001" sldId="2147483668"/>
          </pc:sldLayoutMkLst>
          <pc:picChg chg="del">
            <ac:chgData name="Diogo Loureiro Jurema" userId="9dfde3f0-34dd-48c5-90ef-eaf27597f482" providerId="ADAL" clId="{C1AEC3B5-8CBD-4840-BD8D-6B923B196878}" dt="2019-11-11T14:28:05.627" v="5" actId="478"/>
            <ac:picMkLst>
              <pc:docMk/>
              <pc:sldMasterMk cId="1568514730" sldId="2147483666"/>
              <pc:sldLayoutMk cId="3849292001" sldId="2147483668"/>
              <ac:picMk id="16" creationId="{00000000-0000-0000-0000-000000000000}"/>
            </ac:picMkLst>
          </pc:picChg>
        </pc:sldLayoutChg>
      </pc:sldMasterChg>
      <pc:sldMasterChg chg="addSp delSp">
        <pc:chgData name="Diogo Loureiro Jurema" userId="9dfde3f0-34dd-48c5-90ef-eaf27597f482" providerId="ADAL" clId="{C1AEC3B5-8CBD-4840-BD8D-6B923B196878}" dt="2019-11-11T14:28:14.426" v="9"/>
        <pc:sldMasterMkLst>
          <pc:docMk/>
          <pc:sldMasterMk cId="2054994350" sldId="2147483669"/>
        </pc:sldMasterMkLst>
        <pc:grpChg chg="del">
          <ac:chgData name="Diogo Loureiro Jurema" userId="9dfde3f0-34dd-48c5-90ef-eaf27597f482" providerId="ADAL" clId="{C1AEC3B5-8CBD-4840-BD8D-6B923B196878}" dt="2019-11-11T14:28:11.971" v="7" actId="478"/>
          <ac:grpSpMkLst>
            <pc:docMk/>
            <pc:sldMasterMk cId="2054994350" sldId="2147483669"/>
            <ac:grpSpMk id="3" creationId="{00000000-0000-0000-0000-000000000000}"/>
          </ac:grpSpMkLst>
        </pc:grpChg>
        <pc:grpChg chg="add">
          <ac:chgData name="Diogo Loureiro Jurema" userId="9dfde3f0-34dd-48c5-90ef-eaf27597f482" providerId="ADAL" clId="{C1AEC3B5-8CBD-4840-BD8D-6B923B196878}" dt="2019-11-11T14:28:14.426" v="9"/>
          <ac:grpSpMkLst>
            <pc:docMk/>
            <pc:sldMasterMk cId="2054994350" sldId="2147483669"/>
            <ac:grpSpMk id="7" creationId="{C2FD1E2C-EECF-45D8-BD60-E223631A020E}"/>
          </ac:grpSpMkLst>
        </pc:grpChg>
        <pc:picChg chg="del">
          <ac:chgData name="Diogo Loureiro Jurema" userId="9dfde3f0-34dd-48c5-90ef-eaf27597f482" providerId="ADAL" clId="{C1AEC3B5-8CBD-4840-BD8D-6B923B196878}" dt="2019-11-11T14:28:13.164" v="8" actId="478"/>
          <ac:picMkLst>
            <pc:docMk/>
            <pc:sldMasterMk cId="2054994350" sldId="2147483669"/>
            <ac:picMk id="2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18D04649-1601-437A-9AE0-5F90DB29EAA0}" type="datetimeFigureOut">
              <a:rPr lang="en-US" smtClean="0"/>
              <a:pPr/>
              <a:t>11/11/2019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36BD80AD-BAB5-4DCF-AE9E-63ECDE1CDE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AB9B97DC-CEAD-46B2-8009-C14192C5EB64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643"/>
            <a:ext cx="5511800" cy="4509135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4A9B5508-67B4-475E-92DE-25F080A2A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5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10150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 Handbook</a:t>
            </a:r>
            <a:r>
              <a:rPr lang="en-GB" baseline="0" dirty="0"/>
              <a:t> chapter 8.3.1</a:t>
            </a:r>
          </a:p>
          <a:p>
            <a:r>
              <a:rPr lang="en-GB" baseline="0" dirty="0"/>
              <a:t>Also see box 8.5 in Handbook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134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10150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 Handbook</a:t>
            </a:r>
            <a:r>
              <a:rPr lang="en-GB" baseline="0" dirty="0"/>
              <a:t> chapter 8.3.1</a:t>
            </a:r>
          </a:p>
          <a:p>
            <a:r>
              <a:rPr lang="en-GB" baseline="0" dirty="0"/>
              <a:t>Also see box 8.5 in Handbook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134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10150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 Handbook</a:t>
            </a:r>
            <a:r>
              <a:rPr lang="en-GB" baseline="0" dirty="0"/>
              <a:t> chapter 8.3.1</a:t>
            </a:r>
          </a:p>
          <a:p>
            <a:r>
              <a:rPr lang="en-GB" baseline="0" dirty="0"/>
              <a:t>Also see box 8.5 in Handbook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134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Information Management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258809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04920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04920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049200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0492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967226"/>
            <a:ext cx="6186502" cy="582594"/>
          </a:xfrm>
          <a:prstGeom prst="rect">
            <a:avLst/>
          </a:prstGeom>
        </p:spPr>
        <p:txBody>
          <a:bodyPr wrap="none"/>
          <a:lstStyle>
            <a:lvl1pPr algn="l">
              <a:defRPr sz="2400"/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0" y="1438691"/>
            <a:ext cx="9144000" cy="71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292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1928797" cy="357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8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solidFill>
                  <a:srgbClr val="808285"/>
                </a:solidFill>
              </a:rPr>
              <a:t>Registered Charity No 1079752</a:t>
            </a:r>
            <a:br>
              <a:rPr lang="en-GB" sz="800" dirty="0">
                <a:solidFill>
                  <a:srgbClr val="808285"/>
                </a:solidFill>
              </a:rPr>
            </a:br>
            <a:r>
              <a:rPr lang="en-GB" sz="800" dirty="0">
                <a:solidFill>
                  <a:srgbClr val="808285"/>
                </a:solidFill>
              </a:rPr>
              <a:t>RedR UK is a company limited by guarantee. Company Number 3929653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1"/>
            <a:ext cx="7543800" cy="14319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1" y="1981200"/>
            <a:ext cx="36957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1" y="1981200"/>
            <a:ext cx="36957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3DE61-BC73-49F9-B199-5E3158CF2124}" type="datetimeFigureOut">
              <a:rPr lang="en-US"/>
              <a:pPr>
                <a:defRPr/>
              </a:pPr>
              <a:t>11/11/2019</a:t>
            </a:fld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0F610-323D-430D-B43E-94E20455E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07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1928797" cy="357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29115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19776" y="1017606"/>
            <a:ext cx="6186502" cy="582594"/>
          </a:xfrm>
          <a:prstGeom prst="rect">
            <a:avLst/>
          </a:prstGeom>
        </p:spPr>
        <p:txBody>
          <a:bodyPr wrap="none"/>
          <a:lstStyle>
            <a:lvl1pPr algn="l">
              <a:defRPr sz="2400"/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-19776" y="1521801"/>
            <a:ext cx="9144000" cy="71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6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3206160" cy="3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065970" y="3357562"/>
            <a:ext cx="5602374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135566" y="2500306"/>
            <a:ext cx="7396874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solidFill>
                  <a:srgbClr val="808285"/>
                </a:solidFill>
              </a:rPr>
              <a:t>Registered Charity No 1079752</a:t>
            </a:r>
            <a:br>
              <a:rPr lang="en-GB" sz="800" dirty="0">
                <a:solidFill>
                  <a:srgbClr val="808285"/>
                </a:solidFill>
              </a:rPr>
            </a:br>
            <a:r>
              <a:rPr lang="en-GB" sz="800" dirty="0">
                <a:solidFill>
                  <a:srgbClr val="80828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78073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89EDF9-A8C5-40E8-9703-BF82592B3A40}"/>
              </a:ext>
            </a:extLst>
          </p:cNvPr>
          <p:cNvGrpSpPr/>
          <p:nvPr userDrawn="1"/>
        </p:nvGrpSpPr>
        <p:grpSpPr>
          <a:xfrm>
            <a:off x="2384773" y="188640"/>
            <a:ext cx="4374454" cy="432961"/>
            <a:chOff x="1662741" y="276327"/>
            <a:chExt cx="4374454" cy="432961"/>
          </a:xfrm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8CEAAF61-878F-4ACC-A4DE-5145903160F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C55D25D-9031-4DBB-96DE-90602DA2C152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CC628B4-3200-43A7-832F-4C5BF8191C6D}"/>
                  </a:ext>
                </a:extLst>
              </p:cNvPr>
              <p:cNvPicPr/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9C0AE5D-D976-4A75-86E6-B6ED3C3A69A8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B1DB7068-DF38-4B66-803A-71A3498138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56851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1" r:id="rId3"/>
    <p:sldLayoutId id="2147483676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2FD1E2C-EECF-45D8-BD60-E223631A020E}"/>
              </a:ext>
            </a:extLst>
          </p:cNvPr>
          <p:cNvGrpSpPr/>
          <p:nvPr userDrawn="1"/>
        </p:nvGrpSpPr>
        <p:grpSpPr>
          <a:xfrm>
            <a:off x="2384773" y="188640"/>
            <a:ext cx="4374454" cy="432961"/>
            <a:chOff x="1662741" y="276327"/>
            <a:chExt cx="4374454" cy="432961"/>
          </a:xfrm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166B8F28-5D66-4B65-A159-C8F1D7B798B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22A7D3D-6885-499C-8166-EE3AA2F38AC7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2EB854AE-5CA0-4276-9080-7ECDF6F614E8}"/>
                  </a:ext>
                </a:extLst>
              </p:cNvPr>
              <p:cNvPicPr/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4C5890E-1185-4034-A24B-ED11B15FED6A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4D9A6468-D13C-4D2D-9963-29572B1CC19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499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8" r:id="rId4"/>
    <p:sldLayoutId id="2147483679" r:id="rId5"/>
    <p:sldLayoutId id="2147483681" r:id="rId6"/>
    <p:sldLayoutId id="2147483682" r:id="rId7"/>
    <p:sldLayoutId id="2147483684" r:id="rId8"/>
    <p:sldLayoutId id="2147483685" r:id="rId9"/>
    <p:sldLayoutId id="2147483687" r:id="rId10"/>
    <p:sldLayoutId id="2147483689" r:id="rId11"/>
    <p:sldLayoutId id="2147483690" r:id="rId12"/>
    <p:sldLayoutId id="2147483691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Question 1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04670" y="2299522"/>
            <a:ext cx="5562618" cy="37788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/>
              <a:t>Why is capacity development and capacity building an element of quality response to emergencies?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88" y="4124103"/>
            <a:ext cx="1674186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54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Question 2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04670" y="2299522"/>
            <a:ext cx="5562618" cy="37788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/>
              <a:t>What is the role of the IMO with regard to identifying capacity gaps?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88" y="4124103"/>
            <a:ext cx="1674186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51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/>
              <a:t>Question 3</a:t>
            </a:r>
            <a:endParaRPr lang="en-GB" sz="28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04670" y="2299522"/>
            <a:ext cx="5562618" cy="37788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/>
              <a:t>How do clusters prepare for this type of resource mobilisation?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88" y="4124103"/>
            <a:ext cx="1674186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719713"/>
      </p:ext>
    </p:extLst>
  </p:cSld>
  <p:clrMapOvr>
    <a:masterClrMapping/>
  </p:clrMapOvr>
</p:sld>
</file>

<file path=ppt/theme/theme1.xml><?xml version="1.0" encoding="utf-8"?>
<a:theme xmlns:a="http://schemas.openxmlformats.org/drawingml/2006/main" name="RedR Theme - Office">
  <a:themeElements>
    <a:clrScheme name="RedR Brand Theme">
      <a:dk1>
        <a:srgbClr val="231F20"/>
      </a:dk1>
      <a:lt1>
        <a:sysClr val="window" lastClr="FFFFFF"/>
      </a:lt1>
      <a:dk2>
        <a:srgbClr val="4A8DAA"/>
      </a:dk2>
      <a:lt2>
        <a:srgbClr val="EE3528"/>
      </a:lt2>
      <a:accent1>
        <a:srgbClr val="4A8DAA"/>
      </a:accent1>
      <a:accent2>
        <a:srgbClr val="EE3528"/>
      </a:accent2>
      <a:accent3>
        <a:srgbClr val="808285"/>
      </a:accent3>
      <a:accent4>
        <a:srgbClr val="1D5873"/>
      </a:accent4>
      <a:accent5>
        <a:srgbClr val="80C2DE"/>
      </a:accent5>
      <a:accent6>
        <a:srgbClr val="FFFFFF"/>
      </a:accent6>
      <a:hlink>
        <a:srgbClr val="EE3528"/>
      </a:hlink>
      <a:folHlink>
        <a:srgbClr val="4A8DAA"/>
      </a:folHlink>
    </a:clrScheme>
    <a:fontScheme name="Arial Brand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Arial_powerpoint" id="{B04597F6-5833-430B-80E0-0B23BF29AEA9}" vid="{8BD9E51E-9664-4E25-BEB3-8EBE30D25DB5}"/>
    </a:ext>
  </a:extLst>
</a:theme>
</file>

<file path=ppt/theme/theme2.xml><?xml version="1.0" encoding="utf-8"?>
<a:theme xmlns:a="http://schemas.openxmlformats.org/drawingml/2006/main" name="1_RedR Theme - Office">
  <a:themeElements>
    <a:clrScheme name="RedR Brand Theme">
      <a:dk1>
        <a:srgbClr val="231F20"/>
      </a:dk1>
      <a:lt1>
        <a:sysClr val="window" lastClr="FFFFFF"/>
      </a:lt1>
      <a:dk2>
        <a:srgbClr val="4A8DAA"/>
      </a:dk2>
      <a:lt2>
        <a:srgbClr val="EE3528"/>
      </a:lt2>
      <a:accent1>
        <a:srgbClr val="4A8DAA"/>
      </a:accent1>
      <a:accent2>
        <a:srgbClr val="EE3528"/>
      </a:accent2>
      <a:accent3>
        <a:srgbClr val="808285"/>
      </a:accent3>
      <a:accent4>
        <a:srgbClr val="1D5873"/>
      </a:accent4>
      <a:accent5>
        <a:srgbClr val="80C2DE"/>
      </a:accent5>
      <a:accent6>
        <a:srgbClr val="FFFFFF"/>
      </a:accent6>
      <a:hlink>
        <a:srgbClr val="EE3528"/>
      </a:hlink>
      <a:folHlink>
        <a:srgbClr val="4A8DAA"/>
      </a:folHlink>
    </a:clrScheme>
    <a:fontScheme name="Arial Brand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Arial_powerpoint" id="{B04597F6-5833-430B-80E0-0B23BF29AEA9}" vid="{9418077A-119B-4648-8C73-00423E57555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133</Value>
      <Value>148</Value>
      <Value>10</Value>
      <Value>163</Value>
      <Value>12</Value>
      <Value>3</Value>
      <Value>105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Nutrition Humanitarian Cluster, Coordination</TermName>
          <TermId xmlns="http://schemas.microsoft.com/office/infopath/2007/PartnerControls">414c5639-61e6-4b56-aaa5-511cdacc25c2</TermId>
        </TermInfo>
        <TermInfo xmlns="http://schemas.microsoft.com/office/infopath/2007/PartnerControls">
          <TermName xmlns="http://schemas.microsoft.com/office/infopath/2007/PartnerControls">Nutrition preparedness and risk informed programming</TermName>
          <TermId xmlns="http://schemas.microsoft.com/office/infopath/2007/PartnerControls">4ab365b7-18be-48cf-a866-cdd5f63cb150</TermId>
        </TermInfo>
      </Terms>
    </h6a71f3e574e4344bc34f3fc9dd20054>
    <TaxKeywordTaxHTField xmlns="5858627f-d058-4b92-9b52-677b5fd7d45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GNC</TermName>
          <TermId xmlns="http://schemas.microsoft.com/office/infopath/2007/PartnerControls">82a4199d-9c93-4d57-833f-59195f986fba</TermId>
        </TermInfo>
        <TermInfo xmlns="http://schemas.microsoft.com/office/infopath/2007/PartnerControls">
          <TermName xmlns="http://schemas.microsoft.com/office/infopath/2007/PartnerControls">Training</TermName>
          <TermId xmlns="http://schemas.microsoft.com/office/infopath/2007/PartnerControls">e274f566-a9bf-4f70-80f5-de4ef515adf5</TermId>
        </TermInfo>
        <TermInfo xmlns="http://schemas.microsoft.com/office/infopath/2007/PartnerControls">
          <TermName xmlns="http://schemas.microsoft.com/office/infopath/2007/PartnerControls">IMO</TermName>
          <TermId xmlns="http://schemas.microsoft.com/office/infopath/2007/PartnerControls">9411842a-837f-4f81-918e-c4fd3b034dbe</TermId>
        </TermInfo>
      </Terms>
    </TaxKeywordTaxHTField>
    <CategoryDescription xmlns="http://schemas.microsoft.com/sharepoint.v3" xsi:nil="true"/>
    <mda26ace941f4791a7314a339fee829c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Training/ instructional materials, toolkits, user guides (non-ICT)</TermName>
          <TermId xmlns="http://schemas.microsoft.com/office/infopath/2007/PartnerControls">f7254839-f39a-4063-9d34-45784defb8cb</TermId>
        </TermInfo>
      </Terms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  <_dlc_DocId xmlns="5858627f-d058-4b92-9b52-677b5fd7d454">EMOPSGCCU-1435067120-17654</_dlc_DocId>
    <_dlc_DocIdUrl xmlns="5858627f-d058-4b92-9b52-677b5fd7d454">
      <Url>https://unicef.sharepoint.com/teams/EMOPS-GCCU/_layouts/15/DocIdRedir.aspx?ID=EMOPSGCCU-1435067120-17654</Url>
      <Description>EMOPSGCCU-1435067120-17654</Description>
    </_dlc_DocIdUrl>
  </documentManagement>
</p:properties>
</file>

<file path=customXml/itemProps1.xml><?xml version="1.0" encoding="utf-8"?>
<ds:datastoreItem xmlns:ds="http://schemas.openxmlformats.org/officeDocument/2006/customXml" ds:itemID="{FBB7BF70-2C34-4582-93FB-026F854EF5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498098-587D-4869-A988-51ADF0BBBCF3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F2342B14-AB84-477D-897D-C20D0308E117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4FB83F89-44C3-4276-805B-40B79BBA0559}"/>
</file>

<file path=customXml/itemProps5.xml><?xml version="1.0" encoding="utf-8"?>
<ds:datastoreItem xmlns:ds="http://schemas.openxmlformats.org/officeDocument/2006/customXml" ds:itemID="{38EEC4FC-C0C0-489A-8F42-05C0F5C88A1F}">
  <ds:schemaRefs>
    <ds:schemaRef ds:uri="http://schemas.microsoft.com/sharepoint/events"/>
  </ds:schemaRefs>
</ds:datastoreItem>
</file>

<file path=customXml/itemProps6.xml><?xml version="1.0" encoding="utf-8"?>
<ds:datastoreItem xmlns:ds="http://schemas.openxmlformats.org/officeDocument/2006/customXml" ds:itemID="{C8DCAA00-D0AA-4CEB-A443-1CF550F02CB6}">
  <ds:schemaRefs>
    <ds:schemaRef ds:uri="http://schemas.microsoft.com/sharepoint/v4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a438dd15-07ca-4cdc-82a3-f2206b92025e"/>
    <ds:schemaRef ds:uri="ca283e0b-db31-4043-a2ef-b80661bf084a"/>
    <ds:schemaRef ds:uri="http://schemas.microsoft.com/office/infopath/2007/PartnerControls"/>
    <ds:schemaRef ds:uri="http://schemas.microsoft.com/office/2006/documentManagement/types"/>
    <ds:schemaRef ds:uri="5858627f-d058-4b92-9b52-677b5fd7d454"/>
    <ds:schemaRef ds:uri="http://schemas.microsoft.com/sharepoint.v3"/>
    <ds:schemaRef ds:uri="http://schemas.microsoft.com/sharepoint/v3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New_Arial_powerpoint</Template>
  <TotalTime>513</TotalTime>
  <Words>79</Words>
  <Application>Microsoft Office PowerPoint</Application>
  <PresentationFormat>On-screen Show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Wingdings</vt:lpstr>
      <vt:lpstr>RedR Theme - Office</vt:lpstr>
      <vt:lpstr>1_RedR Theme - Office</vt:lpstr>
      <vt:lpstr>Question 1</vt:lpstr>
      <vt:lpstr>Question 2</vt:lpstr>
      <vt:lpstr>Question 3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Erina Mugadu</dc:creator>
  <cp:keywords>GNC; IMO; Training</cp:keywords>
  <cp:lastModifiedBy>Diogo Loureiro Jurema</cp:lastModifiedBy>
  <cp:revision>55</cp:revision>
  <cp:lastPrinted>2016-04-09T17:10:24Z</cp:lastPrinted>
  <dcterms:created xsi:type="dcterms:W3CDTF">2016-02-17T12:50:41Z</dcterms:created>
  <dcterms:modified xsi:type="dcterms:W3CDTF">2019-11-11T14:28:22Z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>133;#GNC|82a4199d-9c93-4d57-833f-59195f986fba;#163;#Training|e274f566-a9bf-4f70-80f5-de4ef515adf5;#105;#IMO|9411842a-837f-4f81-918e-c4fd3b034dbe</vt:lpwstr>
  </property>
  <property fmtid="{D5CDD505-2E9C-101B-9397-08002B2CF9AE}" pid="5" name="Topic">
    <vt:lpwstr>10;#Nutrition Humanitarian Cluster, Coordination|414c5639-61e6-4b56-aaa5-511cdacc25c2;#148;#Nutrition preparedness and risk informed programming|4ab365b7-18be-48cf-a866-cdd5f63cb150</vt:lpwstr>
  </property>
  <property fmtid="{D5CDD505-2E9C-101B-9397-08002B2CF9AE}" pid="6" name="DocumentType">
    <vt:lpwstr>12;#Training/ instructional materials, toolkits, user guides (non-ICT)|f7254839-f39a-4063-9d34-45784defb8cb</vt:lpwstr>
  </property>
  <property fmtid="{D5CDD505-2E9C-101B-9397-08002B2CF9AE}" pid="7" name="GeographicScope">
    <vt:lpwstr/>
  </property>
  <property fmtid="{D5CDD505-2E9C-101B-9397-08002B2CF9AE}" pid="8" name="_dlc_DocIdItemGuid">
    <vt:lpwstr>45597bb0-13aa-4641-9293-789d64c7f99b</vt:lpwstr>
  </property>
</Properties>
</file>