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7"/>
  </p:sldMasterIdLst>
  <p:notesMasterIdLst>
    <p:notesMasterId r:id="rId19"/>
  </p:notesMasterIdLst>
  <p:handoutMasterIdLst>
    <p:handoutMasterId r:id="rId20"/>
  </p:handoutMasterIdLst>
  <p:sldIdLst>
    <p:sldId id="256" r:id="rId8"/>
    <p:sldId id="351" r:id="rId9"/>
    <p:sldId id="362" r:id="rId10"/>
    <p:sldId id="353" r:id="rId11"/>
    <p:sldId id="356" r:id="rId12"/>
    <p:sldId id="357" r:id="rId13"/>
    <p:sldId id="358" r:id="rId14"/>
    <p:sldId id="359" r:id="rId15"/>
    <p:sldId id="361" r:id="rId16"/>
    <p:sldId id="360" r:id="rId17"/>
    <p:sldId id="35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285"/>
    <a:srgbClr val="2EA725"/>
    <a:srgbClr val="6F6F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73387" autoAdjust="0"/>
  </p:normalViewPr>
  <p:slideViewPr>
    <p:cSldViewPr snapToGrid="0">
      <p:cViewPr varScale="1">
        <p:scale>
          <a:sx n="49" d="100"/>
          <a:sy n="49" d="100"/>
        </p:scale>
        <p:origin x="1336" y="60"/>
      </p:cViewPr>
      <p:guideLst/>
    </p:cSldViewPr>
  </p:slideViewPr>
  <p:notesTextViewPr>
    <p:cViewPr>
      <p:scale>
        <a:sx n="1" d="1"/>
        <a:sy n="1" d="1"/>
      </p:scale>
      <p:origin x="0" y="-80"/>
    </p:cViewPr>
  </p:notesTextViewPr>
  <p:notesViewPr>
    <p:cSldViewPr snapToGrid="0">
      <p:cViewPr varScale="1">
        <p:scale>
          <a:sx n="70" d="100"/>
          <a:sy n="70" d="100"/>
        </p:scale>
        <p:origin x="324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slide" Target="slides/slide10.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24"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65EA65F-BF9D-46F0-920B-4094A950EF30}" type="datetimeFigureOut">
              <a:rPr lang="en-US" smtClean="0"/>
              <a:t>3/31/2020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D054DC-CEA0-4A73-9701-793B9AD28E26}" type="slidenum">
              <a:rPr lang="en-US" smtClean="0"/>
              <a:t>‹N°›</a:t>
            </a:fld>
            <a:endParaRPr lang="en-US"/>
          </a:p>
        </p:txBody>
      </p:sp>
    </p:spTree>
    <p:extLst>
      <p:ext uri="{BB962C8B-B14F-4D97-AF65-F5344CB8AC3E}">
        <p14:creationId xmlns:p14="http://schemas.microsoft.com/office/powerpoint/2010/main" val="12464179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D25C4-8950-425B-BC07-4CB38248063C}" type="datetimeFigureOut">
              <a:rPr lang="en-US" smtClean="0"/>
              <a:t>3/31/2020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711677-E072-4943-BBFE-B57AD27CD112}" type="slidenum">
              <a:rPr lang="en-US" smtClean="0"/>
              <a:t>‹N°›</a:t>
            </a:fld>
            <a:endParaRPr lang="en-US"/>
          </a:p>
        </p:txBody>
      </p:sp>
    </p:spTree>
    <p:extLst>
      <p:ext uri="{BB962C8B-B14F-4D97-AF65-F5344CB8AC3E}">
        <p14:creationId xmlns:p14="http://schemas.microsoft.com/office/powerpoint/2010/main" val="1174183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sz="1200" kern="1200" dirty="0">
                <a:solidFill>
                  <a:schemeClr val="tx1"/>
                </a:solidFill>
                <a:effectLst/>
                <a:latin typeface="+mn-lt"/>
                <a:ea typeface="+mn-ea"/>
                <a:cs typeface="+mn-cs"/>
              </a:rPr>
              <a:t>Children from birth up to two years are particularly vulnerable to malnutrition, illness and death. Globally recommended IYCF practices protect the health and wellbeing of children and are especially relevant in emergencies. </a:t>
            </a:r>
            <a:r>
              <a:rPr lang="en-US" sz="1200" b="1" kern="1200" dirty="0">
                <a:solidFill>
                  <a:schemeClr val="tx1"/>
                </a:solidFill>
                <a:effectLst/>
                <a:latin typeface="+mn-lt"/>
                <a:ea typeface="+mn-ea"/>
                <a:cs typeface="+mn-cs"/>
              </a:rPr>
              <a:t>Standard recommended practices</a:t>
            </a:r>
            <a:r>
              <a:rPr lang="en-US" sz="1200" kern="1200" dirty="0">
                <a:solidFill>
                  <a:schemeClr val="tx1"/>
                </a:solidFill>
                <a:effectLst/>
                <a:latin typeface="+mn-lt"/>
                <a:ea typeface="+mn-ea"/>
                <a:cs typeface="+mn-cs"/>
              </a:rPr>
              <a:t> are:</a:t>
            </a:r>
            <a:endParaRPr lang="fr-FR" sz="120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Early initiation of breastfeeding</a:t>
            </a:r>
            <a:r>
              <a:rPr lang="en-US" sz="1200" kern="1200" dirty="0">
                <a:solidFill>
                  <a:schemeClr val="tx1"/>
                </a:solidFill>
                <a:effectLst/>
                <a:latin typeface="+mn-lt"/>
                <a:ea typeface="+mn-ea"/>
                <a:cs typeface="+mn-cs"/>
              </a:rPr>
              <a:t> (putting baby to the breast within 1 hour of birth); </a:t>
            </a:r>
            <a:endParaRPr lang="fr-FR" sz="120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Exclusive breastfeeding</a:t>
            </a:r>
            <a:r>
              <a:rPr lang="en-US" sz="1200" kern="1200" dirty="0">
                <a:solidFill>
                  <a:schemeClr val="tx1"/>
                </a:solidFill>
                <a:effectLst/>
                <a:latin typeface="+mn-lt"/>
                <a:ea typeface="+mn-ea"/>
                <a:cs typeface="+mn-cs"/>
              </a:rPr>
              <a:t> for the first 6 months (no food or liquid other than breastmilk, not even water unless medically indicated); </a:t>
            </a:r>
            <a:endParaRPr lang="fr-FR"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Introduction of safe and nutritionally adequate </a:t>
            </a:r>
            <a:r>
              <a:rPr lang="en-US" sz="1200" b="1" kern="1200" dirty="0">
                <a:solidFill>
                  <a:schemeClr val="tx1"/>
                </a:solidFill>
                <a:effectLst/>
                <a:latin typeface="+mn-lt"/>
                <a:ea typeface="+mn-ea"/>
                <a:cs typeface="+mn-cs"/>
              </a:rPr>
              <a:t>complementary foods</a:t>
            </a:r>
            <a:r>
              <a:rPr lang="en-US" sz="1200" kern="1200" dirty="0">
                <a:solidFill>
                  <a:schemeClr val="tx1"/>
                </a:solidFill>
                <a:effectLst/>
                <a:latin typeface="+mn-lt"/>
                <a:ea typeface="+mn-ea"/>
                <a:cs typeface="+mn-cs"/>
              </a:rPr>
              <a:t> (suitable solid and semi-solid foods) from 6 months of age; and </a:t>
            </a:r>
            <a:endParaRPr lang="fr-FR"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Continued breastfeeding</a:t>
            </a:r>
            <a:r>
              <a:rPr lang="en-US" sz="1200" kern="1200" dirty="0">
                <a:solidFill>
                  <a:schemeClr val="tx1"/>
                </a:solidFill>
                <a:effectLst/>
                <a:latin typeface="+mn-lt"/>
                <a:ea typeface="+mn-ea"/>
                <a:cs typeface="+mn-cs"/>
              </a:rPr>
              <a:t> for 2 years and beyond. </a:t>
            </a:r>
          </a:p>
          <a:p>
            <a:endParaRPr lang="en-US" sz="1200" kern="1200" dirty="0">
              <a:solidFill>
                <a:schemeClr val="tx1"/>
              </a:solidFill>
              <a:effectLst/>
              <a:latin typeface="+mn-lt"/>
              <a:ea typeface="+mn-ea"/>
              <a:cs typeface="+mn-cs"/>
            </a:endParaRPr>
          </a:p>
          <a:p>
            <a:r>
              <a:rPr lang="en-US" dirty="0"/>
              <a:t>Based on the low risk that COVID-19 infection poses to infants, the current evidence that the COVID-19 virus is not present in breastmilk, and the critical importance of breastfeeding in protecting infants against all infections, WHO and UNICEF advocate continuing to breastfeed (regardless of maternal COVID-19 status). Therefore, </a:t>
            </a:r>
            <a:endParaRPr lang="fr-FR" dirty="0"/>
          </a:p>
          <a:p>
            <a:pPr lvl="0"/>
            <a:r>
              <a:rPr lang="en-US" dirty="0"/>
              <a:t>In the context of the COVID-19 pandemic, the </a:t>
            </a:r>
            <a:r>
              <a:rPr lang="en-US" b="1" dirty="0"/>
              <a:t>recommended IYCF practices</a:t>
            </a:r>
            <a:r>
              <a:rPr lang="en-US" dirty="0"/>
              <a:t> </a:t>
            </a:r>
            <a:r>
              <a:rPr lang="en-US" b="1" dirty="0"/>
              <a:t>should be protected, promoted and supported </a:t>
            </a:r>
            <a:r>
              <a:rPr lang="en-US" dirty="0"/>
              <a:t>while </a:t>
            </a:r>
            <a:r>
              <a:rPr lang="en-US" i="1" u="sng" dirty="0"/>
              <a:t>applying appropriate respiratory hygiene</a:t>
            </a:r>
            <a:r>
              <a:rPr lang="en-US" dirty="0"/>
              <a:t> during feeding, care, and contact with the infant and the young child; i.e. </a:t>
            </a:r>
            <a:endParaRPr lang="fr-FR" dirty="0"/>
          </a:p>
          <a:p>
            <a:pPr lvl="0"/>
            <a:r>
              <a:rPr lang="en-US" dirty="0"/>
              <a:t>Always wash hands with soap and flowing water frequently, including before and after all contact with the infant. </a:t>
            </a:r>
            <a:endParaRPr lang="fr-FR" dirty="0"/>
          </a:p>
          <a:p>
            <a:pPr lvl="0"/>
            <a:r>
              <a:rPr lang="en-US" dirty="0"/>
              <a:t>Routinely clean surfaces, which the mother and child have been in contact with, using soap and water.</a:t>
            </a:r>
            <a:endParaRPr lang="fr-FR" dirty="0"/>
          </a:p>
          <a:p>
            <a:pPr lvl="0"/>
            <a:r>
              <a:rPr lang="en-US" dirty="0"/>
              <a:t>If the mother has respiratory symptoms, use of a face mask when caring for the infant is recommended, if possible (even using home-made mask is better than nothing). </a:t>
            </a:r>
            <a:endParaRPr lang="fr-FR" dirty="0"/>
          </a:p>
          <a:p>
            <a:pPr lvl="0"/>
            <a:r>
              <a:rPr lang="en-US" dirty="0"/>
              <a:t>Maintain physical distancing with other people and avoid touching eyes, nose and mouth.</a:t>
            </a:r>
            <a:endParaRPr lang="fr-FR" dirty="0"/>
          </a:p>
          <a:p>
            <a:pPr lvl="0"/>
            <a:r>
              <a:rPr lang="en-US" dirty="0"/>
              <a:t>Infants born to mothers with suspected, or confirmed COVID-19 or infants whose mothers have confirmed or suspected Covid-19 should be fed according to standard IYCF recommendations and be breastfed while applying appropriate the mentioned hygiene practices.  </a:t>
            </a:r>
            <a:endParaRPr lang="fr-FR" dirty="0"/>
          </a:p>
          <a:p>
            <a:r>
              <a:rPr lang="en-US" dirty="0"/>
              <a:t>In situations when severe illness in a mother with COVID-19 or other health complications, prevents her from caring for her infant or prevents her from continuing direct breastfeeding, mothers should be encouraged and supported to express milk, and safely provide breastmilk to the infant, while applying the recommended hygiene measures.</a:t>
            </a:r>
          </a:p>
          <a:p>
            <a:endParaRPr lang="fr-FR" dirty="0"/>
          </a:p>
        </p:txBody>
      </p:sp>
      <p:sp>
        <p:nvSpPr>
          <p:cNvPr id="4" name="Espace réservé du numéro de diapositive 3"/>
          <p:cNvSpPr>
            <a:spLocks noGrp="1"/>
          </p:cNvSpPr>
          <p:nvPr>
            <p:ph type="sldNum" sz="quarter" idx="5"/>
          </p:nvPr>
        </p:nvSpPr>
        <p:spPr/>
        <p:txBody>
          <a:bodyPr/>
          <a:lstStyle/>
          <a:p>
            <a:fld id="{75711677-E072-4943-BBFE-B57AD27CD112}" type="slidenum">
              <a:rPr lang="en-US" smtClean="0"/>
              <a:t>3</a:t>
            </a:fld>
            <a:endParaRPr lang="en-US"/>
          </a:p>
        </p:txBody>
      </p:sp>
    </p:spTree>
    <p:extLst>
      <p:ext uri="{BB962C8B-B14F-4D97-AF65-F5344CB8AC3E}">
        <p14:creationId xmlns:p14="http://schemas.microsoft.com/office/powerpoint/2010/main" val="2186831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err="1"/>
              <a:t>Review</a:t>
            </a:r>
            <a:r>
              <a:rPr lang="fr-FR" dirty="0"/>
              <a:t> </a:t>
            </a:r>
            <a:r>
              <a:rPr lang="fr-FR" dirty="0" err="1"/>
              <a:t>carefully</a:t>
            </a:r>
            <a:r>
              <a:rPr lang="fr-FR" dirty="0"/>
              <a:t> the </a:t>
            </a:r>
            <a:r>
              <a:rPr lang="fr-FR" dirty="0" err="1"/>
              <a:t>technical</a:t>
            </a:r>
            <a:r>
              <a:rPr lang="fr-FR" dirty="0"/>
              <a:t> brief </a:t>
            </a:r>
            <a:r>
              <a:rPr lang="fr-FR" dirty="0" err="1"/>
              <a:t>that</a:t>
            </a:r>
            <a:r>
              <a:rPr lang="fr-FR" dirty="0"/>
              <a:t> came out and </a:t>
            </a:r>
            <a:r>
              <a:rPr lang="fr-FR" dirty="0" err="1"/>
              <a:t>that</a:t>
            </a:r>
            <a:r>
              <a:rPr lang="fr-FR" dirty="0"/>
              <a:t> </a:t>
            </a:r>
            <a:r>
              <a:rPr lang="fr-FR" dirty="0" err="1"/>
              <a:t>was</a:t>
            </a:r>
            <a:r>
              <a:rPr lang="fr-FR" dirty="0"/>
              <a:t> sent to </a:t>
            </a:r>
            <a:r>
              <a:rPr lang="fr-FR" dirty="0" err="1"/>
              <a:t>you</a:t>
            </a:r>
            <a:r>
              <a:rPr lang="fr-FR" dirty="0"/>
              <a:t> </a:t>
            </a:r>
            <a:r>
              <a:rPr lang="fr-FR" dirty="0" err="1"/>
              <a:t>earlier</a:t>
            </a:r>
            <a:r>
              <a:rPr lang="fr-FR" dirty="0"/>
              <a:t>- as an </a:t>
            </a:r>
            <a:r>
              <a:rPr lang="fr-FR" dirty="0" err="1"/>
              <a:t>attachment</a:t>
            </a:r>
            <a:r>
              <a:rPr lang="fr-FR" dirty="0"/>
              <a:t> to </a:t>
            </a:r>
            <a:r>
              <a:rPr lang="fr-FR" dirty="0" err="1"/>
              <a:t>this</a:t>
            </a:r>
            <a:r>
              <a:rPr lang="fr-FR" dirty="0"/>
              <a:t> </a:t>
            </a:r>
            <a:r>
              <a:rPr lang="fr-FR" dirty="0" err="1"/>
              <a:t>calendar</a:t>
            </a:r>
            <a:r>
              <a:rPr lang="fr-FR" dirty="0"/>
              <a:t> invite. </a:t>
            </a:r>
          </a:p>
          <a:p>
            <a:r>
              <a:rPr lang="fr-FR" dirty="0"/>
              <a:t>Joint </a:t>
            </a:r>
            <a:r>
              <a:rPr lang="fr-FR" dirty="0" err="1"/>
              <a:t>Statement</a:t>
            </a:r>
            <a:r>
              <a:rPr lang="fr-FR" dirty="0"/>
              <a:t> Template </a:t>
            </a:r>
            <a:r>
              <a:rPr lang="fr-FR" dirty="0" err="1"/>
              <a:t>example</a:t>
            </a:r>
            <a:r>
              <a:rPr lang="fr-FR" dirty="0"/>
              <a:t> </a:t>
            </a:r>
            <a:r>
              <a:rPr lang="fr-FR" dirty="0" err="1"/>
              <a:t>that</a:t>
            </a:r>
            <a:r>
              <a:rPr lang="fr-FR" dirty="0"/>
              <a:t> </a:t>
            </a:r>
            <a:r>
              <a:rPr lang="fr-FR" dirty="0" err="1"/>
              <a:t>will</a:t>
            </a:r>
            <a:r>
              <a:rPr lang="fr-FR" dirty="0"/>
              <a:t> </a:t>
            </a:r>
            <a:r>
              <a:rPr lang="fr-FR" dirty="0" err="1"/>
              <a:t>be</a:t>
            </a:r>
            <a:r>
              <a:rPr lang="fr-FR" dirty="0"/>
              <a:t> sent to </a:t>
            </a:r>
            <a:r>
              <a:rPr lang="fr-FR" dirty="0" err="1"/>
              <a:t>you</a:t>
            </a:r>
            <a:r>
              <a:rPr lang="fr-FR" dirty="0"/>
              <a:t> and </a:t>
            </a:r>
            <a:r>
              <a:rPr lang="fr-FR" dirty="0" err="1"/>
              <a:t>you</a:t>
            </a:r>
            <a:r>
              <a:rPr lang="fr-FR" dirty="0"/>
              <a:t> are </a:t>
            </a:r>
            <a:r>
              <a:rPr lang="fr-FR" dirty="0" err="1"/>
              <a:t>encouraged</a:t>
            </a:r>
            <a:r>
              <a:rPr lang="fr-FR" dirty="0"/>
              <a:t> to </a:t>
            </a:r>
            <a:r>
              <a:rPr lang="fr-FR" dirty="0" err="1"/>
              <a:t>modify</a:t>
            </a:r>
            <a:r>
              <a:rPr lang="fr-FR" dirty="0"/>
              <a:t> </a:t>
            </a:r>
            <a:r>
              <a:rPr lang="fr-FR" dirty="0" err="1"/>
              <a:t>it</a:t>
            </a:r>
            <a:r>
              <a:rPr lang="fr-FR" dirty="0"/>
              <a:t> and issue </a:t>
            </a:r>
            <a:r>
              <a:rPr lang="fr-FR" dirty="0" err="1"/>
              <a:t>it</a:t>
            </a:r>
            <a:r>
              <a:rPr lang="fr-FR" dirty="0"/>
              <a:t> </a:t>
            </a:r>
          </a:p>
          <a:p>
            <a:r>
              <a:rPr lang="fr-FR" dirty="0"/>
              <a:t>Follow WHO </a:t>
            </a:r>
            <a:r>
              <a:rPr lang="fr-FR" dirty="0" err="1"/>
              <a:t>recommendations</a:t>
            </a:r>
            <a:r>
              <a:rPr lang="fr-FR" dirty="0"/>
              <a:t> </a:t>
            </a:r>
          </a:p>
          <a:p>
            <a:r>
              <a:rPr lang="fr-FR" dirty="0"/>
              <a:t>Call on Thursday for </a:t>
            </a:r>
            <a:r>
              <a:rPr lang="fr-FR" dirty="0" err="1"/>
              <a:t>additional</a:t>
            </a:r>
            <a:r>
              <a:rPr lang="fr-FR" dirty="0"/>
              <a:t> information </a:t>
            </a:r>
          </a:p>
          <a:p>
            <a:r>
              <a:rPr lang="fr-FR" dirty="0"/>
              <a:t>Tech RRT webinar on the 6th of April on COVID19 and IYCF</a:t>
            </a:r>
          </a:p>
        </p:txBody>
      </p:sp>
      <p:sp>
        <p:nvSpPr>
          <p:cNvPr id="4" name="Espace réservé du numéro de diapositive 3"/>
          <p:cNvSpPr>
            <a:spLocks noGrp="1"/>
          </p:cNvSpPr>
          <p:nvPr>
            <p:ph type="sldNum" sz="quarter" idx="5"/>
          </p:nvPr>
        </p:nvSpPr>
        <p:spPr/>
        <p:txBody>
          <a:bodyPr/>
          <a:lstStyle/>
          <a:p>
            <a:fld id="{75711677-E072-4943-BBFE-B57AD27CD112}" type="slidenum">
              <a:rPr lang="en-US" smtClean="0"/>
              <a:t>4</a:t>
            </a:fld>
            <a:endParaRPr lang="en-US"/>
          </a:p>
        </p:txBody>
      </p:sp>
    </p:spTree>
    <p:extLst>
      <p:ext uri="{BB962C8B-B14F-4D97-AF65-F5344CB8AC3E}">
        <p14:creationId xmlns:p14="http://schemas.microsoft.com/office/powerpoint/2010/main" val="24818773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5BFE7555-07CF-4CC1-9AD4-26EB01ADEF75}" type="datetimeFigureOut">
              <a:rPr lang="en-US" smtClean="0"/>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‹N°›</a:t>
            </a:fld>
            <a:endParaRPr lang="en-US"/>
          </a:p>
        </p:txBody>
      </p:sp>
    </p:spTree>
    <p:extLst>
      <p:ext uri="{BB962C8B-B14F-4D97-AF65-F5344CB8AC3E}">
        <p14:creationId xmlns:p14="http://schemas.microsoft.com/office/powerpoint/2010/main" val="2977447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Infographic Slide full page">
    <p:spTree>
      <p:nvGrpSpPr>
        <p:cNvPr id="1" name=""/>
        <p:cNvGrpSpPr/>
        <p:nvPr/>
      </p:nvGrpSpPr>
      <p:grpSpPr>
        <a:xfrm>
          <a:off x="0" y="0"/>
          <a:ext cx="0" cy="0"/>
          <a:chOff x="0" y="0"/>
          <a:chExt cx="0" cy="0"/>
        </a:xfrm>
      </p:grpSpPr>
      <p:sp>
        <p:nvSpPr>
          <p:cNvPr id="12" name="Picture Placeholder 2"/>
          <p:cNvSpPr>
            <a:spLocks noGrp="1"/>
          </p:cNvSpPr>
          <p:nvPr>
            <p:ph type="pic" sz="quarter" idx="13" hasCustomPrompt="1"/>
          </p:nvPr>
        </p:nvSpPr>
        <p:spPr>
          <a:xfrm>
            <a:off x="1004781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13" name="Picture Placeholder 2"/>
          <p:cNvSpPr>
            <a:spLocks noGrp="1"/>
          </p:cNvSpPr>
          <p:nvPr>
            <p:ph type="pic" sz="quarter" idx="14" hasCustomPrompt="1"/>
          </p:nvPr>
        </p:nvSpPr>
        <p:spPr>
          <a:xfrm>
            <a:off x="8013141"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14" name="Picture Placeholder 2"/>
          <p:cNvSpPr>
            <a:spLocks noGrp="1"/>
          </p:cNvSpPr>
          <p:nvPr>
            <p:ph type="pic" sz="quarter" idx="15" hasCustomPrompt="1"/>
          </p:nvPr>
        </p:nvSpPr>
        <p:spPr>
          <a:xfrm>
            <a:off x="596856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7" name="Text Placeholder 13"/>
          <p:cNvSpPr>
            <a:spLocks noGrp="1"/>
          </p:cNvSpPr>
          <p:nvPr>
            <p:ph type="body" sz="quarter" idx="11" hasCustomPrompt="1"/>
          </p:nvPr>
        </p:nvSpPr>
        <p:spPr>
          <a:xfrm>
            <a:off x="535832" y="6094731"/>
            <a:ext cx="5432733" cy="550501"/>
          </a:xfrm>
        </p:spPr>
        <p:txBody>
          <a:bodyPr>
            <a:noAutofit/>
          </a:bodyPr>
          <a:lstStyle>
            <a:lvl1pPr marL="0" indent="0" algn="l">
              <a:lnSpc>
                <a:spcPct val="70000"/>
              </a:lnSpc>
              <a:buNone/>
              <a:defRPr sz="3500" b="1" baseline="0">
                <a:solidFill>
                  <a:schemeClr val="tx1">
                    <a:lumMod val="65000"/>
                    <a:lumOff val="35000"/>
                  </a:schemeClr>
                </a:solidFill>
              </a:defRPr>
            </a:lvl1pPr>
            <a:lvl2pPr marL="609494" indent="0" algn="ctr">
              <a:buNone/>
              <a:defRPr sz="2800"/>
            </a:lvl2pPr>
            <a:lvl3pPr marL="1218986" indent="0" algn="ctr">
              <a:buNone/>
              <a:defRPr sz="2800"/>
            </a:lvl3pPr>
            <a:lvl4pPr marL="1828480" indent="0" algn="ctr">
              <a:buNone/>
              <a:defRPr sz="2800"/>
            </a:lvl4pPr>
            <a:lvl5pPr marL="2437973" indent="0" algn="ctr">
              <a:buNone/>
              <a:defRPr sz="2800"/>
            </a:lvl5pPr>
          </a:lstStyle>
          <a:p>
            <a:pPr lvl="0"/>
            <a:r>
              <a:rPr lang="fr-FR" dirty="0"/>
              <a:t>EDIT NAME OF EVENT</a:t>
            </a:r>
            <a:endParaRPr lang="en-US" dirty="0"/>
          </a:p>
        </p:txBody>
      </p:sp>
    </p:spTree>
    <p:extLst>
      <p:ext uri="{BB962C8B-B14F-4D97-AF65-F5344CB8AC3E}">
        <p14:creationId xmlns:p14="http://schemas.microsoft.com/office/powerpoint/2010/main" val="1508159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ANK YOU slide">
    <p:spTree>
      <p:nvGrpSpPr>
        <p:cNvPr id="1" name=""/>
        <p:cNvGrpSpPr/>
        <p:nvPr/>
      </p:nvGrpSpPr>
      <p:grpSpPr>
        <a:xfrm>
          <a:off x="0" y="0"/>
          <a:ext cx="0" cy="0"/>
          <a:chOff x="0" y="0"/>
          <a:chExt cx="0" cy="0"/>
        </a:xfrm>
      </p:grpSpPr>
      <p:cxnSp>
        <p:nvCxnSpPr>
          <p:cNvPr id="21" name="Straight Connector 20"/>
          <p:cNvCxnSpPr/>
          <p:nvPr userDrawn="1"/>
        </p:nvCxnSpPr>
        <p:spPr>
          <a:xfrm>
            <a:off x="5965225" y="4265162"/>
            <a:ext cx="2578772" cy="0"/>
          </a:xfrm>
          <a:prstGeom prst="line">
            <a:avLst/>
          </a:prstGeom>
          <a:ln w="3175" cmpd="sng">
            <a:solidFill>
              <a:srgbClr val="009999"/>
            </a:solidFill>
            <a:prstDash val="solid"/>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sz="quarter" idx="16"/>
          </p:nvPr>
        </p:nvSpPr>
        <p:spPr>
          <a:xfrm>
            <a:off x="-14292" y="0"/>
            <a:ext cx="12228523" cy="5194300"/>
          </a:xfrm>
          <a:solidFill>
            <a:schemeClr val="bg1">
              <a:lumMod val="85000"/>
            </a:schemeClr>
          </a:solidFill>
        </p:spPr>
        <p:txBody>
          <a:bodyPr/>
          <a:lstStyle>
            <a:lvl1pPr marL="0" indent="0" algn="ctr">
              <a:buNone/>
              <a:defRPr/>
            </a:lvl1pPr>
          </a:lstStyle>
          <a:p>
            <a:r>
              <a:rPr lang="en-US" dirty="0"/>
              <a:t>Click icon to add picture</a:t>
            </a:r>
          </a:p>
        </p:txBody>
      </p:sp>
      <p:sp>
        <p:nvSpPr>
          <p:cNvPr id="17" name="Picture Placeholder 2"/>
          <p:cNvSpPr>
            <a:spLocks noGrp="1"/>
          </p:cNvSpPr>
          <p:nvPr>
            <p:ph type="pic" sz="quarter" idx="12" hasCustomPrompt="1"/>
          </p:nvPr>
        </p:nvSpPr>
        <p:spPr>
          <a:xfrm>
            <a:off x="666956" y="5555278"/>
            <a:ext cx="2719452" cy="958850"/>
          </a:xfrm>
        </p:spPr>
        <p:txBody>
          <a:bodyPr/>
          <a:lstStyle>
            <a:lvl1pPr marL="0" indent="0" algn="ctr">
              <a:buNone/>
              <a:defRPr>
                <a:solidFill>
                  <a:schemeClr val="bg1">
                    <a:lumMod val="85000"/>
                  </a:schemeClr>
                </a:solidFill>
              </a:defRPr>
            </a:lvl1pPr>
          </a:lstStyle>
          <a:p>
            <a:r>
              <a:rPr lang="en-US" dirty="0"/>
              <a:t>LOGO</a:t>
            </a:r>
          </a:p>
        </p:txBody>
      </p:sp>
      <p:sp>
        <p:nvSpPr>
          <p:cNvPr id="18" name="Picture Placeholder 2"/>
          <p:cNvSpPr>
            <a:spLocks noGrp="1"/>
          </p:cNvSpPr>
          <p:nvPr>
            <p:ph type="pic" sz="quarter" idx="13" hasCustomPrompt="1"/>
          </p:nvPr>
        </p:nvSpPr>
        <p:spPr>
          <a:xfrm>
            <a:off x="8818356" y="5555278"/>
            <a:ext cx="2719452" cy="958850"/>
          </a:xfrm>
        </p:spPr>
        <p:txBody>
          <a:bodyPr/>
          <a:lstStyle>
            <a:lvl1pPr marL="0" indent="0" algn="ctr">
              <a:buNone/>
              <a:defRPr>
                <a:solidFill>
                  <a:schemeClr val="bg1">
                    <a:lumMod val="85000"/>
                  </a:schemeClr>
                </a:solidFill>
              </a:defRPr>
            </a:lvl1pPr>
          </a:lstStyle>
          <a:p>
            <a:r>
              <a:rPr lang="en-US" dirty="0"/>
              <a:t>LOGO</a:t>
            </a:r>
          </a:p>
        </p:txBody>
      </p:sp>
      <p:sp>
        <p:nvSpPr>
          <p:cNvPr id="19" name="Picture Placeholder 2"/>
          <p:cNvSpPr>
            <a:spLocks noGrp="1"/>
          </p:cNvSpPr>
          <p:nvPr>
            <p:ph type="pic" sz="quarter" idx="14" hasCustomPrompt="1"/>
          </p:nvPr>
        </p:nvSpPr>
        <p:spPr>
          <a:xfrm>
            <a:off x="4753806" y="5555278"/>
            <a:ext cx="2719452" cy="958850"/>
          </a:xfrm>
        </p:spPr>
        <p:txBody>
          <a:bodyPr/>
          <a:lstStyle>
            <a:lvl1pPr marL="0" indent="0" algn="ctr">
              <a:buNone/>
              <a:defRPr>
                <a:solidFill>
                  <a:schemeClr val="bg1">
                    <a:lumMod val="85000"/>
                  </a:schemeClr>
                </a:solidFill>
              </a:defRPr>
            </a:lvl1pPr>
          </a:lstStyle>
          <a:p>
            <a:r>
              <a:rPr lang="en-US" dirty="0"/>
              <a:t>LOGO</a:t>
            </a:r>
          </a:p>
        </p:txBody>
      </p:sp>
      <p:sp>
        <p:nvSpPr>
          <p:cNvPr id="20" name="Text Placeholder 4"/>
          <p:cNvSpPr>
            <a:spLocks noGrp="1"/>
          </p:cNvSpPr>
          <p:nvPr>
            <p:ph type="body" sz="quarter" idx="17" hasCustomPrompt="1"/>
          </p:nvPr>
        </p:nvSpPr>
        <p:spPr>
          <a:xfrm>
            <a:off x="2090652" y="2699543"/>
            <a:ext cx="8155524" cy="1458913"/>
          </a:xfrm>
        </p:spPr>
        <p:txBody>
          <a:bodyPr>
            <a:noAutofit/>
          </a:bodyPr>
          <a:lstStyle>
            <a:lvl1pPr marL="0" indent="0" algn="ctr">
              <a:buNone/>
              <a:defRPr sz="7200">
                <a:solidFill>
                  <a:schemeClr val="bg1"/>
                </a:solidFill>
              </a:defRPr>
            </a:lvl1pPr>
            <a:lvl2pPr marL="609494" indent="0">
              <a:buNone/>
              <a:defRPr sz="7200"/>
            </a:lvl2pPr>
            <a:lvl3pPr marL="1218986" indent="0">
              <a:buNone/>
              <a:defRPr sz="7200"/>
            </a:lvl3pPr>
            <a:lvl4pPr marL="1828480" indent="0">
              <a:buNone/>
              <a:defRPr sz="7200"/>
            </a:lvl4pPr>
            <a:lvl5pPr marL="2437973" indent="0">
              <a:buNone/>
              <a:defRPr sz="7200"/>
            </a:lvl5pPr>
          </a:lstStyle>
          <a:p>
            <a:pPr lvl="0"/>
            <a:r>
              <a:rPr lang="fr-FR" dirty="0"/>
              <a:t>THANK YOU</a:t>
            </a:r>
            <a:endParaRPr lang="en-US" dirty="0"/>
          </a:p>
        </p:txBody>
      </p:sp>
    </p:spTree>
    <p:extLst>
      <p:ext uri="{BB962C8B-B14F-4D97-AF65-F5344CB8AC3E}">
        <p14:creationId xmlns:p14="http://schemas.microsoft.com/office/powerpoint/2010/main" val="13106327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HANK YOU slide">
    <p:spTree>
      <p:nvGrpSpPr>
        <p:cNvPr id="1" name=""/>
        <p:cNvGrpSpPr/>
        <p:nvPr/>
      </p:nvGrpSpPr>
      <p:grpSpPr>
        <a:xfrm>
          <a:off x="0" y="0"/>
          <a:ext cx="0" cy="0"/>
          <a:chOff x="0" y="0"/>
          <a:chExt cx="0" cy="0"/>
        </a:xfrm>
      </p:grpSpPr>
      <p:cxnSp>
        <p:nvCxnSpPr>
          <p:cNvPr id="21" name="Straight Connector 20"/>
          <p:cNvCxnSpPr/>
          <p:nvPr userDrawn="1"/>
        </p:nvCxnSpPr>
        <p:spPr>
          <a:xfrm>
            <a:off x="5965225" y="4265162"/>
            <a:ext cx="2578772" cy="0"/>
          </a:xfrm>
          <a:prstGeom prst="line">
            <a:avLst/>
          </a:prstGeom>
          <a:ln w="3175" cmpd="sng">
            <a:solidFill>
              <a:srgbClr val="009999"/>
            </a:solidFill>
            <a:prstDash val="solid"/>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sz="quarter" idx="16"/>
          </p:nvPr>
        </p:nvSpPr>
        <p:spPr>
          <a:xfrm>
            <a:off x="-14292" y="0"/>
            <a:ext cx="12228523" cy="6858000"/>
          </a:xfrm>
          <a:solidFill>
            <a:schemeClr val="bg1">
              <a:lumMod val="85000"/>
            </a:schemeClr>
          </a:solidFill>
        </p:spPr>
        <p:txBody>
          <a:bodyPr/>
          <a:lstStyle>
            <a:lvl1pPr marL="0" indent="0" algn="ctr">
              <a:buNone/>
              <a:defRPr/>
            </a:lvl1pPr>
          </a:lstStyle>
          <a:p>
            <a:r>
              <a:rPr lang="en-US" dirty="0"/>
              <a:t>Click icon to add picture</a:t>
            </a:r>
          </a:p>
        </p:txBody>
      </p:sp>
      <p:sp>
        <p:nvSpPr>
          <p:cNvPr id="20" name="Text Placeholder 4"/>
          <p:cNvSpPr>
            <a:spLocks noGrp="1"/>
          </p:cNvSpPr>
          <p:nvPr>
            <p:ph type="body" sz="quarter" idx="17" hasCustomPrompt="1"/>
          </p:nvPr>
        </p:nvSpPr>
        <p:spPr>
          <a:xfrm>
            <a:off x="0" y="2799754"/>
            <a:ext cx="4793672" cy="1458913"/>
          </a:xfrm>
        </p:spPr>
        <p:txBody>
          <a:bodyPr>
            <a:noAutofit/>
          </a:bodyPr>
          <a:lstStyle>
            <a:lvl1pPr marL="0" indent="0" algn="ctr">
              <a:buNone/>
              <a:defRPr sz="7200">
                <a:solidFill>
                  <a:schemeClr val="bg1"/>
                </a:solidFill>
              </a:defRPr>
            </a:lvl1pPr>
            <a:lvl2pPr marL="609494" indent="0">
              <a:buNone/>
              <a:defRPr sz="7200"/>
            </a:lvl2pPr>
            <a:lvl3pPr marL="1218986" indent="0">
              <a:buNone/>
              <a:defRPr sz="7200"/>
            </a:lvl3pPr>
            <a:lvl4pPr marL="1828480" indent="0">
              <a:buNone/>
              <a:defRPr sz="7200"/>
            </a:lvl4pPr>
            <a:lvl5pPr marL="2437973" indent="0">
              <a:buNone/>
              <a:defRPr sz="7200"/>
            </a:lvl5pPr>
          </a:lstStyle>
          <a:p>
            <a:pPr lvl="0"/>
            <a:r>
              <a:rPr lang="fr-FR" dirty="0"/>
              <a:t>THANK YOU</a:t>
            </a:r>
            <a:endParaRPr lang="en-US" dirty="0"/>
          </a:p>
        </p:txBody>
      </p:sp>
      <p:pic>
        <p:nvPicPr>
          <p:cNvPr id="4" name="Graphic 3">
            <a:extLst>
              <a:ext uri="{FF2B5EF4-FFF2-40B4-BE49-F238E27FC236}">
                <a16:creationId xmlns:a16="http://schemas.microsoft.com/office/drawing/2014/main" id="{21B7C62D-129C-49BC-BF22-52627F246BD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119427" y="5751367"/>
            <a:ext cx="952500" cy="952500"/>
          </a:xfrm>
          <a:prstGeom prst="rect">
            <a:avLst/>
          </a:prstGeom>
        </p:spPr>
      </p:pic>
    </p:spTree>
    <p:extLst>
      <p:ext uri="{BB962C8B-B14F-4D97-AF65-F5344CB8AC3E}">
        <p14:creationId xmlns:p14="http://schemas.microsoft.com/office/powerpoint/2010/main" val="5364151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ble Slide">
    <p:spTree>
      <p:nvGrpSpPr>
        <p:cNvPr id="1" name=""/>
        <p:cNvGrpSpPr/>
        <p:nvPr/>
      </p:nvGrpSpPr>
      <p:grpSpPr>
        <a:xfrm>
          <a:off x="0" y="0"/>
          <a:ext cx="0" cy="0"/>
          <a:chOff x="0" y="0"/>
          <a:chExt cx="0" cy="0"/>
        </a:xfrm>
      </p:grpSpPr>
      <p:sp>
        <p:nvSpPr>
          <p:cNvPr id="12" name="Picture Placeholder 2"/>
          <p:cNvSpPr>
            <a:spLocks noGrp="1"/>
          </p:cNvSpPr>
          <p:nvPr>
            <p:ph type="pic" sz="quarter" idx="13" hasCustomPrompt="1"/>
          </p:nvPr>
        </p:nvSpPr>
        <p:spPr>
          <a:xfrm>
            <a:off x="1004781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13" name="Picture Placeholder 2"/>
          <p:cNvSpPr>
            <a:spLocks noGrp="1"/>
          </p:cNvSpPr>
          <p:nvPr>
            <p:ph type="pic" sz="quarter" idx="14" hasCustomPrompt="1"/>
          </p:nvPr>
        </p:nvSpPr>
        <p:spPr>
          <a:xfrm>
            <a:off x="8013141"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14" name="Picture Placeholder 2"/>
          <p:cNvSpPr>
            <a:spLocks noGrp="1"/>
          </p:cNvSpPr>
          <p:nvPr>
            <p:ph type="pic" sz="quarter" idx="15" hasCustomPrompt="1"/>
          </p:nvPr>
        </p:nvSpPr>
        <p:spPr>
          <a:xfrm>
            <a:off x="596856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7" name="Text Placeholder 13"/>
          <p:cNvSpPr>
            <a:spLocks noGrp="1"/>
          </p:cNvSpPr>
          <p:nvPr>
            <p:ph type="body" sz="quarter" idx="11" hasCustomPrompt="1"/>
          </p:nvPr>
        </p:nvSpPr>
        <p:spPr>
          <a:xfrm>
            <a:off x="535832" y="6094731"/>
            <a:ext cx="5432733" cy="550501"/>
          </a:xfrm>
        </p:spPr>
        <p:txBody>
          <a:bodyPr>
            <a:noAutofit/>
          </a:bodyPr>
          <a:lstStyle>
            <a:lvl1pPr marL="0" indent="0" algn="l">
              <a:lnSpc>
                <a:spcPct val="70000"/>
              </a:lnSpc>
              <a:buNone/>
              <a:defRPr sz="3500" b="1" baseline="0">
                <a:solidFill>
                  <a:schemeClr val="tx1">
                    <a:lumMod val="65000"/>
                    <a:lumOff val="35000"/>
                  </a:schemeClr>
                </a:solidFill>
              </a:defRPr>
            </a:lvl1pPr>
            <a:lvl2pPr marL="609494" indent="0" algn="ctr">
              <a:buNone/>
              <a:defRPr sz="2800"/>
            </a:lvl2pPr>
            <a:lvl3pPr marL="1218986" indent="0" algn="ctr">
              <a:buNone/>
              <a:defRPr sz="2800"/>
            </a:lvl3pPr>
            <a:lvl4pPr marL="1828480" indent="0" algn="ctr">
              <a:buNone/>
              <a:defRPr sz="2800"/>
            </a:lvl4pPr>
            <a:lvl5pPr marL="2437973" indent="0" algn="ctr">
              <a:buNone/>
              <a:defRPr sz="2800"/>
            </a:lvl5pPr>
          </a:lstStyle>
          <a:p>
            <a:pPr lvl="0"/>
            <a:r>
              <a:rPr lang="fr-FR" dirty="0"/>
              <a:t>EDIT NAME OF EVENT</a:t>
            </a:r>
            <a:endParaRPr lang="en-US" dirty="0"/>
          </a:p>
        </p:txBody>
      </p:sp>
      <p:sp>
        <p:nvSpPr>
          <p:cNvPr id="8" name="Title 1">
            <a:extLst>
              <a:ext uri="{FF2B5EF4-FFF2-40B4-BE49-F238E27FC236}">
                <a16:creationId xmlns:a16="http://schemas.microsoft.com/office/drawing/2014/main" id="{4AA559FA-7300-4FB1-B565-3B3755E001F9}"/>
              </a:ext>
            </a:extLst>
          </p:cNvPr>
          <p:cNvSpPr txBox="1">
            <a:spLocks/>
          </p:cNvSpPr>
          <p:nvPr userDrawn="1"/>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9" name="TextBox 8">
            <a:extLst>
              <a:ext uri="{FF2B5EF4-FFF2-40B4-BE49-F238E27FC236}">
                <a16:creationId xmlns:a16="http://schemas.microsoft.com/office/drawing/2014/main" id="{7F71F763-CD84-4C4D-BD4D-1B965BA81EC9}"/>
              </a:ext>
            </a:extLst>
          </p:cNvPr>
          <p:cNvSpPr txBox="1">
            <a:spLocks noChangeArrowheads="1"/>
          </p:cNvSpPr>
          <p:nvPr userDrawn="1"/>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11" name="Title 1">
            <a:extLst>
              <a:ext uri="{FF2B5EF4-FFF2-40B4-BE49-F238E27FC236}">
                <a16:creationId xmlns:a16="http://schemas.microsoft.com/office/drawing/2014/main" id="{B99A67E6-E7D4-4A9E-9290-C57F6F1B6567}"/>
              </a:ext>
            </a:extLst>
          </p:cNvPr>
          <p:cNvSpPr>
            <a:spLocks noGrp="1"/>
          </p:cNvSpPr>
          <p:nvPr>
            <p:ph type="title"/>
          </p:nvPr>
        </p:nvSpPr>
        <p:spPr>
          <a:xfrm>
            <a:off x="-1" y="32709"/>
            <a:ext cx="11410485" cy="648328"/>
          </a:xfrm>
        </p:spPr>
        <p:txBody>
          <a:bodyPr/>
          <a:lstStyle>
            <a:lvl1pPr>
              <a:defRPr>
                <a:solidFill>
                  <a:schemeClr val="bg1"/>
                </a:solidFill>
              </a:defRPr>
            </a:lvl1pPr>
          </a:lstStyle>
          <a:p>
            <a:r>
              <a:rPr lang="en-US" dirty="0"/>
              <a:t>Click to edit Master title style</a:t>
            </a:r>
          </a:p>
        </p:txBody>
      </p:sp>
      <p:pic>
        <p:nvPicPr>
          <p:cNvPr id="15" name="Graphic 14">
            <a:extLst>
              <a:ext uri="{FF2B5EF4-FFF2-40B4-BE49-F238E27FC236}">
                <a16:creationId xmlns:a16="http://schemas.microsoft.com/office/drawing/2014/main" id="{391C1A52-686D-4896-9B9E-63CC92760E1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84374" y="28898"/>
            <a:ext cx="707624" cy="707624"/>
          </a:xfrm>
          <a:prstGeom prst="rect">
            <a:avLst/>
          </a:prstGeom>
        </p:spPr>
      </p:pic>
    </p:spTree>
    <p:extLst>
      <p:ext uri="{BB962C8B-B14F-4D97-AF65-F5344CB8AC3E}">
        <p14:creationId xmlns:p14="http://schemas.microsoft.com/office/powerpoint/2010/main" val="39508250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AA559FA-7300-4FB1-B565-3B3755E001F9}"/>
              </a:ext>
            </a:extLst>
          </p:cNvPr>
          <p:cNvSpPr txBox="1">
            <a:spLocks/>
          </p:cNvSpPr>
          <p:nvPr userDrawn="1"/>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9" name="TextBox 8">
            <a:extLst>
              <a:ext uri="{FF2B5EF4-FFF2-40B4-BE49-F238E27FC236}">
                <a16:creationId xmlns:a16="http://schemas.microsoft.com/office/drawing/2014/main" id="{7F71F763-CD84-4C4D-BD4D-1B965BA81EC9}"/>
              </a:ext>
            </a:extLst>
          </p:cNvPr>
          <p:cNvSpPr txBox="1">
            <a:spLocks noChangeArrowheads="1"/>
          </p:cNvSpPr>
          <p:nvPr userDrawn="1"/>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11" name="Title 1">
            <a:extLst>
              <a:ext uri="{FF2B5EF4-FFF2-40B4-BE49-F238E27FC236}">
                <a16:creationId xmlns:a16="http://schemas.microsoft.com/office/drawing/2014/main" id="{B99A67E6-E7D4-4A9E-9290-C57F6F1B6567}"/>
              </a:ext>
            </a:extLst>
          </p:cNvPr>
          <p:cNvSpPr>
            <a:spLocks noGrp="1"/>
          </p:cNvSpPr>
          <p:nvPr>
            <p:ph type="title"/>
          </p:nvPr>
        </p:nvSpPr>
        <p:spPr>
          <a:xfrm>
            <a:off x="-1" y="32709"/>
            <a:ext cx="11410485" cy="648328"/>
          </a:xfrm>
        </p:spPr>
        <p:txBody>
          <a:bodyPr/>
          <a:lstStyle>
            <a:lvl1pPr>
              <a:defRPr>
                <a:solidFill>
                  <a:schemeClr val="bg1"/>
                </a:solidFill>
              </a:defRPr>
            </a:lvl1pPr>
          </a:lstStyle>
          <a:p>
            <a:r>
              <a:rPr lang="en-US" dirty="0"/>
              <a:t>Click to edit Master title style</a:t>
            </a:r>
          </a:p>
        </p:txBody>
      </p:sp>
      <p:pic>
        <p:nvPicPr>
          <p:cNvPr id="15" name="Graphic 14">
            <a:extLst>
              <a:ext uri="{FF2B5EF4-FFF2-40B4-BE49-F238E27FC236}">
                <a16:creationId xmlns:a16="http://schemas.microsoft.com/office/drawing/2014/main" id="{391C1A52-686D-4896-9B9E-63CC92760E1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84374" y="28898"/>
            <a:ext cx="707624" cy="707624"/>
          </a:xfrm>
          <a:prstGeom prst="rect">
            <a:avLst/>
          </a:prstGeom>
        </p:spPr>
      </p:pic>
    </p:spTree>
    <p:extLst>
      <p:ext uri="{BB962C8B-B14F-4D97-AF65-F5344CB8AC3E}">
        <p14:creationId xmlns:p14="http://schemas.microsoft.com/office/powerpoint/2010/main" val="41726103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03927"/>
            <a:ext cx="10515600" cy="47730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FE7555-07CF-4CC1-9AD4-26EB01ADEF75}" type="datetimeFigureOut">
              <a:rPr lang="en-US" smtClean="0"/>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‹N°›</a:t>
            </a:fld>
            <a:endParaRPr lang="en-US"/>
          </a:p>
        </p:txBody>
      </p:sp>
      <p:sp>
        <p:nvSpPr>
          <p:cNvPr id="7" name="Title 1">
            <a:extLst>
              <a:ext uri="{FF2B5EF4-FFF2-40B4-BE49-F238E27FC236}">
                <a16:creationId xmlns:a16="http://schemas.microsoft.com/office/drawing/2014/main" id="{DCF3BEDA-FA7D-4B55-86EB-C1B1FEE87EEE}"/>
              </a:ext>
            </a:extLst>
          </p:cNvPr>
          <p:cNvSpPr txBox="1">
            <a:spLocks/>
          </p:cNvSpPr>
          <p:nvPr userDrawn="1"/>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8" name="TextBox 7">
            <a:extLst>
              <a:ext uri="{FF2B5EF4-FFF2-40B4-BE49-F238E27FC236}">
                <a16:creationId xmlns:a16="http://schemas.microsoft.com/office/drawing/2014/main" id="{D68A7F86-6418-436F-A3FA-479202477A47}"/>
              </a:ext>
            </a:extLst>
          </p:cNvPr>
          <p:cNvSpPr txBox="1">
            <a:spLocks noChangeArrowheads="1"/>
          </p:cNvSpPr>
          <p:nvPr userDrawn="1"/>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10" name="Title 1">
            <a:extLst>
              <a:ext uri="{FF2B5EF4-FFF2-40B4-BE49-F238E27FC236}">
                <a16:creationId xmlns:a16="http://schemas.microsoft.com/office/drawing/2014/main" id="{D747D75D-1B19-4DFB-B1FA-C94653A5192F}"/>
              </a:ext>
            </a:extLst>
          </p:cNvPr>
          <p:cNvSpPr>
            <a:spLocks noGrp="1"/>
          </p:cNvSpPr>
          <p:nvPr>
            <p:ph type="title"/>
          </p:nvPr>
        </p:nvSpPr>
        <p:spPr>
          <a:xfrm>
            <a:off x="-1" y="32709"/>
            <a:ext cx="11410485" cy="648328"/>
          </a:xfrm>
        </p:spPr>
        <p:txBody>
          <a:bodyPr/>
          <a:lstStyle>
            <a:lvl1pPr>
              <a:defRPr>
                <a:solidFill>
                  <a:schemeClr val="bg1"/>
                </a:solidFill>
              </a:defRPr>
            </a:lvl1pPr>
          </a:lstStyle>
          <a:p>
            <a:r>
              <a:rPr lang="en-US" dirty="0"/>
              <a:t>Click to edit Master title style</a:t>
            </a:r>
          </a:p>
        </p:txBody>
      </p:sp>
      <p:pic>
        <p:nvPicPr>
          <p:cNvPr id="11" name="Graphic 10">
            <a:extLst>
              <a:ext uri="{FF2B5EF4-FFF2-40B4-BE49-F238E27FC236}">
                <a16:creationId xmlns:a16="http://schemas.microsoft.com/office/drawing/2014/main" id="{CB8007EB-DC01-4106-A335-9ACEFFB2095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84374" y="28898"/>
            <a:ext cx="707624" cy="707624"/>
          </a:xfrm>
          <a:prstGeom prst="rect">
            <a:avLst/>
          </a:prstGeom>
        </p:spPr>
      </p:pic>
    </p:spTree>
    <p:extLst>
      <p:ext uri="{BB962C8B-B14F-4D97-AF65-F5344CB8AC3E}">
        <p14:creationId xmlns:p14="http://schemas.microsoft.com/office/powerpoint/2010/main" val="20296302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928249"/>
            <a:ext cx="3932237" cy="1564887"/>
          </a:xfrm>
        </p:spPr>
        <p:txBody>
          <a:bodyPr anchor="b"/>
          <a:lstStyle>
            <a:lvl1pPr>
              <a:defRPr sz="3200"/>
            </a:lvl1pPr>
          </a:lstStyle>
          <a:p>
            <a:r>
              <a:rPr lang="en-US" dirty="0"/>
              <a:t>Click to edit Master title style</a:t>
            </a:r>
          </a:p>
        </p:txBody>
      </p:sp>
      <p:sp>
        <p:nvSpPr>
          <p:cNvPr id="3" name="Picture Placeholder 2"/>
          <p:cNvSpPr>
            <a:spLocks noGrp="1"/>
          </p:cNvSpPr>
          <p:nvPr>
            <p:ph type="pic" idx="1"/>
          </p:nvPr>
        </p:nvSpPr>
        <p:spPr>
          <a:xfrm>
            <a:off x="5183188" y="1458474"/>
            <a:ext cx="6172200" cy="476607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528449"/>
            <a:ext cx="3932237" cy="372747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5BFE7555-07CF-4CC1-9AD4-26EB01ADEF75}" type="datetimeFigureOut">
              <a:rPr lang="en-US" smtClean="0"/>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6E0707-16D1-4EFD-9C7E-2A3D500773BC}" type="slidenum">
              <a:rPr lang="en-US" smtClean="0"/>
              <a:t>‹N°›</a:t>
            </a:fld>
            <a:endParaRPr lang="en-US"/>
          </a:p>
        </p:txBody>
      </p:sp>
      <p:sp>
        <p:nvSpPr>
          <p:cNvPr id="8" name="Title 1">
            <a:extLst>
              <a:ext uri="{FF2B5EF4-FFF2-40B4-BE49-F238E27FC236}">
                <a16:creationId xmlns:a16="http://schemas.microsoft.com/office/drawing/2014/main" id="{043C942A-68EC-4FDA-A616-CBC924D51FDB}"/>
              </a:ext>
            </a:extLst>
          </p:cNvPr>
          <p:cNvSpPr txBox="1">
            <a:spLocks/>
          </p:cNvSpPr>
          <p:nvPr userDrawn="1"/>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9" name="TextBox 8">
            <a:extLst>
              <a:ext uri="{FF2B5EF4-FFF2-40B4-BE49-F238E27FC236}">
                <a16:creationId xmlns:a16="http://schemas.microsoft.com/office/drawing/2014/main" id="{84FB0979-7CFB-42AB-8E52-BBA222530D37}"/>
              </a:ext>
            </a:extLst>
          </p:cNvPr>
          <p:cNvSpPr txBox="1">
            <a:spLocks noChangeArrowheads="1"/>
          </p:cNvSpPr>
          <p:nvPr userDrawn="1"/>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pic>
        <p:nvPicPr>
          <p:cNvPr id="12" name="Graphic 11">
            <a:extLst>
              <a:ext uri="{FF2B5EF4-FFF2-40B4-BE49-F238E27FC236}">
                <a16:creationId xmlns:a16="http://schemas.microsoft.com/office/drawing/2014/main" id="{79E769BA-3115-4E9C-BECF-A529627EEB2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84374" y="28898"/>
            <a:ext cx="707624" cy="707624"/>
          </a:xfrm>
          <a:prstGeom prst="rect">
            <a:avLst/>
          </a:prstGeom>
        </p:spPr>
      </p:pic>
    </p:spTree>
    <p:extLst>
      <p:ext uri="{BB962C8B-B14F-4D97-AF65-F5344CB8AC3E}">
        <p14:creationId xmlns:p14="http://schemas.microsoft.com/office/powerpoint/2010/main" val="17989301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FE7555-07CF-4CC1-9AD4-26EB01ADEF75}" type="datetimeFigureOut">
              <a:rPr lang="en-US" smtClean="0"/>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6E0707-16D1-4EFD-9C7E-2A3D500773BC}" type="slidenum">
              <a:rPr lang="en-US" smtClean="0"/>
              <a:t>‹N°›</a:t>
            </a:fld>
            <a:endParaRPr lang="en-US"/>
          </a:p>
        </p:txBody>
      </p:sp>
      <p:sp>
        <p:nvSpPr>
          <p:cNvPr id="8" name="Title 1">
            <a:extLst>
              <a:ext uri="{FF2B5EF4-FFF2-40B4-BE49-F238E27FC236}">
                <a16:creationId xmlns:a16="http://schemas.microsoft.com/office/drawing/2014/main" id="{E0D5BB03-C378-43A3-A13C-B6F344A17DEC}"/>
              </a:ext>
            </a:extLst>
          </p:cNvPr>
          <p:cNvSpPr txBox="1">
            <a:spLocks/>
          </p:cNvSpPr>
          <p:nvPr userDrawn="1"/>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9" name="TextBox 8">
            <a:extLst>
              <a:ext uri="{FF2B5EF4-FFF2-40B4-BE49-F238E27FC236}">
                <a16:creationId xmlns:a16="http://schemas.microsoft.com/office/drawing/2014/main" id="{2F42110C-2B2B-44DA-86E8-380056BFF168}"/>
              </a:ext>
            </a:extLst>
          </p:cNvPr>
          <p:cNvSpPr txBox="1">
            <a:spLocks noChangeArrowheads="1"/>
          </p:cNvSpPr>
          <p:nvPr userDrawn="1"/>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11" name="Title 1">
            <a:extLst>
              <a:ext uri="{FF2B5EF4-FFF2-40B4-BE49-F238E27FC236}">
                <a16:creationId xmlns:a16="http://schemas.microsoft.com/office/drawing/2014/main" id="{3FC1A977-6079-495F-8089-92C1B3A26D45}"/>
              </a:ext>
            </a:extLst>
          </p:cNvPr>
          <p:cNvSpPr>
            <a:spLocks noGrp="1"/>
          </p:cNvSpPr>
          <p:nvPr>
            <p:ph type="title"/>
          </p:nvPr>
        </p:nvSpPr>
        <p:spPr>
          <a:xfrm>
            <a:off x="-1" y="32709"/>
            <a:ext cx="11410485" cy="648328"/>
          </a:xfrm>
        </p:spPr>
        <p:txBody>
          <a:bodyPr/>
          <a:lstStyle>
            <a:lvl1pPr>
              <a:defRPr>
                <a:solidFill>
                  <a:schemeClr val="bg1"/>
                </a:solidFill>
              </a:defRPr>
            </a:lvl1pPr>
          </a:lstStyle>
          <a:p>
            <a:r>
              <a:rPr lang="en-US" dirty="0"/>
              <a:t>Click to edit Master title style</a:t>
            </a:r>
          </a:p>
        </p:txBody>
      </p:sp>
      <p:pic>
        <p:nvPicPr>
          <p:cNvPr id="12" name="Graphic 11">
            <a:extLst>
              <a:ext uri="{FF2B5EF4-FFF2-40B4-BE49-F238E27FC236}">
                <a16:creationId xmlns:a16="http://schemas.microsoft.com/office/drawing/2014/main" id="{64AE20C0-ADA7-4122-960B-A228F3CC9A7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84374" y="28898"/>
            <a:ext cx="707624" cy="707624"/>
          </a:xfrm>
          <a:prstGeom prst="rect">
            <a:avLst/>
          </a:prstGeom>
        </p:spPr>
      </p:pic>
    </p:spTree>
    <p:extLst>
      <p:ext uri="{BB962C8B-B14F-4D97-AF65-F5344CB8AC3E}">
        <p14:creationId xmlns:p14="http://schemas.microsoft.com/office/powerpoint/2010/main" val="14844939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FE7555-07CF-4CC1-9AD4-26EB01ADEF75}" type="datetimeFigureOut">
              <a:rPr lang="en-US" smtClean="0"/>
              <a:t>3/31/2020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6E0707-16D1-4EFD-9C7E-2A3D500773BC}" type="slidenum">
              <a:rPr lang="en-US" smtClean="0"/>
              <a:t>‹N°›</a:t>
            </a:fld>
            <a:endParaRPr lang="en-US"/>
          </a:p>
        </p:txBody>
      </p:sp>
      <p:sp>
        <p:nvSpPr>
          <p:cNvPr id="10" name="Title 1">
            <a:extLst>
              <a:ext uri="{FF2B5EF4-FFF2-40B4-BE49-F238E27FC236}">
                <a16:creationId xmlns:a16="http://schemas.microsoft.com/office/drawing/2014/main" id="{C7285787-E804-46E5-A50D-39CB87CCB2A9}"/>
              </a:ext>
            </a:extLst>
          </p:cNvPr>
          <p:cNvSpPr txBox="1">
            <a:spLocks/>
          </p:cNvSpPr>
          <p:nvPr userDrawn="1"/>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11" name="TextBox 10">
            <a:extLst>
              <a:ext uri="{FF2B5EF4-FFF2-40B4-BE49-F238E27FC236}">
                <a16:creationId xmlns:a16="http://schemas.microsoft.com/office/drawing/2014/main" id="{2C146158-6709-47DA-9B62-0E6B346E57CF}"/>
              </a:ext>
            </a:extLst>
          </p:cNvPr>
          <p:cNvSpPr txBox="1">
            <a:spLocks noChangeArrowheads="1"/>
          </p:cNvSpPr>
          <p:nvPr userDrawn="1"/>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13" name="Title 1">
            <a:extLst>
              <a:ext uri="{FF2B5EF4-FFF2-40B4-BE49-F238E27FC236}">
                <a16:creationId xmlns:a16="http://schemas.microsoft.com/office/drawing/2014/main" id="{1EDE12C1-B8E3-4975-A2E6-CA262AD04741}"/>
              </a:ext>
            </a:extLst>
          </p:cNvPr>
          <p:cNvSpPr>
            <a:spLocks noGrp="1"/>
          </p:cNvSpPr>
          <p:nvPr>
            <p:ph type="title"/>
          </p:nvPr>
        </p:nvSpPr>
        <p:spPr>
          <a:xfrm>
            <a:off x="-1" y="32709"/>
            <a:ext cx="11410485" cy="648328"/>
          </a:xfrm>
        </p:spPr>
        <p:txBody>
          <a:bodyPr/>
          <a:lstStyle>
            <a:lvl1pPr>
              <a:defRPr>
                <a:solidFill>
                  <a:schemeClr val="bg1"/>
                </a:solidFill>
              </a:defRPr>
            </a:lvl1pPr>
          </a:lstStyle>
          <a:p>
            <a:r>
              <a:rPr lang="en-US" dirty="0"/>
              <a:t>Click to edit Master title style</a:t>
            </a:r>
          </a:p>
        </p:txBody>
      </p:sp>
      <p:pic>
        <p:nvPicPr>
          <p:cNvPr id="14" name="Graphic 13">
            <a:extLst>
              <a:ext uri="{FF2B5EF4-FFF2-40B4-BE49-F238E27FC236}">
                <a16:creationId xmlns:a16="http://schemas.microsoft.com/office/drawing/2014/main" id="{04B72776-90CC-476C-87CB-509B4148BE9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84374" y="28898"/>
            <a:ext cx="707624" cy="707624"/>
          </a:xfrm>
          <a:prstGeom prst="rect">
            <a:avLst/>
          </a:prstGeom>
        </p:spPr>
      </p:pic>
    </p:spTree>
    <p:extLst>
      <p:ext uri="{BB962C8B-B14F-4D97-AF65-F5344CB8AC3E}">
        <p14:creationId xmlns:p14="http://schemas.microsoft.com/office/powerpoint/2010/main" val="7288268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FE7555-07CF-4CC1-9AD4-26EB01ADEF75}" type="datetimeFigureOut">
              <a:rPr lang="en-US" smtClean="0"/>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‹N°›</a:t>
            </a:fld>
            <a:endParaRPr lang="en-US"/>
          </a:p>
        </p:txBody>
      </p:sp>
    </p:spTree>
    <p:extLst>
      <p:ext uri="{BB962C8B-B14F-4D97-AF65-F5344CB8AC3E}">
        <p14:creationId xmlns:p14="http://schemas.microsoft.com/office/powerpoint/2010/main" val="1916854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FE7555-07CF-4CC1-9AD4-26EB01ADEF75}" type="datetimeFigureOut">
              <a:rPr lang="en-US" smtClean="0"/>
              <a:t>3/31/2020</a:t>
            </a:fld>
            <a:endParaRPr lang="en-US"/>
          </a:p>
        </p:txBody>
      </p:sp>
      <p:sp>
        <p:nvSpPr>
          <p:cNvPr id="3" name="Footer Placeholder 2"/>
          <p:cNvSpPr>
            <a:spLocks noGrp="1"/>
          </p:cNvSpPr>
          <p:nvPr>
            <p:ph type="ftr" sz="quarter" idx="11"/>
          </p:nvPr>
        </p:nvSpPr>
        <p:spPr/>
        <p:txBody>
          <a:bodyPr/>
          <a:lstStyle/>
          <a:p>
            <a:endParaRPr lang="en-US"/>
          </a:p>
        </p:txBody>
      </p:sp>
      <p:grpSp>
        <p:nvGrpSpPr>
          <p:cNvPr id="5" name="Group 4">
            <a:extLst>
              <a:ext uri="{FF2B5EF4-FFF2-40B4-BE49-F238E27FC236}">
                <a16:creationId xmlns:a16="http://schemas.microsoft.com/office/drawing/2014/main" id="{88D6171A-1E43-4B35-A8A2-184A2F317F32}"/>
              </a:ext>
            </a:extLst>
          </p:cNvPr>
          <p:cNvGrpSpPr/>
          <p:nvPr userDrawn="1"/>
        </p:nvGrpSpPr>
        <p:grpSpPr>
          <a:xfrm>
            <a:off x="0" y="-8467"/>
            <a:ext cx="12192000" cy="6866467"/>
            <a:chOff x="0" y="-8467"/>
            <a:chExt cx="12192000" cy="6866467"/>
          </a:xfrm>
        </p:grpSpPr>
        <p:cxnSp>
          <p:nvCxnSpPr>
            <p:cNvPr id="6" name="Straight Connector 5">
              <a:extLst>
                <a:ext uri="{FF2B5EF4-FFF2-40B4-BE49-F238E27FC236}">
                  <a16:creationId xmlns:a16="http://schemas.microsoft.com/office/drawing/2014/main" id="{E88BB057-2180-4C8B-9FE9-002C67350A28}"/>
                </a:ext>
              </a:extLst>
            </p:cNvPr>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46C094AE-EF57-417E-804B-A43E66EA79E9}"/>
                </a:ext>
              </a:extLst>
            </p:cNvPr>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8" name="Rectangle 23">
              <a:extLst>
                <a:ext uri="{FF2B5EF4-FFF2-40B4-BE49-F238E27FC236}">
                  <a16:creationId xmlns:a16="http://schemas.microsoft.com/office/drawing/2014/main" id="{434C731E-FF2C-4F40-B83A-F05E7296F7EA}"/>
                </a:ext>
              </a:extLst>
            </p:cNvPr>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25">
              <a:extLst>
                <a:ext uri="{FF2B5EF4-FFF2-40B4-BE49-F238E27FC236}">
                  <a16:creationId xmlns:a16="http://schemas.microsoft.com/office/drawing/2014/main" id="{F142AA2B-6EBA-4AF9-B1A8-9C49F7E0DB65}"/>
                </a:ext>
              </a:extLst>
            </p:cNvPr>
            <p:cNvSpPr/>
            <p:nvPr userDrawn="1"/>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 name="Isosceles Triangle 9">
              <a:extLst>
                <a:ext uri="{FF2B5EF4-FFF2-40B4-BE49-F238E27FC236}">
                  <a16:creationId xmlns:a16="http://schemas.microsoft.com/office/drawing/2014/main" id="{C077343C-7D57-4AC0-9467-630F91417C3A}"/>
                </a:ext>
              </a:extLst>
            </p:cNvPr>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7">
              <a:extLst>
                <a:ext uri="{FF2B5EF4-FFF2-40B4-BE49-F238E27FC236}">
                  <a16:creationId xmlns:a16="http://schemas.microsoft.com/office/drawing/2014/main" id="{865C261D-01A5-47DA-96F7-1B623A4963F1}"/>
                </a:ext>
              </a:extLst>
            </p:cNvPr>
            <p:cNvSpPr/>
            <p:nvPr userDrawn="1"/>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2" name="Rectangle 28">
              <a:extLst>
                <a:ext uri="{FF2B5EF4-FFF2-40B4-BE49-F238E27FC236}">
                  <a16:creationId xmlns:a16="http://schemas.microsoft.com/office/drawing/2014/main" id="{80F03FA5-C6EC-4CC8-AEA9-906E18BCD0DC}"/>
                </a:ext>
              </a:extLst>
            </p:cNvPr>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9">
              <a:extLst>
                <a:ext uri="{FF2B5EF4-FFF2-40B4-BE49-F238E27FC236}">
                  <a16:creationId xmlns:a16="http://schemas.microsoft.com/office/drawing/2014/main" id="{099E215F-8AFC-4533-93B3-FDCF77CE1EAD}"/>
                </a:ext>
              </a:extLst>
            </p:cNvPr>
            <p:cNvSpPr/>
            <p:nvPr userDrawn="1"/>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Isosceles Triangle 13">
              <a:extLst>
                <a:ext uri="{FF2B5EF4-FFF2-40B4-BE49-F238E27FC236}">
                  <a16:creationId xmlns:a16="http://schemas.microsoft.com/office/drawing/2014/main" id="{F94B8AC7-D47E-4D0D-943F-CD55237E88ED}"/>
                </a:ext>
              </a:extLst>
            </p:cNvPr>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DF7844AC-B0E9-44B0-85F6-71C7608D2A2F}"/>
                </a:ext>
              </a:extLst>
            </p:cNvPr>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8" name="Title 1">
            <a:extLst>
              <a:ext uri="{FF2B5EF4-FFF2-40B4-BE49-F238E27FC236}">
                <a16:creationId xmlns:a16="http://schemas.microsoft.com/office/drawing/2014/main" id="{6A3339CC-973A-4A8B-99B8-57047117AAED}"/>
              </a:ext>
            </a:extLst>
          </p:cNvPr>
          <p:cNvSpPr>
            <a:spLocks noGrp="1"/>
          </p:cNvSpPr>
          <p:nvPr>
            <p:ph type="ctrTitle"/>
          </p:nvPr>
        </p:nvSpPr>
        <p:spPr>
          <a:xfrm>
            <a:off x="695537" y="2660651"/>
            <a:ext cx="8206416" cy="1234727"/>
          </a:xfrm>
        </p:spPr>
        <p:txBody>
          <a:bodyPr/>
          <a:lstStyle/>
          <a:p>
            <a:pPr algn="l"/>
            <a:r>
              <a:rPr lang="en-US" sz="3600" b="1" dirty="0">
                <a:solidFill>
                  <a:srgbClr val="00B050"/>
                </a:solidFill>
                <a:latin typeface="Source Sans Pro" panose="020B0503030403020204" pitchFamily="34" charset="0"/>
                <a:ea typeface="Source Sans Pro" panose="020B0503030403020204" pitchFamily="34" charset="0"/>
              </a:rPr>
              <a:t>Title</a:t>
            </a:r>
          </a:p>
        </p:txBody>
      </p:sp>
      <p:sp>
        <p:nvSpPr>
          <p:cNvPr id="19" name="Subtitle 2">
            <a:extLst>
              <a:ext uri="{FF2B5EF4-FFF2-40B4-BE49-F238E27FC236}">
                <a16:creationId xmlns:a16="http://schemas.microsoft.com/office/drawing/2014/main" id="{64997FA2-E58B-43F0-BE5A-706017B06AD4}"/>
              </a:ext>
            </a:extLst>
          </p:cNvPr>
          <p:cNvSpPr>
            <a:spLocks noGrp="1"/>
          </p:cNvSpPr>
          <p:nvPr>
            <p:ph type="subTitle" idx="1"/>
          </p:nvPr>
        </p:nvSpPr>
        <p:spPr>
          <a:xfrm>
            <a:off x="695537" y="4050833"/>
            <a:ext cx="7766936" cy="1803702"/>
          </a:xfrm>
        </p:spPr>
        <p:txBody>
          <a:bodyPr>
            <a:normAutofit/>
          </a:bodyPr>
          <a:lstStyle/>
          <a:p>
            <a:pPr algn="l"/>
            <a:r>
              <a:rPr lang="en-US" dirty="0">
                <a:latin typeface="Source Sans Pro" panose="020B0503030403020204" pitchFamily="34" charset="0"/>
                <a:ea typeface="Source Sans Pro" panose="020B0503030403020204" pitchFamily="34" charset="0"/>
              </a:rPr>
              <a:t>Country</a:t>
            </a:r>
          </a:p>
          <a:p>
            <a:pPr algn="l"/>
            <a:r>
              <a:rPr lang="en-US" dirty="0">
                <a:latin typeface="Source Sans Pro" panose="020B0503030403020204" pitchFamily="34" charset="0"/>
                <a:ea typeface="Source Sans Pro" panose="020B0503030403020204" pitchFamily="34" charset="0"/>
              </a:rPr>
              <a:t>Date</a:t>
            </a:r>
          </a:p>
        </p:txBody>
      </p:sp>
      <p:pic>
        <p:nvPicPr>
          <p:cNvPr id="21" name="Graphic 20">
            <a:extLst>
              <a:ext uri="{FF2B5EF4-FFF2-40B4-BE49-F238E27FC236}">
                <a16:creationId xmlns:a16="http://schemas.microsoft.com/office/drawing/2014/main" id="{2F51C145-AE68-45B9-86C0-87D84171D46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44767" y="5768975"/>
            <a:ext cx="952500" cy="952500"/>
          </a:xfrm>
          <a:prstGeom prst="rect">
            <a:avLst/>
          </a:prstGeom>
        </p:spPr>
      </p:pic>
    </p:spTree>
    <p:extLst>
      <p:ext uri="{BB962C8B-B14F-4D97-AF65-F5344CB8AC3E}">
        <p14:creationId xmlns:p14="http://schemas.microsoft.com/office/powerpoint/2010/main" val="14359112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78101E6-5E8A-4678-A8F6-5909939C6A7F}"/>
              </a:ext>
            </a:extLst>
          </p:cNvPr>
          <p:cNvSpPr>
            <a:spLocks noGrp="1"/>
          </p:cNvSpPr>
          <p:nvPr>
            <p:ph type="dt" sz="half" idx="10"/>
          </p:nvPr>
        </p:nvSpPr>
        <p:spPr/>
        <p:txBody>
          <a:bodyPr/>
          <a:lstStyle/>
          <a:p>
            <a:fld id="{5BFE7555-07CF-4CC1-9AD4-26EB01ADEF75}" type="datetimeFigureOut">
              <a:rPr lang="en-US" smtClean="0"/>
              <a:t>3/31/2020</a:t>
            </a:fld>
            <a:endParaRPr lang="en-US"/>
          </a:p>
        </p:txBody>
      </p:sp>
      <p:sp>
        <p:nvSpPr>
          <p:cNvPr id="4" name="Footer Placeholder 3">
            <a:extLst>
              <a:ext uri="{FF2B5EF4-FFF2-40B4-BE49-F238E27FC236}">
                <a16:creationId xmlns:a16="http://schemas.microsoft.com/office/drawing/2014/main" id="{7817A7D5-4ECA-4308-8CA9-100718DF5AE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0739DB7-4E4A-4D92-AF1E-12032277547C}"/>
              </a:ext>
            </a:extLst>
          </p:cNvPr>
          <p:cNvSpPr>
            <a:spLocks noGrp="1"/>
          </p:cNvSpPr>
          <p:nvPr>
            <p:ph type="sldNum" sz="quarter" idx="12"/>
          </p:nvPr>
        </p:nvSpPr>
        <p:spPr/>
        <p:txBody>
          <a:bodyPr/>
          <a:lstStyle/>
          <a:p>
            <a:fld id="{346E0707-16D1-4EFD-9C7E-2A3D500773BC}" type="slidenum">
              <a:rPr lang="en-US" smtClean="0"/>
              <a:t>‹N°›</a:t>
            </a:fld>
            <a:endParaRPr lang="en-US"/>
          </a:p>
        </p:txBody>
      </p:sp>
    </p:spTree>
    <p:extLst>
      <p:ext uri="{BB962C8B-B14F-4D97-AF65-F5344CB8AC3E}">
        <p14:creationId xmlns:p14="http://schemas.microsoft.com/office/powerpoint/2010/main" val="17705162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FE7555-07CF-4CC1-9AD4-26EB01ADEF75}" type="datetimeFigureOut">
              <a:rPr lang="en-US" smtClean="0"/>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6E0707-16D1-4EFD-9C7E-2A3D500773BC}" type="slidenum">
              <a:rPr lang="en-US" smtClean="0"/>
              <a:t>‹N°›</a:t>
            </a:fld>
            <a:endParaRPr lang="en-US"/>
          </a:p>
        </p:txBody>
      </p:sp>
    </p:spTree>
    <p:extLst>
      <p:ext uri="{BB962C8B-B14F-4D97-AF65-F5344CB8AC3E}">
        <p14:creationId xmlns:p14="http://schemas.microsoft.com/office/powerpoint/2010/main" val="5987400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FE7555-07CF-4CC1-9AD4-26EB01ADEF75}" type="datetimeFigureOut">
              <a:rPr lang="en-US" smtClean="0"/>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‹N°›</a:t>
            </a:fld>
            <a:endParaRPr lang="en-US"/>
          </a:p>
        </p:txBody>
      </p:sp>
    </p:spTree>
    <p:extLst>
      <p:ext uri="{BB962C8B-B14F-4D97-AF65-F5344CB8AC3E}">
        <p14:creationId xmlns:p14="http://schemas.microsoft.com/office/powerpoint/2010/main" val="32654865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FE7555-07CF-4CC1-9AD4-26EB01ADEF75}" type="datetimeFigureOut">
              <a:rPr lang="en-US" smtClean="0"/>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‹N°›</a:t>
            </a:fld>
            <a:endParaRPr lang="en-US"/>
          </a:p>
        </p:txBody>
      </p:sp>
    </p:spTree>
    <p:extLst>
      <p:ext uri="{BB962C8B-B14F-4D97-AF65-F5344CB8AC3E}">
        <p14:creationId xmlns:p14="http://schemas.microsoft.com/office/powerpoint/2010/main" val="2280809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Slide">
    <p:bg>
      <p:bgPr>
        <a:solidFill>
          <a:srgbClr val="808285"/>
        </a:solid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484718" y="2228653"/>
            <a:ext cx="7850222" cy="1818967"/>
          </a:xfrm>
        </p:spPr>
        <p:txBody>
          <a:bodyPr>
            <a:noAutofit/>
          </a:bodyPr>
          <a:lstStyle>
            <a:lvl1pPr marL="0" indent="0">
              <a:lnSpc>
                <a:spcPct val="70000"/>
              </a:lnSpc>
              <a:buNone/>
              <a:defRPr sz="5800" baseline="0">
                <a:solidFill>
                  <a:srgbClr val="FFFFFF"/>
                </a:solidFill>
              </a:defRPr>
            </a:lvl1pPr>
            <a:lvl2pPr marL="609493" indent="0">
              <a:buNone/>
              <a:defRPr/>
            </a:lvl2pPr>
            <a:lvl3pPr marL="1218987" indent="0">
              <a:buNone/>
              <a:defRPr/>
            </a:lvl3pPr>
            <a:lvl4pPr marL="1828480" indent="0">
              <a:buNone/>
              <a:defRPr/>
            </a:lvl4pPr>
            <a:lvl5pPr marL="2437973" indent="0">
              <a:buNone/>
              <a:defRPr/>
            </a:lvl5pPr>
          </a:lstStyle>
          <a:p>
            <a:pPr lvl="0"/>
            <a:r>
              <a:rPr lang="fr-FR" dirty="0"/>
              <a:t>Click to </a:t>
            </a:r>
            <a:r>
              <a:rPr lang="fr-FR" dirty="0" err="1"/>
              <a:t>edit</a:t>
            </a:r>
            <a:r>
              <a:rPr lang="fr-FR" dirty="0"/>
              <a:t> </a:t>
            </a:r>
            <a:r>
              <a:rPr lang="fr-FR" dirty="0" err="1"/>
              <a:t>Title</a:t>
            </a:r>
            <a:r>
              <a:rPr lang="fr-FR" dirty="0"/>
              <a:t> </a:t>
            </a:r>
            <a:r>
              <a:rPr lang="fr-FR" dirty="0" err="1"/>
              <a:t>Presentation</a:t>
            </a:r>
            <a:endParaRPr lang="en-US" dirty="0"/>
          </a:p>
        </p:txBody>
      </p:sp>
      <p:cxnSp>
        <p:nvCxnSpPr>
          <p:cNvPr id="10" name="Straight Connector 9"/>
          <p:cNvCxnSpPr/>
          <p:nvPr userDrawn="1"/>
        </p:nvCxnSpPr>
        <p:spPr>
          <a:xfrm>
            <a:off x="634175" y="4059641"/>
            <a:ext cx="4086498" cy="0"/>
          </a:xfrm>
          <a:prstGeom prst="line">
            <a:avLst/>
          </a:prstGeom>
          <a:ln w="3175"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4" name="Text Placeholder 13"/>
          <p:cNvSpPr>
            <a:spLocks noGrp="1"/>
          </p:cNvSpPr>
          <p:nvPr>
            <p:ph type="body" sz="quarter" idx="11" hasCustomPrompt="1"/>
          </p:nvPr>
        </p:nvSpPr>
        <p:spPr>
          <a:xfrm>
            <a:off x="634175" y="4275499"/>
            <a:ext cx="4086498" cy="1065213"/>
          </a:xfrm>
        </p:spPr>
        <p:txBody>
          <a:bodyPr>
            <a:noAutofit/>
          </a:bodyPr>
          <a:lstStyle>
            <a:lvl1pPr marL="0" indent="0" algn="ctr">
              <a:lnSpc>
                <a:spcPct val="70000"/>
              </a:lnSpc>
              <a:buNone/>
              <a:defRPr sz="2800"/>
            </a:lvl1pPr>
            <a:lvl2pPr marL="609494" indent="0" algn="ctr">
              <a:buNone/>
              <a:defRPr sz="2800"/>
            </a:lvl2pPr>
            <a:lvl3pPr marL="1218986" indent="0" algn="ctr">
              <a:buNone/>
              <a:defRPr sz="2800"/>
            </a:lvl3pPr>
            <a:lvl4pPr marL="1828480" indent="0" algn="ctr">
              <a:buNone/>
              <a:defRPr sz="2800"/>
            </a:lvl4pPr>
            <a:lvl5pPr marL="2437973" indent="0" algn="ctr">
              <a:buNone/>
              <a:defRPr sz="2800"/>
            </a:lvl5pPr>
          </a:lstStyle>
          <a:p>
            <a:pPr lvl="0"/>
            <a:r>
              <a:rPr lang="fr-FR" dirty="0"/>
              <a:t>Click to </a:t>
            </a:r>
            <a:r>
              <a:rPr lang="fr-FR" dirty="0" err="1"/>
              <a:t>edit</a:t>
            </a:r>
            <a:r>
              <a:rPr lang="fr-FR" dirty="0"/>
              <a:t> Place </a:t>
            </a:r>
          </a:p>
          <a:p>
            <a:pPr lvl="0"/>
            <a:r>
              <a:rPr lang="fr-FR" dirty="0"/>
              <a:t>and/or Date</a:t>
            </a:r>
            <a:endParaRPr lang="en-US" dirty="0"/>
          </a:p>
        </p:txBody>
      </p:sp>
      <p:pic>
        <p:nvPicPr>
          <p:cNvPr id="3" name="Graphic 2">
            <a:extLst>
              <a:ext uri="{FF2B5EF4-FFF2-40B4-BE49-F238E27FC236}">
                <a16:creationId xmlns:a16="http://schemas.microsoft.com/office/drawing/2014/main" id="{34852A60-EF82-4A33-8E8E-2C1B8EB5532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75866" y="2530533"/>
            <a:ext cx="1210194" cy="1210194"/>
          </a:xfrm>
          <a:prstGeom prst="rect">
            <a:avLst/>
          </a:prstGeom>
        </p:spPr>
      </p:pic>
    </p:spTree>
    <p:extLst>
      <p:ext uri="{BB962C8B-B14F-4D97-AF65-F5344CB8AC3E}">
        <p14:creationId xmlns:p14="http://schemas.microsoft.com/office/powerpoint/2010/main" val="1468016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slide with partners logo">
    <p:bg>
      <p:bgPr>
        <a:solidFill>
          <a:schemeClr val="tx2"/>
        </a:solid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542084" y="2228652"/>
            <a:ext cx="10954611" cy="1007805"/>
          </a:xfrm>
        </p:spPr>
        <p:txBody>
          <a:bodyPr>
            <a:noAutofit/>
          </a:bodyPr>
          <a:lstStyle>
            <a:lvl1pPr marL="0" indent="0">
              <a:lnSpc>
                <a:spcPct val="70000"/>
              </a:lnSpc>
              <a:buNone/>
              <a:defRPr sz="6000" baseline="0">
                <a:solidFill>
                  <a:srgbClr val="FFFFFF"/>
                </a:solidFill>
              </a:defRPr>
            </a:lvl1pPr>
            <a:lvl2pPr marL="609493" indent="0">
              <a:buNone/>
              <a:defRPr/>
            </a:lvl2pPr>
            <a:lvl3pPr marL="1218987" indent="0">
              <a:buNone/>
              <a:defRPr/>
            </a:lvl3pPr>
            <a:lvl4pPr marL="1828480" indent="0">
              <a:buNone/>
              <a:defRPr/>
            </a:lvl4pPr>
            <a:lvl5pPr marL="2437973" indent="0">
              <a:buNone/>
              <a:defRPr/>
            </a:lvl5pPr>
          </a:lstStyle>
          <a:p>
            <a:pPr lvl="0"/>
            <a:r>
              <a:rPr lang="fr-FR" dirty="0"/>
              <a:t>Click to </a:t>
            </a:r>
            <a:r>
              <a:rPr lang="fr-FR" dirty="0" err="1"/>
              <a:t>edit</a:t>
            </a:r>
            <a:r>
              <a:rPr lang="fr-FR" dirty="0"/>
              <a:t> </a:t>
            </a:r>
            <a:r>
              <a:rPr lang="fr-FR" dirty="0" err="1"/>
              <a:t>Title</a:t>
            </a:r>
            <a:r>
              <a:rPr lang="fr-FR" dirty="0"/>
              <a:t> </a:t>
            </a:r>
            <a:r>
              <a:rPr lang="fr-FR" dirty="0" err="1"/>
              <a:t>Presentation</a:t>
            </a:r>
            <a:endParaRPr lang="en-US" dirty="0"/>
          </a:p>
        </p:txBody>
      </p:sp>
      <p:cxnSp>
        <p:nvCxnSpPr>
          <p:cNvPr id="10" name="Straight Connector 9"/>
          <p:cNvCxnSpPr/>
          <p:nvPr userDrawn="1"/>
        </p:nvCxnSpPr>
        <p:spPr>
          <a:xfrm>
            <a:off x="691541" y="3354995"/>
            <a:ext cx="3750482" cy="0"/>
          </a:xfrm>
          <a:prstGeom prst="line">
            <a:avLst/>
          </a:prstGeom>
          <a:ln w="3175"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4" name="Text Placeholder 13"/>
          <p:cNvSpPr>
            <a:spLocks noGrp="1"/>
          </p:cNvSpPr>
          <p:nvPr>
            <p:ph type="body" sz="quarter" idx="11" hasCustomPrompt="1"/>
          </p:nvPr>
        </p:nvSpPr>
        <p:spPr>
          <a:xfrm>
            <a:off x="691541" y="3570853"/>
            <a:ext cx="3750482" cy="861858"/>
          </a:xfrm>
        </p:spPr>
        <p:txBody>
          <a:bodyPr>
            <a:noAutofit/>
          </a:bodyPr>
          <a:lstStyle>
            <a:lvl1pPr marL="0" indent="0" algn="ctr">
              <a:lnSpc>
                <a:spcPct val="70000"/>
              </a:lnSpc>
              <a:buNone/>
              <a:defRPr sz="2800"/>
            </a:lvl1pPr>
            <a:lvl2pPr marL="609494" indent="0" algn="ctr">
              <a:buNone/>
              <a:defRPr sz="2800"/>
            </a:lvl2pPr>
            <a:lvl3pPr marL="1218986" indent="0" algn="ctr">
              <a:buNone/>
              <a:defRPr sz="2800"/>
            </a:lvl3pPr>
            <a:lvl4pPr marL="1828480" indent="0" algn="ctr">
              <a:buNone/>
              <a:defRPr sz="2800"/>
            </a:lvl4pPr>
            <a:lvl5pPr marL="2437973" indent="0" algn="ctr">
              <a:buNone/>
              <a:defRPr sz="2800"/>
            </a:lvl5pPr>
          </a:lstStyle>
          <a:p>
            <a:pPr lvl="0"/>
            <a:r>
              <a:rPr lang="fr-FR" dirty="0"/>
              <a:t>Click to </a:t>
            </a:r>
            <a:r>
              <a:rPr lang="fr-FR" dirty="0" err="1"/>
              <a:t>edit</a:t>
            </a:r>
            <a:r>
              <a:rPr lang="fr-FR" dirty="0"/>
              <a:t> Place </a:t>
            </a:r>
          </a:p>
          <a:p>
            <a:pPr lvl="0"/>
            <a:r>
              <a:rPr lang="fr-FR" dirty="0"/>
              <a:t>and/or Date</a:t>
            </a:r>
            <a:endParaRPr lang="en-US" dirty="0"/>
          </a:p>
        </p:txBody>
      </p:sp>
      <p:sp>
        <p:nvSpPr>
          <p:cNvPr id="6" name="Rectangle 5"/>
          <p:cNvSpPr/>
          <p:nvPr userDrawn="1"/>
        </p:nvSpPr>
        <p:spPr>
          <a:xfrm>
            <a:off x="-3176" y="5194300"/>
            <a:ext cx="12195176" cy="16637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sz="quarter" idx="12" hasCustomPrompt="1"/>
          </p:nvPr>
        </p:nvSpPr>
        <p:spPr>
          <a:xfrm>
            <a:off x="666956" y="5555278"/>
            <a:ext cx="2719452" cy="958850"/>
          </a:xfrm>
        </p:spPr>
        <p:txBody>
          <a:bodyPr/>
          <a:lstStyle>
            <a:lvl1pPr marL="0" indent="0" algn="ctr">
              <a:buNone/>
              <a:defRPr>
                <a:solidFill>
                  <a:schemeClr val="bg1">
                    <a:lumMod val="85000"/>
                  </a:schemeClr>
                </a:solidFill>
              </a:defRPr>
            </a:lvl1pPr>
          </a:lstStyle>
          <a:p>
            <a:r>
              <a:rPr lang="en-US" dirty="0"/>
              <a:t>LOGO</a:t>
            </a:r>
          </a:p>
        </p:txBody>
      </p:sp>
      <p:sp>
        <p:nvSpPr>
          <p:cNvPr id="9" name="Picture Placeholder 2"/>
          <p:cNvSpPr>
            <a:spLocks noGrp="1"/>
          </p:cNvSpPr>
          <p:nvPr>
            <p:ph type="pic" sz="quarter" idx="13" hasCustomPrompt="1"/>
          </p:nvPr>
        </p:nvSpPr>
        <p:spPr>
          <a:xfrm>
            <a:off x="8818356" y="5555278"/>
            <a:ext cx="2719452" cy="958850"/>
          </a:xfrm>
        </p:spPr>
        <p:txBody>
          <a:bodyPr/>
          <a:lstStyle>
            <a:lvl1pPr marL="0" indent="0" algn="ctr">
              <a:buNone/>
              <a:defRPr>
                <a:solidFill>
                  <a:schemeClr val="bg1">
                    <a:lumMod val="85000"/>
                  </a:schemeClr>
                </a:solidFill>
              </a:defRPr>
            </a:lvl1pPr>
          </a:lstStyle>
          <a:p>
            <a:r>
              <a:rPr lang="en-US" dirty="0"/>
              <a:t>LOGO</a:t>
            </a:r>
          </a:p>
        </p:txBody>
      </p:sp>
      <p:sp>
        <p:nvSpPr>
          <p:cNvPr id="11" name="Picture Placeholder 2"/>
          <p:cNvSpPr>
            <a:spLocks noGrp="1"/>
          </p:cNvSpPr>
          <p:nvPr>
            <p:ph type="pic" sz="quarter" idx="14" hasCustomPrompt="1"/>
          </p:nvPr>
        </p:nvSpPr>
        <p:spPr>
          <a:xfrm>
            <a:off x="4753806" y="5555278"/>
            <a:ext cx="2719452" cy="958850"/>
          </a:xfrm>
        </p:spPr>
        <p:txBody>
          <a:bodyPr/>
          <a:lstStyle>
            <a:lvl1pPr marL="0" indent="0" algn="ctr">
              <a:buNone/>
              <a:defRPr>
                <a:solidFill>
                  <a:schemeClr val="bg1">
                    <a:lumMod val="85000"/>
                  </a:schemeClr>
                </a:solidFill>
              </a:defRPr>
            </a:lvl1pPr>
          </a:lstStyle>
          <a:p>
            <a:r>
              <a:rPr lang="en-US" dirty="0"/>
              <a:t>LOGO</a:t>
            </a:r>
          </a:p>
        </p:txBody>
      </p:sp>
    </p:spTree>
    <p:extLst>
      <p:ext uri="{BB962C8B-B14F-4D97-AF65-F5344CB8AC3E}">
        <p14:creationId xmlns:p14="http://schemas.microsoft.com/office/powerpoint/2010/main" val="2810860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ELCOME Slide with logos at the bottom">
    <p:spTree>
      <p:nvGrpSpPr>
        <p:cNvPr id="1" name=""/>
        <p:cNvGrpSpPr/>
        <p:nvPr/>
      </p:nvGrpSpPr>
      <p:grpSpPr>
        <a:xfrm>
          <a:off x="0" y="0"/>
          <a:ext cx="0" cy="0"/>
          <a:chOff x="0" y="0"/>
          <a:chExt cx="0" cy="0"/>
        </a:xfrm>
      </p:grpSpPr>
      <p:sp>
        <p:nvSpPr>
          <p:cNvPr id="9" name="Text Placeholder 8"/>
          <p:cNvSpPr>
            <a:spLocks noGrp="1"/>
          </p:cNvSpPr>
          <p:nvPr>
            <p:ph type="body" sz="quarter" idx="10" hasCustomPrompt="1"/>
          </p:nvPr>
        </p:nvSpPr>
        <p:spPr>
          <a:xfrm>
            <a:off x="682091" y="1049338"/>
            <a:ext cx="5891159" cy="4144963"/>
          </a:xfrm>
        </p:spPr>
        <p:txBody>
          <a:bodyPr>
            <a:noAutofit/>
          </a:bodyPr>
          <a:lstStyle>
            <a:lvl1pPr marL="0" indent="0">
              <a:lnSpc>
                <a:spcPct val="70000"/>
              </a:lnSpc>
              <a:buNone/>
              <a:defRPr sz="5400" baseline="0">
                <a:solidFill>
                  <a:schemeClr val="accent1"/>
                </a:solidFill>
              </a:defRPr>
            </a:lvl1pPr>
            <a:lvl2pPr marL="609494" indent="0">
              <a:lnSpc>
                <a:spcPct val="80000"/>
              </a:lnSpc>
              <a:buNone/>
              <a:defRPr sz="5400">
                <a:solidFill>
                  <a:srgbClr val="118987"/>
                </a:solidFill>
              </a:defRPr>
            </a:lvl2pPr>
            <a:lvl3pPr marL="1218986" indent="0">
              <a:lnSpc>
                <a:spcPct val="80000"/>
              </a:lnSpc>
              <a:buNone/>
              <a:defRPr sz="5400">
                <a:solidFill>
                  <a:srgbClr val="118987"/>
                </a:solidFill>
              </a:defRPr>
            </a:lvl3pPr>
            <a:lvl4pPr marL="1828480" indent="0">
              <a:lnSpc>
                <a:spcPct val="80000"/>
              </a:lnSpc>
              <a:buNone/>
              <a:defRPr sz="5400">
                <a:solidFill>
                  <a:srgbClr val="118987"/>
                </a:solidFill>
              </a:defRPr>
            </a:lvl4pPr>
            <a:lvl5pPr marL="2437973" indent="0">
              <a:lnSpc>
                <a:spcPct val="80000"/>
              </a:lnSpc>
              <a:buNone/>
              <a:defRPr sz="5400">
                <a:solidFill>
                  <a:srgbClr val="118987"/>
                </a:solidFill>
              </a:defRPr>
            </a:lvl5pPr>
          </a:lstStyle>
          <a:p>
            <a:pPr lvl="0"/>
            <a:r>
              <a:rPr lang="fr-FR" dirty="0" err="1"/>
              <a:t>Willkommen</a:t>
            </a:r>
            <a:endParaRPr lang="fr-FR" dirty="0"/>
          </a:p>
          <a:p>
            <a:pPr lvl="0"/>
            <a:r>
              <a:rPr lang="fr-FR" dirty="0"/>
              <a:t>Bienvenue</a:t>
            </a:r>
          </a:p>
          <a:p>
            <a:pPr lvl="0"/>
            <a:r>
              <a:rPr lang="fr-FR" dirty="0" err="1"/>
              <a:t>Bienvenido</a:t>
            </a:r>
            <a:endParaRPr lang="fr-FR" dirty="0"/>
          </a:p>
          <a:p>
            <a:pPr lvl="0"/>
            <a:r>
              <a:rPr lang="fr-FR" dirty="0" err="1"/>
              <a:t>Ahlan</a:t>
            </a:r>
            <a:r>
              <a:rPr lang="fr-FR" dirty="0"/>
              <a:t> </a:t>
            </a:r>
            <a:r>
              <a:rPr lang="fr-FR" dirty="0" err="1"/>
              <a:t>wa</a:t>
            </a:r>
            <a:r>
              <a:rPr lang="fr-FR" dirty="0"/>
              <a:t> </a:t>
            </a:r>
            <a:r>
              <a:rPr lang="fr-FR" dirty="0" err="1"/>
              <a:t>sahlan</a:t>
            </a:r>
            <a:endParaRPr lang="fr-FR" dirty="0"/>
          </a:p>
          <a:p>
            <a:pPr lvl="0"/>
            <a:r>
              <a:rPr lang="fr-FR" dirty="0" err="1"/>
              <a:t>Welcome</a:t>
            </a:r>
            <a:endParaRPr lang="fr-FR" dirty="0"/>
          </a:p>
        </p:txBody>
      </p:sp>
      <p:sp>
        <p:nvSpPr>
          <p:cNvPr id="3" name="Rectangle 2"/>
          <p:cNvSpPr/>
          <p:nvPr userDrawn="1"/>
        </p:nvSpPr>
        <p:spPr>
          <a:xfrm>
            <a:off x="-3176" y="5194300"/>
            <a:ext cx="12195176" cy="16637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4" name="Picture Placeholder 2"/>
          <p:cNvSpPr>
            <a:spLocks noGrp="1"/>
          </p:cNvSpPr>
          <p:nvPr>
            <p:ph type="pic" sz="quarter" idx="12" hasCustomPrompt="1"/>
          </p:nvPr>
        </p:nvSpPr>
        <p:spPr>
          <a:xfrm>
            <a:off x="666956" y="5555278"/>
            <a:ext cx="2719452" cy="958850"/>
          </a:xfrm>
        </p:spPr>
        <p:txBody>
          <a:bodyPr/>
          <a:lstStyle>
            <a:lvl1pPr marL="0" indent="0" algn="ctr">
              <a:buNone/>
              <a:defRPr>
                <a:solidFill>
                  <a:schemeClr val="bg1">
                    <a:lumMod val="85000"/>
                  </a:schemeClr>
                </a:solidFill>
              </a:defRPr>
            </a:lvl1pPr>
          </a:lstStyle>
          <a:p>
            <a:r>
              <a:rPr lang="en-US" dirty="0"/>
              <a:t>LOGO</a:t>
            </a:r>
          </a:p>
        </p:txBody>
      </p:sp>
      <p:sp>
        <p:nvSpPr>
          <p:cNvPr id="5" name="Picture Placeholder 2"/>
          <p:cNvSpPr>
            <a:spLocks noGrp="1"/>
          </p:cNvSpPr>
          <p:nvPr>
            <p:ph type="pic" sz="quarter" idx="13" hasCustomPrompt="1"/>
          </p:nvPr>
        </p:nvSpPr>
        <p:spPr>
          <a:xfrm>
            <a:off x="8818356" y="5555278"/>
            <a:ext cx="2719452" cy="958850"/>
          </a:xfrm>
        </p:spPr>
        <p:txBody>
          <a:bodyPr/>
          <a:lstStyle>
            <a:lvl1pPr marL="0" indent="0" algn="ctr">
              <a:buNone/>
              <a:defRPr>
                <a:solidFill>
                  <a:schemeClr val="bg1">
                    <a:lumMod val="85000"/>
                  </a:schemeClr>
                </a:solidFill>
              </a:defRPr>
            </a:lvl1pPr>
          </a:lstStyle>
          <a:p>
            <a:r>
              <a:rPr lang="en-US" dirty="0"/>
              <a:t>LOGO</a:t>
            </a:r>
          </a:p>
        </p:txBody>
      </p:sp>
      <p:sp>
        <p:nvSpPr>
          <p:cNvPr id="6" name="Picture Placeholder 2"/>
          <p:cNvSpPr>
            <a:spLocks noGrp="1"/>
          </p:cNvSpPr>
          <p:nvPr>
            <p:ph type="pic" sz="quarter" idx="14" hasCustomPrompt="1"/>
          </p:nvPr>
        </p:nvSpPr>
        <p:spPr>
          <a:xfrm>
            <a:off x="4753806" y="5555278"/>
            <a:ext cx="2719452" cy="958850"/>
          </a:xfrm>
        </p:spPr>
        <p:txBody>
          <a:bodyPr/>
          <a:lstStyle>
            <a:lvl1pPr marL="0" indent="0" algn="ctr">
              <a:buNone/>
              <a:defRPr>
                <a:solidFill>
                  <a:schemeClr val="bg1">
                    <a:lumMod val="85000"/>
                  </a:schemeClr>
                </a:solidFill>
              </a:defRPr>
            </a:lvl1pPr>
          </a:lstStyle>
          <a:p>
            <a:r>
              <a:rPr lang="en-US" dirty="0"/>
              <a:t>LOGO</a:t>
            </a:r>
          </a:p>
        </p:txBody>
      </p:sp>
    </p:spTree>
    <p:extLst>
      <p:ext uri="{BB962C8B-B14F-4D97-AF65-F5344CB8AC3E}">
        <p14:creationId xmlns:p14="http://schemas.microsoft.com/office/powerpoint/2010/main" val="229597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with logos">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1" y="0"/>
            <a:ext cx="5289340" cy="6858000"/>
          </a:xfrm>
          <a:solidFill>
            <a:schemeClr val="bg1">
              <a:lumMod val="85000"/>
            </a:schemeClr>
          </a:solidFill>
          <a:ln>
            <a:noFill/>
          </a:ln>
        </p:spPr>
        <p:txBody>
          <a:bodyPr/>
          <a:lstStyle>
            <a:lvl1pPr marL="0" indent="0" algn="ctr">
              <a:buFontTx/>
              <a:buNone/>
              <a:defRPr/>
            </a:lvl1pPr>
          </a:lstStyle>
          <a:p>
            <a:r>
              <a:rPr lang="en-US"/>
              <a:t>Click icon to add picture</a:t>
            </a:r>
            <a:endParaRPr lang="en-US" dirty="0"/>
          </a:p>
        </p:txBody>
      </p:sp>
      <p:sp>
        <p:nvSpPr>
          <p:cNvPr id="20" name="Text Placeholder 19"/>
          <p:cNvSpPr>
            <a:spLocks noGrp="1"/>
          </p:cNvSpPr>
          <p:nvPr>
            <p:ph type="body" sz="quarter" idx="16" hasCustomPrompt="1"/>
          </p:nvPr>
        </p:nvSpPr>
        <p:spPr>
          <a:xfrm>
            <a:off x="5648238" y="3150243"/>
            <a:ext cx="5276636" cy="754113"/>
          </a:xfrm>
        </p:spPr>
        <p:txBody>
          <a:bodyPr>
            <a:normAutofit/>
          </a:bodyPr>
          <a:lstStyle>
            <a:lvl1pPr marL="0" indent="0">
              <a:lnSpc>
                <a:spcPct val="80000"/>
              </a:lnSpc>
              <a:buNone/>
              <a:defRPr sz="5000">
                <a:solidFill>
                  <a:schemeClr val="tx1">
                    <a:lumMod val="65000"/>
                    <a:lumOff val="35000"/>
                  </a:schemeClr>
                </a:solidFill>
              </a:defRPr>
            </a:lvl1pPr>
            <a:lvl2pPr marL="609494" indent="0">
              <a:buNone/>
              <a:defRPr/>
            </a:lvl2pPr>
            <a:lvl3pPr marL="1218986" indent="0">
              <a:buNone/>
              <a:defRPr/>
            </a:lvl3pPr>
            <a:lvl4pPr marL="1828480" indent="0">
              <a:buNone/>
              <a:defRPr/>
            </a:lvl4pPr>
            <a:lvl5pPr marL="2437973" indent="0">
              <a:buNone/>
              <a:defRPr/>
            </a:lvl5pPr>
          </a:lstStyle>
          <a:p>
            <a:pPr lvl="0"/>
            <a:r>
              <a:rPr lang="fr-FR" dirty="0"/>
              <a:t>Click to </a:t>
            </a:r>
            <a:r>
              <a:rPr lang="fr-FR" dirty="0" err="1"/>
              <a:t>edit</a:t>
            </a:r>
            <a:r>
              <a:rPr lang="fr-FR" dirty="0"/>
              <a:t> </a:t>
            </a:r>
            <a:r>
              <a:rPr lang="fr-FR" dirty="0" err="1"/>
              <a:t>Title</a:t>
            </a:r>
            <a:endParaRPr lang="fr-FR" dirty="0"/>
          </a:p>
          <a:p>
            <a:pPr lvl="0"/>
            <a:endParaRPr lang="en-US" dirty="0"/>
          </a:p>
        </p:txBody>
      </p:sp>
      <p:cxnSp>
        <p:nvCxnSpPr>
          <p:cNvPr id="21" name="Straight Connector 20"/>
          <p:cNvCxnSpPr/>
          <p:nvPr userDrawn="1"/>
        </p:nvCxnSpPr>
        <p:spPr>
          <a:xfrm>
            <a:off x="5965225" y="4265162"/>
            <a:ext cx="2578772" cy="0"/>
          </a:xfrm>
          <a:prstGeom prst="line">
            <a:avLst/>
          </a:prstGeom>
          <a:ln w="3175" cmpd="sng">
            <a:solidFill>
              <a:srgbClr val="009999"/>
            </a:solidFill>
            <a:prstDash val="solid"/>
          </a:ln>
        </p:spPr>
        <p:style>
          <a:lnRef idx="1">
            <a:schemeClr val="accent1"/>
          </a:lnRef>
          <a:fillRef idx="0">
            <a:schemeClr val="accent1"/>
          </a:fillRef>
          <a:effectRef idx="0">
            <a:schemeClr val="accent1"/>
          </a:effectRef>
          <a:fontRef idx="minor">
            <a:schemeClr val="tx1"/>
          </a:fontRef>
        </p:style>
      </p:cxnSp>
      <p:sp>
        <p:nvSpPr>
          <p:cNvPr id="22" name="Text Placeholder 19"/>
          <p:cNvSpPr>
            <a:spLocks noGrp="1"/>
          </p:cNvSpPr>
          <p:nvPr>
            <p:ph type="body" sz="quarter" idx="17" hasCustomPrompt="1"/>
          </p:nvPr>
        </p:nvSpPr>
        <p:spPr>
          <a:xfrm>
            <a:off x="5648237" y="2408935"/>
            <a:ext cx="6543764" cy="754113"/>
          </a:xfrm>
        </p:spPr>
        <p:txBody>
          <a:bodyPr>
            <a:normAutofit/>
          </a:bodyPr>
          <a:lstStyle>
            <a:lvl1pPr marL="0" indent="0">
              <a:lnSpc>
                <a:spcPct val="80000"/>
              </a:lnSpc>
              <a:buNone/>
              <a:defRPr sz="5000" b="1" baseline="0">
                <a:solidFill>
                  <a:schemeClr val="accent1"/>
                </a:solidFill>
              </a:defRPr>
            </a:lvl1pPr>
            <a:lvl2pPr marL="609494" indent="0">
              <a:buNone/>
              <a:defRPr/>
            </a:lvl2pPr>
            <a:lvl3pPr marL="1218986" indent="0">
              <a:buNone/>
              <a:defRPr/>
            </a:lvl3pPr>
            <a:lvl4pPr marL="1828480" indent="0">
              <a:buNone/>
              <a:defRPr/>
            </a:lvl4pPr>
            <a:lvl5pPr marL="2437973" indent="0">
              <a:buNone/>
              <a:defRPr/>
            </a:lvl5pPr>
          </a:lstStyle>
          <a:p>
            <a:pPr lvl="0"/>
            <a:r>
              <a:rPr lang="fr-FR" dirty="0"/>
              <a:t>Global Nutrition Cluster</a:t>
            </a:r>
            <a:endParaRPr lang="en-US" dirty="0"/>
          </a:p>
        </p:txBody>
      </p:sp>
      <p:sp>
        <p:nvSpPr>
          <p:cNvPr id="23" name="Picture Placeholder 2"/>
          <p:cNvSpPr>
            <a:spLocks noGrp="1"/>
          </p:cNvSpPr>
          <p:nvPr>
            <p:ph type="pic" sz="quarter" idx="13" hasCustomPrompt="1"/>
          </p:nvPr>
        </p:nvSpPr>
        <p:spPr>
          <a:xfrm>
            <a:off x="1004781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24" name="Picture Placeholder 2"/>
          <p:cNvSpPr>
            <a:spLocks noGrp="1"/>
          </p:cNvSpPr>
          <p:nvPr>
            <p:ph type="pic" sz="quarter" idx="14" hasCustomPrompt="1"/>
          </p:nvPr>
        </p:nvSpPr>
        <p:spPr>
          <a:xfrm>
            <a:off x="8013141"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25" name="Picture Placeholder 2"/>
          <p:cNvSpPr>
            <a:spLocks noGrp="1"/>
          </p:cNvSpPr>
          <p:nvPr>
            <p:ph type="pic" sz="quarter" idx="15" hasCustomPrompt="1"/>
          </p:nvPr>
        </p:nvSpPr>
        <p:spPr>
          <a:xfrm>
            <a:off x="596856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Tree>
    <p:extLst>
      <p:ext uri="{BB962C8B-B14F-4D97-AF65-F5344CB8AC3E}">
        <p14:creationId xmlns:p14="http://schemas.microsoft.com/office/powerpoint/2010/main" val="3408389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with full picture">
    <p:spTree>
      <p:nvGrpSpPr>
        <p:cNvPr id="1" name=""/>
        <p:cNvGrpSpPr/>
        <p:nvPr/>
      </p:nvGrpSpPr>
      <p:grpSpPr>
        <a:xfrm>
          <a:off x="0" y="0"/>
          <a:ext cx="0" cy="0"/>
          <a:chOff x="0" y="0"/>
          <a:chExt cx="0" cy="0"/>
        </a:xfrm>
      </p:grpSpPr>
      <p:sp>
        <p:nvSpPr>
          <p:cNvPr id="13" name="Picture Placeholder 2"/>
          <p:cNvSpPr>
            <a:spLocks noGrp="1"/>
          </p:cNvSpPr>
          <p:nvPr>
            <p:ph type="pic" sz="quarter" idx="13" hasCustomPrompt="1"/>
          </p:nvPr>
        </p:nvSpPr>
        <p:spPr>
          <a:xfrm>
            <a:off x="1004781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15" name="Picture Placeholder 2"/>
          <p:cNvSpPr>
            <a:spLocks noGrp="1"/>
          </p:cNvSpPr>
          <p:nvPr>
            <p:ph type="pic" sz="quarter" idx="14" hasCustomPrompt="1"/>
          </p:nvPr>
        </p:nvSpPr>
        <p:spPr>
          <a:xfrm>
            <a:off x="8013141"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16" name="Picture Placeholder 2"/>
          <p:cNvSpPr>
            <a:spLocks noGrp="1"/>
          </p:cNvSpPr>
          <p:nvPr>
            <p:ph type="pic" sz="quarter" idx="15" hasCustomPrompt="1"/>
          </p:nvPr>
        </p:nvSpPr>
        <p:spPr>
          <a:xfrm>
            <a:off x="596856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cxnSp>
        <p:nvCxnSpPr>
          <p:cNvPr id="21" name="Straight Connector 20"/>
          <p:cNvCxnSpPr/>
          <p:nvPr userDrawn="1"/>
        </p:nvCxnSpPr>
        <p:spPr>
          <a:xfrm>
            <a:off x="5965225" y="4265162"/>
            <a:ext cx="2578772" cy="0"/>
          </a:xfrm>
          <a:prstGeom prst="line">
            <a:avLst/>
          </a:prstGeom>
          <a:ln w="3175" cmpd="sng">
            <a:solidFill>
              <a:srgbClr val="009999"/>
            </a:solidFill>
            <a:prstDash val="solid"/>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sz="quarter" idx="16"/>
          </p:nvPr>
        </p:nvSpPr>
        <p:spPr>
          <a:xfrm>
            <a:off x="-14292" y="0"/>
            <a:ext cx="12228523" cy="5715000"/>
          </a:xfrm>
          <a:solidFill>
            <a:schemeClr val="bg1">
              <a:lumMod val="85000"/>
            </a:schemeClr>
          </a:solidFill>
        </p:spPr>
        <p:txBody>
          <a:bodyPr/>
          <a:lstStyle>
            <a:lvl1pPr marL="0" indent="0" algn="ctr">
              <a:buNone/>
              <a:defRPr/>
            </a:lvl1pPr>
          </a:lstStyle>
          <a:p>
            <a:r>
              <a:rPr lang="en-US"/>
              <a:t>Click icon to add picture</a:t>
            </a:r>
            <a:endParaRPr lang="en-US" dirty="0"/>
          </a:p>
        </p:txBody>
      </p:sp>
      <p:sp>
        <p:nvSpPr>
          <p:cNvPr id="5" name="Text Placeholder 4"/>
          <p:cNvSpPr>
            <a:spLocks noGrp="1"/>
          </p:cNvSpPr>
          <p:nvPr>
            <p:ph type="body" sz="quarter" idx="17" hasCustomPrompt="1"/>
          </p:nvPr>
        </p:nvSpPr>
        <p:spPr>
          <a:xfrm>
            <a:off x="2018238" y="3020037"/>
            <a:ext cx="8155524" cy="1458913"/>
          </a:xfrm>
        </p:spPr>
        <p:txBody>
          <a:bodyPr>
            <a:noAutofit/>
          </a:bodyPr>
          <a:lstStyle>
            <a:lvl1pPr marL="0" indent="0" algn="ctr">
              <a:buNone/>
              <a:defRPr sz="7200">
                <a:solidFill>
                  <a:schemeClr val="bg1"/>
                </a:solidFill>
              </a:defRPr>
            </a:lvl1pPr>
            <a:lvl2pPr marL="609494" indent="0">
              <a:buNone/>
              <a:defRPr sz="7200"/>
            </a:lvl2pPr>
            <a:lvl3pPr marL="1218986" indent="0">
              <a:buNone/>
              <a:defRPr sz="7200"/>
            </a:lvl3pPr>
            <a:lvl4pPr marL="1828480" indent="0">
              <a:buNone/>
              <a:defRPr sz="7200"/>
            </a:lvl4pPr>
            <a:lvl5pPr marL="2437973" indent="0">
              <a:buNone/>
              <a:defRPr sz="7200"/>
            </a:lvl5pPr>
          </a:lstStyle>
          <a:p>
            <a:pPr lvl="0"/>
            <a:r>
              <a:rPr lang="fr-FR" dirty="0"/>
              <a:t>Click to </a:t>
            </a:r>
            <a:r>
              <a:rPr lang="fr-FR" dirty="0" err="1"/>
              <a:t>edit</a:t>
            </a:r>
            <a:r>
              <a:rPr lang="fr-FR" dirty="0"/>
              <a:t> </a:t>
            </a:r>
            <a:r>
              <a:rPr lang="fr-FR" dirty="0" err="1"/>
              <a:t>Title</a:t>
            </a:r>
            <a:endParaRPr lang="en-US" dirty="0"/>
          </a:p>
        </p:txBody>
      </p:sp>
      <p:sp>
        <p:nvSpPr>
          <p:cNvPr id="14" name="Text Placeholder 13"/>
          <p:cNvSpPr>
            <a:spLocks noGrp="1"/>
          </p:cNvSpPr>
          <p:nvPr>
            <p:ph type="body" sz="quarter" idx="11" hasCustomPrompt="1"/>
          </p:nvPr>
        </p:nvSpPr>
        <p:spPr>
          <a:xfrm>
            <a:off x="535832" y="6094731"/>
            <a:ext cx="5432733" cy="550501"/>
          </a:xfrm>
        </p:spPr>
        <p:txBody>
          <a:bodyPr>
            <a:noAutofit/>
          </a:bodyPr>
          <a:lstStyle>
            <a:lvl1pPr marL="0" indent="0" algn="l">
              <a:lnSpc>
                <a:spcPct val="70000"/>
              </a:lnSpc>
              <a:buNone/>
              <a:defRPr sz="3500" b="1" baseline="0">
                <a:solidFill>
                  <a:schemeClr val="tx1">
                    <a:lumMod val="65000"/>
                    <a:lumOff val="35000"/>
                  </a:schemeClr>
                </a:solidFill>
              </a:defRPr>
            </a:lvl1pPr>
            <a:lvl2pPr marL="609494" indent="0" algn="ctr">
              <a:buNone/>
              <a:defRPr sz="2800"/>
            </a:lvl2pPr>
            <a:lvl3pPr marL="1218986" indent="0" algn="ctr">
              <a:buNone/>
              <a:defRPr sz="2800"/>
            </a:lvl3pPr>
            <a:lvl4pPr marL="1828480" indent="0" algn="ctr">
              <a:buNone/>
              <a:defRPr sz="2800"/>
            </a:lvl4pPr>
            <a:lvl5pPr marL="2437973" indent="0" algn="ctr">
              <a:buNone/>
              <a:defRPr sz="2800"/>
            </a:lvl5pPr>
          </a:lstStyle>
          <a:p>
            <a:pPr lvl="0"/>
            <a:r>
              <a:rPr lang="fr-FR" dirty="0"/>
              <a:t>EDIT NAME OF EVENT</a:t>
            </a:r>
            <a:endParaRPr lang="en-US" dirty="0"/>
          </a:p>
        </p:txBody>
      </p:sp>
    </p:spTree>
    <p:extLst>
      <p:ext uri="{BB962C8B-B14F-4D97-AF65-F5344CB8AC3E}">
        <p14:creationId xmlns:p14="http://schemas.microsoft.com/office/powerpoint/2010/main" val="757080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fographic Slide ">
    <p:spTree>
      <p:nvGrpSpPr>
        <p:cNvPr id="1" name=""/>
        <p:cNvGrpSpPr/>
        <p:nvPr/>
      </p:nvGrpSpPr>
      <p:grpSpPr>
        <a:xfrm>
          <a:off x="0" y="0"/>
          <a:ext cx="0" cy="0"/>
          <a:chOff x="0" y="0"/>
          <a:chExt cx="0" cy="0"/>
        </a:xfrm>
      </p:grpSpPr>
      <p:sp>
        <p:nvSpPr>
          <p:cNvPr id="6" name="Rectangle 5"/>
          <p:cNvSpPr/>
          <p:nvPr userDrawn="1"/>
        </p:nvSpPr>
        <p:spPr>
          <a:xfrm>
            <a:off x="0" y="0"/>
            <a:ext cx="5297279" cy="6858000"/>
          </a:xfrm>
          <a:prstGeom prst="rect">
            <a:avLst/>
          </a:prstGeom>
          <a:solidFill>
            <a:srgbClr val="D9D9D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2" name="Picture Placeholder 2"/>
          <p:cNvSpPr>
            <a:spLocks noGrp="1"/>
          </p:cNvSpPr>
          <p:nvPr>
            <p:ph type="pic" sz="quarter" idx="13" hasCustomPrompt="1"/>
          </p:nvPr>
        </p:nvSpPr>
        <p:spPr>
          <a:xfrm>
            <a:off x="1004781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13" name="Picture Placeholder 2"/>
          <p:cNvSpPr>
            <a:spLocks noGrp="1"/>
          </p:cNvSpPr>
          <p:nvPr>
            <p:ph type="pic" sz="quarter" idx="14" hasCustomPrompt="1"/>
          </p:nvPr>
        </p:nvSpPr>
        <p:spPr>
          <a:xfrm>
            <a:off x="8013141"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14" name="Picture Placeholder 2"/>
          <p:cNvSpPr>
            <a:spLocks noGrp="1"/>
          </p:cNvSpPr>
          <p:nvPr>
            <p:ph type="pic" sz="quarter" idx="15" hasCustomPrompt="1"/>
          </p:nvPr>
        </p:nvSpPr>
        <p:spPr>
          <a:xfrm>
            <a:off x="596856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7" name="Text Placeholder 13"/>
          <p:cNvSpPr>
            <a:spLocks noGrp="1"/>
          </p:cNvSpPr>
          <p:nvPr>
            <p:ph type="body" sz="quarter" idx="11" hasCustomPrompt="1"/>
          </p:nvPr>
        </p:nvSpPr>
        <p:spPr>
          <a:xfrm>
            <a:off x="535832" y="6094731"/>
            <a:ext cx="5432733" cy="550501"/>
          </a:xfrm>
        </p:spPr>
        <p:txBody>
          <a:bodyPr>
            <a:noAutofit/>
          </a:bodyPr>
          <a:lstStyle>
            <a:lvl1pPr marL="0" indent="0" algn="l">
              <a:lnSpc>
                <a:spcPct val="70000"/>
              </a:lnSpc>
              <a:buNone/>
              <a:defRPr sz="3500" b="1" baseline="0">
                <a:solidFill>
                  <a:schemeClr val="tx1">
                    <a:lumMod val="65000"/>
                    <a:lumOff val="35000"/>
                  </a:schemeClr>
                </a:solidFill>
              </a:defRPr>
            </a:lvl1pPr>
            <a:lvl2pPr marL="609494" indent="0" algn="ctr">
              <a:buNone/>
              <a:defRPr sz="2800"/>
            </a:lvl2pPr>
            <a:lvl3pPr marL="1218986" indent="0" algn="ctr">
              <a:buNone/>
              <a:defRPr sz="2800"/>
            </a:lvl3pPr>
            <a:lvl4pPr marL="1828480" indent="0" algn="ctr">
              <a:buNone/>
              <a:defRPr sz="2800"/>
            </a:lvl4pPr>
            <a:lvl5pPr marL="2437973" indent="0" algn="ctr">
              <a:buNone/>
              <a:defRPr sz="2800"/>
            </a:lvl5pPr>
          </a:lstStyle>
          <a:p>
            <a:pPr lvl="0"/>
            <a:r>
              <a:rPr lang="fr-FR" dirty="0"/>
              <a:t>EDIT NAME OF EVENT</a:t>
            </a:r>
            <a:endParaRPr lang="en-US" dirty="0"/>
          </a:p>
        </p:txBody>
      </p:sp>
    </p:spTree>
    <p:extLst>
      <p:ext uri="{BB962C8B-B14F-4D97-AF65-F5344CB8AC3E}">
        <p14:creationId xmlns:p14="http://schemas.microsoft.com/office/powerpoint/2010/main" val="1790941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Infographic Slide full page">
    <p:spTree>
      <p:nvGrpSpPr>
        <p:cNvPr id="1" name=""/>
        <p:cNvGrpSpPr/>
        <p:nvPr/>
      </p:nvGrpSpPr>
      <p:grpSpPr>
        <a:xfrm>
          <a:off x="0" y="0"/>
          <a:ext cx="0" cy="0"/>
          <a:chOff x="0" y="0"/>
          <a:chExt cx="0" cy="0"/>
        </a:xfrm>
      </p:grpSpPr>
      <p:sp>
        <p:nvSpPr>
          <p:cNvPr id="12" name="Picture Placeholder 2"/>
          <p:cNvSpPr>
            <a:spLocks noGrp="1"/>
          </p:cNvSpPr>
          <p:nvPr>
            <p:ph type="pic" sz="quarter" idx="13" hasCustomPrompt="1"/>
          </p:nvPr>
        </p:nvSpPr>
        <p:spPr>
          <a:xfrm>
            <a:off x="1004781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13" name="Picture Placeholder 2"/>
          <p:cNvSpPr>
            <a:spLocks noGrp="1"/>
          </p:cNvSpPr>
          <p:nvPr>
            <p:ph type="pic" sz="quarter" idx="14" hasCustomPrompt="1"/>
          </p:nvPr>
        </p:nvSpPr>
        <p:spPr>
          <a:xfrm>
            <a:off x="8013141"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14" name="Picture Placeholder 2"/>
          <p:cNvSpPr>
            <a:spLocks noGrp="1"/>
          </p:cNvSpPr>
          <p:nvPr>
            <p:ph type="pic" sz="quarter" idx="15" hasCustomPrompt="1"/>
          </p:nvPr>
        </p:nvSpPr>
        <p:spPr>
          <a:xfrm>
            <a:off x="596856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7" name="Text Placeholder 13"/>
          <p:cNvSpPr>
            <a:spLocks noGrp="1"/>
          </p:cNvSpPr>
          <p:nvPr>
            <p:ph type="body" sz="quarter" idx="11" hasCustomPrompt="1"/>
          </p:nvPr>
        </p:nvSpPr>
        <p:spPr>
          <a:xfrm>
            <a:off x="535832" y="6094731"/>
            <a:ext cx="5432733" cy="550501"/>
          </a:xfrm>
        </p:spPr>
        <p:txBody>
          <a:bodyPr>
            <a:noAutofit/>
          </a:bodyPr>
          <a:lstStyle>
            <a:lvl1pPr marL="0" indent="0" algn="l">
              <a:lnSpc>
                <a:spcPct val="70000"/>
              </a:lnSpc>
              <a:buNone/>
              <a:defRPr sz="3500" b="1" baseline="0">
                <a:solidFill>
                  <a:schemeClr val="tx1">
                    <a:lumMod val="65000"/>
                    <a:lumOff val="35000"/>
                  </a:schemeClr>
                </a:solidFill>
              </a:defRPr>
            </a:lvl1pPr>
            <a:lvl2pPr marL="609494" indent="0" algn="ctr">
              <a:buNone/>
              <a:defRPr sz="2800"/>
            </a:lvl2pPr>
            <a:lvl3pPr marL="1218986" indent="0" algn="ctr">
              <a:buNone/>
              <a:defRPr sz="2800"/>
            </a:lvl3pPr>
            <a:lvl4pPr marL="1828480" indent="0" algn="ctr">
              <a:buNone/>
              <a:defRPr sz="2800"/>
            </a:lvl4pPr>
            <a:lvl5pPr marL="2437973" indent="0" algn="ctr">
              <a:buNone/>
              <a:defRPr sz="2800"/>
            </a:lvl5pPr>
          </a:lstStyle>
          <a:p>
            <a:pPr lvl="0"/>
            <a:r>
              <a:rPr lang="fr-FR" dirty="0"/>
              <a:t>EDIT NAME OF EVENT</a:t>
            </a:r>
            <a:endParaRPr lang="en-US" dirty="0"/>
          </a:p>
        </p:txBody>
      </p:sp>
    </p:spTree>
    <p:extLst>
      <p:ext uri="{BB962C8B-B14F-4D97-AF65-F5344CB8AC3E}">
        <p14:creationId xmlns:p14="http://schemas.microsoft.com/office/powerpoint/2010/main" val="3596839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FE7555-07CF-4CC1-9AD4-26EB01ADEF75}" type="datetimeFigureOut">
              <a:rPr lang="en-US" smtClean="0"/>
              <a:t>3/31/2020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6E0707-16D1-4EFD-9C7E-2A3D500773BC}" type="slidenum">
              <a:rPr lang="en-US" smtClean="0"/>
              <a:t>‹N°›</a:t>
            </a:fld>
            <a:endParaRPr lang="en-US"/>
          </a:p>
        </p:txBody>
      </p:sp>
    </p:spTree>
    <p:extLst>
      <p:ext uri="{BB962C8B-B14F-4D97-AF65-F5344CB8AC3E}">
        <p14:creationId xmlns:p14="http://schemas.microsoft.com/office/powerpoint/2010/main" val="1432777796"/>
      </p:ext>
    </p:extLst>
  </p:cSld>
  <p:clrMap bg1="lt1" tx1="dk1" bg2="lt2" tx2="dk2" accent1="accent1" accent2="accent2" accent3="accent3" accent4="accent4" accent5="accent5" accent6="accent6" hlink="hlink" folHlink="folHlink"/>
  <p:sldLayoutIdLst>
    <p:sldLayoutId id="2147483770" r:id="rId1"/>
    <p:sldLayoutId id="2147483776" r:id="rId2"/>
    <p:sldLayoutId id="2147483794" r:id="rId3"/>
    <p:sldLayoutId id="2147483795" r:id="rId4"/>
    <p:sldLayoutId id="2147483796" r:id="rId5"/>
    <p:sldLayoutId id="2147483798" r:id="rId6"/>
    <p:sldLayoutId id="2147483799" r:id="rId7"/>
    <p:sldLayoutId id="2147483800" r:id="rId8"/>
    <p:sldLayoutId id="2147483801" r:id="rId9"/>
    <p:sldLayoutId id="2147483781" r:id="rId10"/>
    <p:sldLayoutId id="2147483803" r:id="rId11"/>
    <p:sldLayoutId id="2147483834" r:id="rId12"/>
    <p:sldLayoutId id="2147483802" r:id="rId13"/>
    <p:sldLayoutId id="2147483835" r:id="rId14"/>
    <p:sldLayoutId id="2147483771" r:id="rId15"/>
    <p:sldLayoutId id="2147483778" r:id="rId16"/>
    <p:sldLayoutId id="2147483773" r:id="rId17"/>
    <p:sldLayoutId id="2147483774" r:id="rId18"/>
    <p:sldLayoutId id="2147483772" r:id="rId19"/>
    <p:sldLayoutId id="2147483833" r:id="rId20"/>
    <p:sldLayoutId id="2147483777" r:id="rId21"/>
    <p:sldLayoutId id="2147483779" r:id="rId22"/>
    <p:sldLayoutId id="2147483780" r:id="rId2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hyperlink" Target="http://nutritioncluster.net/resources/iycf-e-checklist/" TargetMode="Externa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5536" y="2660651"/>
            <a:ext cx="8986943" cy="1234727"/>
          </a:xfrm>
        </p:spPr>
        <p:txBody>
          <a:bodyPr>
            <a:normAutofit fontScale="90000"/>
          </a:bodyPr>
          <a:lstStyle/>
          <a:p>
            <a:pPr algn="ctr"/>
            <a:r>
              <a:rPr lang="en-US" dirty="0"/>
              <a:t>A new tool: the nutrition in emergencies IYCF-E checklist</a:t>
            </a:r>
            <a:endParaRPr lang="en-US" sz="3600" b="1" dirty="0">
              <a:solidFill>
                <a:srgbClr val="00B050"/>
              </a:solidFill>
            </a:endParaRPr>
          </a:p>
        </p:txBody>
      </p:sp>
      <p:sp>
        <p:nvSpPr>
          <p:cNvPr id="3" name="Subtitle 2"/>
          <p:cNvSpPr>
            <a:spLocks noGrp="1"/>
          </p:cNvSpPr>
          <p:nvPr>
            <p:ph type="subTitle" idx="1"/>
          </p:nvPr>
        </p:nvSpPr>
        <p:spPr>
          <a:xfrm>
            <a:off x="695537" y="4754879"/>
            <a:ext cx="7766936" cy="1099655"/>
          </a:xfrm>
        </p:spPr>
        <p:txBody>
          <a:bodyPr>
            <a:normAutofit/>
          </a:bodyPr>
          <a:lstStyle/>
          <a:p>
            <a:pPr marL="0" indent="0" algn="ctr">
              <a:buNone/>
            </a:pPr>
            <a:r>
              <a:rPr lang="en-US" dirty="0">
                <a:solidFill>
                  <a:schemeClr val="tx2"/>
                </a:solidFill>
              </a:rPr>
              <a:t>31 March 2020</a:t>
            </a:r>
          </a:p>
          <a:p>
            <a:pPr marL="0" indent="0" algn="ctr">
              <a:buNone/>
            </a:pPr>
            <a:r>
              <a:rPr lang="en-US" dirty="0">
                <a:solidFill>
                  <a:schemeClr val="tx2"/>
                </a:solidFill>
              </a:rPr>
              <a:t>Webinar GNC-CT </a:t>
            </a:r>
          </a:p>
        </p:txBody>
      </p:sp>
    </p:spTree>
    <p:extLst>
      <p:ext uri="{BB962C8B-B14F-4D97-AF65-F5344CB8AC3E}">
        <p14:creationId xmlns:p14="http://schemas.microsoft.com/office/powerpoint/2010/main" val="1228680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1632D182-9F3F-4540-8EDD-FAB9762F7410}"/>
              </a:ext>
            </a:extLst>
          </p:cNvPr>
          <p:cNvSpPr>
            <a:spLocks noGrp="1"/>
          </p:cNvSpPr>
          <p:nvPr>
            <p:ph idx="1"/>
          </p:nvPr>
        </p:nvSpPr>
        <p:spPr/>
        <p:txBody>
          <a:bodyPr/>
          <a:lstStyle/>
          <a:p>
            <a:r>
              <a:rPr lang="en-US" dirty="0"/>
              <a:t>Discuss which countries are interested in piloting it </a:t>
            </a:r>
            <a:endParaRPr lang="fr-FR" dirty="0"/>
          </a:p>
        </p:txBody>
      </p:sp>
      <p:sp>
        <p:nvSpPr>
          <p:cNvPr id="3" name="Titre 2">
            <a:extLst>
              <a:ext uri="{FF2B5EF4-FFF2-40B4-BE49-F238E27FC236}">
                <a16:creationId xmlns:a16="http://schemas.microsoft.com/office/drawing/2014/main" id="{36B3F5DF-E0D7-4443-84FB-EBD5B3B2D0E5}"/>
              </a:ext>
            </a:extLst>
          </p:cNvPr>
          <p:cNvSpPr>
            <a:spLocks noGrp="1"/>
          </p:cNvSpPr>
          <p:nvPr>
            <p:ph type="title"/>
          </p:nvPr>
        </p:nvSpPr>
        <p:spPr/>
        <p:txBody>
          <a:bodyPr>
            <a:normAutofit fontScale="90000"/>
          </a:bodyPr>
          <a:lstStyle/>
          <a:p>
            <a:r>
              <a:rPr lang="fr-FR" dirty="0"/>
              <a:t>Countries </a:t>
            </a:r>
            <a:r>
              <a:rPr lang="fr-FR" dirty="0" err="1"/>
              <a:t>interested</a:t>
            </a:r>
            <a:r>
              <a:rPr lang="fr-FR" dirty="0"/>
              <a:t> in </a:t>
            </a:r>
            <a:r>
              <a:rPr lang="fr-FR" dirty="0" err="1"/>
              <a:t>piloting</a:t>
            </a:r>
            <a:r>
              <a:rPr lang="fr-FR" dirty="0"/>
              <a:t> </a:t>
            </a:r>
            <a:r>
              <a:rPr lang="fr-FR" dirty="0" err="1"/>
              <a:t>it</a:t>
            </a:r>
            <a:r>
              <a:rPr lang="fr-FR" dirty="0"/>
              <a:t> </a:t>
            </a:r>
          </a:p>
        </p:txBody>
      </p:sp>
    </p:spTree>
    <p:extLst>
      <p:ext uri="{BB962C8B-B14F-4D97-AF65-F5344CB8AC3E}">
        <p14:creationId xmlns:p14="http://schemas.microsoft.com/office/powerpoint/2010/main" val="2632598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pour une image  6">
            <a:extLst>
              <a:ext uri="{FF2B5EF4-FFF2-40B4-BE49-F238E27FC236}">
                <a16:creationId xmlns:a16="http://schemas.microsoft.com/office/drawing/2014/main" id="{7F36D2AD-4547-4F34-96FE-B5D3D4456D58}"/>
              </a:ext>
            </a:extLst>
          </p:cNvPr>
          <p:cNvSpPr>
            <a:spLocks noGrp="1"/>
          </p:cNvSpPr>
          <p:nvPr>
            <p:ph type="pic" sz="quarter" idx="16"/>
          </p:nvPr>
        </p:nvSpPr>
        <p:spPr/>
      </p:sp>
      <p:sp>
        <p:nvSpPr>
          <p:cNvPr id="8" name="Espace réservé du texte 7">
            <a:extLst>
              <a:ext uri="{FF2B5EF4-FFF2-40B4-BE49-F238E27FC236}">
                <a16:creationId xmlns:a16="http://schemas.microsoft.com/office/drawing/2014/main" id="{98C9F395-E579-446D-8FC9-53CA4EDEAAEE}"/>
              </a:ext>
            </a:extLst>
          </p:cNvPr>
          <p:cNvSpPr>
            <a:spLocks noGrp="1"/>
          </p:cNvSpPr>
          <p:nvPr>
            <p:ph type="body" sz="quarter" idx="17"/>
          </p:nvPr>
        </p:nvSpPr>
        <p:spPr/>
        <p:txBody>
          <a:bodyPr/>
          <a:lstStyle/>
          <a:p>
            <a:endParaRPr lang="fr-FR"/>
          </a:p>
        </p:txBody>
      </p:sp>
    </p:spTree>
    <p:extLst>
      <p:ext uri="{BB962C8B-B14F-4D97-AF65-F5344CB8AC3E}">
        <p14:creationId xmlns:p14="http://schemas.microsoft.com/office/powerpoint/2010/main" val="3401650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a:extLst>
              <a:ext uri="{FF2B5EF4-FFF2-40B4-BE49-F238E27FC236}">
                <a16:creationId xmlns:a16="http://schemas.microsoft.com/office/drawing/2014/main" id="{62C030D8-0016-4339-9060-55501E0D551B}"/>
              </a:ext>
            </a:extLst>
          </p:cNvPr>
          <p:cNvSpPr>
            <a:spLocks noGrp="1"/>
          </p:cNvSpPr>
          <p:nvPr>
            <p:ph sz="half" idx="1"/>
          </p:nvPr>
        </p:nvSpPr>
        <p:spPr>
          <a:xfrm>
            <a:off x="838200" y="1825625"/>
            <a:ext cx="10683240" cy="4351338"/>
          </a:xfrm>
        </p:spPr>
        <p:txBody>
          <a:bodyPr/>
          <a:lstStyle/>
          <a:p>
            <a:r>
              <a:rPr lang="en-US" dirty="0"/>
              <a:t>IYCF-E and COVID19 – presentation of the technical brief </a:t>
            </a:r>
          </a:p>
          <a:p>
            <a:r>
              <a:rPr lang="en-US" dirty="0"/>
              <a:t>Background to creating the IYCF-E checklist  </a:t>
            </a:r>
          </a:p>
          <a:p>
            <a:r>
              <a:rPr lang="en-US" dirty="0"/>
              <a:t>Objectives of the checklist</a:t>
            </a:r>
          </a:p>
          <a:p>
            <a:r>
              <a:rPr lang="en-US" dirty="0"/>
              <a:t>Presentation of the checklist</a:t>
            </a:r>
          </a:p>
          <a:p>
            <a:r>
              <a:rPr lang="en-US" dirty="0"/>
              <a:t>Present different ways to use it </a:t>
            </a:r>
          </a:p>
          <a:p>
            <a:r>
              <a:rPr lang="en-US" dirty="0"/>
              <a:t>Discuss interest in piloting its use in country</a:t>
            </a:r>
            <a:endParaRPr lang="fr-FR" dirty="0"/>
          </a:p>
          <a:p>
            <a:endParaRPr lang="en-US" dirty="0"/>
          </a:p>
        </p:txBody>
      </p:sp>
      <p:sp>
        <p:nvSpPr>
          <p:cNvPr id="10" name="Title 9">
            <a:extLst>
              <a:ext uri="{FF2B5EF4-FFF2-40B4-BE49-F238E27FC236}">
                <a16:creationId xmlns:a16="http://schemas.microsoft.com/office/drawing/2014/main" id="{3B0EC331-14AD-4094-B4DD-7F792DBB4084}"/>
              </a:ext>
            </a:extLst>
          </p:cNvPr>
          <p:cNvSpPr>
            <a:spLocks noGrp="1"/>
          </p:cNvSpPr>
          <p:nvPr>
            <p:ph type="title"/>
          </p:nvPr>
        </p:nvSpPr>
        <p:spPr/>
        <p:txBody>
          <a:bodyPr>
            <a:normAutofit fontScale="90000"/>
          </a:bodyPr>
          <a:lstStyle/>
          <a:p>
            <a:r>
              <a:rPr lang="en-US" dirty="0"/>
              <a:t>Outline </a:t>
            </a:r>
          </a:p>
        </p:txBody>
      </p:sp>
    </p:spTree>
    <p:extLst>
      <p:ext uri="{BB962C8B-B14F-4D97-AF65-F5344CB8AC3E}">
        <p14:creationId xmlns:p14="http://schemas.microsoft.com/office/powerpoint/2010/main" val="818453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609840BC-DD3E-48D3-B064-A12086A3C410}"/>
              </a:ext>
            </a:extLst>
          </p:cNvPr>
          <p:cNvSpPr>
            <a:spLocks noGrp="1"/>
          </p:cNvSpPr>
          <p:nvPr>
            <p:ph idx="1"/>
          </p:nvPr>
        </p:nvSpPr>
        <p:spPr>
          <a:xfrm>
            <a:off x="221673" y="1108364"/>
            <a:ext cx="11970327" cy="5458691"/>
          </a:xfrm>
        </p:spPr>
        <p:txBody>
          <a:bodyPr>
            <a:normAutofit fontScale="85000" lnSpcReduction="20000"/>
          </a:bodyPr>
          <a:lstStyle/>
          <a:p>
            <a:pPr lvl="0"/>
            <a:r>
              <a:rPr lang="en-US" dirty="0"/>
              <a:t>In the context of the COVID-19 pandemic, the </a:t>
            </a:r>
            <a:r>
              <a:rPr lang="en-US" b="1" dirty="0"/>
              <a:t>recommended IYCF practices</a:t>
            </a:r>
            <a:r>
              <a:rPr lang="en-US" dirty="0"/>
              <a:t> </a:t>
            </a:r>
            <a:r>
              <a:rPr lang="en-US" b="1" dirty="0"/>
              <a:t>should be protected, promoted and supported </a:t>
            </a:r>
            <a:r>
              <a:rPr lang="en-US" dirty="0"/>
              <a:t>while </a:t>
            </a:r>
            <a:r>
              <a:rPr lang="en-US" i="1" u="sng" dirty="0"/>
              <a:t>applying appropriate respiratory hygiene</a:t>
            </a:r>
            <a:r>
              <a:rPr lang="en-US" dirty="0"/>
              <a:t> during feeding, care, and contact with the infant and the young child; i.e. </a:t>
            </a:r>
            <a:endParaRPr lang="fr-FR" dirty="0"/>
          </a:p>
          <a:p>
            <a:pPr lvl="1"/>
            <a:r>
              <a:rPr lang="en-US" dirty="0"/>
              <a:t>Always wash hands with soap and flowing water frequently, including before and after all contact with the infant. </a:t>
            </a:r>
            <a:endParaRPr lang="fr-FR" dirty="0"/>
          </a:p>
          <a:p>
            <a:pPr lvl="1"/>
            <a:r>
              <a:rPr lang="en-US" dirty="0"/>
              <a:t>Routinely clean surfaces, which the mother and child have been in contact with, using soap and water.</a:t>
            </a:r>
            <a:endParaRPr lang="fr-FR" dirty="0"/>
          </a:p>
          <a:p>
            <a:pPr lvl="1"/>
            <a:r>
              <a:rPr lang="en-US" dirty="0"/>
              <a:t>If the mother has respiratory symptoms, use of a face mask when caring for the infant is recommended, if possible (even using home-made mask is better than nothing). </a:t>
            </a:r>
            <a:endParaRPr lang="fr-FR" dirty="0"/>
          </a:p>
          <a:p>
            <a:pPr lvl="1"/>
            <a:r>
              <a:rPr lang="en-US" dirty="0"/>
              <a:t>Maintain physical distancing with other people and avoid touching eyes, nose and mouth.</a:t>
            </a:r>
            <a:endParaRPr lang="fr-FR" dirty="0"/>
          </a:p>
          <a:p>
            <a:pPr lvl="0"/>
            <a:endParaRPr lang="en-US" dirty="0"/>
          </a:p>
          <a:p>
            <a:pPr lvl="0"/>
            <a:r>
              <a:rPr lang="en-US" dirty="0"/>
              <a:t>Infants born to mothers with suspected, or confirmed COVID-19 or infants whose mothers have confirmed or suspected Covid-19 should be fed according to standard IYCF recommendations and be breastfed while applying appropriate the mentioned hygiene practices.  </a:t>
            </a:r>
            <a:endParaRPr lang="fr-FR" dirty="0"/>
          </a:p>
          <a:p>
            <a:r>
              <a:rPr lang="en-US" dirty="0"/>
              <a:t>In situations when severe illness in a mother with COVID-19 or other health complications, prevents her from caring for her infant or prevents her from continuing direct breastfeeding, mothers should be encouraged and supported to express milk, and safely provide breastmilk to the infant, while applying the recommended hygiene measures.</a:t>
            </a:r>
            <a:endParaRPr lang="fr-FR" dirty="0"/>
          </a:p>
        </p:txBody>
      </p:sp>
      <p:sp>
        <p:nvSpPr>
          <p:cNvPr id="3" name="Titre 2">
            <a:extLst>
              <a:ext uri="{FF2B5EF4-FFF2-40B4-BE49-F238E27FC236}">
                <a16:creationId xmlns:a16="http://schemas.microsoft.com/office/drawing/2014/main" id="{037A145D-DABF-4B22-A172-0E397DD80E1D}"/>
              </a:ext>
            </a:extLst>
          </p:cNvPr>
          <p:cNvSpPr>
            <a:spLocks noGrp="1"/>
          </p:cNvSpPr>
          <p:nvPr>
            <p:ph type="title"/>
          </p:nvPr>
        </p:nvSpPr>
        <p:spPr/>
        <p:txBody>
          <a:bodyPr>
            <a:normAutofit fontScale="90000"/>
          </a:bodyPr>
          <a:lstStyle/>
          <a:p>
            <a:r>
              <a:rPr lang="fr-FR" dirty="0"/>
              <a:t>COVID19 and IYCF </a:t>
            </a:r>
          </a:p>
        </p:txBody>
      </p:sp>
    </p:spTree>
    <p:extLst>
      <p:ext uri="{BB962C8B-B14F-4D97-AF65-F5344CB8AC3E}">
        <p14:creationId xmlns:p14="http://schemas.microsoft.com/office/powerpoint/2010/main" val="3031180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5EDD2A7E-9482-4456-9EA9-322EB06DA7A2}"/>
              </a:ext>
            </a:extLst>
          </p:cNvPr>
          <p:cNvSpPr>
            <a:spLocks noGrp="1"/>
          </p:cNvSpPr>
          <p:nvPr>
            <p:ph type="body" idx="1"/>
          </p:nvPr>
        </p:nvSpPr>
        <p:spPr>
          <a:xfrm>
            <a:off x="1063308" y="497841"/>
            <a:ext cx="10512424" cy="822960"/>
          </a:xfrm>
        </p:spPr>
        <p:txBody>
          <a:bodyPr/>
          <a:lstStyle/>
          <a:p>
            <a:r>
              <a:rPr lang="en-US" dirty="0"/>
              <a:t>Key recommendations in the IYCF-E and COVID19 brief </a:t>
            </a:r>
          </a:p>
        </p:txBody>
      </p:sp>
      <p:sp>
        <p:nvSpPr>
          <p:cNvPr id="7" name="Content Placeholder 6">
            <a:extLst>
              <a:ext uri="{FF2B5EF4-FFF2-40B4-BE49-F238E27FC236}">
                <a16:creationId xmlns:a16="http://schemas.microsoft.com/office/drawing/2014/main" id="{34485132-522B-43FF-AE9B-4823365F9E06}"/>
              </a:ext>
            </a:extLst>
          </p:cNvPr>
          <p:cNvSpPr>
            <a:spLocks noGrp="1"/>
          </p:cNvSpPr>
          <p:nvPr>
            <p:ph sz="half" idx="2"/>
          </p:nvPr>
        </p:nvSpPr>
        <p:spPr>
          <a:xfrm>
            <a:off x="233680" y="1320800"/>
            <a:ext cx="11785600" cy="5323839"/>
          </a:xfrm>
        </p:spPr>
        <p:txBody>
          <a:bodyPr>
            <a:normAutofit fontScale="77500" lnSpcReduction="20000"/>
          </a:bodyPr>
          <a:lstStyle/>
          <a:p>
            <a:pPr marL="514350" indent="-514350">
              <a:buAutoNum type="arabicPeriod"/>
            </a:pPr>
            <a:r>
              <a:rPr lang="en-US" dirty="0" err="1"/>
              <a:t>Programmes</a:t>
            </a:r>
            <a:r>
              <a:rPr lang="en-US" dirty="0"/>
              <a:t> and services to protect, promote and support optimal breastfeeding (early and exclusive) and age-appropriate and safe complementary foods and feeding practices should remain a critical component of the programming and response for young children in the context of COVID-19. </a:t>
            </a:r>
          </a:p>
          <a:p>
            <a:pPr marL="514350" indent="-514350">
              <a:buAutoNum type="arabicPeriod"/>
            </a:pPr>
            <a:r>
              <a:rPr lang="en-US" b="1" dirty="0"/>
              <a:t>Mothers with suspected or confirmed COVID-19 and isolated at home should be advised to continue recommended feeding practices with necessary hygiene precautions during feeding. </a:t>
            </a:r>
          </a:p>
          <a:p>
            <a:pPr marL="514350" indent="-514350">
              <a:buAutoNum type="arabicPeriod"/>
            </a:pPr>
            <a:r>
              <a:rPr lang="en-US" b="1" dirty="0"/>
              <a:t>Alignment and coordination in the mitigation plans across nutrition, health, food security and livelihood, agriculture, WASH, social protection and mental health and psychosocial support to focus on reaching infants and young children in the context of COVID-19. </a:t>
            </a:r>
          </a:p>
          <a:p>
            <a:pPr marL="514350" indent="-514350">
              <a:buAutoNum type="arabicPeriod"/>
            </a:pPr>
            <a:r>
              <a:rPr lang="en-US" dirty="0"/>
              <a:t>Actions through relevant systems (Food, Health, WASH, and Social Protection) should prioritize the delivery of preventive services to mitigate the impact of the pandemic on young children’s diets and wellbeing with strong linkages to early detection and treatment of child wasting. </a:t>
            </a:r>
          </a:p>
          <a:p>
            <a:pPr marL="514350" indent="-514350">
              <a:buAutoNum type="arabicPeriod"/>
            </a:pPr>
            <a:r>
              <a:rPr lang="en-US" b="1" dirty="0"/>
              <a:t>Full adherence to the International Code of Marketing of Breast-milk Substitutes and subsequent WHA resolutions </a:t>
            </a:r>
            <a:r>
              <a:rPr lang="en-US" dirty="0"/>
              <a:t>(including WHA 69.9 and the associated WHO Guidance on ending the inappropriate promotion of foods for infants and young children) in all contexts in line with the recommendations of IFE Operational Guidance. </a:t>
            </a:r>
          </a:p>
          <a:p>
            <a:pPr marL="514350" indent="-514350">
              <a:buAutoNum type="arabicPeriod"/>
            </a:pPr>
            <a:r>
              <a:rPr lang="en-US" b="1" dirty="0"/>
              <a:t>Donations, marketing and promotions of unhealthy foods - high in saturated fats, free sugar and/or salt - should not be sought or accepted.</a:t>
            </a:r>
          </a:p>
        </p:txBody>
      </p:sp>
      <p:sp>
        <p:nvSpPr>
          <p:cNvPr id="5" name="Title 4">
            <a:extLst>
              <a:ext uri="{FF2B5EF4-FFF2-40B4-BE49-F238E27FC236}">
                <a16:creationId xmlns:a16="http://schemas.microsoft.com/office/drawing/2014/main" id="{A9FC0964-5FBA-44EE-9A58-79B63BD076AB}"/>
              </a:ext>
            </a:extLst>
          </p:cNvPr>
          <p:cNvSpPr>
            <a:spLocks noGrp="1"/>
          </p:cNvSpPr>
          <p:nvPr>
            <p:ph type="title"/>
          </p:nvPr>
        </p:nvSpPr>
        <p:spPr/>
        <p:txBody>
          <a:bodyPr>
            <a:normAutofit fontScale="90000"/>
          </a:bodyPr>
          <a:lstStyle/>
          <a:p>
            <a:r>
              <a:rPr lang="en-US" dirty="0"/>
              <a:t>IYCF-E and COVID19 technical brief </a:t>
            </a:r>
          </a:p>
        </p:txBody>
      </p:sp>
    </p:spTree>
    <p:extLst>
      <p:ext uri="{BB962C8B-B14F-4D97-AF65-F5344CB8AC3E}">
        <p14:creationId xmlns:p14="http://schemas.microsoft.com/office/powerpoint/2010/main" val="3291631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5DF27A48-B5A2-4E55-8E62-4457C2C6786E}"/>
              </a:ext>
            </a:extLst>
          </p:cNvPr>
          <p:cNvSpPr>
            <a:spLocks noGrp="1"/>
          </p:cNvSpPr>
          <p:nvPr>
            <p:ph idx="1"/>
          </p:nvPr>
        </p:nvSpPr>
        <p:spPr/>
        <p:txBody>
          <a:bodyPr/>
          <a:lstStyle/>
          <a:p>
            <a:r>
              <a:rPr lang="fr-FR" dirty="0"/>
              <a:t>How do </a:t>
            </a:r>
            <a:r>
              <a:rPr lang="fr-FR" dirty="0" err="1"/>
              <a:t>we</a:t>
            </a:r>
            <a:r>
              <a:rPr lang="fr-FR" dirty="0"/>
              <a:t> </a:t>
            </a:r>
            <a:r>
              <a:rPr lang="fr-FR" dirty="0" err="1"/>
              <a:t>assess</a:t>
            </a:r>
            <a:r>
              <a:rPr lang="fr-FR" dirty="0"/>
              <a:t> the </a:t>
            </a:r>
            <a:r>
              <a:rPr lang="fr-FR" dirty="0" err="1"/>
              <a:t>colllective’s</a:t>
            </a:r>
            <a:r>
              <a:rPr lang="fr-FR" dirty="0"/>
              <a:t> nutrition interventions or service </a:t>
            </a:r>
            <a:r>
              <a:rPr lang="fr-FR" dirty="0" err="1"/>
              <a:t>delivery</a:t>
            </a:r>
            <a:r>
              <a:rPr lang="fr-FR" dirty="0"/>
              <a:t> aspect of the </a:t>
            </a:r>
            <a:r>
              <a:rPr lang="fr-FR" dirty="0" err="1"/>
              <a:t>response</a:t>
            </a:r>
            <a:r>
              <a:rPr lang="fr-FR" dirty="0"/>
              <a:t>? </a:t>
            </a:r>
          </a:p>
          <a:p>
            <a:endParaRPr lang="fr-FR" dirty="0"/>
          </a:p>
          <a:p>
            <a:r>
              <a:rPr lang="fr-FR" dirty="0" err="1"/>
              <a:t>Individual</a:t>
            </a:r>
            <a:r>
              <a:rPr lang="fr-FR" dirty="0"/>
              <a:t> </a:t>
            </a:r>
            <a:r>
              <a:rPr lang="fr-FR" dirty="0" err="1"/>
              <a:t>agencies</a:t>
            </a:r>
            <a:r>
              <a:rPr lang="fr-FR" dirty="0"/>
              <a:t> </a:t>
            </a:r>
            <a:r>
              <a:rPr lang="fr-FR" dirty="0" err="1"/>
              <a:t>reviews</a:t>
            </a:r>
            <a:r>
              <a:rPr lang="fr-FR" dirty="0"/>
              <a:t> or </a:t>
            </a:r>
            <a:r>
              <a:rPr lang="fr-FR" dirty="0" err="1"/>
              <a:t>evaluations</a:t>
            </a:r>
            <a:endParaRPr lang="fr-FR" dirty="0"/>
          </a:p>
          <a:p>
            <a:endParaRPr lang="fr-FR" dirty="0"/>
          </a:p>
          <a:p>
            <a:r>
              <a:rPr lang="fr-FR" dirty="0"/>
              <a:t>No standard </a:t>
            </a:r>
            <a:r>
              <a:rPr lang="fr-FR" dirty="0" err="1"/>
              <a:t>evaluation</a:t>
            </a:r>
            <a:r>
              <a:rPr lang="fr-FR" dirty="0"/>
              <a:t> or </a:t>
            </a:r>
            <a:r>
              <a:rPr lang="fr-FR" dirty="0" err="1"/>
              <a:t>review</a:t>
            </a:r>
            <a:r>
              <a:rPr lang="fr-FR" dirty="0"/>
              <a:t> for the nutrition </a:t>
            </a:r>
            <a:r>
              <a:rPr lang="fr-FR" dirty="0" err="1"/>
              <a:t>sector</a:t>
            </a:r>
            <a:r>
              <a:rPr lang="fr-FR" dirty="0"/>
              <a:t> for the service </a:t>
            </a:r>
            <a:r>
              <a:rPr lang="fr-FR" dirty="0" err="1"/>
              <a:t>delivery</a:t>
            </a:r>
            <a:r>
              <a:rPr lang="fr-FR" dirty="0"/>
              <a:t> aspect or </a:t>
            </a:r>
            <a:r>
              <a:rPr lang="fr-FR" dirty="0" err="1"/>
              <a:t>technical</a:t>
            </a:r>
            <a:r>
              <a:rPr lang="fr-FR" dirty="0"/>
              <a:t> aspect of the </a:t>
            </a:r>
            <a:r>
              <a:rPr lang="fr-FR" i="1" dirty="0"/>
              <a:t>collective</a:t>
            </a:r>
            <a:r>
              <a:rPr lang="fr-FR" dirty="0"/>
              <a:t> nutrition cluster or </a:t>
            </a:r>
            <a:r>
              <a:rPr lang="fr-FR" dirty="0" err="1"/>
              <a:t>sector</a:t>
            </a:r>
            <a:r>
              <a:rPr lang="fr-FR" dirty="0"/>
              <a:t> </a:t>
            </a:r>
            <a:r>
              <a:rPr lang="fr-FR" dirty="0" err="1"/>
              <a:t>response</a:t>
            </a:r>
            <a:endParaRPr lang="fr-FR" dirty="0"/>
          </a:p>
          <a:p>
            <a:endParaRPr lang="fr-FR" dirty="0"/>
          </a:p>
        </p:txBody>
      </p:sp>
      <p:sp>
        <p:nvSpPr>
          <p:cNvPr id="29" name="Title 28">
            <a:extLst>
              <a:ext uri="{FF2B5EF4-FFF2-40B4-BE49-F238E27FC236}">
                <a16:creationId xmlns:a16="http://schemas.microsoft.com/office/drawing/2014/main" id="{ADF452FE-C5D4-48DD-87A2-27C3931F7D58}"/>
              </a:ext>
            </a:extLst>
          </p:cNvPr>
          <p:cNvSpPr>
            <a:spLocks noGrp="1"/>
          </p:cNvSpPr>
          <p:nvPr>
            <p:ph type="title"/>
          </p:nvPr>
        </p:nvSpPr>
        <p:spPr/>
        <p:txBody>
          <a:bodyPr>
            <a:normAutofit fontScale="90000"/>
          </a:bodyPr>
          <a:lstStyle/>
          <a:p>
            <a:r>
              <a:rPr lang="en-US" dirty="0"/>
              <a:t>Background to creating the IYCF-E checklist </a:t>
            </a:r>
          </a:p>
        </p:txBody>
      </p:sp>
    </p:spTree>
    <p:extLst>
      <p:ext uri="{BB962C8B-B14F-4D97-AF65-F5344CB8AC3E}">
        <p14:creationId xmlns:p14="http://schemas.microsoft.com/office/powerpoint/2010/main" val="3209304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896E21F0-C1E7-4B18-9156-F2B46F8DC686}"/>
              </a:ext>
            </a:extLst>
          </p:cNvPr>
          <p:cNvSpPr>
            <a:spLocks noGrp="1"/>
          </p:cNvSpPr>
          <p:nvPr>
            <p:ph idx="1"/>
          </p:nvPr>
        </p:nvSpPr>
        <p:spPr/>
        <p:txBody>
          <a:bodyPr>
            <a:normAutofit/>
          </a:bodyPr>
          <a:lstStyle/>
          <a:p>
            <a:endParaRPr lang="en-US" dirty="0"/>
          </a:p>
          <a:p>
            <a:r>
              <a:rPr lang="en-US" dirty="0"/>
              <a:t>This checklist is a tool designed to help each nutrition country cluster review and reflect on the service delivery aspect of the nutrition in emergency response. </a:t>
            </a:r>
            <a:endParaRPr lang="fr-FR" dirty="0"/>
          </a:p>
        </p:txBody>
      </p:sp>
      <p:sp>
        <p:nvSpPr>
          <p:cNvPr id="3" name="Titre 2">
            <a:extLst>
              <a:ext uri="{FF2B5EF4-FFF2-40B4-BE49-F238E27FC236}">
                <a16:creationId xmlns:a16="http://schemas.microsoft.com/office/drawing/2014/main" id="{7D81B218-04DA-427D-8DCC-5FDA26BAB2DC}"/>
              </a:ext>
            </a:extLst>
          </p:cNvPr>
          <p:cNvSpPr>
            <a:spLocks noGrp="1"/>
          </p:cNvSpPr>
          <p:nvPr>
            <p:ph type="title"/>
          </p:nvPr>
        </p:nvSpPr>
        <p:spPr/>
        <p:txBody>
          <a:bodyPr>
            <a:normAutofit fontScale="90000"/>
          </a:bodyPr>
          <a:lstStyle/>
          <a:p>
            <a:r>
              <a:rPr lang="fr-FR" dirty="0"/>
              <a:t>Objectives of the checklist</a:t>
            </a:r>
          </a:p>
        </p:txBody>
      </p:sp>
    </p:spTree>
    <p:extLst>
      <p:ext uri="{BB962C8B-B14F-4D97-AF65-F5344CB8AC3E}">
        <p14:creationId xmlns:p14="http://schemas.microsoft.com/office/powerpoint/2010/main" val="139783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168FEC32-6F63-47D5-9983-770A022643F1}"/>
              </a:ext>
            </a:extLst>
          </p:cNvPr>
          <p:cNvSpPr>
            <a:spLocks noGrp="1"/>
          </p:cNvSpPr>
          <p:nvPr>
            <p:ph idx="1"/>
          </p:nvPr>
        </p:nvSpPr>
        <p:spPr>
          <a:xfrm>
            <a:off x="838200" y="1403926"/>
            <a:ext cx="10515600" cy="5088313"/>
          </a:xfrm>
        </p:spPr>
        <p:txBody>
          <a:bodyPr/>
          <a:lstStyle/>
          <a:p>
            <a:r>
              <a:rPr lang="en-US" dirty="0"/>
              <a:t>The checklist is organized by nutrition in emergency themes, the four main themes tackled are</a:t>
            </a:r>
          </a:p>
          <a:p>
            <a:r>
              <a:rPr lang="en-US" dirty="0"/>
              <a:t> Part I. Infant and Young Child Feeding in Emergencies, </a:t>
            </a:r>
          </a:p>
          <a:p>
            <a:r>
              <a:rPr lang="en-US" dirty="0"/>
              <a:t>Part II. Acute Malnutrition Management, </a:t>
            </a:r>
          </a:p>
          <a:p>
            <a:r>
              <a:rPr lang="en-US" dirty="0"/>
              <a:t>Part III. Nutrition Information Systems and</a:t>
            </a:r>
          </a:p>
          <a:p>
            <a:r>
              <a:rPr lang="en-US" dirty="0"/>
              <a:t> Part IV. Micronutrients Supplementation. </a:t>
            </a:r>
          </a:p>
          <a:p>
            <a:r>
              <a:rPr lang="en-US" dirty="0"/>
              <a:t>Under each theme, a set of questions are asked in the left column to prompt reflection, elements of the answer and examples from other countries are under the right-hand column. The questions under each theme span the humanitarian program cycle</a:t>
            </a:r>
          </a:p>
          <a:p>
            <a:pPr marL="0" indent="0">
              <a:buNone/>
            </a:pPr>
            <a:endParaRPr lang="fr-FR" dirty="0"/>
          </a:p>
        </p:txBody>
      </p:sp>
      <p:sp>
        <p:nvSpPr>
          <p:cNvPr id="3" name="Titre 2">
            <a:extLst>
              <a:ext uri="{FF2B5EF4-FFF2-40B4-BE49-F238E27FC236}">
                <a16:creationId xmlns:a16="http://schemas.microsoft.com/office/drawing/2014/main" id="{DD45D8FA-1841-4D30-8928-AD8B3250DA9E}"/>
              </a:ext>
            </a:extLst>
          </p:cNvPr>
          <p:cNvSpPr>
            <a:spLocks noGrp="1"/>
          </p:cNvSpPr>
          <p:nvPr>
            <p:ph type="title"/>
          </p:nvPr>
        </p:nvSpPr>
        <p:spPr/>
        <p:txBody>
          <a:bodyPr>
            <a:normAutofit fontScale="90000"/>
          </a:bodyPr>
          <a:lstStyle/>
          <a:p>
            <a:r>
              <a:rPr lang="fr-FR" dirty="0" err="1"/>
              <a:t>Presentation</a:t>
            </a:r>
            <a:r>
              <a:rPr lang="fr-FR" dirty="0"/>
              <a:t> of the IYCF-E checklist</a:t>
            </a:r>
          </a:p>
        </p:txBody>
      </p:sp>
    </p:spTree>
    <p:extLst>
      <p:ext uri="{BB962C8B-B14F-4D97-AF65-F5344CB8AC3E}">
        <p14:creationId xmlns:p14="http://schemas.microsoft.com/office/powerpoint/2010/main" val="2367416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27BD7809-5743-4379-B927-6D8BF72E2E5F}"/>
              </a:ext>
            </a:extLst>
          </p:cNvPr>
          <p:cNvSpPr>
            <a:spLocks noGrp="1"/>
          </p:cNvSpPr>
          <p:nvPr>
            <p:ph idx="1"/>
          </p:nvPr>
        </p:nvSpPr>
        <p:spPr/>
        <p:txBody>
          <a:bodyPr/>
          <a:lstStyle/>
          <a:p>
            <a:r>
              <a:rPr lang="en-US" dirty="0"/>
              <a:t>The checklist is to be used at least once a year by the nutrition cluster coordination country team – or any in-country nutrition in emergency mechanism- to self-assess the quality of the service delivery aspect of the nutrition response before, during and/or after a crisis. </a:t>
            </a:r>
          </a:p>
          <a:p>
            <a:endParaRPr lang="en-US" dirty="0"/>
          </a:p>
          <a:p>
            <a:r>
              <a:rPr lang="en-US" dirty="0"/>
              <a:t>For the IYCF-E checklist in particular, it would be ideal if the IYCF-E Technical Working Group goes over the checklist and does a self-assessment on what is missing</a:t>
            </a:r>
            <a:endParaRPr lang="fr-FR" dirty="0"/>
          </a:p>
        </p:txBody>
      </p:sp>
      <p:sp>
        <p:nvSpPr>
          <p:cNvPr id="3" name="Titre 2">
            <a:extLst>
              <a:ext uri="{FF2B5EF4-FFF2-40B4-BE49-F238E27FC236}">
                <a16:creationId xmlns:a16="http://schemas.microsoft.com/office/drawing/2014/main" id="{BC63F149-E373-4522-8B8E-870A1D519721}"/>
              </a:ext>
            </a:extLst>
          </p:cNvPr>
          <p:cNvSpPr>
            <a:spLocks noGrp="1"/>
          </p:cNvSpPr>
          <p:nvPr>
            <p:ph type="title"/>
          </p:nvPr>
        </p:nvSpPr>
        <p:spPr/>
        <p:txBody>
          <a:bodyPr>
            <a:normAutofit fontScale="90000"/>
          </a:bodyPr>
          <a:lstStyle/>
          <a:p>
            <a:r>
              <a:rPr lang="fr-FR" dirty="0" err="1"/>
              <a:t>Present</a:t>
            </a:r>
            <a:r>
              <a:rPr lang="fr-FR" dirty="0"/>
              <a:t> possible </a:t>
            </a:r>
            <a:r>
              <a:rPr lang="fr-FR" dirty="0" err="1"/>
              <a:t>ways</a:t>
            </a:r>
            <a:r>
              <a:rPr lang="fr-FR" dirty="0"/>
              <a:t> of </a:t>
            </a:r>
            <a:r>
              <a:rPr lang="fr-FR" dirty="0" err="1"/>
              <a:t>using</a:t>
            </a:r>
            <a:r>
              <a:rPr lang="fr-FR" dirty="0"/>
              <a:t> </a:t>
            </a:r>
            <a:r>
              <a:rPr lang="fr-FR" dirty="0" err="1"/>
              <a:t>it</a:t>
            </a:r>
            <a:r>
              <a:rPr lang="fr-FR" dirty="0"/>
              <a:t> </a:t>
            </a:r>
          </a:p>
        </p:txBody>
      </p:sp>
    </p:spTree>
    <p:extLst>
      <p:ext uri="{BB962C8B-B14F-4D97-AF65-F5344CB8AC3E}">
        <p14:creationId xmlns:p14="http://schemas.microsoft.com/office/powerpoint/2010/main" val="2824216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8ABC4A49-0AD1-4B2D-9EEB-6A8812827C4B}"/>
              </a:ext>
            </a:extLst>
          </p:cNvPr>
          <p:cNvSpPr>
            <a:spLocks noGrp="1"/>
          </p:cNvSpPr>
          <p:nvPr>
            <p:ph idx="1"/>
          </p:nvPr>
        </p:nvSpPr>
        <p:spPr/>
        <p:txBody>
          <a:bodyPr/>
          <a:lstStyle/>
          <a:p>
            <a:pPr marL="0" indent="0">
              <a:buNone/>
            </a:pPr>
            <a:endParaRPr lang="fr-FR" dirty="0">
              <a:solidFill>
                <a:schemeClr val="accent6"/>
              </a:solidFill>
              <a:hlinkClick r:id="rId2">
                <a:extLst>
                  <a:ext uri="{A12FA001-AC4F-418D-AE19-62706E023703}">
                    <ahyp:hlinkClr xmlns:ahyp="http://schemas.microsoft.com/office/drawing/2018/hyperlinkcolor" val="tx"/>
                  </a:ext>
                </a:extLst>
              </a:hlinkClick>
            </a:endParaRPr>
          </a:p>
          <a:p>
            <a:pPr marL="0" indent="0">
              <a:buNone/>
            </a:pPr>
            <a:endParaRPr lang="fr-FR" dirty="0">
              <a:solidFill>
                <a:schemeClr val="accent6"/>
              </a:solidFill>
              <a:hlinkClick r:id="rId2">
                <a:extLst>
                  <a:ext uri="{A12FA001-AC4F-418D-AE19-62706E023703}">
                    <ahyp:hlinkClr xmlns:ahyp="http://schemas.microsoft.com/office/drawing/2018/hyperlinkcolor" val="tx"/>
                  </a:ext>
                </a:extLst>
              </a:hlinkClick>
            </a:endParaRPr>
          </a:p>
          <a:p>
            <a:pPr marL="0" indent="0">
              <a:buNone/>
            </a:pPr>
            <a:endParaRPr lang="fr-FR" dirty="0">
              <a:solidFill>
                <a:schemeClr val="accent6"/>
              </a:solidFill>
              <a:hlinkClick r:id="rId2">
                <a:extLst>
                  <a:ext uri="{A12FA001-AC4F-418D-AE19-62706E023703}">
                    <ahyp:hlinkClr xmlns:ahyp="http://schemas.microsoft.com/office/drawing/2018/hyperlinkcolor" val="tx"/>
                  </a:ext>
                </a:extLst>
              </a:hlinkClick>
            </a:endParaRPr>
          </a:p>
          <a:p>
            <a:pPr marL="0" indent="0">
              <a:buNone/>
            </a:pPr>
            <a:r>
              <a:rPr lang="fr-FR" dirty="0">
                <a:solidFill>
                  <a:schemeClr val="accent6"/>
                </a:solidFill>
                <a:hlinkClick r:id="rId2">
                  <a:extLst>
                    <a:ext uri="{A12FA001-AC4F-418D-AE19-62706E023703}">
                      <ahyp:hlinkClr xmlns:ahyp="http://schemas.microsoft.com/office/drawing/2018/hyperlinkcolor" val="tx"/>
                    </a:ext>
                  </a:extLst>
                </a:hlinkClick>
              </a:rPr>
              <a:t>http://nutritioncluster.net/resources/iycf-e-checklist/</a:t>
            </a:r>
            <a:r>
              <a:rPr lang="fr-FR" dirty="0">
                <a:solidFill>
                  <a:schemeClr val="accent6"/>
                </a:solidFill>
              </a:rPr>
              <a:t> </a:t>
            </a:r>
          </a:p>
        </p:txBody>
      </p:sp>
      <p:sp>
        <p:nvSpPr>
          <p:cNvPr id="3" name="Titre 2">
            <a:extLst>
              <a:ext uri="{FF2B5EF4-FFF2-40B4-BE49-F238E27FC236}">
                <a16:creationId xmlns:a16="http://schemas.microsoft.com/office/drawing/2014/main" id="{0A2D8D99-D3C5-4167-AA36-87419D939FD0}"/>
              </a:ext>
            </a:extLst>
          </p:cNvPr>
          <p:cNvSpPr>
            <a:spLocks noGrp="1"/>
          </p:cNvSpPr>
          <p:nvPr>
            <p:ph type="title"/>
          </p:nvPr>
        </p:nvSpPr>
        <p:spPr/>
        <p:txBody>
          <a:bodyPr>
            <a:normAutofit fontScale="90000"/>
          </a:bodyPr>
          <a:lstStyle/>
          <a:p>
            <a:r>
              <a:rPr lang="fr-FR" dirty="0"/>
              <a:t>Access the checklist online</a:t>
            </a:r>
          </a:p>
        </p:txBody>
      </p:sp>
    </p:spTree>
    <p:extLst>
      <p:ext uri="{BB962C8B-B14F-4D97-AF65-F5344CB8AC3E}">
        <p14:creationId xmlns:p14="http://schemas.microsoft.com/office/powerpoint/2010/main" val="3308864934"/>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808285"/>
      </a:dk2>
      <a:lt2>
        <a:srgbClr val="E2DFCC"/>
      </a:lt2>
      <a:accent1>
        <a:srgbClr val="95C93D"/>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ga975397408f43e4b84ec8e5a598e523 xmlns="ca283e0b-db31-4043-a2ef-b80661bf084a">
      <Terms xmlns="http://schemas.microsoft.com/office/infopath/2007/PartnerControls">
        <TermInfo xmlns="http://schemas.microsoft.com/office/infopath/2007/PartnerControls">
          <TermName xmlns="http://schemas.microsoft.com/office/infopath/2007/PartnerControls">Office of Emergency Prog.-456F</TermName>
          <TermId xmlns="http://schemas.microsoft.com/office/infopath/2007/PartnerControls">98de697e-6403-48a0-9bce-654c90399d04</TermId>
        </TermInfo>
      </Terms>
    </ga975397408f43e4b84ec8e5a598e523>
    <_dlc_DocId xmlns="5858627f-d058-4b92-9b52-677b5fd7d454">EMOPSGCCU-1435067120-28713</_dlc_DocId>
    <TaxCatchAll xmlns="ca283e0b-db31-4043-a2ef-b80661bf084a">
      <Value>3</Value>
    </TaxCatchAll>
    <_dlc_DocIdUrl xmlns="5858627f-d058-4b92-9b52-677b5fd7d454">
      <Url>https://unicef.sharepoint.com/teams/EMOPS-GCCU/_layouts/15/DocIdRedir.aspx?ID=EMOPSGCCU-1435067120-28713</Url>
      <Description>EMOPSGCCU-1435067120-28713</Description>
    </_dlc_DocIdUrl>
    <ContentLanguage xmlns="ca283e0b-db31-4043-a2ef-b80661bf084a">English</ContentLanguage>
    <k8c968e8c72a4eda96b7e8fdbe192be2 xmlns="ca283e0b-db31-4043-a2ef-b80661bf084a">
      <Terms xmlns="http://schemas.microsoft.com/office/infopath/2007/PartnerControls"/>
    </k8c968e8c72a4eda96b7e8fdbe192be2>
    <DateTransmittedEmail xmlns="ca283e0b-db31-4043-a2ef-b80661bf084a" xsi:nil="true"/>
    <ContentStatus xmlns="ca283e0b-db31-4043-a2ef-b80661bf084a" xsi:nil="true"/>
    <SenderEmail xmlns="ca283e0b-db31-4043-a2ef-b80661bf084a" xsi:nil="true"/>
    <IconOverlay xmlns="http://schemas.microsoft.com/sharepoint/v4" xsi:nil="true"/>
    <h6a71f3e574e4344bc34f3fc9dd20054 xmlns="ca283e0b-db31-4043-a2ef-b80661bf084a">
      <Terms xmlns="http://schemas.microsoft.com/office/infopath/2007/PartnerControls"/>
    </h6a71f3e574e4344bc34f3fc9dd20054>
    <TaxKeywordTaxHTField xmlns="5858627f-d058-4b92-9b52-677b5fd7d454">
      <Terms xmlns="http://schemas.microsoft.com/office/infopath/2007/PartnerControls"/>
    </TaxKeywordTaxHTField>
    <CategoryDescription xmlns="http://schemas.microsoft.com/sharepoint.v3" xsi:nil="true"/>
    <RecipientsEmail xmlns="ca283e0b-db31-4043-a2ef-b80661bf084a" xsi:nil="true"/>
    <mda26ace941f4791a7314a339fee829c xmlns="ca283e0b-db31-4043-a2ef-b80661bf084a">
      <Terms xmlns="http://schemas.microsoft.com/office/infopath/2007/PartnerControls"/>
    </mda26ace941f4791a7314a339fee829c>
    <WrittenBy xmlns="ca283e0b-db31-4043-a2ef-b80661bf084a">
      <UserInfo>
        <DisplayName/>
        <AccountId xsi:nil="true"/>
        <AccountType/>
      </UserInfo>
    </WrittenBy>
  </documentManagement>
</p:properties>
</file>

<file path=customXml/item4.xml><?xml version="1.0" encoding="utf-8"?>
<ct:contentTypeSchema xmlns:ct="http://schemas.microsoft.com/office/2006/metadata/contentType" xmlns:ma="http://schemas.microsoft.com/office/2006/metadata/properties/metaAttributes" ct:_="" ma:_="" ma:contentTypeName="UNICEF Document" ma:contentTypeID="0x0101009BA85F8052A6DA4FA3E31FF9F74C6970006192CA8317E1FF49B6A7FEB870A3A8D6" ma:contentTypeVersion="35" ma:contentTypeDescription="" ma:contentTypeScope="" ma:versionID="12d1c3943addee87628e412199d83abd">
  <xsd:schema xmlns:xsd="http://www.w3.org/2001/XMLSchema" xmlns:xs="http://www.w3.org/2001/XMLSchema" xmlns:p="http://schemas.microsoft.com/office/2006/metadata/properties" xmlns:ns1="http://schemas.microsoft.com/sharepoint/v3" xmlns:ns2="ca283e0b-db31-4043-a2ef-b80661bf084a" xmlns:ns3="http://schemas.microsoft.com/sharepoint.v3" xmlns:ns4="http://schemas.microsoft.com/sharepoint/v4" xmlns:ns5="5858627f-d058-4b92-9b52-677b5fd7d454" xmlns:ns6="a438dd15-07ca-4cdc-82a3-f2206b92025e" targetNamespace="http://schemas.microsoft.com/office/2006/metadata/properties" ma:root="true" ma:fieldsID="e8e4805b8cc2face6d425e188d9577e3" ns1:_="" ns2:_="" ns3:_="" ns4:_="" ns5:_="" ns6:_="">
    <xsd:import namespace="http://schemas.microsoft.com/sharepoint/v3"/>
    <xsd:import namespace="ca283e0b-db31-4043-a2ef-b80661bf084a"/>
    <xsd:import namespace="http://schemas.microsoft.com/sharepoint.v3"/>
    <xsd:import namespace="http://schemas.microsoft.com/sharepoint/v4"/>
    <xsd:import namespace="5858627f-d058-4b92-9b52-677b5fd7d454"/>
    <xsd:import namespace="a438dd15-07ca-4cdc-82a3-f2206b92025e"/>
    <xsd:element name="properties">
      <xsd:complexType>
        <xsd:sequence>
          <xsd:element name="documentManagement">
            <xsd:complexType>
              <xsd:all>
                <xsd:element ref="ns2:WrittenBy" minOccurs="0"/>
                <xsd:element ref="ns2:ContentLanguage" minOccurs="0"/>
                <xsd:element ref="ns3:CategoryDescription" minOccurs="0"/>
                <xsd:element ref="ns2:RecipientsEmail" minOccurs="0"/>
                <xsd:element ref="ns2:SenderEmail" minOccurs="0"/>
                <xsd:element ref="ns2:DateTransmittedEmail" minOccurs="0"/>
                <xsd:element ref="ns2:k8c968e8c72a4eda96b7e8fdbe192be2" minOccurs="0"/>
                <xsd:element ref="ns2:ga975397408f43e4b84ec8e5a598e523" minOccurs="0"/>
                <xsd:element ref="ns2:mda26ace941f4791a7314a339fee829c" minOccurs="0"/>
                <xsd:element ref="ns2:TaxCatchAllLabel" minOccurs="0"/>
                <xsd:element ref="ns2:TaxCatchAll" minOccurs="0"/>
                <xsd:element ref="ns2:h6a71f3e574e4344bc34f3fc9dd20054" minOccurs="0"/>
                <xsd:element ref="ns2:ContentStatus" minOccurs="0"/>
                <xsd:element ref="ns4:IconOverlay" minOccurs="0"/>
                <xsd:element ref="ns1:_vti_ItemDeclaredRecord" minOccurs="0"/>
                <xsd:element ref="ns1:_vti_ItemHoldRecordStatus" minOccurs="0"/>
                <xsd:element ref="ns5:TaxKeywordTaxHTField" minOccurs="0"/>
                <xsd:element ref="ns6:MediaServiceMetadata" minOccurs="0"/>
                <xsd:element ref="ns6:MediaServiceFastMetadata" minOccurs="0"/>
                <xsd:element ref="ns6:MediaServiceDateTaken" minOccurs="0"/>
                <xsd:element ref="ns6:MediaServiceAutoTags" minOccurs="0"/>
                <xsd:element ref="ns6:MediaServiceGenerationTime" minOccurs="0"/>
                <xsd:element ref="ns6:MediaServiceEventHashCode" minOccurs="0"/>
                <xsd:element ref="ns6:MediaServiceOCR" minOccurs="0"/>
                <xsd:element ref="ns5:SharedWithUsers" minOccurs="0"/>
                <xsd:element ref="ns5:SharedWithDetails" minOccurs="0"/>
                <xsd:element ref="ns6:MediaServiceLocation" minOccurs="0"/>
                <xsd:element ref="ns5:_dlc_DocId" minOccurs="0"/>
                <xsd:element ref="ns5:_dlc_DocIdUrl" minOccurs="0"/>
                <xsd:element ref="ns5:_dlc_DocIdPersistId" minOccurs="0"/>
                <xsd:element ref="ns6:MediaServiceAutoKeyPoints" minOccurs="0"/>
                <xsd:element ref="ns6: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27" nillable="true" ma:displayName="Declared Record" ma:hidden="true" ma:internalName="_vti_ItemDeclaredRecord" ma:readOnly="true">
      <xsd:simpleType>
        <xsd:restriction base="dms:DateTime"/>
      </xsd:simpleType>
    </xsd:element>
    <xsd:element name="_vti_ItemHoldRecordStatus" ma:index="28" nillable="true" ma:displayName="Hold and Record Status" ma:decimals="0" ma:description="" ma:hidden="true" ma:indexed="true" ma:internalName="_vti_ItemHoldRecordStatu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a283e0b-db31-4043-a2ef-b80661bf084a" elementFormDefault="qualified">
    <xsd:import namespace="http://schemas.microsoft.com/office/2006/documentManagement/types"/>
    <xsd:import namespace="http://schemas.microsoft.com/office/infopath/2007/PartnerControls"/>
    <xsd:element name="WrittenBy" ma:index="3" nillable="true" ma:displayName="Written By" ma:description="‘Written By’ is auto-completed with the name of the uploader, but can be edited if you are uploading on behalf of someone else." ma:list="UserInfo" ma:SharePointGroup="0" ma:internalName="WrittenBy"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ontentLanguage" ma:index="4" nillable="true" ma:displayName="Content Language *" ma:default="English" ma:format="RadioButtons" ma:indexed="true" ma:internalName="ContentLanguage" ma:readOnly="false">
      <xsd:simpleType>
        <xsd:restriction base="dms:Choice">
          <xsd:enumeration value="English"/>
          <xsd:enumeration value="French"/>
          <xsd:enumeration value="Spanish"/>
          <xsd:enumeration value="Russian"/>
          <xsd:enumeration value="Chinese"/>
          <xsd:enumeration value="Arabic"/>
          <xsd:enumeration value="other"/>
        </xsd:restriction>
      </xsd:simpleType>
    </xsd:element>
    <xsd:element name="RecipientsEmail" ma:index="9" nillable="true" ma:displayName="Recipients (email)" ma:hidden="true" ma:internalName="RecipientsEmail" ma:readOnly="false">
      <xsd:simpleType>
        <xsd:restriction base="dms:Text">
          <xsd:maxLength value="255"/>
        </xsd:restriction>
      </xsd:simpleType>
    </xsd:element>
    <xsd:element name="SenderEmail" ma:index="10" nillable="true" ma:displayName="Sender (email)" ma:hidden="true" ma:internalName="SenderEmail" ma:readOnly="false">
      <xsd:simpleType>
        <xsd:restriction base="dms:Text">
          <xsd:maxLength value="255"/>
        </xsd:restriction>
      </xsd:simpleType>
    </xsd:element>
    <xsd:element name="DateTransmittedEmail" ma:index="11" nillable="true" ma:displayName="Date transmitted (email)" ma:format="DateTime" ma:hidden="true" ma:internalName="DateTransmittedEmail" ma:readOnly="false">
      <xsd:simpleType>
        <xsd:restriction base="dms:DateTime"/>
      </xsd:simpleType>
    </xsd:element>
    <xsd:element name="k8c968e8c72a4eda96b7e8fdbe192be2" ma:index="12" nillable="true" ma:taxonomy="true" ma:internalName="k8c968e8c72a4eda96b7e8fdbe192be2" ma:taxonomyFieldName="GeographicScope" ma:displayName="Geographic Scope" ma:default="" ma:fieldId="{48c968e8-c72a-4eda-96b7-e8fdbe192be2}" ma:taxonomyMulti="true" ma:sspId="73f51738-d318-4883-9d64-4f0bd0ccc55e" ma:termSetId="0a00fedf-defc-4fe3-a3bf-9929b29a638e" ma:anchorId="00000000-0000-0000-0000-000000000000" ma:open="false" ma:isKeyword="false">
      <xsd:complexType>
        <xsd:sequence>
          <xsd:element ref="pc:Terms" minOccurs="0" maxOccurs="1"/>
        </xsd:sequence>
      </xsd:complexType>
    </xsd:element>
    <xsd:element name="ga975397408f43e4b84ec8e5a598e523" ma:index="16" nillable="true" ma:taxonomy="true" ma:internalName="ga975397408f43e4b84ec8e5a598e523" ma:taxonomyFieldName="OfficeDivision" ma:displayName="Office/Division *" ma:default="32;#Office of Emergency Prog.-456F|98de697e-6403-48a0-9bce-654c90399d04" ma:fieldId="{0a975397-408f-43e4-b84e-c8e5a598e523}" ma:sspId="73f51738-d318-4883-9d64-4f0bd0ccc55e" ma:termSetId="1761a25e-44f4-4213-964a-f96c515e12cb" ma:anchorId="00000000-0000-0000-0000-000000000000" ma:open="false" ma:isKeyword="false">
      <xsd:complexType>
        <xsd:sequence>
          <xsd:element ref="pc:Terms" minOccurs="0" maxOccurs="1"/>
        </xsd:sequence>
      </xsd:complexType>
    </xsd:element>
    <xsd:element name="mda26ace941f4791a7314a339fee829c" ma:index="17" nillable="true" ma:taxonomy="true" ma:internalName="mda26ace941f4791a7314a339fee829c" ma:taxonomyFieldName="DocumentType" ma:displayName="Document Type *" ma:indexed="true" ma:readOnly="false" ma:default="" ma:fieldId="{6da26ace-941f-4791-a731-4a339fee829c}" ma:sspId="73f51738-d318-4883-9d64-4f0bd0ccc55e" ma:termSetId="f93b6877-8902-4378-8587-5ec85f36ead9" ma:anchorId="00000000-0000-0000-0000-000000000000" ma:open="false" ma:isKeyword="false">
      <xsd:complexType>
        <xsd:sequence>
          <xsd:element ref="pc:Terms" minOccurs="0" maxOccurs="1"/>
        </xsd:sequence>
      </xsd:complexType>
    </xsd:element>
    <xsd:element name="TaxCatchAllLabel" ma:index="18" nillable="true" ma:displayName="Taxonomy Catch All Column1" ma:hidden="true" ma:list="{e129f4a5-dc42-4d6e-b210-548907d0accc}" ma:internalName="TaxCatchAllLabel" ma:readOnly="true" ma:showField="CatchAllDataLabel" ma:web="5858627f-d058-4b92-9b52-677b5fd7d454">
      <xsd:complexType>
        <xsd:complexContent>
          <xsd:extension base="dms:MultiChoiceLookup">
            <xsd:sequence>
              <xsd:element name="Value" type="dms:Lookup" maxOccurs="unbounded" minOccurs="0" nillable="true"/>
            </xsd:sequence>
          </xsd:extension>
        </xsd:complexContent>
      </xsd:complexType>
    </xsd:element>
    <xsd:element name="TaxCatchAll" ma:index="22" nillable="true" ma:displayName="Taxonomy Catch All Column" ma:hidden="true" ma:list="{e129f4a5-dc42-4d6e-b210-548907d0accc}" ma:internalName="TaxCatchAll" ma:showField="CatchAllData" ma:web="5858627f-d058-4b92-9b52-677b5fd7d454">
      <xsd:complexType>
        <xsd:complexContent>
          <xsd:extension base="dms:MultiChoiceLookup">
            <xsd:sequence>
              <xsd:element name="Value" type="dms:Lookup" maxOccurs="unbounded" minOccurs="0" nillable="true"/>
            </xsd:sequence>
          </xsd:extension>
        </xsd:complexContent>
      </xsd:complexType>
    </xsd:element>
    <xsd:element name="h6a71f3e574e4344bc34f3fc9dd20054" ma:index="23" nillable="true" ma:taxonomy="true" ma:internalName="h6a71f3e574e4344bc34f3fc9dd20054" ma:taxonomyFieldName="Topic" ma:displayName="Topic *" ma:readOnly="false" ma:default="" ma:fieldId="{16a71f3e-574e-4344-bc34-f3fc9dd20054}" ma:taxonomyMulti="true" ma:sspId="73f51738-d318-4883-9d64-4f0bd0ccc55e" ma:termSetId="9561e0e6-71cf-4f3c-87c3-08a6b5d907e8" ma:anchorId="00000000-0000-0000-0000-000000000000" ma:open="false" ma:isKeyword="false">
      <xsd:complexType>
        <xsd:sequence>
          <xsd:element ref="pc:Terms" minOccurs="0" maxOccurs="1"/>
        </xsd:sequence>
      </xsd:complexType>
    </xsd:element>
    <xsd:element name="ContentStatus" ma:index="25" nillable="true" ma:displayName="Content Status" ma:description="Optional column to indicate document status: no status, draft, final or expired.​" ma:format="RadioButtons" ma:internalName="ContentStatus">
      <xsd:simpleType>
        <xsd:restriction base="dms:Choice">
          <xsd:enumeration value="­"/>
          <xsd:enumeration value="Draft"/>
          <xsd:enumeration value="Final"/>
          <xsd:enumeration value="Expired"/>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tegoryDescription" ma:index="6" nillable="true" ma:displayName="Description" ma:internalName="CategoryDescription">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6" nillable="true" ma:displayName="IconOverlay" ma:hidden="true" ma:internalName="IconOverlay">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858627f-d058-4b92-9b52-677b5fd7d454" elementFormDefault="qualified">
    <xsd:import namespace="http://schemas.microsoft.com/office/2006/documentManagement/types"/>
    <xsd:import namespace="http://schemas.microsoft.com/office/infopath/2007/PartnerControls"/>
    <xsd:element name="TaxKeywordTaxHTField" ma:index="29" nillable="true" ma:taxonomy="true" ma:internalName="TaxKeywordTaxHTField" ma:taxonomyFieldName="TaxKeyword" ma:displayName="Enterprise Keywords" ma:fieldId="{23f27201-bee3-471e-b2e7-b64fd8b7ca38}" ma:taxonomyMulti="true" ma:sspId="73f51738-d318-4883-9d64-4f0bd0ccc55e" ma:termSetId="00000000-0000-0000-0000-000000000000" ma:anchorId="00000000-0000-0000-0000-000000000000" ma:open="true" ma:isKeyword="true">
      <xsd:complexType>
        <xsd:sequence>
          <xsd:element ref="pc:Terms" minOccurs="0" maxOccurs="1"/>
        </xsd:sequence>
      </xsd:complexType>
    </xsd:element>
    <xsd:element name="SharedWithUsers" ma:index="3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9" nillable="true" ma:displayName="Shared With Details" ma:internalName="SharedWithDetails" ma:readOnly="true">
      <xsd:simpleType>
        <xsd:restriction base="dms:Note">
          <xsd:maxLength value="255"/>
        </xsd:restriction>
      </xsd:simpleType>
    </xsd:element>
    <xsd:element name="_dlc_DocId" ma:index="41" nillable="true" ma:displayName="Document ID Value" ma:description="The value of the document ID assigned to this item." ma:internalName="_dlc_DocId" ma:readOnly="true">
      <xsd:simpleType>
        <xsd:restriction base="dms:Text"/>
      </xsd:simpleType>
    </xsd:element>
    <xsd:element name="_dlc_DocIdUrl" ma:index="4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43"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a438dd15-07ca-4cdc-82a3-f2206b92025e" elementFormDefault="qualified">
    <xsd:import namespace="http://schemas.microsoft.com/office/2006/documentManagement/types"/>
    <xsd:import namespace="http://schemas.microsoft.com/office/infopath/2007/PartnerControls"/>
    <xsd:element name="MediaServiceMetadata" ma:index="31" nillable="true" ma:displayName="MediaServiceMetadata" ma:hidden="true" ma:internalName="MediaServiceMetadata" ma:readOnly="true">
      <xsd:simpleType>
        <xsd:restriction base="dms:Note"/>
      </xsd:simpleType>
    </xsd:element>
    <xsd:element name="MediaServiceFastMetadata" ma:index="32" nillable="true" ma:displayName="MediaServiceFastMetadata" ma:hidden="true" ma:internalName="MediaServiceFastMetadata" ma:readOnly="true">
      <xsd:simpleType>
        <xsd:restriction base="dms:Note"/>
      </xsd:simpleType>
    </xsd:element>
    <xsd:element name="MediaServiceDateTaken" ma:index="33" nillable="true" ma:displayName="MediaServiceDateTaken" ma:hidden="true" ma:internalName="MediaServiceDateTaken" ma:readOnly="true">
      <xsd:simpleType>
        <xsd:restriction base="dms:Text"/>
      </xsd:simpleType>
    </xsd:element>
    <xsd:element name="MediaServiceAutoTags" ma:index="34" nillable="true" ma:displayName="Tags" ma:internalName="MediaServiceAutoTags" ma:readOnly="true">
      <xsd:simpleType>
        <xsd:restriction base="dms:Text"/>
      </xsd:simpleType>
    </xsd:element>
    <xsd:element name="MediaServiceGenerationTime" ma:index="35" nillable="true" ma:displayName="MediaServiceGenerationTime" ma:hidden="true" ma:internalName="MediaServiceGenerationTime" ma:readOnly="true">
      <xsd:simpleType>
        <xsd:restriction base="dms:Text"/>
      </xsd:simpleType>
    </xsd:element>
    <xsd:element name="MediaServiceEventHashCode" ma:index="36" nillable="true" ma:displayName="MediaServiceEventHashCode" ma:hidden="true" ma:internalName="MediaServiceEventHashCode" ma:readOnly="true">
      <xsd:simpleType>
        <xsd:restriction base="dms:Text"/>
      </xsd:simpleType>
    </xsd:element>
    <xsd:element name="MediaServiceOCR" ma:index="37" nillable="true" ma:displayName="Extracted Text" ma:internalName="MediaServiceOCR" ma:readOnly="true">
      <xsd:simpleType>
        <xsd:restriction base="dms:Note">
          <xsd:maxLength value="255"/>
        </xsd:restriction>
      </xsd:simpleType>
    </xsd:element>
    <xsd:element name="MediaServiceLocation" ma:index="40" nillable="true" ma:displayName="Location" ma:internalName="MediaServiceLocation" ma:readOnly="true">
      <xsd:simpleType>
        <xsd:restriction base="dms:Text"/>
      </xsd:simpleType>
    </xsd:element>
    <xsd:element name="MediaServiceAutoKeyPoints" ma:index="44" nillable="true" ma:displayName="MediaServiceAutoKeyPoints" ma:hidden="true" ma:internalName="MediaServiceAutoKeyPoints" ma:readOnly="true">
      <xsd:simpleType>
        <xsd:restriction base="dms:Note"/>
      </xsd:simpleType>
    </xsd:element>
    <xsd:element name="MediaServiceKeyPoints" ma:index="4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haredContentType xmlns="Microsoft.SharePoint.Taxonomy.ContentTypeSync" SourceId="73f51738-d318-4883-9d64-4f0bd0ccc55e" ContentTypeId="0x0101009BA85F8052A6DA4FA3E31FF9F74C6970" PreviousValue="false"/>
</file>

<file path=customXml/item6.xml><?xml version="1.0" encoding="utf-8"?>
<?mso-contentType ?>
<customXsn xmlns="http://schemas.microsoft.com/office/2006/metadata/customXsn">
  <xsnLocation/>
  <cached>True</cached>
  <openByDefault>True</openByDefault>
  <xsnScope/>
</customXsn>
</file>

<file path=customXml/itemProps1.xml><?xml version="1.0" encoding="utf-8"?>
<ds:datastoreItem xmlns:ds="http://schemas.openxmlformats.org/officeDocument/2006/customXml" ds:itemID="{DD834999-4595-4B71-AEBE-F3CF352AC37E}">
  <ds:schemaRefs>
    <ds:schemaRef ds:uri="http://schemas.microsoft.com/sharepoint/events"/>
  </ds:schemaRefs>
</ds:datastoreItem>
</file>

<file path=customXml/itemProps2.xml><?xml version="1.0" encoding="utf-8"?>
<ds:datastoreItem xmlns:ds="http://schemas.openxmlformats.org/officeDocument/2006/customXml" ds:itemID="{FA9BFC5E-FED5-4243-850D-CEE88CAF2F65}">
  <ds:schemaRefs>
    <ds:schemaRef ds:uri="http://schemas.microsoft.com/sharepoint/v3/contenttype/forms"/>
  </ds:schemaRefs>
</ds:datastoreItem>
</file>

<file path=customXml/itemProps3.xml><?xml version="1.0" encoding="utf-8"?>
<ds:datastoreItem xmlns:ds="http://schemas.openxmlformats.org/officeDocument/2006/customXml" ds:itemID="{0B24C80F-B3B9-4D86-BB6A-061E6759CE8F}">
  <ds:schemaRefs>
    <ds:schemaRef ds:uri="http://schemas.microsoft.com/office/infopath/2007/PartnerControls"/>
    <ds:schemaRef ds:uri="http://schemas.microsoft.com/sharepoint.v3"/>
    <ds:schemaRef ds:uri="http://schemas.microsoft.com/sharepoint/v3"/>
    <ds:schemaRef ds:uri="http://schemas.microsoft.com/office/2006/documentManagement/types"/>
    <ds:schemaRef ds:uri="http://purl.org/dc/dcmitype/"/>
    <ds:schemaRef ds:uri="http://purl.org/dc/terms/"/>
    <ds:schemaRef ds:uri="http://schemas.microsoft.com/office/2006/metadata/properties"/>
    <ds:schemaRef ds:uri="http://schemas.openxmlformats.org/package/2006/metadata/core-properties"/>
    <ds:schemaRef ds:uri="a438dd15-07ca-4cdc-82a3-f2206b92025e"/>
    <ds:schemaRef ds:uri="5858627f-d058-4b92-9b52-677b5fd7d454"/>
    <ds:schemaRef ds:uri="http://purl.org/dc/elements/1.1/"/>
    <ds:schemaRef ds:uri="http://schemas.microsoft.com/sharepoint/v4"/>
    <ds:schemaRef ds:uri="ca283e0b-db31-4043-a2ef-b80661bf084a"/>
    <ds:schemaRef ds:uri="http://www.w3.org/XML/1998/namespace"/>
  </ds:schemaRefs>
</ds:datastoreItem>
</file>

<file path=customXml/itemProps4.xml><?xml version="1.0" encoding="utf-8"?>
<ds:datastoreItem xmlns:ds="http://schemas.openxmlformats.org/officeDocument/2006/customXml" ds:itemID="{F7C9D505-F063-440D-9638-680CBB23D4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a283e0b-db31-4043-a2ef-b80661bf084a"/>
    <ds:schemaRef ds:uri="http://schemas.microsoft.com/sharepoint.v3"/>
    <ds:schemaRef ds:uri="http://schemas.microsoft.com/sharepoint/v4"/>
    <ds:schemaRef ds:uri="5858627f-d058-4b92-9b52-677b5fd7d454"/>
    <ds:schemaRef ds:uri="a438dd15-07ca-4cdc-82a3-f2206b9202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73904E3C-075B-4481-A6C6-37593526A04D}">
  <ds:schemaRefs>
    <ds:schemaRef ds:uri="Microsoft.SharePoint.Taxonomy.ContentTypeSync"/>
  </ds:schemaRefs>
</ds:datastoreItem>
</file>

<file path=customXml/itemProps6.xml><?xml version="1.0" encoding="utf-8"?>
<ds:datastoreItem xmlns:ds="http://schemas.openxmlformats.org/officeDocument/2006/customXml" ds:itemID="{E0613703-0C77-45B3-A8CE-20936AF92D56}">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emplate/>
  <TotalTime>8478</TotalTime>
  <Words>1272</Words>
  <Application>Microsoft Office PowerPoint</Application>
  <PresentationFormat>Grand écran</PresentationFormat>
  <Paragraphs>75</Paragraphs>
  <Slides>11</Slides>
  <Notes>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11</vt:i4>
      </vt:variant>
    </vt:vector>
  </HeadingPairs>
  <TitlesOfParts>
    <vt:vector size="16" baseType="lpstr">
      <vt:lpstr>Arial</vt:lpstr>
      <vt:lpstr>Calibri</vt:lpstr>
      <vt:lpstr>Calibri Light</vt:lpstr>
      <vt:lpstr>Source Sans Pro</vt:lpstr>
      <vt:lpstr>Office Theme</vt:lpstr>
      <vt:lpstr>A new tool: the nutrition in emergencies IYCF-E checklist</vt:lpstr>
      <vt:lpstr>Outline </vt:lpstr>
      <vt:lpstr>COVID19 and IYCF </vt:lpstr>
      <vt:lpstr>IYCF-E and COVID19 technical brief </vt:lpstr>
      <vt:lpstr>Background to creating the IYCF-E checklist </vt:lpstr>
      <vt:lpstr>Objectives of the checklist</vt:lpstr>
      <vt:lpstr>Presentation of the IYCF-E checklist</vt:lpstr>
      <vt:lpstr>Present possible ways of using it </vt:lpstr>
      <vt:lpstr>Access the checklist online</vt:lpstr>
      <vt:lpstr>Countries interested in piloting it </vt:lpstr>
      <vt:lpstr>Présentation PowerPoint</vt:lpstr>
    </vt:vector>
  </TitlesOfParts>
  <Company>UNICEF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UNICEF Nutrition Programme</dc:title>
  <dc:creator>Shabib AlQobati</dc:creator>
  <cp:lastModifiedBy>Yara Sfeir</cp:lastModifiedBy>
  <cp:revision>266</cp:revision>
  <dcterms:created xsi:type="dcterms:W3CDTF">2017-04-08T20:11:15Z</dcterms:created>
  <dcterms:modified xsi:type="dcterms:W3CDTF">2020-03-31T11:56:14Z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0x0101009BA85F8052A6DA4FA3E31FF9F74C6970006192CA8317E1FF49B6A7FEB870A3A8D6</vt:lpwstr>
  </property>
  <property fmtid="{D5CDD505-2E9C-101B-9397-08002B2CF9AE}" pid="3" name="OfficeDivision">
    <vt:lpwstr>3;#Office of Emergency Prog.-456F|98de697e-6403-48a0-9bce-654c90399d04</vt:lpwstr>
  </property>
  <property fmtid="{D5CDD505-2E9C-101B-9397-08002B2CF9AE}" pid="4" name="_dlc_DocIdItemGuid">
    <vt:lpwstr>f6e0e9b2-af5f-43b2-9682-1c89d9fe2c42</vt:lpwstr>
  </property>
  <property fmtid="{D5CDD505-2E9C-101B-9397-08002B2CF9AE}" pid="5" name="TaxKeyword">
    <vt:lpwstr/>
  </property>
</Properties>
</file>