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1"/>
  </p:notesMasterIdLst>
  <p:sldIdLst>
    <p:sldId id="256" r:id="rId2"/>
    <p:sldId id="257" r:id="rId3"/>
    <p:sldId id="263" r:id="rId4"/>
    <p:sldId id="261" r:id="rId5"/>
    <p:sldId id="259" r:id="rId6"/>
    <p:sldId id="265" r:id="rId7"/>
    <p:sldId id="266" r:id="rId8"/>
    <p:sldId id="260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D84601-43CA-4957-B30A-2B3CA3CEDE84}" v="1187" dt="2019-03-05T14:40:34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78447" autoAdjust="0"/>
  </p:normalViewPr>
  <p:slideViewPr>
    <p:cSldViewPr snapToGrid="0">
      <p:cViewPr varScale="1">
        <p:scale>
          <a:sx n="40" d="100"/>
          <a:sy n="40" d="100"/>
        </p:scale>
        <p:origin x="126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ine Grant" userId="6ee6a121-3de8-4026-abc1-b7b1cfedd5f4" providerId="ADAL" clId="{EDAA8D25-FE81-4182-AC5B-8EF2DF6A38E9}"/>
    <pc:docChg chg="undo redo custSel addSld delSld modSld sldOrd">
      <pc:chgData name="Angeline Grant" userId="6ee6a121-3de8-4026-abc1-b7b1cfedd5f4" providerId="ADAL" clId="{EDAA8D25-FE81-4182-AC5B-8EF2DF6A38E9}" dt="2019-02-27T10:11:10.819" v="1149" actId="2696"/>
      <pc:docMkLst>
        <pc:docMk/>
      </pc:docMkLst>
      <pc:sldChg chg="modSp">
        <pc:chgData name="Angeline Grant" userId="6ee6a121-3de8-4026-abc1-b7b1cfedd5f4" providerId="ADAL" clId="{EDAA8D25-FE81-4182-AC5B-8EF2DF6A38E9}" dt="2019-02-27T10:05:15.655" v="1123" actId="255"/>
        <pc:sldMkLst>
          <pc:docMk/>
          <pc:sldMk cId="4117723193" sldId="256"/>
        </pc:sldMkLst>
        <pc:spChg chg="mod">
          <ac:chgData name="Angeline Grant" userId="6ee6a121-3de8-4026-abc1-b7b1cfedd5f4" providerId="ADAL" clId="{EDAA8D25-FE81-4182-AC5B-8EF2DF6A38E9}" dt="2019-02-27T09:45:37.466" v="727" actId="1076"/>
          <ac:spMkLst>
            <pc:docMk/>
            <pc:sldMk cId="4117723193" sldId="256"/>
            <ac:spMk id="2" creationId="{2D4F7DF3-6960-4F8C-8B2C-6C75B850AEDE}"/>
          </ac:spMkLst>
        </pc:spChg>
        <pc:spChg chg="mod">
          <ac:chgData name="Angeline Grant" userId="6ee6a121-3de8-4026-abc1-b7b1cfedd5f4" providerId="ADAL" clId="{EDAA8D25-FE81-4182-AC5B-8EF2DF6A38E9}" dt="2019-02-27T10:05:15.655" v="1123" actId="255"/>
          <ac:spMkLst>
            <pc:docMk/>
            <pc:sldMk cId="4117723193" sldId="256"/>
            <ac:spMk id="3" creationId="{22570D54-BFC5-413A-9468-CC1ADD0BC80D}"/>
          </ac:spMkLst>
        </pc:spChg>
      </pc:sldChg>
      <pc:sldChg chg="modSp">
        <pc:chgData name="Angeline Grant" userId="6ee6a121-3de8-4026-abc1-b7b1cfedd5f4" providerId="ADAL" clId="{EDAA8D25-FE81-4182-AC5B-8EF2DF6A38E9}" dt="2019-02-27T10:05:58.597" v="1124" actId="20577"/>
        <pc:sldMkLst>
          <pc:docMk/>
          <pc:sldMk cId="507234965" sldId="257"/>
        </pc:sldMkLst>
        <pc:spChg chg="mod">
          <ac:chgData name="Angeline Grant" userId="6ee6a121-3de8-4026-abc1-b7b1cfedd5f4" providerId="ADAL" clId="{EDAA8D25-FE81-4182-AC5B-8EF2DF6A38E9}" dt="2019-02-27T09:14:19.159" v="203" actId="113"/>
          <ac:spMkLst>
            <pc:docMk/>
            <pc:sldMk cId="507234965" sldId="257"/>
            <ac:spMk id="2" creationId="{09F42CBD-2E88-4AAC-9000-F4DBF444B872}"/>
          </ac:spMkLst>
        </pc:spChg>
        <pc:spChg chg="mod">
          <ac:chgData name="Angeline Grant" userId="6ee6a121-3de8-4026-abc1-b7b1cfedd5f4" providerId="ADAL" clId="{EDAA8D25-FE81-4182-AC5B-8EF2DF6A38E9}" dt="2019-02-27T10:05:58.597" v="1124" actId="20577"/>
          <ac:spMkLst>
            <pc:docMk/>
            <pc:sldMk cId="507234965" sldId="257"/>
            <ac:spMk id="3" creationId="{602C3118-813D-44F0-A9D4-6619A5977E3D}"/>
          </ac:spMkLst>
        </pc:spChg>
      </pc:sldChg>
      <pc:sldChg chg="modSp ord">
        <pc:chgData name="Angeline Grant" userId="6ee6a121-3de8-4026-abc1-b7b1cfedd5f4" providerId="ADAL" clId="{EDAA8D25-FE81-4182-AC5B-8EF2DF6A38E9}" dt="2019-02-27T10:09:51.793" v="1147" actId="20577"/>
        <pc:sldMkLst>
          <pc:docMk/>
          <pc:sldMk cId="958918284" sldId="259"/>
        </pc:sldMkLst>
        <pc:spChg chg="mod">
          <ac:chgData name="Angeline Grant" userId="6ee6a121-3de8-4026-abc1-b7b1cfedd5f4" providerId="ADAL" clId="{EDAA8D25-FE81-4182-AC5B-8EF2DF6A38E9}" dt="2019-02-27T10:09:13.823" v="1144" actId="20577"/>
          <ac:spMkLst>
            <pc:docMk/>
            <pc:sldMk cId="958918284" sldId="259"/>
            <ac:spMk id="2" creationId="{91CB9057-F5C8-4E93-AF86-D80EA3C070DC}"/>
          </ac:spMkLst>
        </pc:spChg>
        <pc:spChg chg="mod">
          <ac:chgData name="Angeline Grant" userId="6ee6a121-3de8-4026-abc1-b7b1cfedd5f4" providerId="ADAL" clId="{EDAA8D25-FE81-4182-AC5B-8EF2DF6A38E9}" dt="2019-02-27T10:09:51.793" v="1147" actId="20577"/>
          <ac:spMkLst>
            <pc:docMk/>
            <pc:sldMk cId="958918284" sldId="259"/>
            <ac:spMk id="3" creationId="{F6343A33-60AC-4848-88DD-2D0448381BF5}"/>
          </ac:spMkLst>
        </pc:spChg>
      </pc:sldChg>
      <pc:sldChg chg="modSp">
        <pc:chgData name="Angeline Grant" userId="6ee6a121-3de8-4026-abc1-b7b1cfedd5f4" providerId="ADAL" clId="{EDAA8D25-FE81-4182-AC5B-8EF2DF6A38E9}" dt="2019-02-27T09:59:17.765" v="837" actId="1076"/>
        <pc:sldMkLst>
          <pc:docMk/>
          <pc:sldMk cId="1632187104" sldId="260"/>
        </pc:sldMkLst>
        <pc:spChg chg="mod">
          <ac:chgData name="Angeline Grant" userId="6ee6a121-3de8-4026-abc1-b7b1cfedd5f4" providerId="ADAL" clId="{EDAA8D25-FE81-4182-AC5B-8EF2DF6A38E9}" dt="2019-02-27T09:59:13.941" v="836" actId="1076"/>
          <ac:spMkLst>
            <pc:docMk/>
            <pc:sldMk cId="1632187104" sldId="260"/>
            <ac:spMk id="2" creationId="{B1F5BFA1-D17A-4F61-890A-D5A7A0ABB225}"/>
          </ac:spMkLst>
        </pc:spChg>
        <pc:graphicFrameChg chg="mod modGraphic">
          <ac:chgData name="Angeline Grant" userId="6ee6a121-3de8-4026-abc1-b7b1cfedd5f4" providerId="ADAL" clId="{EDAA8D25-FE81-4182-AC5B-8EF2DF6A38E9}" dt="2019-02-27T09:59:17.765" v="837" actId="1076"/>
          <ac:graphicFrameMkLst>
            <pc:docMk/>
            <pc:sldMk cId="1632187104" sldId="260"/>
            <ac:graphicFrameMk id="4" creationId="{3F7EC68A-4457-4825-AA71-C84378A791DC}"/>
          </ac:graphicFrameMkLst>
        </pc:graphicFrameChg>
      </pc:sldChg>
      <pc:sldChg chg="addSp delSp modSp mod setBg delDesignElem modNotesTx">
        <pc:chgData name="Angeline Grant" userId="6ee6a121-3de8-4026-abc1-b7b1cfedd5f4" providerId="ADAL" clId="{EDAA8D25-FE81-4182-AC5B-8EF2DF6A38E9}" dt="2019-02-27T10:07:20.422" v="1130" actId="20577"/>
        <pc:sldMkLst>
          <pc:docMk/>
          <pc:sldMk cId="2790507934" sldId="261"/>
        </pc:sldMkLst>
        <pc:spChg chg="mod">
          <ac:chgData name="Angeline Grant" userId="6ee6a121-3de8-4026-abc1-b7b1cfedd5f4" providerId="ADAL" clId="{EDAA8D25-FE81-4182-AC5B-8EF2DF6A38E9}" dt="2019-02-27T09:19:45.810" v="329" actId="1076"/>
          <ac:spMkLst>
            <pc:docMk/>
            <pc:sldMk cId="2790507934" sldId="261"/>
            <ac:spMk id="2" creationId="{09F42CBD-2E88-4AAC-9000-F4DBF444B872}"/>
          </ac:spMkLst>
        </pc:spChg>
        <pc:spChg chg="del">
          <ac:chgData name="Angeline Grant" userId="6ee6a121-3de8-4026-abc1-b7b1cfedd5f4" providerId="ADAL" clId="{EDAA8D25-FE81-4182-AC5B-8EF2DF6A38E9}" dt="2019-02-27T09:18:34.639" v="316" actId="26606"/>
          <ac:spMkLst>
            <pc:docMk/>
            <pc:sldMk cId="2790507934" sldId="261"/>
            <ac:spMk id="3" creationId="{602C3118-813D-44F0-A9D4-6619A5977E3D}"/>
          </ac:spMkLst>
        </pc:spChg>
        <pc:spChg chg="add del">
          <ac:chgData name="Angeline Grant" userId="6ee6a121-3de8-4026-abc1-b7b1cfedd5f4" providerId="ADAL" clId="{EDAA8D25-FE81-4182-AC5B-8EF2DF6A38E9}" dt="2019-02-27T09:23:42.354" v="376"/>
          <ac:spMkLst>
            <pc:docMk/>
            <pc:sldMk cId="2790507934" sldId="261"/>
            <ac:spMk id="4" creationId="{F5823D6C-F98E-4B18-8714-4FD9E6E275FE}"/>
          </ac:spMkLst>
        </pc:spChg>
        <pc:spChg chg="add mod">
          <ac:chgData name="Angeline Grant" userId="6ee6a121-3de8-4026-abc1-b7b1cfedd5f4" providerId="ADAL" clId="{EDAA8D25-FE81-4182-AC5B-8EF2DF6A38E9}" dt="2019-02-27T10:07:20.422" v="1130" actId="20577"/>
          <ac:spMkLst>
            <pc:docMk/>
            <pc:sldMk cId="2790507934" sldId="261"/>
            <ac:spMk id="6" creationId="{3A4C6545-CFBC-4FB6-AAD7-6F24720EA834}"/>
          </ac:spMkLst>
        </pc:spChg>
        <pc:spChg chg="add del">
          <ac:chgData name="Angeline Grant" userId="6ee6a121-3de8-4026-abc1-b7b1cfedd5f4" providerId="ADAL" clId="{EDAA8D25-FE81-4182-AC5B-8EF2DF6A38E9}" dt="2019-02-27T09:19:25.634" v="324"/>
          <ac:spMkLst>
            <pc:docMk/>
            <pc:sldMk cId="2790507934" sldId="261"/>
            <ac:spMk id="10" creationId="{36D16D1E-4205-49F5-BD2A-DA769947C104}"/>
          </ac:spMkLst>
        </pc:spChg>
        <pc:spChg chg="add del">
          <ac:chgData name="Angeline Grant" userId="6ee6a121-3de8-4026-abc1-b7b1cfedd5f4" providerId="ADAL" clId="{EDAA8D25-FE81-4182-AC5B-8EF2DF6A38E9}" dt="2019-02-27T09:19:25.634" v="324"/>
          <ac:spMkLst>
            <pc:docMk/>
            <pc:sldMk cId="2790507934" sldId="261"/>
            <ac:spMk id="12" creationId="{012FD100-C039-4E03-B5E4-2EDFA7290AA6}"/>
          </ac:spMkLst>
        </pc:spChg>
        <pc:spChg chg="add mod">
          <ac:chgData name="Angeline Grant" userId="6ee6a121-3de8-4026-abc1-b7b1cfedd5f4" providerId="ADAL" clId="{EDAA8D25-FE81-4182-AC5B-8EF2DF6A38E9}" dt="2019-02-27T09:30:10.831" v="471" actId="1076"/>
          <ac:spMkLst>
            <pc:docMk/>
            <pc:sldMk cId="2790507934" sldId="261"/>
            <ac:spMk id="13" creationId="{1EF26370-D2A9-46DB-BC16-566452786D3A}"/>
          </ac:spMkLst>
        </pc:spChg>
        <pc:graphicFrameChg chg="add del mod">
          <ac:chgData name="Angeline Grant" userId="6ee6a121-3de8-4026-abc1-b7b1cfedd5f4" providerId="ADAL" clId="{EDAA8D25-FE81-4182-AC5B-8EF2DF6A38E9}" dt="2019-02-27T09:27:07.218" v="406" actId="478"/>
          <ac:graphicFrameMkLst>
            <pc:docMk/>
            <pc:sldMk cId="2790507934" sldId="261"/>
            <ac:graphicFrameMk id="5" creationId="{9201305D-8AF3-4B91-8859-D2237AD94EA3}"/>
          </ac:graphicFrameMkLst>
        </pc:graphicFrameChg>
        <pc:graphicFrameChg chg="add del mod">
          <ac:chgData name="Angeline Grant" userId="6ee6a121-3de8-4026-abc1-b7b1cfedd5f4" providerId="ADAL" clId="{EDAA8D25-FE81-4182-AC5B-8EF2DF6A38E9}" dt="2019-02-27T09:25:51.152" v="397" actId="1032"/>
          <ac:graphicFrameMkLst>
            <pc:docMk/>
            <pc:sldMk cId="2790507934" sldId="261"/>
            <ac:graphicFrameMk id="7" creationId="{F21A45F5-9254-485E-BD50-5120531771D2}"/>
          </ac:graphicFrameMkLst>
        </pc:graphicFrameChg>
        <pc:graphicFrameChg chg="add mod">
          <ac:chgData name="Angeline Grant" userId="6ee6a121-3de8-4026-abc1-b7b1cfedd5f4" providerId="ADAL" clId="{EDAA8D25-FE81-4182-AC5B-8EF2DF6A38E9}" dt="2019-02-27T09:45:27.135" v="725" actId="1582"/>
          <ac:graphicFrameMkLst>
            <pc:docMk/>
            <pc:sldMk cId="2790507934" sldId="261"/>
            <ac:graphicFrameMk id="8" creationId="{1D21AB4F-0CC2-4623-A275-729660B738E5}"/>
          </ac:graphicFrameMkLst>
        </pc:graphicFrameChg>
        <pc:cxnChg chg="add del">
          <ac:chgData name="Angeline Grant" userId="6ee6a121-3de8-4026-abc1-b7b1cfedd5f4" providerId="ADAL" clId="{EDAA8D25-FE81-4182-AC5B-8EF2DF6A38E9}" dt="2019-02-27T09:19:25.634" v="324"/>
          <ac:cxnSpMkLst>
            <pc:docMk/>
            <pc:sldMk cId="2790507934" sldId="261"/>
            <ac:cxnSpMk id="14" creationId="{4418FCD2-8448-4A81-8EB4-72250F7827B4}"/>
          </ac:cxnSpMkLst>
        </pc:cxnChg>
      </pc:sldChg>
      <pc:sldChg chg="modSp">
        <pc:chgData name="Angeline Grant" userId="6ee6a121-3de8-4026-abc1-b7b1cfedd5f4" providerId="ADAL" clId="{EDAA8D25-FE81-4182-AC5B-8EF2DF6A38E9}" dt="2019-02-27T10:05:00.725" v="1119" actId="1076"/>
        <pc:sldMkLst>
          <pc:docMk/>
          <pc:sldMk cId="433106712" sldId="262"/>
        </pc:sldMkLst>
        <pc:spChg chg="mod">
          <ac:chgData name="Angeline Grant" userId="6ee6a121-3de8-4026-abc1-b7b1cfedd5f4" providerId="ADAL" clId="{EDAA8D25-FE81-4182-AC5B-8EF2DF6A38E9}" dt="2019-02-27T10:00:01.912" v="859" actId="1076"/>
          <ac:spMkLst>
            <pc:docMk/>
            <pc:sldMk cId="433106712" sldId="262"/>
            <ac:spMk id="2" creationId="{496B99BA-E26F-4A33-A692-196158D16C91}"/>
          </ac:spMkLst>
        </pc:spChg>
        <pc:spChg chg="mod">
          <ac:chgData name="Angeline Grant" userId="6ee6a121-3de8-4026-abc1-b7b1cfedd5f4" providerId="ADAL" clId="{EDAA8D25-FE81-4182-AC5B-8EF2DF6A38E9}" dt="2019-02-27T10:05:00.725" v="1119" actId="1076"/>
          <ac:spMkLst>
            <pc:docMk/>
            <pc:sldMk cId="433106712" sldId="262"/>
            <ac:spMk id="3" creationId="{F4184E31-EC31-4AA9-82CF-BCE8407AB7A3}"/>
          </ac:spMkLst>
        </pc:spChg>
      </pc:sldChg>
      <pc:sldChg chg="modSp modNotesTx">
        <pc:chgData name="Angeline Grant" userId="6ee6a121-3de8-4026-abc1-b7b1cfedd5f4" providerId="ADAL" clId="{EDAA8D25-FE81-4182-AC5B-8EF2DF6A38E9}" dt="2019-02-27T10:06:51.990" v="1128" actId="20577"/>
        <pc:sldMkLst>
          <pc:docMk/>
          <pc:sldMk cId="4066343525" sldId="263"/>
        </pc:sldMkLst>
        <pc:spChg chg="mod">
          <ac:chgData name="Angeline Grant" userId="6ee6a121-3de8-4026-abc1-b7b1cfedd5f4" providerId="ADAL" clId="{EDAA8D25-FE81-4182-AC5B-8EF2DF6A38E9}" dt="2019-02-27T10:06:51.990" v="1128" actId="20577"/>
          <ac:spMkLst>
            <pc:docMk/>
            <pc:sldMk cId="4066343525" sldId="263"/>
            <ac:spMk id="3" creationId="{659EE8A9-D758-4779-BA8E-AF9D3D581666}"/>
          </ac:spMkLst>
        </pc:spChg>
        <pc:spChg chg="mod">
          <ac:chgData name="Angeline Grant" userId="6ee6a121-3de8-4026-abc1-b7b1cfedd5f4" providerId="ADAL" clId="{EDAA8D25-FE81-4182-AC5B-8EF2DF6A38E9}" dt="2019-02-27T09:15:16.800" v="213" actId="1076"/>
          <ac:spMkLst>
            <pc:docMk/>
            <pc:sldMk cId="4066343525" sldId="263"/>
            <ac:spMk id="4" creationId="{2C3709FF-23EC-42A9-A012-CB19FEEBBF1F}"/>
          </ac:spMkLst>
        </pc:spChg>
      </pc:sldChg>
      <pc:sldChg chg="modSp">
        <pc:chgData name="Angeline Grant" userId="6ee6a121-3de8-4026-abc1-b7b1cfedd5f4" providerId="ADAL" clId="{EDAA8D25-FE81-4182-AC5B-8EF2DF6A38E9}" dt="2019-02-27T09:37:27.194" v="533" actId="242"/>
        <pc:sldMkLst>
          <pc:docMk/>
          <pc:sldMk cId="1335183880" sldId="265"/>
        </pc:sldMkLst>
        <pc:spChg chg="mod">
          <ac:chgData name="Angeline Grant" userId="6ee6a121-3de8-4026-abc1-b7b1cfedd5f4" providerId="ADAL" clId="{EDAA8D25-FE81-4182-AC5B-8EF2DF6A38E9}" dt="2019-02-27T09:31:33.410" v="479" actId="1076"/>
          <ac:spMkLst>
            <pc:docMk/>
            <pc:sldMk cId="1335183880" sldId="265"/>
            <ac:spMk id="2" creationId="{019DBEAD-5BEE-40FA-A7A2-6DC9A8D31935}"/>
          </ac:spMkLst>
        </pc:spChg>
        <pc:graphicFrameChg chg="mod modGraphic">
          <ac:chgData name="Angeline Grant" userId="6ee6a121-3de8-4026-abc1-b7b1cfedd5f4" providerId="ADAL" clId="{EDAA8D25-FE81-4182-AC5B-8EF2DF6A38E9}" dt="2019-02-27T09:37:27.194" v="533" actId="242"/>
          <ac:graphicFrameMkLst>
            <pc:docMk/>
            <pc:sldMk cId="1335183880" sldId="265"/>
            <ac:graphicFrameMk id="4" creationId="{C83BD1F8-FEB2-4AFC-97D4-EACBB98269D0}"/>
          </ac:graphicFrameMkLst>
        </pc:graphicFrameChg>
      </pc:sldChg>
      <pc:sldChg chg="modSp">
        <pc:chgData name="Angeline Grant" userId="6ee6a121-3de8-4026-abc1-b7b1cfedd5f4" providerId="ADAL" clId="{EDAA8D25-FE81-4182-AC5B-8EF2DF6A38E9}" dt="2019-02-27T09:38:39.303" v="546" actId="20577"/>
        <pc:sldMkLst>
          <pc:docMk/>
          <pc:sldMk cId="610649184" sldId="266"/>
        </pc:sldMkLst>
        <pc:spChg chg="mod">
          <ac:chgData name="Angeline Grant" userId="6ee6a121-3de8-4026-abc1-b7b1cfedd5f4" providerId="ADAL" clId="{EDAA8D25-FE81-4182-AC5B-8EF2DF6A38E9}" dt="2019-02-27T09:31:59.972" v="485" actId="1076"/>
          <ac:spMkLst>
            <pc:docMk/>
            <pc:sldMk cId="610649184" sldId="266"/>
            <ac:spMk id="2" creationId="{019DBEAD-5BEE-40FA-A7A2-6DC9A8D31935}"/>
          </ac:spMkLst>
        </pc:spChg>
        <pc:graphicFrameChg chg="mod modGraphic">
          <ac:chgData name="Angeline Grant" userId="6ee6a121-3de8-4026-abc1-b7b1cfedd5f4" providerId="ADAL" clId="{EDAA8D25-FE81-4182-AC5B-8EF2DF6A38E9}" dt="2019-02-27T09:38:39.303" v="546" actId="20577"/>
          <ac:graphicFrameMkLst>
            <pc:docMk/>
            <pc:sldMk cId="610649184" sldId="266"/>
            <ac:graphicFrameMk id="4" creationId="{C83BD1F8-FEB2-4AFC-97D4-EACBB98269D0}"/>
          </ac:graphicFrameMkLst>
        </pc:graphicFrameChg>
      </pc:sldChg>
    </pc:docChg>
  </pc:docChgLst>
  <pc:docChgLst>
    <pc:chgData name="Angeline Grant" userId="6ee6a121-3de8-4026-abc1-b7b1cfedd5f4" providerId="ADAL" clId="{44D84601-43CA-4957-B30A-2B3CA3CEDE84}"/>
    <pc:docChg chg="modSld">
      <pc:chgData name="Angeline Grant" userId="6ee6a121-3de8-4026-abc1-b7b1cfedd5f4" providerId="ADAL" clId="{44D84601-43CA-4957-B30A-2B3CA3CEDE84}" dt="2019-03-05T14:40:34.372" v="3" actId="20577"/>
      <pc:docMkLst>
        <pc:docMk/>
      </pc:docMkLst>
      <pc:sldChg chg="modSp">
        <pc:chgData name="Angeline Grant" userId="6ee6a121-3de8-4026-abc1-b7b1cfedd5f4" providerId="ADAL" clId="{44D84601-43CA-4957-B30A-2B3CA3CEDE84}" dt="2019-02-27T14:49:48.528" v="0" actId="108"/>
        <pc:sldMkLst>
          <pc:docMk/>
          <pc:sldMk cId="4117723193" sldId="256"/>
        </pc:sldMkLst>
        <pc:spChg chg="mod">
          <ac:chgData name="Angeline Grant" userId="6ee6a121-3de8-4026-abc1-b7b1cfedd5f4" providerId="ADAL" clId="{44D84601-43CA-4957-B30A-2B3CA3CEDE84}" dt="2019-02-27T14:49:48.528" v="0" actId="108"/>
          <ac:spMkLst>
            <pc:docMk/>
            <pc:sldMk cId="4117723193" sldId="256"/>
            <ac:spMk id="2" creationId="{2D4F7DF3-6960-4F8C-8B2C-6C75B850AEDE}"/>
          </ac:spMkLst>
        </pc:spChg>
      </pc:sldChg>
      <pc:sldChg chg="modNotesTx">
        <pc:chgData name="Angeline Grant" userId="6ee6a121-3de8-4026-abc1-b7b1cfedd5f4" providerId="ADAL" clId="{44D84601-43CA-4957-B30A-2B3CA3CEDE84}" dt="2019-03-05T14:40:18.980" v="1" actId="20577"/>
        <pc:sldMkLst>
          <pc:docMk/>
          <pc:sldMk cId="507234965" sldId="257"/>
        </pc:sldMkLst>
      </pc:sldChg>
      <pc:sldChg chg="modNotesTx">
        <pc:chgData name="Angeline Grant" userId="6ee6a121-3de8-4026-abc1-b7b1cfedd5f4" providerId="ADAL" clId="{44D84601-43CA-4957-B30A-2B3CA3CEDE84}" dt="2019-03-05T14:40:34.372" v="3" actId="20577"/>
        <pc:sldMkLst>
          <pc:docMk/>
          <pc:sldMk cId="2790507934" sldId="26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A48491-A7D5-42FF-868E-351CE7CAE1C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</dgm:pt>
    <dgm:pt modelId="{EA064AA7-3F33-45CD-BD32-0082CE0C3ABD}">
      <dgm:prSet phldrT="[Text]" custT="1"/>
      <dgm:spPr/>
      <dgm:t>
        <a:bodyPr/>
        <a:lstStyle/>
        <a:p>
          <a:r>
            <a:rPr lang="en-US" sz="1700" b="1" dirty="0">
              <a:solidFill>
                <a:schemeClr val="bg1"/>
              </a:solidFill>
            </a:rPr>
            <a:t>ADVOCAY OBJECTIVE 1 : </a:t>
          </a:r>
          <a:r>
            <a:rPr lang="en-US" sz="1700" dirty="0"/>
            <a:t>The </a:t>
          </a:r>
          <a:r>
            <a:rPr lang="en-US" sz="1700" dirty="0" err="1"/>
            <a:t>MoPHP</a:t>
          </a:r>
          <a:r>
            <a:rPr lang="en-US" sz="1700" dirty="0"/>
            <a:t> and other nutrition actors in Yemen promote and scale up a comprehensive nutrition package with the prioritization of both treatment and preventive direct specific nutrition interventions</a:t>
          </a:r>
          <a:endParaRPr lang="en-GB" sz="1700" dirty="0"/>
        </a:p>
      </dgm:t>
    </dgm:pt>
    <dgm:pt modelId="{D6445C15-B9B9-462C-B733-A8D50B3D7C3F}" type="parTrans" cxnId="{09E62BC5-B82C-41D8-8149-400310B7B8E5}">
      <dgm:prSet/>
      <dgm:spPr/>
      <dgm:t>
        <a:bodyPr/>
        <a:lstStyle/>
        <a:p>
          <a:endParaRPr lang="en-GB"/>
        </a:p>
      </dgm:t>
    </dgm:pt>
    <dgm:pt modelId="{971F34BF-6163-439A-8301-2710F0AE9548}" type="sibTrans" cxnId="{09E62BC5-B82C-41D8-8149-400310B7B8E5}">
      <dgm:prSet/>
      <dgm:spPr/>
      <dgm:t>
        <a:bodyPr/>
        <a:lstStyle/>
        <a:p>
          <a:endParaRPr lang="en-GB"/>
        </a:p>
      </dgm:t>
    </dgm:pt>
    <dgm:pt modelId="{5C7202D8-A091-43D5-B655-2C9E93D6D54D}">
      <dgm:prSet phldrT="[Text]" custT="1"/>
      <dgm:spPr/>
      <dgm:t>
        <a:bodyPr/>
        <a:lstStyle/>
        <a:p>
          <a:r>
            <a:rPr lang="en-US" sz="1700" b="1" dirty="0">
              <a:solidFill>
                <a:schemeClr val="bg1"/>
              </a:solidFill>
            </a:rPr>
            <a:t>ADVOCACY OBJECTIVE 2 :  </a:t>
          </a:r>
          <a:r>
            <a:rPr lang="en-US" sz="1700" dirty="0"/>
            <a:t>The Ministry of Planning and International Cooperation (MOPIC), the </a:t>
          </a:r>
          <a:r>
            <a:rPr lang="en-US" sz="1700" dirty="0" err="1"/>
            <a:t>MoPHP</a:t>
          </a:r>
          <a:r>
            <a:rPr lang="en-US" sz="1700" dirty="0"/>
            <a:t> and the Nutrition Cluster work with relevant ministries and clusters, including those working on health, food security, agriculture, fisheries, WASH and education for the inclusion and effective implementation of nutrition-sensitive objectives in relevant government sectoral policies and cluster plans</a:t>
          </a:r>
          <a:endParaRPr lang="en-GB" sz="1700" dirty="0"/>
        </a:p>
      </dgm:t>
    </dgm:pt>
    <dgm:pt modelId="{C46CAAAC-D03B-43EA-8832-1CAF0AD540EC}" type="parTrans" cxnId="{D4CDA1AC-5257-47FA-9F18-1F9DB73B0C0A}">
      <dgm:prSet/>
      <dgm:spPr/>
      <dgm:t>
        <a:bodyPr/>
        <a:lstStyle/>
        <a:p>
          <a:endParaRPr lang="en-GB"/>
        </a:p>
      </dgm:t>
    </dgm:pt>
    <dgm:pt modelId="{970A4255-27BA-48C5-BD61-CED3BCA8852A}" type="sibTrans" cxnId="{D4CDA1AC-5257-47FA-9F18-1F9DB73B0C0A}">
      <dgm:prSet/>
      <dgm:spPr/>
      <dgm:t>
        <a:bodyPr/>
        <a:lstStyle/>
        <a:p>
          <a:endParaRPr lang="en-GB"/>
        </a:p>
      </dgm:t>
    </dgm:pt>
    <dgm:pt modelId="{CD5C2D26-A7FE-475B-AB95-B93E51572D45}">
      <dgm:prSet custT="1"/>
      <dgm:spPr/>
      <dgm:t>
        <a:bodyPr/>
        <a:lstStyle/>
        <a:p>
          <a:r>
            <a:rPr lang="en-US" sz="1700" b="1" dirty="0">
              <a:solidFill>
                <a:schemeClr val="bg1"/>
              </a:solidFill>
            </a:rPr>
            <a:t>ADVOCACY OBJECTIVE 3 :  </a:t>
          </a:r>
          <a:r>
            <a:rPr lang="en-US" sz="1700" dirty="0"/>
            <a:t>Improved national capacities at all levels for nutrition action</a:t>
          </a:r>
        </a:p>
      </dgm:t>
    </dgm:pt>
    <dgm:pt modelId="{E27933CA-A34C-45BA-B389-9A577BB99006}" type="parTrans" cxnId="{C333926B-946D-4263-8864-74E4A47BA2E1}">
      <dgm:prSet/>
      <dgm:spPr/>
      <dgm:t>
        <a:bodyPr/>
        <a:lstStyle/>
        <a:p>
          <a:endParaRPr lang="en-GB"/>
        </a:p>
      </dgm:t>
    </dgm:pt>
    <dgm:pt modelId="{284B308C-7CE9-4639-BF91-EF9BF91D0E73}" type="sibTrans" cxnId="{C333926B-946D-4263-8864-74E4A47BA2E1}">
      <dgm:prSet/>
      <dgm:spPr/>
      <dgm:t>
        <a:bodyPr/>
        <a:lstStyle/>
        <a:p>
          <a:endParaRPr lang="en-GB"/>
        </a:p>
      </dgm:t>
    </dgm:pt>
    <dgm:pt modelId="{A3146616-BD77-4209-98EB-BCC1AD6EF48A}" type="pres">
      <dgm:prSet presAssocID="{8DA48491-A7D5-42FF-868E-351CE7CAE1CB}" presName="linear" presStyleCnt="0">
        <dgm:presLayoutVars>
          <dgm:animLvl val="lvl"/>
          <dgm:resizeHandles val="exact"/>
        </dgm:presLayoutVars>
      </dgm:prSet>
      <dgm:spPr/>
    </dgm:pt>
    <dgm:pt modelId="{2A46DCB2-1BE1-469B-A81C-A551CAA9999F}" type="pres">
      <dgm:prSet presAssocID="{EA064AA7-3F33-45CD-BD32-0082CE0C3AB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9EA0FCF-F5A6-4EF5-AD11-1C08EE0AB57E}" type="pres">
      <dgm:prSet presAssocID="{971F34BF-6163-439A-8301-2710F0AE9548}" presName="spacer" presStyleCnt="0"/>
      <dgm:spPr/>
    </dgm:pt>
    <dgm:pt modelId="{7B45D5EE-7828-467D-8078-0AEFE08883DD}" type="pres">
      <dgm:prSet presAssocID="{5C7202D8-A091-43D5-B655-2C9E93D6D54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332E2AF-4B01-4A91-A362-811515D0970C}" type="pres">
      <dgm:prSet presAssocID="{970A4255-27BA-48C5-BD61-CED3BCA8852A}" presName="spacer" presStyleCnt="0"/>
      <dgm:spPr/>
    </dgm:pt>
    <dgm:pt modelId="{29EEE212-7B31-4005-A851-796184B216E6}" type="pres">
      <dgm:prSet presAssocID="{CD5C2D26-A7FE-475B-AB95-B93E51572D4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333926B-946D-4263-8864-74E4A47BA2E1}" srcId="{8DA48491-A7D5-42FF-868E-351CE7CAE1CB}" destId="{CD5C2D26-A7FE-475B-AB95-B93E51572D45}" srcOrd="2" destOrd="0" parTransId="{E27933CA-A34C-45BA-B389-9A577BB99006}" sibTransId="{284B308C-7CE9-4639-BF91-EF9BF91D0E73}"/>
    <dgm:cxn modelId="{6AEE3E9D-5F49-413F-BCE9-B48135022CE8}" type="presOf" srcId="{8DA48491-A7D5-42FF-868E-351CE7CAE1CB}" destId="{A3146616-BD77-4209-98EB-BCC1AD6EF48A}" srcOrd="0" destOrd="0" presId="urn:microsoft.com/office/officeart/2005/8/layout/vList2"/>
    <dgm:cxn modelId="{D4CDA1AC-5257-47FA-9F18-1F9DB73B0C0A}" srcId="{8DA48491-A7D5-42FF-868E-351CE7CAE1CB}" destId="{5C7202D8-A091-43D5-B655-2C9E93D6D54D}" srcOrd="1" destOrd="0" parTransId="{C46CAAAC-D03B-43EA-8832-1CAF0AD540EC}" sibTransId="{970A4255-27BA-48C5-BD61-CED3BCA8852A}"/>
    <dgm:cxn modelId="{14D66AC3-AEBD-42BB-A36D-CCA01E68354B}" type="presOf" srcId="{5C7202D8-A091-43D5-B655-2C9E93D6D54D}" destId="{7B45D5EE-7828-467D-8078-0AEFE08883DD}" srcOrd="0" destOrd="0" presId="urn:microsoft.com/office/officeart/2005/8/layout/vList2"/>
    <dgm:cxn modelId="{09E62BC5-B82C-41D8-8149-400310B7B8E5}" srcId="{8DA48491-A7D5-42FF-868E-351CE7CAE1CB}" destId="{EA064AA7-3F33-45CD-BD32-0082CE0C3ABD}" srcOrd="0" destOrd="0" parTransId="{D6445C15-B9B9-462C-B733-A8D50B3D7C3F}" sibTransId="{971F34BF-6163-439A-8301-2710F0AE9548}"/>
    <dgm:cxn modelId="{D940EBE8-94D1-4723-BA0B-4AC814F41635}" type="presOf" srcId="{CD5C2D26-A7FE-475B-AB95-B93E51572D45}" destId="{29EEE212-7B31-4005-A851-796184B216E6}" srcOrd="0" destOrd="0" presId="urn:microsoft.com/office/officeart/2005/8/layout/vList2"/>
    <dgm:cxn modelId="{504668FD-07C6-4BA4-A3A1-C0482997FC00}" type="presOf" srcId="{EA064AA7-3F33-45CD-BD32-0082CE0C3ABD}" destId="{2A46DCB2-1BE1-469B-A81C-A551CAA9999F}" srcOrd="0" destOrd="0" presId="urn:microsoft.com/office/officeart/2005/8/layout/vList2"/>
    <dgm:cxn modelId="{F4E1111B-C446-4DE4-90A8-C063F1B983B9}" type="presParOf" srcId="{A3146616-BD77-4209-98EB-BCC1AD6EF48A}" destId="{2A46DCB2-1BE1-469B-A81C-A551CAA9999F}" srcOrd="0" destOrd="0" presId="urn:microsoft.com/office/officeart/2005/8/layout/vList2"/>
    <dgm:cxn modelId="{850AB0EE-CD73-4EAB-A8EA-C4FB90B592C1}" type="presParOf" srcId="{A3146616-BD77-4209-98EB-BCC1AD6EF48A}" destId="{B9EA0FCF-F5A6-4EF5-AD11-1C08EE0AB57E}" srcOrd="1" destOrd="0" presId="urn:microsoft.com/office/officeart/2005/8/layout/vList2"/>
    <dgm:cxn modelId="{C8E3902C-3398-4581-8B0B-1C850FBE8004}" type="presParOf" srcId="{A3146616-BD77-4209-98EB-BCC1AD6EF48A}" destId="{7B45D5EE-7828-467D-8078-0AEFE08883DD}" srcOrd="2" destOrd="0" presId="urn:microsoft.com/office/officeart/2005/8/layout/vList2"/>
    <dgm:cxn modelId="{B012AD5B-F4F6-4C46-94BE-A9CD3A1A9824}" type="presParOf" srcId="{A3146616-BD77-4209-98EB-BCC1AD6EF48A}" destId="{A332E2AF-4B01-4A91-A362-811515D0970C}" srcOrd="3" destOrd="0" presId="urn:microsoft.com/office/officeart/2005/8/layout/vList2"/>
    <dgm:cxn modelId="{82E7710B-A065-4649-A0EF-F7C8A9D04175}" type="presParOf" srcId="{A3146616-BD77-4209-98EB-BCC1AD6EF48A}" destId="{29EEE212-7B31-4005-A851-796184B216E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46DCB2-1BE1-469B-A81C-A551CAA9999F}">
      <dsp:nvSpPr>
        <dsp:cNvPr id="0" name=""/>
        <dsp:cNvSpPr/>
      </dsp:nvSpPr>
      <dsp:spPr>
        <a:xfrm>
          <a:off x="0" y="1140"/>
          <a:ext cx="9717505" cy="1097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ADVOCAY OBJECTIVE 1 : </a:t>
          </a:r>
          <a:r>
            <a:rPr lang="en-US" sz="1700" kern="1200" dirty="0"/>
            <a:t>The </a:t>
          </a:r>
          <a:r>
            <a:rPr lang="en-US" sz="1700" kern="1200" dirty="0" err="1"/>
            <a:t>MoPHP</a:t>
          </a:r>
          <a:r>
            <a:rPr lang="en-US" sz="1700" kern="1200" dirty="0"/>
            <a:t> and other nutrition actors in Yemen promote and scale up a comprehensive nutrition package with the prioritization of both treatment and preventive direct specific nutrition interventions</a:t>
          </a:r>
          <a:endParaRPr lang="en-GB" sz="1700" kern="1200" dirty="0"/>
        </a:p>
      </dsp:txBody>
      <dsp:txXfrm>
        <a:off x="53569" y="54709"/>
        <a:ext cx="9610367" cy="990222"/>
      </dsp:txXfrm>
    </dsp:sp>
    <dsp:sp modelId="{7B45D5EE-7828-467D-8078-0AEFE08883DD}">
      <dsp:nvSpPr>
        <dsp:cNvPr id="0" name=""/>
        <dsp:cNvSpPr/>
      </dsp:nvSpPr>
      <dsp:spPr>
        <a:xfrm>
          <a:off x="0" y="1111677"/>
          <a:ext cx="9717505" cy="1097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ADVOCACY OBJECTIVE 2 :  </a:t>
          </a:r>
          <a:r>
            <a:rPr lang="en-US" sz="1700" kern="1200" dirty="0"/>
            <a:t>The Ministry of Planning and International Cooperation (MOPIC), the </a:t>
          </a:r>
          <a:r>
            <a:rPr lang="en-US" sz="1700" kern="1200" dirty="0" err="1"/>
            <a:t>MoPHP</a:t>
          </a:r>
          <a:r>
            <a:rPr lang="en-US" sz="1700" kern="1200" dirty="0"/>
            <a:t> and the Nutrition Cluster work with relevant ministries and clusters, including those working on health, food security, agriculture, fisheries, WASH and education for the inclusion and effective implementation of nutrition-sensitive objectives in relevant government sectoral policies and cluster plans</a:t>
          </a:r>
          <a:endParaRPr lang="en-GB" sz="1700" kern="1200" dirty="0"/>
        </a:p>
      </dsp:txBody>
      <dsp:txXfrm>
        <a:off x="53569" y="1165246"/>
        <a:ext cx="9610367" cy="990222"/>
      </dsp:txXfrm>
    </dsp:sp>
    <dsp:sp modelId="{29EEE212-7B31-4005-A851-796184B216E6}">
      <dsp:nvSpPr>
        <dsp:cNvPr id="0" name=""/>
        <dsp:cNvSpPr/>
      </dsp:nvSpPr>
      <dsp:spPr>
        <a:xfrm>
          <a:off x="0" y="2222214"/>
          <a:ext cx="9717505" cy="1097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ADVOCACY OBJECTIVE 3 :  </a:t>
          </a:r>
          <a:r>
            <a:rPr lang="en-US" sz="1700" kern="1200" dirty="0"/>
            <a:t>Improved national capacities at all levels for nutrition action</a:t>
          </a:r>
        </a:p>
      </dsp:txBody>
      <dsp:txXfrm>
        <a:off x="53569" y="2275783"/>
        <a:ext cx="9610367" cy="9902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19F39-6E46-4578-85B5-0770AD64E935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54E5E-E332-4470-A463-CDB7E9792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07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454E5E-E332-4470-A463-CDB7E9792F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66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54E5E-E332-4470-A463-CDB7E9792F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11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454E5E-E332-4470-A463-CDB7E9792F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96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454E5E-E332-4470-A463-CDB7E9792F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18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454E5E-E332-4470-A463-CDB7E9792F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7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54E5E-E332-4470-A463-CDB7E9792FE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39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6096-4788-4FFC-8B43-C2BA42F4DE9E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4FEBB-05F0-40DB-B1C9-D145CB9C623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1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6096-4788-4FFC-8B43-C2BA42F4DE9E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4FEBB-05F0-40DB-B1C9-D145CB9C62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88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6096-4788-4FFC-8B43-C2BA42F4DE9E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4FEBB-05F0-40DB-B1C9-D145CB9C62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651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6096-4788-4FFC-8B43-C2BA42F4DE9E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4FEBB-05F0-40DB-B1C9-D145CB9C62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592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6096-4788-4FFC-8B43-C2BA42F4DE9E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4FEBB-05F0-40DB-B1C9-D145CB9C623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523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6096-4788-4FFC-8B43-C2BA42F4DE9E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4FEBB-05F0-40DB-B1C9-D145CB9C62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96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6096-4788-4FFC-8B43-C2BA42F4DE9E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4FEBB-05F0-40DB-B1C9-D145CB9C62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98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6096-4788-4FFC-8B43-C2BA42F4DE9E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4FEBB-05F0-40DB-B1C9-D145CB9C62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99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6096-4788-4FFC-8B43-C2BA42F4DE9E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4FEBB-05F0-40DB-B1C9-D145CB9C62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85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B2B6096-4788-4FFC-8B43-C2BA42F4DE9E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84FEBB-05F0-40DB-B1C9-D145CB9C62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518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6096-4788-4FFC-8B43-C2BA42F4DE9E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4FEBB-05F0-40DB-B1C9-D145CB9C62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40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B2B6096-4788-4FFC-8B43-C2BA42F4DE9E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784FEBB-05F0-40DB-B1C9-D145CB9C623B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699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eliefweb.int/report/yemen/yemen-nutrition-cluster-advocacy-strategy-2018-202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F7DF3-6960-4F8C-8B2C-6C75B850A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5591" y="811312"/>
            <a:ext cx="9628188" cy="2021601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Nutrition Cluster Advocacy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570D54-BFC5-413A-9468-CC1ADD0BC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9812" y="3105750"/>
            <a:ext cx="9144000" cy="991083"/>
          </a:xfrm>
        </p:spPr>
        <p:txBody>
          <a:bodyPr>
            <a:normAutofit/>
          </a:bodyPr>
          <a:lstStyle/>
          <a:p>
            <a:r>
              <a:rPr lang="en-GB" sz="3000" dirty="0"/>
              <a:t>Experiences and lessons Learnt from the Yemen Nutrition Cluster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979F1B-19EA-4186-83C8-62A8203EAD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747" y="4602026"/>
            <a:ext cx="2225233" cy="13031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DD4B534-897A-4DCE-BC2D-9B1FFBF3FF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1504" y="4642507"/>
            <a:ext cx="4832275" cy="112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72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42CBD-2E88-4AAC-9000-F4DBF444B87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83104" y="252663"/>
            <a:ext cx="10058400" cy="90654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Advocacy Strategy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C3118-813D-44F0-A9D4-6619A5977E3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7042" y="1447179"/>
            <a:ext cx="7783513" cy="4355431"/>
          </a:xfrm>
        </p:spPr>
        <p:txBody>
          <a:bodyPr vert="horz" lIns="0" tIns="45720" rIns="0" bIns="45720" rtlCol="0">
            <a:noAutofit/>
          </a:bodyPr>
          <a:lstStyle/>
          <a:p>
            <a:pPr marL="541338" lvl="1" indent="-341313">
              <a:buFont typeface="Arial" panose="020B0604020202020204" pitchFamily="34" charset="0"/>
              <a:buChar char="•"/>
            </a:pPr>
            <a:r>
              <a:rPr lang="en-US" sz="2800" dirty="0"/>
              <a:t>Partners identified need to strengthen advocacy during CCPM &amp; later in 2018 HRP development 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r>
              <a:rPr lang="en-US" sz="2800" dirty="0"/>
              <a:t> added advocacy strategy to HRP/cluster workplan</a:t>
            </a:r>
          </a:p>
          <a:p>
            <a:pPr marL="541338" lvl="1" indent="-341313">
              <a:buFont typeface="Arial" panose="020B0604020202020204" pitchFamily="34" charset="0"/>
              <a:buChar char="•"/>
            </a:pPr>
            <a:r>
              <a:rPr lang="en-US" sz="2800" dirty="0"/>
              <a:t>UNICEF as </a:t>
            </a:r>
            <a:r>
              <a:rPr lang="en-US" sz="2800" dirty="0" err="1"/>
              <a:t>PoLR</a:t>
            </a:r>
            <a:r>
              <a:rPr lang="en-US" sz="2800" dirty="0"/>
              <a:t> agreed to fund</a:t>
            </a:r>
          </a:p>
          <a:p>
            <a:pPr marL="541338" lvl="1" indent="-341313">
              <a:buFont typeface="Arial" panose="020B0604020202020204" pitchFamily="34" charset="0"/>
              <a:buChar char="•"/>
            </a:pPr>
            <a:r>
              <a:rPr lang="en-US" sz="2800" dirty="0"/>
              <a:t>NCC developed draft TOR, reviewed by the SAG, with clear process and outputs</a:t>
            </a:r>
          </a:p>
          <a:p>
            <a:pPr marL="541338" lvl="1" indent="-341313">
              <a:buFont typeface="Arial" panose="020B0604020202020204" pitchFamily="34" charset="0"/>
              <a:buChar char="•"/>
            </a:pPr>
            <a:r>
              <a:rPr lang="en-US" sz="2800" dirty="0"/>
              <a:t>NCC hired a consultant to draft strategy (working remotely)</a:t>
            </a:r>
          </a:p>
          <a:p>
            <a:pPr marL="541338" lvl="1" indent="-341313">
              <a:buFont typeface="Arial" panose="020B0604020202020204" pitchFamily="34" charset="0"/>
              <a:buChar char="•"/>
            </a:pPr>
            <a:r>
              <a:rPr lang="en-US" sz="2800" dirty="0"/>
              <a:t>Initial identification of priorities for advocacy through desk review and interviews</a:t>
            </a: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CC138978-B0C2-40CF-8646-ACE32ADCA6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90548" y="2173085"/>
            <a:ext cx="2903620" cy="2903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234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EE8A9-D758-4779-BA8E-AF9D3D58166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5011" y="1160880"/>
            <a:ext cx="11345778" cy="5155699"/>
          </a:xfrm>
        </p:spPr>
        <p:txBody>
          <a:bodyPr>
            <a:noAutofit/>
          </a:bodyPr>
          <a:lstStyle/>
          <a:p>
            <a:pPr marL="541338" lvl="1" indent="-341313">
              <a:buFont typeface="Arial" panose="020B0604020202020204" pitchFamily="34" charset="0"/>
              <a:buChar char="•"/>
            </a:pPr>
            <a:r>
              <a:rPr lang="en-US" sz="2700" dirty="0"/>
              <a:t>Online survey to gather views of NC partners on key priorities for advocacy, key stakeholders &amp; opportunities for advocacy</a:t>
            </a:r>
          </a:p>
          <a:p>
            <a:pPr marL="541338" lvl="1" indent="-341313">
              <a:buFont typeface="Arial" panose="020B0604020202020204" pitchFamily="34" charset="0"/>
              <a:buChar char="•"/>
            </a:pPr>
            <a:r>
              <a:rPr lang="en-US" sz="2700" dirty="0"/>
              <a:t>First draft of Advocacy Strategy developed by consultant, with input from the SAG</a:t>
            </a:r>
          </a:p>
          <a:p>
            <a:pPr marL="541338" lvl="1" indent="-341313">
              <a:buFont typeface="Arial" panose="020B0604020202020204" pitchFamily="34" charset="0"/>
              <a:buChar char="•"/>
            </a:pPr>
            <a:r>
              <a:rPr lang="en-US" sz="2700" dirty="0"/>
              <a:t>Draft strategy reviewed at the workshop with Cluster partners</a:t>
            </a:r>
          </a:p>
          <a:p>
            <a:pPr marL="541338" lvl="1" indent="-341313">
              <a:buFont typeface="Arial" panose="020B0604020202020204" pitchFamily="34" charset="0"/>
              <a:buChar char="•"/>
            </a:pPr>
            <a:r>
              <a:rPr lang="en-US" sz="2700" dirty="0"/>
              <a:t>Final version validated with SAG &amp; Cluster partners</a:t>
            </a:r>
          </a:p>
          <a:p>
            <a:pPr marL="541338" lvl="1" indent="-341313">
              <a:buFont typeface="Arial" panose="020B0604020202020204" pitchFamily="34" charset="0"/>
              <a:buChar char="•"/>
            </a:pPr>
            <a:r>
              <a:rPr lang="en-US" sz="2700" dirty="0"/>
              <a:t>Development of Advocacy Action Plan based on strategy &amp; workshop</a:t>
            </a:r>
          </a:p>
          <a:p>
            <a:pPr marL="541338" lvl="1" indent="-341313">
              <a:buFont typeface="Arial" panose="020B0604020202020204" pitchFamily="34" charset="0"/>
              <a:buChar char="•"/>
            </a:pPr>
            <a:r>
              <a:rPr lang="en-US" sz="2700" dirty="0"/>
              <a:t>SAG leading on Advocacy Strategy implementation – agreed to add standing agenda item on advocacy to all SAG meetings</a:t>
            </a:r>
          </a:p>
          <a:p>
            <a:pPr marL="360363" indent="-360363"/>
            <a:r>
              <a:rPr lang="en-US" sz="26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</a:rPr>
              <a:t>Conducting interviews, online advocacy survey &amp; an advocacy workshop were key steps in ensuring advocacy strategy reflected views of cluster partners and was relevant to their work &amp; priorities</a:t>
            </a:r>
            <a:endParaRPr lang="en-GB" sz="2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7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C3709FF-23EC-42A9-A012-CB19FEEBBF1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41128" y="236871"/>
            <a:ext cx="10515600" cy="785813"/>
          </a:xfrm>
        </p:spPr>
        <p:txBody>
          <a:bodyPr/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Advocacy Strategy Development Process</a:t>
            </a:r>
          </a:p>
        </p:txBody>
      </p:sp>
    </p:spTree>
    <p:extLst>
      <p:ext uri="{BB962C8B-B14F-4D97-AF65-F5344CB8AC3E}">
        <p14:creationId xmlns:p14="http://schemas.microsoft.com/office/powerpoint/2010/main" val="4066343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42CBD-2E88-4AAC-9000-F4DBF444B87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51021" y="288758"/>
            <a:ext cx="10058400" cy="83435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2018-2020 Advocacy Strategy objectives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4C6545-CFBC-4FB6-AAD7-6F24720EA834}"/>
              </a:ext>
            </a:extLst>
          </p:cNvPr>
          <p:cNvSpPr txBox="1"/>
          <p:nvPr/>
        </p:nvSpPr>
        <p:spPr>
          <a:xfrm>
            <a:off x="1151021" y="1251284"/>
            <a:ext cx="9773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GOAL: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To support the implementation of the nutrition cluster strategic objectives in Yemen tackling identified challenges to respond to the nutritional needs of emergency-affected population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1D21AB4F-0CC2-4623-A275-729660B738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094199"/>
              </p:ext>
            </p:extLst>
          </p:nvPr>
        </p:nvGraphicFramePr>
        <p:xfrm>
          <a:off x="1151020" y="2153652"/>
          <a:ext cx="9717505" cy="3320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1EF26370-D2A9-46DB-BC16-566452786D3A}"/>
              </a:ext>
            </a:extLst>
          </p:cNvPr>
          <p:cNvSpPr txBox="1"/>
          <p:nvPr/>
        </p:nvSpPr>
        <p:spPr>
          <a:xfrm>
            <a:off x="1339514" y="5730405"/>
            <a:ext cx="9103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Each objective has associated results, opportunities, milestones, core messages and targets</a:t>
            </a:r>
          </a:p>
        </p:txBody>
      </p:sp>
    </p:spTree>
    <p:extLst>
      <p:ext uri="{BB962C8B-B14F-4D97-AF65-F5344CB8AC3E}">
        <p14:creationId xmlns:p14="http://schemas.microsoft.com/office/powerpoint/2010/main" val="2790507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B9057-F5C8-4E93-AF86-D80EA3C070D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59468" y="599782"/>
            <a:ext cx="11073063" cy="950912"/>
          </a:xfrm>
        </p:spPr>
        <p:txBody>
          <a:bodyPr>
            <a:noAutofit/>
          </a:bodyPr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Key challenges in the development process - how were they addressed?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43A33-60AC-4848-88DD-2D0448381BF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6936" y="1859505"/>
            <a:ext cx="11478127" cy="4023937"/>
          </a:xfrm>
        </p:spPr>
        <p:txBody>
          <a:bodyPr>
            <a:normAutofit/>
          </a:bodyPr>
          <a:lstStyle/>
          <a:p>
            <a:pPr marL="360363" indent="-276225">
              <a:buFont typeface="Arial" panose="020B0604020202020204" pitchFamily="34" charset="0"/>
              <a:buChar char="•"/>
            </a:pPr>
            <a:r>
              <a:rPr lang="en-GB" sz="2800" dirty="0"/>
              <a:t>No technical expertise on advocacy in country – selection of a consultant with good understanding of both nutrition &amp; advocacy</a:t>
            </a:r>
          </a:p>
          <a:p>
            <a:pPr marL="360363" indent="-276225">
              <a:buFont typeface="Arial" panose="020B0604020202020204" pitchFamily="34" charset="0"/>
              <a:buChar char="•"/>
            </a:pPr>
            <a:r>
              <a:rPr lang="en-GB" sz="2800" dirty="0"/>
              <a:t>No possibility for a consultant to travel to Yemen – all work was done remotely, with monthly reports on progress and SAG calls</a:t>
            </a:r>
          </a:p>
          <a:p>
            <a:pPr marL="360363" indent="-276225">
              <a:buFont typeface="Arial" panose="020B0604020202020204" pitchFamily="34" charset="0"/>
              <a:buChar char="•"/>
            </a:pPr>
            <a:r>
              <a:rPr lang="en-GB" sz="2800" dirty="0"/>
              <a:t>Lack of time by partners/SAG with other priorities – NCC follow-up and leadership</a:t>
            </a:r>
          </a:p>
          <a:p>
            <a:pPr marL="360363" indent="-276225">
              <a:buFont typeface="Arial" panose="020B0604020202020204" pitchFamily="34" charset="0"/>
              <a:buChar char="•"/>
            </a:pPr>
            <a:r>
              <a:rPr lang="en-GB" sz="2800" dirty="0" err="1"/>
              <a:t>MoPHP</a:t>
            </a:r>
            <a:r>
              <a:rPr lang="en-GB" sz="2800" dirty="0"/>
              <a:t> involvement – advocacy by the NCC</a:t>
            </a:r>
          </a:p>
          <a:p>
            <a:pPr marL="360363" indent="-276225">
              <a:buFont typeface="Arial" panose="020B0604020202020204" pitchFamily="34" charset="0"/>
              <a:buChar char="•"/>
            </a:pPr>
            <a:r>
              <a:rPr lang="en-GB" sz="2800" dirty="0"/>
              <a:t>SUN Secretariat key partner for advocacy - involvement by the NCC</a:t>
            </a:r>
            <a:r>
              <a:rPr lang="en-GB" sz="2800" dirty="0">
                <a:solidFill>
                  <a:schemeClr val="bg2">
                    <a:lumMod val="50000"/>
                  </a:schemeClr>
                </a:solidFill>
              </a:rPr>
              <a:t>  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8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DBEAD-5BEE-40FA-A7A2-6DC9A8D3193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46237" y="228599"/>
            <a:ext cx="7279816" cy="87070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Update on implementation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83BD1F8-FEB2-4AFC-97D4-EACBB98269D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76996073"/>
              </p:ext>
            </p:extLst>
          </p:nvPr>
        </p:nvGraphicFramePr>
        <p:xfrm>
          <a:off x="220133" y="1531887"/>
          <a:ext cx="11751733" cy="4504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4730">
                  <a:extLst>
                    <a:ext uri="{9D8B030D-6E8A-4147-A177-3AD203B41FA5}">
                      <a16:colId xmlns:a16="http://schemas.microsoft.com/office/drawing/2014/main" val="478571967"/>
                    </a:ext>
                  </a:extLst>
                </a:gridCol>
                <a:gridCol w="1167063">
                  <a:extLst>
                    <a:ext uri="{9D8B030D-6E8A-4147-A177-3AD203B41FA5}">
                      <a16:colId xmlns:a16="http://schemas.microsoft.com/office/drawing/2014/main" val="329090994"/>
                    </a:ext>
                  </a:extLst>
                </a:gridCol>
                <a:gridCol w="4379940">
                  <a:extLst>
                    <a:ext uri="{9D8B030D-6E8A-4147-A177-3AD203B41FA5}">
                      <a16:colId xmlns:a16="http://schemas.microsoft.com/office/drawing/2014/main" val="17012458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Planned advocacy activity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Timeline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Implementation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36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indent="0"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Develop a three year scale up plan, agreed with the partners and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MoPHP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+mn-lt"/>
                        </a:rPr>
                        <a:t>Dec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+mn-lt"/>
                        </a:rPr>
                        <a:t>In pipeline... One of the pilot by the NCCT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920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4138" indent="0"/>
                      <a:r>
                        <a:rPr lang="en-US" sz="1800" b="0" dirty="0">
                          <a:latin typeface="+mn-lt"/>
                        </a:rPr>
                        <a:t>Develop PPT CMAM and lobbying by conducting coordination meetings with </a:t>
                      </a:r>
                      <a:r>
                        <a:rPr lang="en-US" sz="1800" b="0" dirty="0" err="1">
                          <a:latin typeface="+mn-lt"/>
                        </a:rPr>
                        <a:t>MoPHP</a:t>
                      </a:r>
                      <a:r>
                        <a:rPr lang="en-US" sz="1800" b="0" dirty="0">
                          <a:latin typeface="+mn-lt"/>
                        </a:rPr>
                        <a:t>, related UN agencies, partners, and nutrition cluster to scale up CMAM for children U5 and PLW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+mn-lt"/>
                        </a:rPr>
                        <a:t> Ongoing - High level meetings have been held with MOPHP  including the Minister by the cluster as part of the 2019 HRP and individually by UNICEF and WFP.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64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indent="0" algn="l" rtl="0" fontAlgn="b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Discussions with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MoPHP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towards full nutrition services to be free of charge, including TFC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+mn-lt"/>
                        </a:rPr>
                        <a:t>Done. At least in TFCs supported by WHO and UNICEF all the TFC services are free of charge.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663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indent="0"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Follow up with SAG and Nutrition Cluster partners to finalize SBC strategy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+mn-lt"/>
                        </a:rPr>
                        <a:t>Sept-Oct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+mn-lt"/>
                        </a:rPr>
                        <a:t>Finalized in December 2018. SBC submitted to the MOPHP for endorsement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764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indent="0"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Lobbying the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MoPHP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Nutrition Department to work in coordination with health authorities in the country for endorsement of nutrition and IYCF strategies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+mn-lt"/>
                        </a:rPr>
                        <a:t>Done. A number of guidelines including IYCF have been lined up for MOPHP endorsement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005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183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DBEAD-5BEE-40FA-A7A2-6DC9A8D3193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406317" y="192505"/>
            <a:ext cx="7844590" cy="84664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Update on implementation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83BD1F8-FEB2-4AFC-97D4-EACBB98269D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96411416"/>
              </p:ext>
            </p:extLst>
          </p:nvPr>
        </p:nvGraphicFramePr>
        <p:xfrm>
          <a:off x="220133" y="1691106"/>
          <a:ext cx="11751733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1730">
                  <a:extLst>
                    <a:ext uri="{9D8B030D-6E8A-4147-A177-3AD203B41FA5}">
                      <a16:colId xmlns:a16="http://schemas.microsoft.com/office/drawing/2014/main" val="478571967"/>
                    </a:ext>
                  </a:extLst>
                </a:gridCol>
                <a:gridCol w="1407695">
                  <a:extLst>
                    <a:ext uri="{9D8B030D-6E8A-4147-A177-3AD203B41FA5}">
                      <a16:colId xmlns:a16="http://schemas.microsoft.com/office/drawing/2014/main" val="329090994"/>
                    </a:ext>
                  </a:extLst>
                </a:gridCol>
                <a:gridCol w="5282308">
                  <a:extLst>
                    <a:ext uri="{9D8B030D-6E8A-4147-A177-3AD203B41FA5}">
                      <a16:colId xmlns:a16="http://schemas.microsoft.com/office/drawing/2014/main" val="17012458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 Planned advocacy activity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 Timeline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Implementation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36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4138" indent="0"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Lobbying to donors/Humanitarian Coordinator for fundraising efforts to support scale up in line with YHRP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2018-2020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This was done considerably as part of the HRP scale up - both WFP and UNICEF and WHO has agreed to scale up nutrition responses  including targeting and geographical coverage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920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4138" indent="0"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Conduct workshops among stakeholders and partners to introduce them to the new incentives guideline to ensure all partners follow 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This was done- during the cluster meetings one of the agenda.  Discussion are going with MOPHP to develop incentives rates for CHVs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645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4138" indent="0"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Influence SUN to develop and widely disseminate an advocacy paper on problems and gaps in funding to influence selected donors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The paper has not been developed, but there cluster is has established good working relationship with the SUN secretariat- we need to take advantage.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663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649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5BFA1-D17A-4F61-890A-D5A7A0ABB22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33600" y="239211"/>
            <a:ext cx="7924800" cy="887412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Next steps and future priorities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7EC68A-4457-4825-AA71-C84378A791DC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26582314"/>
              </p:ext>
            </p:extLst>
          </p:nvPr>
        </p:nvGraphicFramePr>
        <p:xfrm>
          <a:off x="601578" y="1502527"/>
          <a:ext cx="10611853" cy="4278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1853">
                  <a:extLst>
                    <a:ext uri="{9D8B030D-6E8A-4147-A177-3AD203B41FA5}">
                      <a16:colId xmlns:a16="http://schemas.microsoft.com/office/drawing/2014/main" val="2606801671"/>
                    </a:ext>
                  </a:extLst>
                </a:gridCol>
              </a:tblGrid>
              <a:tr h="64997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000" dirty="0"/>
                        <a:t>Next steps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49797"/>
                  </a:ext>
                </a:extLst>
              </a:tr>
              <a:tr h="8537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dirty="0"/>
                        <a:t>1. Implementation of the pending activities in the advocacy strategy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941736"/>
                  </a:ext>
                </a:extLst>
              </a:tr>
              <a:tr h="8132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2. Optimizing the good working relationship with the MOPHP (there is new leadership) to finalize and endorse a number of pending guidelines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614897"/>
                  </a:ext>
                </a:extLst>
              </a:tr>
              <a:tr h="9808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3.  Linking emergency and development nutrition activities through the SUN movement secretariat  including implementation of nutrition day in Yemen.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728792"/>
                  </a:ext>
                </a:extLst>
              </a:tr>
              <a:tr h="9808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4. Workshop to orient stakeholders on breastfeeding legislation and international code of marketing BMS and initiating and scaling up breastmilk substitutes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29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187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B99BA-E26F-4A33-A692-196158D16C9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490537" y="360947"/>
            <a:ext cx="7411453" cy="89451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Helpful tools and documents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84E31-EC31-4AA9-82CF-BCE8407AB7A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342" y="1367922"/>
            <a:ext cx="11169316" cy="4635835"/>
          </a:xfrm>
        </p:spPr>
        <p:txBody>
          <a:bodyPr>
            <a:noAutofit/>
          </a:bodyPr>
          <a:lstStyle/>
          <a:p>
            <a:pPr marL="444500" indent="-444500">
              <a:buFont typeface="Wingdings" panose="05000000000000000000" pitchFamily="2" charset="2"/>
              <a:buChar char="Ø"/>
            </a:pPr>
            <a:r>
              <a:rPr lang="en-US" sz="2800" dirty="0"/>
              <a:t>2018 – 2020 Yemen Nutrition Cluster Advocacy Strategy (</a:t>
            </a:r>
            <a:r>
              <a:rPr lang="en-US" sz="2800" dirty="0">
                <a:hlinkClick r:id="rId2"/>
              </a:rPr>
              <a:t>https://reliefweb.int/report/yemen/yemen-nutrition-cluster-advocacy-strategy-2018-2020</a:t>
            </a:r>
            <a:r>
              <a:rPr lang="en-US" sz="2800" dirty="0"/>
              <a:t>) </a:t>
            </a:r>
          </a:p>
          <a:p>
            <a:pPr marL="444500" indent="-444500">
              <a:buFont typeface="Wingdings" panose="05000000000000000000" pitchFamily="2" charset="2"/>
              <a:buChar char="Ø"/>
            </a:pPr>
            <a:r>
              <a:rPr lang="en-US" sz="2800" dirty="0"/>
              <a:t>2018 – 2020 Yemen Nutrition Cluster Advocacy Action Plan</a:t>
            </a:r>
          </a:p>
          <a:p>
            <a:pPr marL="444500" indent="-444500">
              <a:buFont typeface="Wingdings" panose="05000000000000000000" pitchFamily="2" charset="2"/>
              <a:buChar char="Ø"/>
            </a:pPr>
            <a:r>
              <a:rPr lang="en-US" sz="2800" dirty="0" err="1"/>
              <a:t>ToR</a:t>
            </a:r>
            <a:r>
              <a:rPr lang="en-US" sz="2800" dirty="0"/>
              <a:t> for consultant to develop advocacy strategy</a:t>
            </a:r>
          </a:p>
          <a:p>
            <a:pPr marL="444500" indent="-444500">
              <a:buFont typeface="Wingdings" panose="05000000000000000000" pitchFamily="2" charset="2"/>
              <a:buChar char="Ø"/>
            </a:pPr>
            <a:r>
              <a:rPr lang="en-US" sz="2800" dirty="0"/>
              <a:t>Presentation for the partners’ advocacy workshop</a:t>
            </a:r>
          </a:p>
          <a:p>
            <a:pPr marL="444500" indent="-444500">
              <a:buFont typeface="Wingdings" panose="05000000000000000000" pitchFamily="2" charset="2"/>
              <a:buChar char="Ø"/>
            </a:pPr>
            <a:r>
              <a:rPr lang="en-US" sz="2800" dirty="0"/>
              <a:t>Advocacy Calendar</a:t>
            </a:r>
          </a:p>
          <a:p>
            <a:pPr marL="444500" indent="-444500">
              <a:buFont typeface="Wingdings" panose="05000000000000000000" pitchFamily="2" charset="2"/>
              <a:buChar char="Ø"/>
            </a:pPr>
            <a:r>
              <a:rPr lang="en-US" sz="2800" dirty="0"/>
              <a:t>Advocacy Activities Tracker</a:t>
            </a:r>
          </a:p>
          <a:p>
            <a:pPr marL="444500" indent="-444500">
              <a:buFont typeface="Wingdings" panose="05000000000000000000" pitchFamily="2" charset="2"/>
              <a:buChar char="Ø"/>
            </a:pPr>
            <a:r>
              <a:rPr lang="en-US" sz="2800" dirty="0"/>
              <a:t>Advocacy Impact Reporting Tool</a:t>
            </a:r>
          </a:p>
        </p:txBody>
      </p:sp>
    </p:spTree>
    <p:extLst>
      <p:ext uri="{BB962C8B-B14F-4D97-AF65-F5344CB8AC3E}">
        <p14:creationId xmlns:p14="http://schemas.microsoft.com/office/powerpoint/2010/main" val="43310671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927</Words>
  <Application>Microsoft Office PowerPoint</Application>
  <PresentationFormat>Widescreen</PresentationFormat>
  <Paragraphs>75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Retrospect</vt:lpstr>
      <vt:lpstr>Nutrition Cluster Advocacy</vt:lpstr>
      <vt:lpstr>Advocacy Strategy Development Process</vt:lpstr>
      <vt:lpstr>Advocacy Strategy Development Process</vt:lpstr>
      <vt:lpstr>2018-2020 Advocacy Strategy objectives</vt:lpstr>
      <vt:lpstr>Key challenges in the development process - how were they addressed?</vt:lpstr>
      <vt:lpstr>Update on implementation </vt:lpstr>
      <vt:lpstr>Update on implementation </vt:lpstr>
      <vt:lpstr>Next steps and future priorities</vt:lpstr>
      <vt:lpstr>Helpful tools and documents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 Cluster Advocacy</dc:title>
  <dc:creator>Angeline Grant</dc:creator>
  <cp:lastModifiedBy>Angeline Grant</cp:lastModifiedBy>
  <cp:revision>1</cp:revision>
  <dcterms:created xsi:type="dcterms:W3CDTF">2019-02-27T09:03:11Z</dcterms:created>
  <dcterms:modified xsi:type="dcterms:W3CDTF">2019-03-05T14:40:43Z</dcterms:modified>
</cp:coreProperties>
</file>