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93D"/>
    <a:srgbClr val="808285"/>
    <a:srgbClr val="D1D2D3"/>
    <a:srgbClr val="0099FF"/>
    <a:srgbClr val="FF0066"/>
    <a:srgbClr val="C6EBFB"/>
    <a:srgbClr val="43C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60"/>
  </p:normalViewPr>
  <p:slideViewPr>
    <p:cSldViewPr snapToGrid="0" snapToObjects="1">
      <p:cViewPr varScale="1">
        <p:scale>
          <a:sx n="80" d="100"/>
          <a:sy n="80" d="100"/>
        </p:scale>
        <p:origin x="30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73E9C-76D8-4F40-8590-EE8FC57C48BF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25A7C-9172-DE42-B086-72E6AF15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2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5A7C-9172-DE42-B086-72E6AF15F3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5A7C-9172-DE42-B086-72E6AF15F3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1A42-0C90-C94B-91B7-EB31D489CE2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066-5DBC-6E49-8A84-35B8D55AF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1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1A42-0C90-C94B-91B7-EB31D489CE2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066-5DBC-6E49-8A84-35B8D55AF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2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1A42-0C90-C94B-91B7-EB31D489CE2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066-5DBC-6E49-8A84-35B8D55AF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0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1A42-0C90-C94B-91B7-EB31D489CE2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066-5DBC-6E49-8A84-35B8D55AF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0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1A42-0C90-C94B-91B7-EB31D489CE2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066-5DBC-6E49-8A84-35B8D55AF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1A42-0C90-C94B-91B7-EB31D489CE2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066-5DBC-6E49-8A84-35B8D55AF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1A42-0C90-C94B-91B7-EB31D489CE2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066-5DBC-6E49-8A84-35B8D55AF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4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1A42-0C90-C94B-91B7-EB31D489CE2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066-5DBC-6E49-8A84-35B8D55AF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7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1A42-0C90-C94B-91B7-EB31D489CE2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066-5DBC-6E49-8A84-35B8D55AF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1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1A42-0C90-C94B-91B7-EB31D489CE2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066-5DBC-6E49-8A84-35B8D55AF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0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1A42-0C90-C94B-91B7-EB31D489CE2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066-5DBC-6E49-8A84-35B8D55AF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0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01A42-0C90-C94B-91B7-EB31D489CE2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B8066-5DBC-6E49-8A84-35B8D55AF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1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nutritioncluster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2" y="574365"/>
            <a:ext cx="6460273" cy="3477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863" y="297365"/>
            <a:ext cx="6460273" cy="276999"/>
          </a:xfrm>
          <a:prstGeom prst="rect">
            <a:avLst/>
          </a:prstGeom>
          <a:solidFill>
            <a:srgbClr val="95C93D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[Country] Nutrition Cluster Fact Sheet -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0505" y="101600"/>
            <a:ext cx="1418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Arial" charset="0"/>
                <a:ea typeface="Arial" charset="0"/>
                <a:cs typeface="Arial" charset="0"/>
              </a:rPr>
              <a:t>June 2019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586702" y="3302284"/>
            <a:ext cx="14180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charset="0"/>
                <a:ea typeface="Arial" charset="0"/>
                <a:cs typeface="Arial" charset="0"/>
              </a:rPr>
              <a:t>© PHOTO CREDIT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9791" y="4125951"/>
            <a:ext cx="2802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Overview and Background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9791" y="4433727"/>
            <a:ext cx="4203986" cy="5393031"/>
          </a:xfrm>
          <a:prstGeom prst="rect">
            <a:avLst/>
          </a:prstGeom>
          <a:noFill/>
        </p:spPr>
        <p:txBody>
          <a:bodyPr wrap="square" numCol="2" spcCol="180000" rtlCol="0">
            <a:noAutofit/>
          </a:bodyPr>
          <a:lstStyle/>
          <a:p>
            <a:r>
              <a:rPr lang="en-US" sz="900" dirty="0"/>
              <a:t>Nam </a:t>
            </a:r>
            <a:r>
              <a:rPr lang="en-US" sz="900" dirty="0" err="1"/>
              <a:t>nullam</a:t>
            </a:r>
            <a:r>
              <a:rPr lang="en-US" sz="900" dirty="0"/>
              <a:t> </a:t>
            </a:r>
            <a:r>
              <a:rPr lang="en-US" sz="900" dirty="0" err="1"/>
              <a:t>partiendo</a:t>
            </a:r>
            <a:r>
              <a:rPr lang="en-US" sz="900" dirty="0"/>
              <a:t> </a:t>
            </a:r>
            <a:r>
              <a:rPr lang="en-US" sz="900" dirty="0" err="1"/>
              <a:t>expetendis</a:t>
            </a:r>
            <a:r>
              <a:rPr lang="en-US" sz="900" dirty="0"/>
              <a:t> in, no qui </a:t>
            </a:r>
            <a:r>
              <a:rPr lang="en-US" sz="900" dirty="0" err="1"/>
              <a:t>nostro</a:t>
            </a:r>
            <a:r>
              <a:rPr lang="en-US" sz="900" dirty="0"/>
              <a:t> </a:t>
            </a:r>
            <a:r>
              <a:rPr lang="en-US" sz="900" dirty="0" err="1"/>
              <a:t>ceteros</a:t>
            </a:r>
            <a:r>
              <a:rPr lang="en-US" sz="900" dirty="0"/>
              <a:t> </a:t>
            </a:r>
            <a:r>
              <a:rPr lang="en-US" sz="900" dirty="0" err="1"/>
              <a:t>forensibus</a:t>
            </a:r>
            <a:r>
              <a:rPr lang="en-US" sz="900" dirty="0"/>
              <a:t>, </a:t>
            </a:r>
            <a:r>
              <a:rPr lang="en-US" sz="900" dirty="0" err="1"/>
              <a:t>nullam</a:t>
            </a:r>
            <a:r>
              <a:rPr lang="en-US" sz="900" dirty="0"/>
              <a:t> </a:t>
            </a:r>
            <a:r>
              <a:rPr lang="en-US" sz="900" dirty="0" err="1"/>
              <a:t>graeci</a:t>
            </a:r>
            <a:r>
              <a:rPr lang="en-US" sz="900" dirty="0"/>
              <a:t> </a:t>
            </a:r>
            <a:r>
              <a:rPr lang="en-US" sz="900" dirty="0" err="1"/>
              <a:t>evertitur</a:t>
            </a:r>
            <a:r>
              <a:rPr lang="en-US" sz="900" dirty="0"/>
              <a:t> </a:t>
            </a:r>
            <a:r>
              <a:rPr lang="en-US" sz="900" dirty="0" err="1"/>
              <a:t>eum</a:t>
            </a:r>
            <a:r>
              <a:rPr lang="en-US" sz="900" dirty="0"/>
              <a:t> ea. Ne </a:t>
            </a:r>
            <a:r>
              <a:rPr lang="en-US" sz="900" dirty="0" err="1"/>
              <a:t>vel</a:t>
            </a:r>
            <a:r>
              <a:rPr lang="en-US" sz="900" dirty="0"/>
              <a:t> </a:t>
            </a:r>
            <a:r>
              <a:rPr lang="en-US" sz="900" dirty="0" err="1"/>
              <a:t>ullum</a:t>
            </a:r>
            <a:r>
              <a:rPr lang="en-US" sz="900" dirty="0"/>
              <a:t> </a:t>
            </a:r>
            <a:r>
              <a:rPr lang="en-US" sz="900" dirty="0" err="1"/>
              <a:t>vidisse</a:t>
            </a:r>
            <a:r>
              <a:rPr lang="en-US" sz="900" dirty="0"/>
              <a:t> </a:t>
            </a:r>
            <a:r>
              <a:rPr lang="en-US" sz="900" dirty="0" err="1"/>
              <a:t>facilis</a:t>
            </a:r>
            <a:r>
              <a:rPr lang="en-US" sz="900" dirty="0"/>
              <a:t>, </a:t>
            </a:r>
            <a:r>
              <a:rPr lang="en-US" sz="900" dirty="0" err="1"/>
              <a:t>ipsum</a:t>
            </a:r>
            <a:r>
              <a:rPr lang="en-US" sz="900" dirty="0"/>
              <a:t> </a:t>
            </a:r>
            <a:r>
              <a:rPr lang="en-US" sz="900" dirty="0" err="1"/>
              <a:t>molestie</a:t>
            </a:r>
            <a:r>
              <a:rPr lang="en-US" sz="900" dirty="0"/>
              <a:t> </a:t>
            </a:r>
            <a:r>
              <a:rPr lang="en-US" sz="900" dirty="0" err="1"/>
              <a:t>dissentiet</a:t>
            </a:r>
            <a:r>
              <a:rPr lang="en-US" sz="900" dirty="0"/>
              <a:t> in his. </a:t>
            </a:r>
            <a:r>
              <a:rPr lang="en-US" sz="900" dirty="0" err="1"/>
              <a:t>Vix</a:t>
            </a:r>
            <a:r>
              <a:rPr lang="en-US" sz="900" dirty="0"/>
              <a:t> </a:t>
            </a:r>
            <a:r>
              <a:rPr lang="en-US" sz="900" dirty="0" err="1"/>
              <a:t>quem</a:t>
            </a:r>
            <a:r>
              <a:rPr lang="en-US" sz="900" dirty="0"/>
              <a:t> semper an. </a:t>
            </a:r>
            <a:r>
              <a:rPr lang="en-US" sz="900" dirty="0" err="1"/>
              <a:t>Adversarium</a:t>
            </a:r>
            <a:r>
              <a:rPr lang="en-US" sz="900" dirty="0"/>
              <a:t> </a:t>
            </a:r>
            <a:r>
              <a:rPr lang="en-US" sz="900" dirty="0" err="1"/>
              <a:t>neglegentur</a:t>
            </a:r>
            <a:r>
              <a:rPr lang="en-US" sz="900" dirty="0"/>
              <a:t> quo et, ex </a:t>
            </a:r>
            <a:r>
              <a:rPr lang="en-US" sz="900" dirty="0" err="1"/>
              <a:t>mei</a:t>
            </a:r>
            <a:r>
              <a:rPr lang="en-US" sz="900" dirty="0"/>
              <a:t> </a:t>
            </a:r>
            <a:r>
              <a:rPr lang="en-US" sz="900" dirty="0" err="1"/>
              <a:t>iudico</a:t>
            </a:r>
            <a:r>
              <a:rPr lang="en-US" sz="900" dirty="0"/>
              <a:t> </a:t>
            </a:r>
            <a:r>
              <a:rPr lang="en-US" sz="900" dirty="0" err="1"/>
              <a:t>integre</a:t>
            </a:r>
            <a:r>
              <a:rPr lang="en-US" sz="900" dirty="0"/>
              <a:t> </a:t>
            </a:r>
            <a:r>
              <a:rPr lang="en-US" sz="900" dirty="0" err="1"/>
              <a:t>legendos</a:t>
            </a:r>
            <a:r>
              <a:rPr lang="en-US" sz="900" dirty="0"/>
              <a:t>. </a:t>
            </a:r>
            <a:r>
              <a:rPr lang="en-US" sz="900" dirty="0" err="1"/>
              <a:t>Possim</a:t>
            </a:r>
            <a:r>
              <a:rPr lang="en-US" sz="900" dirty="0"/>
              <a:t> </a:t>
            </a:r>
            <a:r>
              <a:rPr lang="en-US" sz="900" dirty="0" err="1"/>
              <a:t>suscipit</a:t>
            </a:r>
            <a:r>
              <a:rPr lang="en-US" sz="900" dirty="0"/>
              <a:t> </a:t>
            </a:r>
            <a:r>
              <a:rPr lang="en-US" sz="900" dirty="0" err="1"/>
              <a:t>electram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mel</a:t>
            </a:r>
            <a:r>
              <a:rPr lang="en-US" sz="900" dirty="0"/>
              <a:t>, et </a:t>
            </a:r>
            <a:r>
              <a:rPr lang="en-US" sz="900" dirty="0" err="1"/>
              <a:t>ius</a:t>
            </a:r>
            <a:r>
              <a:rPr lang="en-US" sz="900" dirty="0"/>
              <a:t> </a:t>
            </a:r>
            <a:r>
              <a:rPr lang="en-US" sz="900" dirty="0" err="1"/>
              <a:t>albucius</a:t>
            </a:r>
            <a:r>
              <a:rPr lang="en-US" sz="900" dirty="0"/>
              <a:t> </a:t>
            </a:r>
            <a:r>
              <a:rPr lang="en-US" sz="900" dirty="0" err="1"/>
              <a:t>lobortis</a:t>
            </a:r>
            <a:r>
              <a:rPr lang="en-US" sz="900" dirty="0"/>
              <a:t>.</a:t>
            </a:r>
          </a:p>
          <a:p>
            <a:endParaRPr lang="en-US" sz="900" dirty="0"/>
          </a:p>
          <a:p>
            <a:r>
              <a:rPr lang="en-US" sz="900" dirty="0"/>
              <a:t>Cu </a:t>
            </a:r>
            <a:r>
              <a:rPr lang="en-US" sz="900" dirty="0" err="1"/>
              <a:t>malorum</a:t>
            </a:r>
            <a:r>
              <a:rPr lang="en-US" sz="900" dirty="0"/>
              <a:t> </a:t>
            </a:r>
            <a:r>
              <a:rPr lang="en-US" sz="900" dirty="0" err="1"/>
              <a:t>tincidunt</a:t>
            </a:r>
            <a:r>
              <a:rPr lang="en-US" sz="900" dirty="0"/>
              <a:t> </a:t>
            </a:r>
            <a:r>
              <a:rPr lang="en-US" sz="900" dirty="0" err="1"/>
              <a:t>usu</a:t>
            </a:r>
            <a:r>
              <a:rPr lang="en-US" sz="900" dirty="0"/>
              <a:t>, vim </a:t>
            </a:r>
            <a:r>
              <a:rPr lang="en-US" sz="900" dirty="0" err="1"/>
              <a:t>posidonium</a:t>
            </a:r>
            <a:r>
              <a:rPr lang="en-US" sz="900" dirty="0"/>
              <a:t> </a:t>
            </a:r>
            <a:r>
              <a:rPr lang="en-US" sz="900" dirty="0" err="1"/>
              <a:t>consequuntur</a:t>
            </a:r>
            <a:r>
              <a:rPr lang="en-US" sz="900" dirty="0"/>
              <a:t> ne, sit </a:t>
            </a:r>
            <a:r>
              <a:rPr lang="en-US" sz="900" dirty="0" err="1"/>
              <a:t>suavitate</a:t>
            </a:r>
            <a:r>
              <a:rPr lang="en-US" sz="900" dirty="0"/>
              <a:t> </a:t>
            </a:r>
            <a:r>
              <a:rPr lang="en-US" sz="900" dirty="0" err="1"/>
              <a:t>neglegentur</a:t>
            </a:r>
            <a:r>
              <a:rPr lang="en-US" sz="900" dirty="0"/>
              <a:t> ad. </a:t>
            </a:r>
            <a:r>
              <a:rPr lang="en-US" sz="900" dirty="0" err="1"/>
              <a:t>Eam</a:t>
            </a:r>
            <a:r>
              <a:rPr lang="en-US" sz="900" dirty="0"/>
              <a:t> an </a:t>
            </a:r>
            <a:r>
              <a:rPr lang="en-US" sz="900" dirty="0" err="1"/>
              <a:t>omnes</a:t>
            </a:r>
            <a:r>
              <a:rPr lang="en-US" sz="900" dirty="0"/>
              <a:t> </a:t>
            </a:r>
            <a:r>
              <a:rPr lang="en-US" sz="900" dirty="0" err="1"/>
              <a:t>officiis</a:t>
            </a:r>
            <a:r>
              <a:rPr lang="en-US" sz="900" dirty="0"/>
              <a:t>. An qui </a:t>
            </a:r>
            <a:r>
              <a:rPr lang="en-US" sz="900" dirty="0" err="1"/>
              <a:t>scripta</a:t>
            </a:r>
            <a:r>
              <a:rPr lang="en-US" sz="900" dirty="0"/>
              <a:t> </a:t>
            </a:r>
            <a:r>
              <a:rPr lang="en-US" sz="900" dirty="0" err="1"/>
              <a:t>consequat</a:t>
            </a:r>
            <a:r>
              <a:rPr lang="en-US" sz="900" dirty="0"/>
              <a:t>, </a:t>
            </a:r>
            <a:r>
              <a:rPr lang="en-US" sz="900" dirty="0" err="1"/>
              <a:t>vix</a:t>
            </a:r>
            <a:r>
              <a:rPr lang="en-US" sz="900" dirty="0"/>
              <a:t> id </a:t>
            </a:r>
            <a:r>
              <a:rPr lang="en-US" sz="900" dirty="0" err="1"/>
              <a:t>ferri</a:t>
            </a:r>
            <a:r>
              <a:rPr lang="en-US" sz="900" dirty="0"/>
              <a:t> </a:t>
            </a:r>
            <a:r>
              <a:rPr lang="en-US" sz="900" dirty="0" err="1"/>
              <a:t>omnium</a:t>
            </a:r>
            <a:r>
              <a:rPr lang="en-US" sz="900" dirty="0"/>
              <a:t> </a:t>
            </a:r>
            <a:r>
              <a:rPr lang="en-US" sz="900" dirty="0" err="1"/>
              <a:t>ponderum</a:t>
            </a:r>
            <a:r>
              <a:rPr lang="en-US" sz="900" dirty="0"/>
              <a:t>, </a:t>
            </a:r>
            <a:r>
              <a:rPr lang="en-US" sz="900" dirty="0" err="1"/>
              <a:t>nihil</a:t>
            </a:r>
            <a:r>
              <a:rPr lang="en-US" sz="900" dirty="0"/>
              <a:t> </a:t>
            </a:r>
            <a:r>
              <a:rPr lang="en-US" sz="900" dirty="0" err="1"/>
              <a:t>blandit</a:t>
            </a:r>
            <a:r>
              <a:rPr lang="en-US" sz="900" dirty="0"/>
              <a:t> </a:t>
            </a:r>
            <a:r>
              <a:rPr lang="en-US" sz="900" dirty="0" err="1"/>
              <a:t>intellegat</a:t>
            </a:r>
            <a:r>
              <a:rPr lang="en-US" sz="900" dirty="0"/>
              <a:t> </a:t>
            </a:r>
            <a:r>
              <a:rPr lang="en-US" sz="900" dirty="0" err="1"/>
              <a:t>sed</a:t>
            </a:r>
            <a:r>
              <a:rPr lang="en-US" sz="900" dirty="0"/>
              <a:t> cu. Vis stet </a:t>
            </a:r>
            <a:r>
              <a:rPr lang="en-US" sz="900" dirty="0" err="1"/>
              <a:t>iudico</a:t>
            </a:r>
            <a:r>
              <a:rPr lang="en-US" sz="900" dirty="0"/>
              <a:t> an, </a:t>
            </a:r>
            <a:r>
              <a:rPr lang="en-US" sz="900" dirty="0" err="1"/>
              <a:t>probo</a:t>
            </a:r>
            <a:r>
              <a:rPr lang="en-US" sz="900" dirty="0"/>
              <a:t> </a:t>
            </a:r>
            <a:r>
              <a:rPr lang="en-US" sz="900" dirty="0" err="1"/>
              <a:t>illud</a:t>
            </a:r>
            <a:r>
              <a:rPr lang="en-US" sz="900" dirty="0"/>
              <a:t> </a:t>
            </a:r>
            <a:r>
              <a:rPr lang="en-US" sz="900" dirty="0" err="1"/>
              <a:t>atqui</a:t>
            </a:r>
            <a:r>
              <a:rPr lang="en-US" sz="900" dirty="0"/>
              <a:t> </a:t>
            </a:r>
            <a:r>
              <a:rPr lang="en-US" sz="900" dirty="0" err="1"/>
              <a:t>vix</a:t>
            </a:r>
            <a:r>
              <a:rPr lang="en-US" sz="900" dirty="0"/>
              <a:t> ea. Justo </a:t>
            </a:r>
            <a:r>
              <a:rPr lang="en-US" sz="900" dirty="0" err="1"/>
              <a:t>populo</a:t>
            </a:r>
            <a:r>
              <a:rPr lang="en-US" sz="900" dirty="0"/>
              <a:t> </a:t>
            </a:r>
            <a:r>
              <a:rPr lang="en-US" sz="900" dirty="0" err="1"/>
              <a:t>oporteat</a:t>
            </a:r>
            <a:r>
              <a:rPr lang="en-US" sz="900" dirty="0"/>
              <a:t> ex vis. Ne </a:t>
            </a:r>
            <a:r>
              <a:rPr lang="en-US" sz="900" dirty="0" err="1"/>
              <a:t>est</a:t>
            </a:r>
            <a:r>
              <a:rPr lang="en-US" sz="900" dirty="0"/>
              <a:t> </a:t>
            </a:r>
            <a:r>
              <a:rPr lang="en-US" sz="900" dirty="0" err="1"/>
              <a:t>probatus</a:t>
            </a:r>
            <a:r>
              <a:rPr lang="en-US" sz="900" dirty="0"/>
              <a:t> </a:t>
            </a:r>
            <a:r>
              <a:rPr lang="en-US" sz="900" dirty="0" err="1"/>
              <a:t>recusabo</a:t>
            </a:r>
            <a:r>
              <a:rPr lang="en-US" sz="900" dirty="0"/>
              <a:t> </a:t>
            </a:r>
            <a:r>
              <a:rPr lang="en-US" sz="900" dirty="0" err="1"/>
              <a:t>referrentur</a:t>
            </a:r>
            <a:r>
              <a:rPr lang="en-US" sz="900" dirty="0"/>
              <a:t>, </a:t>
            </a:r>
            <a:r>
              <a:rPr lang="en-US" sz="900" dirty="0" err="1"/>
              <a:t>nec</a:t>
            </a:r>
            <a:r>
              <a:rPr lang="en-US" sz="900" dirty="0"/>
              <a:t> </a:t>
            </a:r>
            <a:r>
              <a:rPr lang="en-US" sz="900" dirty="0" err="1"/>
              <a:t>discere</a:t>
            </a:r>
            <a:r>
              <a:rPr lang="en-US" sz="900" dirty="0"/>
              <a:t> </a:t>
            </a:r>
            <a:r>
              <a:rPr lang="en-US" sz="900" dirty="0" err="1"/>
              <a:t>eleifend</a:t>
            </a:r>
            <a:r>
              <a:rPr lang="en-US" sz="900" dirty="0"/>
              <a:t> ad, </a:t>
            </a:r>
            <a:r>
              <a:rPr lang="en-US" sz="900" dirty="0" err="1"/>
              <a:t>mei</a:t>
            </a:r>
            <a:r>
              <a:rPr lang="en-US" sz="900" dirty="0"/>
              <a:t> ne </a:t>
            </a:r>
            <a:r>
              <a:rPr lang="en-US" sz="900" dirty="0" err="1"/>
              <a:t>tamquam</a:t>
            </a:r>
            <a:r>
              <a:rPr lang="en-US" sz="900" dirty="0"/>
              <a:t> </a:t>
            </a:r>
            <a:r>
              <a:rPr lang="en-US" sz="900" dirty="0" err="1"/>
              <a:t>scriptorem</a:t>
            </a:r>
            <a:r>
              <a:rPr lang="en-US" sz="900" dirty="0"/>
              <a:t>.</a:t>
            </a:r>
          </a:p>
          <a:p>
            <a:endParaRPr lang="en-US" sz="900" dirty="0"/>
          </a:p>
          <a:p>
            <a:r>
              <a:rPr lang="en-US" sz="900" dirty="0"/>
              <a:t>Id perfecto </a:t>
            </a:r>
            <a:r>
              <a:rPr lang="en-US" sz="900" dirty="0" err="1"/>
              <a:t>conclusionemque</a:t>
            </a:r>
            <a:r>
              <a:rPr lang="en-US" sz="900" dirty="0"/>
              <a:t> </a:t>
            </a:r>
            <a:r>
              <a:rPr lang="en-US" sz="900" dirty="0" err="1"/>
              <a:t>vel</a:t>
            </a:r>
            <a:r>
              <a:rPr lang="en-US" sz="900" dirty="0"/>
              <a:t>, et </a:t>
            </a:r>
            <a:r>
              <a:rPr lang="en-US" sz="900" dirty="0" err="1"/>
              <a:t>eius</a:t>
            </a:r>
            <a:r>
              <a:rPr lang="en-US" sz="900" dirty="0"/>
              <a:t> </a:t>
            </a:r>
            <a:r>
              <a:rPr lang="en-US" sz="900" dirty="0" err="1"/>
              <a:t>bonorum</a:t>
            </a:r>
            <a:r>
              <a:rPr lang="en-US" sz="900" dirty="0"/>
              <a:t> his, </a:t>
            </a:r>
            <a:r>
              <a:rPr lang="en-US" sz="900" dirty="0" err="1"/>
              <a:t>falli</a:t>
            </a:r>
            <a:r>
              <a:rPr lang="en-US" sz="900" dirty="0"/>
              <a:t> </a:t>
            </a:r>
            <a:r>
              <a:rPr lang="en-US" sz="900" dirty="0" err="1"/>
              <a:t>voluptatibus</a:t>
            </a:r>
            <a:r>
              <a:rPr lang="en-US" sz="900" dirty="0"/>
              <a:t> in sea. In has </a:t>
            </a:r>
            <a:r>
              <a:rPr lang="en-US" sz="900" dirty="0" err="1"/>
              <a:t>fastidii</a:t>
            </a:r>
            <a:r>
              <a:rPr lang="en-US" sz="900" dirty="0"/>
              <a:t> </a:t>
            </a:r>
            <a:r>
              <a:rPr lang="en-US" sz="900" dirty="0" err="1"/>
              <a:t>aliquando</a:t>
            </a:r>
            <a:r>
              <a:rPr lang="en-US" sz="900" dirty="0"/>
              <a:t>, </a:t>
            </a:r>
            <a:r>
              <a:rPr lang="en-US" sz="900" dirty="0" err="1"/>
              <a:t>vidit</a:t>
            </a:r>
            <a:r>
              <a:rPr lang="en-US" sz="900" dirty="0"/>
              <a:t> </a:t>
            </a:r>
            <a:r>
              <a:rPr lang="en-US" sz="900" dirty="0" err="1"/>
              <a:t>gubergren</a:t>
            </a:r>
            <a:r>
              <a:rPr lang="en-US" sz="900" dirty="0"/>
              <a:t> </a:t>
            </a:r>
            <a:r>
              <a:rPr lang="en-US" sz="900" dirty="0" err="1"/>
              <a:t>conclusionemque</a:t>
            </a:r>
            <a:r>
              <a:rPr lang="en-US" sz="900" dirty="0"/>
              <a:t> </a:t>
            </a:r>
            <a:r>
              <a:rPr lang="en-US" sz="900" dirty="0" err="1"/>
              <a:t>eam</a:t>
            </a:r>
            <a:r>
              <a:rPr lang="en-US" sz="900" dirty="0"/>
              <a:t> id. Sea id </a:t>
            </a:r>
            <a:r>
              <a:rPr lang="en-US" sz="900" dirty="0" err="1"/>
              <a:t>facilis</a:t>
            </a:r>
            <a:r>
              <a:rPr lang="en-US" sz="900" dirty="0"/>
              <a:t> </a:t>
            </a:r>
            <a:r>
              <a:rPr lang="en-US" sz="900" dirty="0" err="1"/>
              <a:t>conceptam</a:t>
            </a:r>
            <a:r>
              <a:rPr lang="en-US" sz="900" dirty="0"/>
              <a:t>, </a:t>
            </a:r>
            <a:r>
              <a:rPr lang="en-US" sz="900" dirty="0" err="1"/>
              <a:t>mei</a:t>
            </a:r>
            <a:r>
              <a:rPr lang="en-US" sz="900" dirty="0"/>
              <a:t> </a:t>
            </a:r>
            <a:r>
              <a:rPr lang="en-US" sz="900" dirty="0" err="1"/>
              <a:t>inermis</a:t>
            </a:r>
            <a:r>
              <a:rPr lang="en-US" sz="900" dirty="0"/>
              <a:t> </a:t>
            </a:r>
            <a:r>
              <a:rPr lang="en-US" sz="900" dirty="0" err="1"/>
              <a:t>omittam</a:t>
            </a:r>
            <a:r>
              <a:rPr lang="en-US" sz="900" dirty="0"/>
              <a:t> ea. </a:t>
            </a:r>
            <a:r>
              <a:rPr lang="en-US" sz="900" dirty="0" err="1"/>
              <a:t>Elit</a:t>
            </a:r>
            <a:r>
              <a:rPr lang="en-US" sz="900" dirty="0"/>
              <a:t> </a:t>
            </a:r>
            <a:r>
              <a:rPr lang="en-US" sz="900" dirty="0" err="1"/>
              <a:t>insolens</a:t>
            </a:r>
            <a:r>
              <a:rPr lang="en-US" sz="900" dirty="0"/>
              <a:t> </a:t>
            </a:r>
            <a:r>
              <a:rPr lang="en-US" sz="900" dirty="0" err="1"/>
              <a:t>interesset</a:t>
            </a:r>
            <a:r>
              <a:rPr lang="en-US" sz="900" dirty="0"/>
              <a:t> et </a:t>
            </a:r>
            <a:r>
              <a:rPr lang="en-US" sz="900" dirty="0" err="1"/>
              <a:t>mei</a:t>
            </a:r>
            <a:r>
              <a:rPr lang="en-US" sz="900" dirty="0"/>
              <a:t>, </a:t>
            </a:r>
            <a:r>
              <a:rPr lang="en-US" sz="900" dirty="0" err="1"/>
              <a:t>illum</a:t>
            </a:r>
            <a:r>
              <a:rPr lang="en-US" sz="900" dirty="0"/>
              <a:t> </a:t>
            </a:r>
            <a:r>
              <a:rPr lang="en-US" sz="900" dirty="0" err="1"/>
              <a:t>iudico</a:t>
            </a:r>
            <a:r>
              <a:rPr lang="en-US" sz="900" dirty="0"/>
              <a:t> </a:t>
            </a:r>
            <a:r>
              <a:rPr lang="en-US" sz="900" dirty="0" err="1"/>
              <a:t>usu</a:t>
            </a:r>
            <a:r>
              <a:rPr lang="en-US" sz="900" dirty="0"/>
              <a:t> no. </a:t>
            </a:r>
            <a:r>
              <a:rPr lang="en-US" sz="900" dirty="0" err="1"/>
              <a:t>Congue</a:t>
            </a:r>
            <a:r>
              <a:rPr lang="en-US" sz="900" dirty="0"/>
              <a:t> </a:t>
            </a:r>
            <a:r>
              <a:rPr lang="en-US" sz="900" dirty="0" err="1"/>
              <a:t>quidam</a:t>
            </a:r>
            <a:r>
              <a:rPr lang="en-US" sz="900" dirty="0"/>
              <a:t> </a:t>
            </a:r>
            <a:r>
              <a:rPr lang="en-US" sz="900" dirty="0" err="1"/>
              <a:t>principes</a:t>
            </a:r>
            <a:r>
              <a:rPr lang="en-US" sz="900" dirty="0"/>
              <a:t> </a:t>
            </a:r>
            <a:r>
              <a:rPr lang="en-US" sz="900" dirty="0" err="1"/>
              <a:t>est</a:t>
            </a:r>
            <a:r>
              <a:rPr lang="en-US" sz="900" dirty="0"/>
              <a:t> ea. Mea et </a:t>
            </a:r>
            <a:r>
              <a:rPr lang="en-US" sz="900" dirty="0" err="1"/>
              <a:t>illud</a:t>
            </a:r>
            <a:r>
              <a:rPr lang="en-US" sz="900" dirty="0"/>
              <a:t> </a:t>
            </a:r>
            <a:r>
              <a:rPr lang="en-US" sz="900" dirty="0" err="1"/>
              <a:t>legere</a:t>
            </a:r>
            <a:r>
              <a:rPr lang="en-US" sz="900" dirty="0"/>
              <a:t> </a:t>
            </a:r>
            <a:r>
              <a:rPr lang="en-US" sz="900" dirty="0" err="1"/>
              <a:t>accusata</a:t>
            </a:r>
            <a:r>
              <a:rPr lang="en-US" sz="900" dirty="0"/>
              <a:t>, id </a:t>
            </a:r>
            <a:r>
              <a:rPr lang="en-US" sz="900" dirty="0" err="1"/>
              <a:t>justo</a:t>
            </a:r>
            <a:r>
              <a:rPr lang="en-US" sz="900" dirty="0"/>
              <a:t> </a:t>
            </a:r>
            <a:r>
              <a:rPr lang="en-US" sz="900" dirty="0" err="1"/>
              <a:t>accusam</a:t>
            </a:r>
            <a:r>
              <a:rPr lang="en-US" sz="900" dirty="0"/>
              <a:t> </a:t>
            </a:r>
            <a:r>
              <a:rPr lang="en-US" sz="900" dirty="0" err="1"/>
              <a:t>inciderint</a:t>
            </a:r>
            <a:r>
              <a:rPr lang="en-US" sz="900" dirty="0"/>
              <a:t> </a:t>
            </a:r>
            <a:r>
              <a:rPr lang="en-US" sz="900" dirty="0" err="1"/>
              <a:t>eum</a:t>
            </a:r>
            <a:r>
              <a:rPr lang="en-US" sz="900" dirty="0"/>
              <a:t>.</a:t>
            </a:r>
          </a:p>
          <a:p>
            <a:endParaRPr lang="en-US" sz="900" dirty="0"/>
          </a:p>
          <a:p>
            <a:r>
              <a:rPr lang="en-US" sz="900" dirty="0"/>
              <a:t>Nam </a:t>
            </a:r>
            <a:r>
              <a:rPr lang="en-US" sz="900" dirty="0" err="1"/>
              <a:t>nullam</a:t>
            </a:r>
            <a:r>
              <a:rPr lang="en-US" sz="900" dirty="0"/>
              <a:t> </a:t>
            </a:r>
            <a:r>
              <a:rPr lang="en-US" sz="900" dirty="0" err="1"/>
              <a:t>partiendo</a:t>
            </a:r>
            <a:r>
              <a:rPr lang="en-US" sz="900" dirty="0"/>
              <a:t> </a:t>
            </a:r>
            <a:r>
              <a:rPr lang="en-US" sz="900" dirty="0" err="1"/>
              <a:t>expetendis</a:t>
            </a:r>
            <a:r>
              <a:rPr lang="en-US" sz="900" dirty="0"/>
              <a:t> in, no qui </a:t>
            </a:r>
            <a:r>
              <a:rPr lang="en-US" sz="900" dirty="0" err="1"/>
              <a:t>nostro</a:t>
            </a:r>
            <a:r>
              <a:rPr lang="en-US" sz="900" dirty="0"/>
              <a:t> </a:t>
            </a:r>
            <a:r>
              <a:rPr lang="en-US" sz="900" dirty="0" err="1"/>
              <a:t>ceteros</a:t>
            </a:r>
            <a:r>
              <a:rPr lang="en-US" sz="900" dirty="0"/>
              <a:t> </a:t>
            </a:r>
            <a:r>
              <a:rPr lang="en-US" sz="900" dirty="0" err="1"/>
              <a:t>forensibus</a:t>
            </a:r>
            <a:r>
              <a:rPr lang="en-US" sz="900" dirty="0"/>
              <a:t>, </a:t>
            </a:r>
            <a:r>
              <a:rPr lang="en-US" sz="900" dirty="0" err="1"/>
              <a:t>nullam</a:t>
            </a:r>
            <a:r>
              <a:rPr lang="en-US" sz="900" dirty="0"/>
              <a:t> </a:t>
            </a:r>
            <a:r>
              <a:rPr lang="en-US" sz="900" dirty="0" err="1"/>
              <a:t>graeci</a:t>
            </a:r>
            <a:r>
              <a:rPr lang="en-US" sz="900" dirty="0"/>
              <a:t> </a:t>
            </a:r>
            <a:r>
              <a:rPr lang="en-US" sz="900" dirty="0" err="1"/>
              <a:t>evertitur</a:t>
            </a:r>
            <a:r>
              <a:rPr lang="en-US" sz="900" dirty="0"/>
              <a:t> </a:t>
            </a:r>
            <a:r>
              <a:rPr lang="en-US" sz="900" dirty="0" err="1"/>
              <a:t>eum</a:t>
            </a:r>
            <a:r>
              <a:rPr lang="en-US" sz="900" dirty="0"/>
              <a:t> ea. Ne </a:t>
            </a:r>
            <a:r>
              <a:rPr lang="en-US" sz="900" dirty="0" err="1"/>
              <a:t>vel</a:t>
            </a:r>
            <a:r>
              <a:rPr lang="en-US" sz="900" dirty="0"/>
              <a:t> </a:t>
            </a:r>
            <a:r>
              <a:rPr lang="en-US" sz="900" dirty="0" err="1"/>
              <a:t>ullum</a:t>
            </a:r>
            <a:r>
              <a:rPr lang="en-US" sz="900" dirty="0"/>
              <a:t> </a:t>
            </a:r>
            <a:r>
              <a:rPr lang="en-US" sz="900" dirty="0" err="1"/>
              <a:t>vidisse</a:t>
            </a:r>
            <a:r>
              <a:rPr lang="en-US" sz="900" dirty="0"/>
              <a:t> </a:t>
            </a:r>
            <a:r>
              <a:rPr lang="en-US" sz="900" dirty="0" err="1"/>
              <a:t>facilis</a:t>
            </a:r>
            <a:r>
              <a:rPr lang="en-US" sz="900" dirty="0"/>
              <a:t>, </a:t>
            </a:r>
            <a:r>
              <a:rPr lang="en-US" sz="900" dirty="0" err="1"/>
              <a:t>ipsum</a:t>
            </a:r>
            <a:r>
              <a:rPr lang="en-US" sz="900" dirty="0"/>
              <a:t> </a:t>
            </a:r>
            <a:r>
              <a:rPr lang="en-US" sz="900" dirty="0" err="1"/>
              <a:t>molestie</a:t>
            </a:r>
            <a:r>
              <a:rPr lang="en-US" sz="900" dirty="0"/>
              <a:t> </a:t>
            </a:r>
            <a:r>
              <a:rPr lang="en-US" sz="900" dirty="0" err="1"/>
              <a:t>dissentiet</a:t>
            </a:r>
            <a:r>
              <a:rPr lang="en-US" sz="900" dirty="0"/>
              <a:t> in his. </a:t>
            </a:r>
            <a:r>
              <a:rPr lang="en-US" sz="900" dirty="0" err="1"/>
              <a:t>Vix</a:t>
            </a:r>
            <a:r>
              <a:rPr lang="en-US" sz="900" dirty="0"/>
              <a:t> </a:t>
            </a:r>
            <a:r>
              <a:rPr lang="en-US" sz="900" dirty="0" err="1"/>
              <a:t>quem</a:t>
            </a:r>
            <a:r>
              <a:rPr lang="en-US" sz="900" dirty="0"/>
              <a:t> semper an. </a:t>
            </a:r>
            <a:r>
              <a:rPr lang="en-US" sz="900" dirty="0" err="1"/>
              <a:t>Adversarium</a:t>
            </a:r>
            <a:r>
              <a:rPr lang="en-US" sz="900" dirty="0"/>
              <a:t> </a:t>
            </a:r>
            <a:r>
              <a:rPr lang="en-US" sz="900" dirty="0" err="1"/>
              <a:t>neglegentur</a:t>
            </a:r>
            <a:r>
              <a:rPr lang="en-US" sz="900" dirty="0"/>
              <a:t> quo et, ex </a:t>
            </a:r>
            <a:r>
              <a:rPr lang="en-US" sz="900" dirty="0" err="1"/>
              <a:t>mei</a:t>
            </a:r>
            <a:r>
              <a:rPr lang="en-US" sz="900" dirty="0"/>
              <a:t> </a:t>
            </a:r>
            <a:r>
              <a:rPr lang="en-US" sz="900" dirty="0" err="1"/>
              <a:t>iudico</a:t>
            </a:r>
            <a:r>
              <a:rPr lang="en-US" sz="900" dirty="0"/>
              <a:t> </a:t>
            </a:r>
            <a:r>
              <a:rPr lang="en-US" sz="900" dirty="0" err="1"/>
              <a:t>integre</a:t>
            </a:r>
            <a:r>
              <a:rPr lang="en-US" sz="900" dirty="0"/>
              <a:t> </a:t>
            </a:r>
            <a:r>
              <a:rPr lang="en-US" sz="900" dirty="0" err="1"/>
              <a:t>legendos</a:t>
            </a:r>
            <a:r>
              <a:rPr lang="en-US" sz="900" dirty="0"/>
              <a:t>. </a:t>
            </a:r>
            <a:r>
              <a:rPr lang="en-US" sz="900" dirty="0" err="1"/>
              <a:t>Possim</a:t>
            </a:r>
            <a:r>
              <a:rPr lang="en-US" sz="900" dirty="0"/>
              <a:t> </a:t>
            </a:r>
            <a:r>
              <a:rPr lang="en-US" sz="900" dirty="0" err="1"/>
              <a:t>suscipit</a:t>
            </a:r>
            <a:r>
              <a:rPr lang="en-US" sz="900" dirty="0"/>
              <a:t> </a:t>
            </a:r>
            <a:r>
              <a:rPr lang="en-US" sz="900" dirty="0" err="1"/>
              <a:t>electram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mel</a:t>
            </a:r>
            <a:r>
              <a:rPr lang="en-US" sz="900" dirty="0"/>
              <a:t>, et </a:t>
            </a:r>
            <a:r>
              <a:rPr lang="en-US" sz="900" dirty="0" err="1"/>
              <a:t>ius</a:t>
            </a:r>
            <a:r>
              <a:rPr lang="en-US" sz="900" dirty="0"/>
              <a:t> </a:t>
            </a:r>
            <a:r>
              <a:rPr lang="en-US" sz="900" dirty="0" err="1"/>
              <a:t>albucius</a:t>
            </a:r>
            <a:r>
              <a:rPr lang="en-US" sz="900" dirty="0"/>
              <a:t> </a:t>
            </a:r>
            <a:r>
              <a:rPr lang="en-US" sz="900" dirty="0" err="1"/>
              <a:t>lobortis</a:t>
            </a:r>
            <a:r>
              <a:rPr lang="en-US" sz="900" dirty="0"/>
              <a:t>.</a:t>
            </a:r>
          </a:p>
          <a:p>
            <a:endParaRPr lang="en-US" sz="900" dirty="0"/>
          </a:p>
          <a:p>
            <a:r>
              <a:rPr lang="en-US" sz="900" dirty="0"/>
              <a:t>Cu </a:t>
            </a:r>
            <a:r>
              <a:rPr lang="en-US" sz="900" dirty="0" err="1"/>
              <a:t>malorum</a:t>
            </a:r>
            <a:r>
              <a:rPr lang="en-US" sz="900" dirty="0"/>
              <a:t> </a:t>
            </a:r>
            <a:r>
              <a:rPr lang="en-US" sz="900" dirty="0" err="1"/>
              <a:t>tincidunt</a:t>
            </a:r>
            <a:r>
              <a:rPr lang="en-US" sz="900" dirty="0"/>
              <a:t> </a:t>
            </a:r>
            <a:r>
              <a:rPr lang="en-US" sz="900" dirty="0" err="1"/>
              <a:t>usu</a:t>
            </a:r>
            <a:r>
              <a:rPr lang="en-US" sz="900" dirty="0"/>
              <a:t>, vim </a:t>
            </a:r>
            <a:r>
              <a:rPr lang="en-US" sz="900" dirty="0" err="1"/>
              <a:t>posidonium</a:t>
            </a:r>
            <a:r>
              <a:rPr lang="en-US" sz="900" dirty="0"/>
              <a:t> </a:t>
            </a:r>
            <a:r>
              <a:rPr lang="en-US" sz="900" dirty="0" err="1"/>
              <a:t>consequuntur</a:t>
            </a:r>
            <a:r>
              <a:rPr lang="en-US" sz="900" dirty="0"/>
              <a:t> ne, sit </a:t>
            </a:r>
            <a:r>
              <a:rPr lang="en-US" sz="900" dirty="0" err="1"/>
              <a:t>suavitate</a:t>
            </a:r>
            <a:r>
              <a:rPr lang="en-US" sz="900" dirty="0"/>
              <a:t> </a:t>
            </a:r>
            <a:r>
              <a:rPr lang="en-US" sz="900" dirty="0" err="1"/>
              <a:t>neglegentur</a:t>
            </a:r>
            <a:r>
              <a:rPr lang="en-US" sz="900" dirty="0"/>
              <a:t> ad. </a:t>
            </a:r>
            <a:r>
              <a:rPr lang="en-US" sz="900" dirty="0" err="1"/>
              <a:t>Eam</a:t>
            </a:r>
            <a:r>
              <a:rPr lang="en-US" sz="900" dirty="0"/>
              <a:t> an </a:t>
            </a:r>
            <a:r>
              <a:rPr lang="en-US" sz="900" dirty="0" err="1"/>
              <a:t>omnes</a:t>
            </a:r>
            <a:r>
              <a:rPr lang="en-US" sz="900" dirty="0"/>
              <a:t> </a:t>
            </a:r>
            <a:r>
              <a:rPr lang="en-US" sz="900" dirty="0" err="1"/>
              <a:t>officiis</a:t>
            </a:r>
            <a:r>
              <a:rPr lang="en-US" sz="900" dirty="0"/>
              <a:t>. An qui </a:t>
            </a:r>
            <a:r>
              <a:rPr lang="en-US" sz="900" dirty="0" err="1"/>
              <a:t>scripta</a:t>
            </a:r>
            <a:r>
              <a:rPr lang="en-US" sz="900" dirty="0"/>
              <a:t> </a:t>
            </a:r>
            <a:r>
              <a:rPr lang="en-US" sz="900" dirty="0" err="1"/>
              <a:t>consequat</a:t>
            </a:r>
            <a:r>
              <a:rPr lang="en-US" sz="900" dirty="0"/>
              <a:t>, </a:t>
            </a:r>
            <a:r>
              <a:rPr lang="en-US" sz="900" dirty="0" err="1"/>
              <a:t>vix</a:t>
            </a:r>
            <a:r>
              <a:rPr lang="en-US" sz="900" dirty="0"/>
              <a:t> id </a:t>
            </a:r>
            <a:r>
              <a:rPr lang="en-US" sz="900" dirty="0" err="1"/>
              <a:t>ferri</a:t>
            </a:r>
            <a:r>
              <a:rPr lang="en-US" sz="900" dirty="0"/>
              <a:t> </a:t>
            </a:r>
            <a:r>
              <a:rPr lang="en-US" sz="900" dirty="0" err="1"/>
              <a:t>omnium</a:t>
            </a:r>
            <a:r>
              <a:rPr lang="en-US" sz="900" dirty="0"/>
              <a:t> </a:t>
            </a:r>
            <a:r>
              <a:rPr lang="en-US" sz="900" dirty="0" err="1"/>
              <a:t>ponderum</a:t>
            </a:r>
            <a:r>
              <a:rPr lang="en-US" sz="900" dirty="0"/>
              <a:t>, </a:t>
            </a:r>
            <a:r>
              <a:rPr lang="en-US" sz="900" dirty="0" err="1"/>
              <a:t>nihil</a:t>
            </a:r>
            <a:r>
              <a:rPr lang="en-US" sz="900" dirty="0"/>
              <a:t> </a:t>
            </a:r>
            <a:r>
              <a:rPr lang="en-US" sz="900" dirty="0" err="1"/>
              <a:t>blandit</a:t>
            </a:r>
            <a:r>
              <a:rPr lang="en-US" sz="900" dirty="0"/>
              <a:t> </a:t>
            </a:r>
            <a:r>
              <a:rPr lang="en-US" sz="900" dirty="0" err="1"/>
              <a:t>intellegat</a:t>
            </a:r>
            <a:r>
              <a:rPr lang="en-US" sz="900" dirty="0"/>
              <a:t> </a:t>
            </a:r>
            <a:r>
              <a:rPr lang="en-US" sz="900" dirty="0" err="1"/>
              <a:t>sed</a:t>
            </a:r>
            <a:r>
              <a:rPr lang="en-US" sz="900" dirty="0"/>
              <a:t> cu. Vis stet </a:t>
            </a:r>
            <a:r>
              <a:rPr lang="en-US" sz="900" dirty="0" err="1"/>
              <a:t>iudico</a:t>
            </a:r>
            <a:r>
              <a:rPr lang="en-US" sz="900" dirty="0"/>
              <a:t> an, </a:t>
            </a:r>
            <a:r>
              <a:rPr lang="en-US" sz="900" dirty="0" err="1"/>
              <a:t>probo</a:t>
            </a:r>
            <a:r>
              <a:rPr lang="en-US" sz="900" dirty="0"/>
              <a:t> </a:t>
            </a:r>
            <a:r>
              <a:rPr lang="en-US" sz="900" dirty="0" err="1"/>
              <a:t>illud</a:t>
            </a:r>
            <a:r>
              <a:rPr lang="en-US" sz="900" dirty="0"/>
              <a:t> </a:t>
            </a:r>
            <a:r>
              <a:rPr lang="en-US" sz="900" dirty="0" err="1"/>
              <a:t>atqui</a:t>
            </a:r>
            <a:r>
              <a:rPr lang="en-US" sz="900" dirty="0"/>
              <a:t> </a:t>
            </a:r>
            <a:r>
              <a:rPr lang="en-US" sz="900" dirty="0" err="1"/>
              <a:t>vix</a:t>
            </a:r>
            <a:r>
              <a:rPr lang="en-US" sz="900" dirty="0"/>
              <a:t> ea. Justo </a:t>
            </a:r>
            <a:r>
              <a:rPr lang="en-US" sz="900" dirty="0" err="1"/>
              <a:t>populo</a:t>
            </a:r>
            <a:r>
              <a:rPr lang="en-US" sz="900" dirty="0"/>
              <a:t> </a:t>
            </a:r>
            <a:r>
              <a:rPr lang="en-US" sz="900" dirty="0" err="1"/>
              <a:t>oporteat</a:t>
            </a:r>
            <a:r>
              <a:rPr lang="en-US" sz="900" dirty="0"/>
              <a:t> ex vis. Ne </a:t>
            </a:r>
            <a:r>
              <a:rPr lang="en-US" sz="900" dirty="0" err="1"/>
              <a:t>est</a:t>
            </a:r>
            <a:r>
              <a:rPr lang="en-US" sz="900" dirty="0"/>
              <a:t> </a:t>
            </a:r>
            <a:r>
              <a:rPr lang="en-US" sz="900" dirty="0" err="1"/>
              <a:t>probatus</a:t>
            </a:r>
            <a:r>
              <a:rPr lang="en-US" sz="900" dirty="0"/>
              <a:t> </a:t>
            </a:r>
            <a:r>
              <a:rPr lang="en-US" sz="900" dirty="0" err="1"/>
              <a:t>recusabo</a:t>
            </a:r>
            <a:r>
              <a:rPr lang="en-US" sz="900" dirty="0"/>
              <a:t> </a:t>
            </a:r>
            <a:r>
              <a:rPr lang="en-US" sz="900" dirty="0" err="1"/>
              <a:t>referrentur</a:t>
            </a:r>
            <a:r>
              <a:rPr lang="en-US" sz="900" dirty="0"/>
              <a:t>, </a:t>
            </a:r>
            <a:r>
              <a:rPr lang="en-US" sz="900" dirty="0" err="1"/>
              <a:t>nec</a:t>
            </a:r>
            <a:r>
              <a:rPr lang="en-US" sz="900" dirty="0"/>
              <a:t> </a:t>
            </a:r>
            <a:r>
              <a:rPr lang="en-US" sz="900" dirty="0" err="1"/>
              <a:t>discere</a:t>
            </a:r>
            <a:r>
              <a:rPr lang="en-US" sz="900" dirty="0"/>
              <a:t> </a:t>
            </a:r>
            <a:r>
              <a:rPr lang="en-US" sz="900" dirty="0" err="1"/>
              <a:t>eleifend</a:t>
            </a:r>
            <a:r>
              <a:rPr lang="en-US" sz="900" dirty="0"/>
              <a:t> ad, </a:t>
            </a:r>
            <a:r>
              <a:rPr lang="en-US" sz="900" dirty="0" err="1"/>
              <a:t>mei</a:t>
            </a:r>
            <a:r>
              <a:rPr lang="en-US" sz="900" dirty="0"/>
              <a:t> ne </a:t>
            </a:r>
            <a:r>
              <a:rPr lang="en-US" sz="900" dirty="0" err="1"/>
              <a:t>tamquam</a:t>
            </a:r>
            <a:r>
              <a:rPr lang="en-US" sz="900" dirty="0"/>
              <a:t> </a:t>
            </a:r>
            <a:r>
              <a:rPr lang="en-US" sz="900" dirty="0" err="1"/>
              <a:t>scriptorem</a:t>
            </a:r>
            <a:r>
              <a:rPr lang="en-US" sz="900" dirty="0"/>
              <a:t>.</a:t>
            </a:r>
          </a:p>
          <a:p>
            <a:endParaRPr lang="en-US" sz="900" dirty="0"/>
          </a:p>
          <a:p>
            <a:r>
              <a:rPr lang="en-US" sz="900" dirty="0"/>
              <a:t>Id perfecto </a:t>
            </a:r>
            <a:r>
              <a:rPr lang="en-US" sz="900" dirty="0" err="1"/>
              <a:t>conclusionemque</a:t>
            </a:r>
            <a:r>
              <a:rPr lang="en-US" sz="900" dirty="0"/>
              <a:t> </a:t>
            </a:r>
            <a:r>
              <a:rPr lang="en-US" sz="900" dirty="0" err="1"/>
              <a:t>vel</a:t>
            </a:r>
            <a:r>
              <a:rPr lang="en-US" sz="900" dirty="0"/>
              <a:t>, et </a:t>
            </a:r>
            <a:r>
              <a:rPr lang="en-US" sz="900" dirty="0" err="1"/>
              <a:t>eius</a:t>
            </a:r>
            <a:r>
              <a:rPr lang="en-US" sz="900" dirty="0"/>
              <a:t> </a:t>
            </a:r>
            <a:r>
              <a:rPr lang="en-US" sz="900" dirty="0" err="1"/>
              <a:t>bonorum</a:t>
            </a:r>
            <a:r>
              <a:rPr lang="en-US" sz="900" dirty="0"/>
              <a:t> his, </a:t>
            </a:r>
            <a:r>
              <a:rPr lang="en-US" sz="900" dirty="0" err="1"/>
              <a:t>falli</a:t>
            </a:r>
            <a:r>
              <a:rPr lang="en-US" sz="900" dirty="0"/>
              <a:t> </a:t>
            </a:r>
            <a:r>
              <a:rPr lang="en-US" sz="900" dirty="0" err="1"/>
              <a:t>voluptatibus</a:t>
            </a:r>
            <a:r>
              <a:rPr lang="en-US" sz="900" dirty="0"/>
              <a:t> in sea. In has </a:t>
            </a:r>
            <a:r>
              <a:rPr lang="en-US" sz="900" dirty="0" err="1"/>
              <a:t>fastidii</a:t>
            </a:r>
            <a:r>
              <a:rPr lang="en-US" sz="900" dirty="0"/>
              <a:t> </a:t>
            </a:r>
            <a:r>
              <a:rPr lang="en-US" sz="900" dirty="0" err="1"/>
              <a:t>aliquando</a:t>
            </a:r>
            <a:r>
              <a:rPr lang="en-US" sz="900" dirty="0"/>
              <a:t>, </a:t>
            </a:r>
            <a:r>
              <a:rPr lang="en-US" sz="900" dirty="0" err="1"/>
              <a:t>vidit</a:t>
            </a:r>
            <a:r>
              <a:rPr lang="en-US" sz="900" dirty="0"/>
              <a:t> </a:t>
            </a:r>
            <a:r>
              <a:rPr lang="en-US" sz="900" dirty="0" err="1"/>
              <a:t>gubergren</a:t>
            </a:r>
            <a:r>
              <a:rPr lang="en-US" sz="900" dirty="0"/>
              <a:t> </a:t>
            </a:r>
            <a:r>
              <a:rPr lang="en-US" sz="900" dirty="0" err="1"/>
              <a:t>conclusionemque</a:t>
            </a:r>
            <a:r>
              <a:rPr lang="en-US" sz="900" dirty="0"/>
              <a:t> </a:t>
            </a:r>
            <a:r>
              <a:rPr lang="en-US" sz="900" dirty="0" err="1"/>
              <a:t>eam</a:t>
            </a:r>
            <a:r>
              <a:rPr lang="en-US" sz="900" dirty="0"/>
              <a:t> id. Sea id </a:t>
            </a:r>
            <a:r>
              <a:rPr lang="en-US" sz="900" dirty="0" err="1"/>
              <a:t>facilis</a:t>
            </a:r>
            <a:r>
              <a:rPr lang="en-US" sz="900" dirty="0"/>
              <a:t> </a:t>
            </a:r>
            <a:r>
              <a:rPr lang="en-US" sz="900" dirty="0" err="1"/>
              <a:t>conceptam</a:t>
            </a:r>
            <a:r>
              <a:rPr lang="en-US" sz="900" dirty="0"/>
              <a:t>, </a:t>
            </a:r>
            <a:r>
              <a:rPr lang="en-US" sz="900" dirty="0" err="1"/>
              <a:t>mei</a:t>
            </a:r>
            <a:r>
              <a:rPr lang="en-US" sz="900" dirty="0"/>
              <a:t> </a:t>
            </a:r>
            <a:r>
              <a:rPr lang="en-US" sz="900" dirty="0" err="1"/>
              <a:t>inermis</a:t>
            </a:r>
            <a:r>
              <a:rPr lang="en-US" sz="900" dirty="0"/>
              <a:t> </a:t>
            </a:r>
            <a:r>
              <a:rPr lang="en-US" sz="900" dirty="0" err="1"/>
              <a:t>omittam</a:t>
            </a:r>
            <a:r>
              <a:rPr lang="en-US" sz="900" dirty="0"/>
              <a:t> ea. </a:t>
            </a:r>
            <a:r>
              <a:rPr lang="en-US" sz="900" dirty="0" err="1"/>
              <a:t>Elit</a:t>
            </a:r>
            <a:r>
              <a:rPr lang="en-US" sz="900" dirty="0"/>
              <a:t> </a:t>
            </a:r>
            <a:r>
              <a:rPr lang="en-US" sz="900" dirty="0" err="1"/>
              <a:t>insolens</a:t>
            </a:r>
            <a:r>
              <a:rPr lang="en-US" sz="900" dirty="0"/>
              <a:t> </a:t>
            </a:r>
            <a:r>
              <a:rPr lang="en-US" sz="900" dirty="0" err="1"/>
              <a:t>interesset</a:t>
            </a:r>
            <a:r>
              <a:rPr lang="en-US" sz="900" dirty="0"/>
              <a:t> et </a:t>
            </a:r>
            <a:r>
              <a:rPr lang="en-US" sz="900" dirty="0" err="1"/>
              <a:t>mei</a:t>
            </a:r>
            <a:r>
              <a:rPr lang="en-US" sz="900" dirty="0"/>
              <a:t>, </a:t>
            </a:r>
            <a:r>
              <a:rPr lang="en-US" sz="900" dirty="0" err="1"/>
              <a:t>illum</a:t>
            </a:r>
            <a:r>
              <a:rPr lang="en-US" sz="900" dirty="0"/>
              <a:t> </a:t>
            </a:r>
            <a:r>
              <a:rPr lang="en-US" sz="900" dirty="0" err="1"/>
              <a:t>iudico</a:t>
            </a:r>
            <a:r>
              <a:rPr lang="en-US" sz="900" dirty="0"/>
              <a:t> </a:t>
            </a:r>
            <a:r>
              <a:rPr lang="en-US" sz="900" dirty="0" err="1"/>
              <a:t>usu</a:t>
            </a:r>
            <a:r>
              <a:rPr lang="en-US" sz="900" dirty="0"/>
              <a:t> no. </a:t>
            </a:r>
          </a:p>
          <a:p>
            <a:endParaRPr lang="en-US" sz="900" dirty="0"/>
          </a:p>
          <a:p>
            <a:r>
              <a:rPr lang="en-US" sz="900" dirty="0"/>
              <a:t>Id perfecto </a:t>
            </a:r>
            <a:r>
              <a:rPr lang="en-US" sz="900" dirty="0" err="1"/>
              <a:t>conclusionemque</a:t>
            </a:r>
            <a:r>
              <a:rPr lang="en-US" sz="900" dirty="0"/>
              <a:t> </a:t>
            </a:r>
            <a:r>
              <a:rPr lang="en-US" sz="900" dirty="0" err="1"/>
              <a:t>vel</a:t>
            </a:r>
            <a:r>
              <a:rPr lang="en-US" sz="900" dirty="0"/>
              <a:t>, et </a:t>
            </a:r>
            <a:r>
              <a:rPr lang="en-US" sz="900" dirty="0" err="1"/>
              <a:t>eius</a:t>
            </a:r>
            <a:r>
              <a:rPr lang="en-US" sz="900" dirty="0"/>
              <a:t> </a:t>
            </a:r>
            <a:r>
              <a:rPr lang="en-US" sz="900" dirty="0" err="1"/>
              <a:t>bonorum</a:t>
            </a:r>
            <a:r>
              <a:rPr lang="en-US" sz="900" dirty="0"/>
              <a:t> his, </a:t>
            </a:r>
            <a:r>
              <a:rPr lang="en-US" sz="900" dirty="0" err="1"/>
              <a:t>falli</a:t>
            </a:r>
            <a:r>
              <a:rPr lang="en-US" sz="900" dirty="0"/>
              <a:t> </a:t>
            </a:r>
            <a:r>
              <a:rPr lang="en-US" sz="900" dirty="0" err="1"/>
              <a:t>voluptatibus</a:t>
            </a:r>
            <a:r>
              <a:rPr lang="en-US" sz="900" dirty="0"/>
              <a:t> in sea. In has </a:t>
            </a:r>
            <a:r>
              <a:rPr lang="en-US" sz="900" dirty="0" err="1"/>
              <a:t>fastidii</a:t>
            </a:r>
            <a:r>
              <a:rPr lang="en-US" sz="900" dirty="0"/>
              <a:t> </a:t>
            </a:r>
            <a:r>
              <a:rPr lang="en-US" sz="900" dirty="0" err="1"/>
              <a:t>aliquando</a:t>
            </a:r>
            <a:r>
              <a:rPr lang="en-US" sz="900" dirty="0"/>
              <a:t>, </a:t>
            </a:r>
            <a:r>
              <a:rPr lang="en-US" sz="900" dirty="0" err="1"/>
              <a:t>vidit</a:t>
            </a:r>
            <a:r>
              <a:rPr lang="en-US" sz="900" dirty="0"/>
              <a:t> </a:t>
            </a:r>
            <a:r>
              <a:rPr lang="en-US" sz="900" dirty="0" err="1"/>
              <a:t>gubergren</a:t>
            </a:r>
            <a:r>
              <a:rPr lang="en-US" sz="900" dirty="0"/>
              <a:t> </a:t>
            </a:r>
            <a:r>
              <a:rPr lang="en-US" sz="900" dirty="0" err="1"/>
              <a:t>conclusionemque</a:t>
            </a:r>
            <a:r>
              <a:rPr lang="en-US" sz="900" dirty="0"/>
              <a:t> </a:t>
            </a:r>
            <a:r>
              <a:rPr lang="en-US" sz="900" dirty="0" err="1"/>
              <a:t>eam</a:t>
            </a:r>
            <a:r>
              <a:rPr lang="en-US" sz="900" dirty="0"/>
              <a:t> id. Sea id </a:t>
            </a:r>
            <a:r>
              <a:rPr lang="en-US" sz="900" dirty="0" err="1"/>
              <a:t>facilis</a:t>
            </a:r>
            <a:r>
              <a:rPr lang="en-US" sz="900" dirty="0"/>
              <a:t> </a:t>
            </a:r>
            <a:r>
              <a:rPr lang="en-US" sz="900" dirty="0" err="1"/>
              <a:t>conceptam</a:t>
            </a:r>
            <a:r>
              <a:rPr lang="en-US" sz="900" dirty="0"/>
              <a:t>, </a:t>
            </a:r>
            <a:r>
              <a:rPr lang="en-US" sz="900" dirty="0" err="1"/>
              <a:t>mei</a:t>
            </a:r>
            <a:r>
              <a:rPr lang="en-US" sz="900" dirty="0"/>
              <a:t> </a:t>
            </a:r>
            <a:r>
              <a:rPr lang="en-US" sz="900" dirty="0" err="1"/>
              <a:t>inermis</a:t>
            </a:r>
            <a:r>
              <a:rPr lang="en-US" sz="900" dirty="0"/>
              <a:t> </a:t>
            </a:r>
            <a:r>
              <a:rPr lang="en-US" sz="900" dirty="0" err="1"/>
              <a:t>omittam</a:t>
            </a:r>
            <a:r>
              <a:rPr lang="en-US" sz="900" dirty="0"/>
              <a:t> ea. </a:t>
            </a:r>
            <a:r>
              <a:rPr lang="en-US" sz="900" dirty="0" err="1"/>
              <a:t>Elit</a:t>
            </a:r>
            <a:r>
              <a:rPr lang="en-US" sz="900" dirty="0"/>
              <a:t> </a:t>
            </a:r>
            <a:r>
              <a:rPr lang="en-US" sz="900" dirty="0" err="1"/>
              <a:t>insolens</a:t>
            </a:r>
            <a:r>
              <a:rPr lang="en-US" sz="900" dirty="0"/>
              <a:t> </a:t>
            </a:r>
            <a:r>
              <a:rPr lang="en-US" sz="900" dirty="0" err="1"/>
              <a:t>interesset</a:t>
            </a:r>
            <a:r>
              <a:rPr lang="en-US" sz="900" dirty="0"/>
              <a:t> et </a:t>
            </a:r>
            <a:r>
              <a:rPr lang="en-US" sz="900" dirty="0" err="1"/>
              <a:t>mei</a:t>
            </a:r>
            <a:r>
              <a:rPr lang="en-US" sz="900" dirty="0"/>
              <a:t>, </a:t>
            </a:r>
            <a:r>
              <a:rPr lang="en-US" sz="900" dirty="0" err="1"/>
              <a:t>illum</a:t>
            </a:r>
            <a:r>
              <a:rPr lang="en-US" sz="900" dirty="0"/>
              <a:t> </a:t>
            </a:r>
            <a:r>
              <a:rPr lang="en-US" sz="900" dirty="0" err="1"/>
              <a:t>iudico</a:t>
            </a:r>
            <a:r>
              <a:rPr lang="en-US" sz="900" dirty="0"/>
              <a:t> </a:t>
            </a:r>
            <a:r>
              <a:rPr lang="en-US" sz="900" dirty="0" err="1"/>
              <a:t>usu</a:t>
            </a:r>
            <a:r>
              <a:rPr lang="en-US" sz="900" dirty="0"/>
              <a:t> no. </a:t>
            </a:r>
            <a:r>
              <a:rPr lang="en-US" sz="900" dirty="0" err="1"/>
              <a:t>Congue</a:t>
            </a:r>
            <a:r>
              <a:rPr lang="en-US" sz="900" dirty="0"/>
              <a:t> </a:t>
            </a:r>
            <a:r>
              <a:rPr lang="en-US" sz="900" dirty="0" err="1"/>
              <a:t>quidam</a:t>
            </a:r>
            <a:r>
              <a:rPr lang="en-US" sz="900" dirty="0"/>
              <a:t> </a:t>
            </a:r>
            <a:r>
              <a:rPr lang="en-US" sz="900" dirty="0" err="1"/>
              <a:t>principes</a:t>
            </a:r>
            <a:r>
              <a:rPr lang="en-US" sz="900" dirty="0"/>
              <a:t> </a:t>
            </a:r>
            <a:r>
              <a:rPr lang="en-US" sz="900" dirty="0" err="1"/>
              <a:t>est</a:t>
            </a:r>
            <a:r>
              <a:rPr lang="en-US" sz="900" dirty="0"/>
              <a:t> ea. Mea et </a:t>
            </a:r>
            <a:r>
              <a:rPr lang="en-US" sz="900" dirty="0" err="1"/>
              <a:t>illud</a:t>
            </a:r>
            <a:r>
              <a:rPr lang="en-US" sz="900" dirty="0"/>
              <a:t> </a:t>
            </a:r>
            <a:r>
              <a:rPr lang="en-US" sz="900" dirty="0" err="1"/>
              <a:t>legere</a:t>
            </a:r>
            <a:r>
              <a:rPr lang="en-US" sz="900" dirty="0"/>
              <a:t> </a:t>
            </a:r>
            <a:r>
              <a:rPr lang="en-US" sz="900" dirty="0" err="1"/>
              <a:t>accusata</a:t>
            </a:r>
            <a:r>
              <a:rPr lang="en-US" sz="900" dirty="0"/>
              <a:t>, id </a:t>
            </a:r>
            <a:r>
              <a:rPr lang="en-US" sz="900" dirty="0" err="1"/>
              <a:t>justo</a:t>
            </a:r>
            <a:r>
              <a:rPr lang="en-US" sz="900" dirty="0"/>
              <a:t> </a:t>
            </a:r>
            <a:r>
              <a:rPr lang="en-US" sz="900" dirty="0" err="1"/>
              <a:t>accusam</a:t>
            </a:r>
            <a:r>
              <a:rPr lang="en-US" sz="900" dirty="0"/>
              <a:t> </a:t>
            </a:r>
            <a:r>
              <a:rPr lang="en-US" sz="900" dirty="0" err="1"/>
              <a:t>inciderint</a:t>
            </a:r>
            <a:r>
              <a:rPr lang="en-US" sz="900" dirty="0"/>
              <a:t> </a:t>
            </a:r>
            <a:r>
              <a:rPr lang="en-US" sz="900" dirty="0" err="1"/>
              <a:t>eum</a:t>
            </a:r>
            <a:r>
              <a:rPr lang="en-US" sz="9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3777" y="4125951"/>
            <a:ext cx="2090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Situation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32041" y="4508205"/>
            <a:ext cx="1992351" cy="1318437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38165" y="4586076"/>
            <a:ext cx="13763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XXXX</a:t>
            </a:r>
            <a:b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 people affected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38165" y="5157873"/>
            <a:ext cx="13763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XXXX</a:t>
            </a:r>
            <a:b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 children affected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33777" y="5907878"/>
            <a:ext cx="2090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Key Figures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32041" y="6290132"/>
            <a:ext cx="1992351" cy="3156268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78115" y="3142654"/>
            <a:ext cx="293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rgbClr val="FF0000"/>
                </a:solidFill>
              </a:rPr>
              <a:t>REPLACE PHOTO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5049E094-0360-48E9-BBF2-672FBCC20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861" y="303573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5815"/>
          <a:stretch/>
        </p:blipFill>
        <p:spPr>
          <a:xfrm>
            <a:off x="403511" y="435836"/>
            <a:ext cx="6081902" cy="3619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863" y="297365"/>
            <a:ext cx="6460273" cy="276999"/>
          </a:xfrm>
          <a:prstGeom prst="rect">
            <a:avLst/>
          </a:prstGeom>
          <a:solidFill>
            <a:srgbClr val="95C93D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[Country] Nutrition Cluster Fact Sheet - Overview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557674" y="3142630"/>
            <a:ext cx="14180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charset="0"/>
                <a:ea typeface="Arial" charset="0"/>
                <a:cs typeface="Arial" charset="0"/>
              </a:rPr>
              <a:t>© PHOTO CREDIT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9790" y="4164089"/>
            <a:ext cx="6429345" cy="4176152"/>
          </a:xfrm>
          <a:prstGeom prst="rect">
            <a:avLst/>
          </a:prstGeom>
          <a:noFill/>
        </p:spPr>
        <p:txBody>
          <a:bodyPr wrap="square" numCol="3" spcCol="180000" rtlCol="0">
            <a:noAutofit/>
          </a:bodyPr>
          <a:lstStyle/>
          <a:p>
            <a:r>
              <a:rPr lang="en-US" sz="900" dirty="0"/>
              <a:t>Nam </a:t>
            </a:r>
            <a:r>
              <a:rPr lang="en-US" sz="900" dirty="0" err="1"/>
              <a:t>nullam</a:t>
            </a:r>
            <a:r>
              <a:rPr lang="en-US" sz="900" dirty="0"/>
              <a:t> </a:t>
            </a:r>
            <a:r>
              <a:rPr lang="en-US" sz="900" dirty="0" err="1"/>
              <a:t>partiendo</a:t>
            </a:r>
            <a:r>
              <a:rPr lang="en-US" sz="900" dirty="0"/>
              <a:t> </a:t>
            </a:r>
            <a:r>
              <a:rPr lang="en-US" sz="900" dirty="0" err="1"/>
              <a:t>expetendis</a:t>
            </a:r>
            <a:r>
              <a:rPr lang="en-US" sz="900" dirty="0"/>
              <a:t> in, no qui </a:t>
            </a:r>
            <a:r>
              <a:rPr lang="en-US" sz="900" dirty="0" err="1"/>
              <a:t>nostro</a:t>
            </a:r>
            <a:r>
              <a:rPr lang="en-US" sz="900" dirty="0"/>
              <a:t> </a:t>
            </a:r>
            <a:r>
              <a:rPr lang="en-US" sz="900" dirty="0" err="1"/>
              <a:t>ceteros</a:t>
            </a:r>
            <a:r>
              <a:rPr lang="en-US" sz="900" dirty="0"/>
              <a:t> </a:t>
            </a:r>
            <a:r>
              <a:rPr lang="en-US" sz="900" dirty="0" err="1"/>
              <a:t>forensibus</a:t>
            </a:r>
            <a:r>
              <a:rPr lang="en-US" sz="900" dirty="0"/>
              <a:t>, </a:t>
            </a:r>
            <a:r>
              <a:rPr lang="en-US" sz="900" dirty="0" err="1"/>
              <a:t>nullam</a:t>
            </a:r>
            <a:r>
              <a:rPr lang="en-US" sz="900" dirty="0"/>
              <a:t> </a:t>
            </a:r>
            <a:r>
              <a:rPr lang="en-US" sz="900" dirty="0" err="1"/>
              <a:t>graeci</a:t>
            </a:r>
            <a:r>
              <a:rPr lang="en-US" sz="900" dirty="0"/>
              <a:t> </a:t>
            </a:r>
            <a:r>
              <a:rPr lang="en-US" sz="900" dirty="0" err="1"/>
              <a:t>evertitur</a:t>
            </a:r>
            <a:r>
              <a:rPr lang="en-US" sz="900" dirty="0"/>
              <a:t> </a:t>
            </a:r>
            <a:r>
              <a:rPr lang="en-US" sz="900" dirty="0" err="1"/>
              <a:t>eum</a:t>
            </a:r>
            <a:r>
              <a:rPr lang="en-US" sz="900" dirty="0"/>
              <a:t> ea. Ne </a:t>
            </a:r>
            <a:r>
              <a:rPr lang="en-US" sz="900" dirty="0" err="1"/>
              <a:t>vel</a:t>
            </a:r>
            <a:r>
              <a:rPr lang="en-US" sz="900" dirty="0"/>
              <a:t> </a:t>
            </a:r>
            <a:r>
              <a:rPr lang="en-US" sz="900" dirty="0" err="1"/>
              <a:t>ullum</a:t>
            </a:r>
            <a:r>
              <a:rPr lang="en-US" sz="900" dirty="0"/>
              <a:t> </a:t>
            </a:r>
            <a:r>
              <a:rPr lang="en-US" sz="900" dirty="0" err="1"/>
              <a:t>vidisse</a:t>
            </a:r>
            <a:r>
              <a:rPr lang="en-US" sz="900" dirty="0"/>
              <a:t> </a:t>
            </a:r>
            <a:r>
              <a:rPr lang="en-US" sz="900" dirty="0" err="1"/>
              <a:t>facilis</a:t>
            </a:r>
            <a:r>
              <a:rPr lang="en-US" sz="900" dirty="0"/>
              <a:t>, </a:t>
            </a:r>
            <a:r>
              <a:rPr lang="en-US" sz="900" dirty="0" err="1"/>
              <a:t>ipsum</a:t>
            </a:r>
            <a:r>
              <a:rPr lang="en-US" sz="900" dirty="0"/>
              <a:t> </a:t>
            </a:r>
            <a:r>
              <a:rPr lang="en-US" sz="900" dirty="0" err="1"/>
              <a:t>molestie</a:t>
            </a:r>
            <a:r>
              <a:rPr lang="en-US" sz="900" dirty="0"/>
              <a:t> </a:t>
            </a:r>
            <a:r>
              <a:rPr lang="en-US" sz="900" dirty="0" err="1"/>
              <a:t>dissentiet</a:t>
            </a:r>
            <a:r>
              <a:rPr lang="en-US" sz="900" dirty="0"/>
              <a:t> in his. </a:t>
            </a:r>
            <a:r>
              <a:rPr lang="en-US" sz="900" dirty="0" err="1"/>
              <a:t>Vix</a:t>
            </a:r>
            <a:r>
              <a:rPr lang="en-US" sz="900" dirty="0"/>
              <a:t> </a:t>
            </a:r>
            <a:r>
              <a:rPr lang="en-US" sz="900" dirty="0" err="1"/>
              <a:t>quem</a:t>
            </a:r>
            <a:r>
              <a:rPr lang="en-US" sz="900" dirty="0"/>
              <a:t> semper an. </a:t>
            </a:r>
            <a:r>
              <a:rPr lang="en-US" sz="900" dirty="0" err="1"/>
              <a:t>Adversarium</a:t>
            </a:r>
            <a:r>
              <a:rPr lang="en-US" sz="900" dirty="0"/>
              <a:t> </a:t>
            </a:r>
            <a:r>
              <a:rPr lang="en-US" sz="900" dirty="0" err="1"/>
              <a:t>neglegentur</a:t>
            </a:r>
            <a:r>
              <a:rPr lang="en-US" sz="900" dirty="0"/>
              <a:t> quo et, ex </a:t>
            </a:r>
            <a:r>
              <a:rPr lang="en-US" sz="900" dirty="0" err="1"/>
              <a:t>mei</a:t>
            </a:r>
            <a:r>
              <a:rPr lang="en-US" sz="900" dirty="0"/>
              <a:t> </a:t>
            </a:r>
            <a:r>
              <a:rPr lang="en-US" sz="900" dirty="0" err="1"/>
              <a:t>iudico</a:t>
            </a:r>
            <a:r>
              <a:rPr lang="en-US" sz="900" dirty="0"/>
              <a:t> </a:t>
            </a:r>
            <a:r>
              <a:rPr lang="en-US" sz="900" dirty="0" err="1"/>
              <a:t>integre</a:t>
            </a:r>
            <a:r>
              <a:rPr lang="en-US" sz="900" dirty="0"/>
              <a:t> </a:t>
            </a:r>
            <a:r>
              <a:rPr lang="en-US" sz="900" dirty="0" err="1"/>
              <a:t>legendos</a:t>
            </a:r>
            <a:r>
              <a:rPr lang="en-US" sz="900" dirty="0"/>
              <a:t>. </a:t>
            </a:r>
            <a:r>
              <a:rPr lang="en-US" sz="900" dirty="0" err="1"/>
              <a:t>Possim</a:t>
            </a:r>
            <a:r>
              <a:rPr lang="en-US" sz="900" dirty="0"/>
              <a:t> </a:t>
            </a:r>
            <a:r>
              <a:rPr lang="en-US" sz="900" dirty="0" err="1"/>
              <a:t>suscipit</a:t>
            </a:r>
            <a:r>
              <a:rPr lang="en-US" sz="900" dirty="0"/>
              <a:t> </a:t>
            </a:r>
            <a:r>
              <a:rPr lang="en-US" sz="900" dirty="0" err="1"/>
              <a:t>electram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mel</a:t>
            </a:r>
            <a:r>
              <a:rPr lang="en-US" sz="900" dirty="0"/>
              <a:t>, et </a:t>
            </a:r>
            <a:r>
              <a:rPr lang="en-US" sz="900" dirty="0" err="1"/>
              <a:t>ius</a:t>
            </a:r>
            <a:r>
              <a:rPr lang="en-US" sz="900" dirty="0"/>
              <a:t> </a:t>
            </a:r>
            <a:r>
              <a:rPr lang="en-US" sz="900" dirty="0" err="1"/>
              <a:t>albucius</a:t>
            </a:r>
            <a:r>
              <a:rPr lang="en-US" sz="900" dirty="0"/>
              <a:t> </a:t>
            </a:r>
            <a:r>
              <a:rPr lang="en-US" sz="900" dirty="0" err="1"/>
              <a:t>lobortis</a:t>
            </a:r>
            <a:r>
              <a:rPr lang="en-US" sz="900" dirty="0"/>
              <a:t>.</a:t>
            </a:r>
          </a:p>
          <a:p>
            <a:endParaRPr lang="en-US" sz="900" dirty="0"/>
          </a:p>
          <a:p>
            <a:r>
              <a:rPr lang="en-US" sz="900" dirty="0"/>
              <a:t>Cu </a:t>
            </a:r>
            <a:r>
              <a:rPr lang="en-US" sz="900" dirty="0" err="1"/>
              <a:t>malorum</a:t>
            </a:r>
            <a:r>
              <a:rPr lang="en-US" sz="900" dirty="0"/>
              <a:t> </a:t>
            </a:r>
            <a:r>
              <a:rPr lang="en-US" sz="900" dirty="0" err="1"/>
              <a:t>tincidunt</a:t>
            </a:r>
            <a:r>
              <a:rPr lang="en-US" sz="900" dirty="0"/>
              <a:t> </a:t>
            </a:r>
            <a:r>
              <a:rPr lang="en-US" sz="900" dirty="0" err="1"/>
              <a:t>usu</a:t>
            </a:r>
            <a:r>
              <a:rPr lang="en-US" sz="900" dirty="0"/>
              <a:t>, vim </a:t>
            </a:r>
            <a:r>
              <a:rPr lang="en-US" sz="900" dirty="0" err="1"/>
              <a:t>posidonium</a:t>
            </a:r>
            <a:r>
              <a:rPr lang="en-US" sz="900" dirty="0"/>
              <a:t> </a:t>
            </a:r>
            <a:r>
              <a:rPr lang="en-US" sz="900" dirty="0" err="1"/>
              <a:t>consequuntur</a:t>
            </a:r>
            <a:r>
              <a:rPr lang="en-US" sz="900" dirty="0"/>
              <a:t> ne, sit </a:t>
            </a:r>
            <a:r>
              <a:rPr lang="en-US" sz="900" dirty="0" err="1"/>
              <a:t>suavitate</a:t>
            </a:r>
            <a:r>
              <a:rPr lang="en-US" sz="900" dirty="0"/>
              <a:t> </a:t>
            </a:r>
            <a:r>
              <a:rPr lang="en-US" sz="900" dirty="0" err="1"/>
              <a:t>neglegentur</a:t>
            </a:r>
            <a:r>
              <a:rPr lang="en-US" sz="900" dirty="0"/>
              <a:t> ad. </a:t>
            </a:r>
            <a:r>
              <a:rPr lang="en-US" sz="900" dirty="0" err="1"/>
              <a:t>Eam</a:t>
            </a:r>
            <a:r>
              <a:rPr lang="en-US" sz="900" dirty="0"/>
              <a:t> an </a:t>
            </a:r>
            <a:r>
              <a:rPr lang="en-US" sz="900" dirty="0" err="1"/>
              <a:t>omnes</a:t>
            </a:r>
            <a:r>
              <a:rPr lang="en-US" sz="900" dirty="0"/>
              <a:t> </a:t>
            </a:r>
            <a:r>
              <a:rPr lang="en-US" sz="900" dirty="0" err="1"/>
              <a:t>officiis</a:t>
            </a:r>
            <a:r>
              <a:rPr lang="en-US" sz="900" dirty="0"/>
              <a:t>. An qui </a:t>
            </a:r>
            <a:r>
              <a:rPr lang="en-US" sz="900" dirty="0" err="1"/>
              <a:t>scripta</a:t>
            </a:r>
            <a:r>
              <a:rPr lang="en-US" sz="900" dirty="0"/>
              <a:t> </a:t>
            </a:r>
            <a:r>
              <a:rPr lang="en-US" sz="900" dirty="0" err="1"/>
              <a:t>consequat</a:t>
            </a:r>
            <a:r>
              <a:rPr lang="en-US" sz="900" dirty="0"/>
              <a:t>, </a:t>
            </a:r>
            <a:r>
              <a:rPr lang="en-US" sz="900" dirty="0" err="1"/>
              <a:t>vix</a:t>
            </a:r>
            <a:r>
              <a:rPr lang="en-US" sz="900" dirty="0"/>
              <a:t> id </a:t>
            </a:r>
            <a:r>
              <a:rPr lang="en-US" sz="900" dirty="0" err="1"/>
              <a:t>ferri</a:t>
            </a:r>
            <a:r>
              <a:rPr lang="en-US" sz="900" dirty="0"/>
              <a:t> </a:t>
            </a:r>
            <a:r>
              <a:rPr lang="en-US" sz="900" dirty="0" err="1"/>
              <a:t>omnium</a:t>
            </a:r>
            <a:r>
              <a:rPr lang="en-US" sz="900" dirty="0"/>
              <a:t> </a:t>
            </a:r>
            <a:r>
              <a:rPr lang="en-US" sz="900" dirty="0" err="1"/>
              <a:t>ponderum</a:t>
            </a:r>
            <a:r>
              <a:rPr lang="en-US" sz="900" dirty="0"/>
              <a:t>, </a:t>
            </a:r>
            <a:r>
              <a:rPr lang="en-US" sz="900" dirty="0" err="1"/>
              <a:t>nihil</a:t>
            </a:r>
            <a:r>
              <a:rPr lang="en-US" sz="900" dirty="0"/>
              <a:t> </a:t>
            </a:r>
            <a:r>
              <a:rPr lang="en-US" sz="900" dirty="0" err="1"/>
              <a:t>blandit</a:t>
            </a:r>
            <a:r>
              <a:rPr lang="en-US" sz="900" dirty="0"/>
              <a:t> </a:t>
            </a:r>
            <a:r>
              <a:rPr lang="en-US" sz="900" dirty="0" err="1"/>
              <a:t>intellegat</a:t>
            </a:r>
            <a:r>
              <a:rPr lang="en-US" sz="900" dirty="0"/>
              <a:t> </a:t>
            </a:r>
            <a:r>
              <a:rPr lang="en-US" sz="900" dirty="0" err="1"/>
              <a:t>sed</a:t>
            </a:r>
            <a:r>
              <a:rPr lang="en-US" sz="900" dirty="0"/>
              <a:t> cu. Vis stet </a:t>
            </a:r>
            <a:r>
              <a:rPr lang="en-US" sz="900" dirty="0" err="1"/>
              <a:t>iudico</a:t>
            </a:r>
            <a:r>
              <a:rPr lang="en-US" sz="900" dirty="0"/>
              <a:t> an, </a:t>
            </a:r>
            <a:r>
              <a:rPr lang="en-US" sz="900" dirty="0" err="1"/>
              <a:t>probo</a:t>
            </a:r>
            <a:r>
              <a:rPr lang="en-US" sz="900" dirty="0"/>
              <a:t> </a:t>
            </a:r>
            <a:r>
              <a:rPr lang="en-US" sz="900" dirty="0" err="1"/>
              <a:t>illud</a:t>
            </a:r>
            <a:r>
              <a:rPr lang="en-US" sz="900" dirty="0"/>
              <a:t> </a:t>
            </a:r>
            <a:r>
              <a:rPr lang="en-US" sz="900" dirty="0" err="1"/>
              <a:t>atqui</a:t>
            </a:r>
            <a:r>
              <a:rPr lang="en-US" sz="900" dirty="0"/>
              <a:t> </a:t>
            </a:r>
            <a:r>
              <a:rPr lang="en-US" sz="900" dirty="0" err="1"/>
              <a:t>vix</a:t>
            </a:r>
            <a:r>
              <a:rPr lang="en-US" sz="900" dirty="0"/>
              <a:t> ea. Justo </a:t>
            </a:r>
            <a:r>
              <a:rPr lang="en-US" sz="900" dirty="0" err="1"/>
              <a:t>populo</a:t>
            </a:r>
            <a:r>
              <a:rPr lang="en-US" sz="900" dirty="0"/>
              <a:t> </a:t>
            </a:r>
            <a:r>
              <a:rPr lang="en-US" sz="900" dirty="0" err="1"/>
              <a:t>oporteat</a:t>
            </a:r>
            <a:r>
              <a:rPr lang="en-US" sz="900" dirty="0"/>
              <a:t> ex vis. Ne </a:t>
            </a:r>
            <a:r>
              <a:rPr lang="en-US" sz="900" dirty="0" err="1"/>
              <a:t>est</a:t>
            </a:r>
            <a:r>
              <a:rPr lang="en-US" sz="900" dirty="0"/>
              <a:t> </a:t>
            </a:r>
            <a:r>
              <a:rPr lang="en-US" sz="900" dirty="0" err="1"/>
              <a:t>probatus</a:t>
            </a:r>
            <a:r>
              <a:rPr lang="en-US" sz="900" dirty="0"/>
              <a:t> </a:t>
            </a:r>
            <a:r>
              <a:rPr lang="en-US" sz="900" dirty="0" err="1"/>
              <a:t>recusabo</a:t>
            </a:r>
            <a:r>
              <a:rPr lang="en-US" sz="900" dirty="0"/>
              <a:t> </a:t>
            </a:r>
            <a:r>
              <a:rPr lang="en-US" sz="900" dirty="0" err="1"/>
              <a:t>referrentur</a:t>
            </a:r>
            <a:r>
              <a:rPr lang="en-US" sz="900" dirty="0"/>
              <a:t>, </a:t>
            </a:r>
            <a:r>
              <a:rPr lang="en-US" sz="900" dirty="0" err="1"/>
              <a:t>nec</a:t>
            </a:r>
            <a:r>
              <a:rPr lang="en-US" sz="900" dirty="0"/>
              <a:t> </a:t>
            </a:r>
            <a:r>
              <a:rPr lang="en-US" sz="900" dirty="0" err="1"/>
              <a:t>discere</a:t>
            </a:r>
            <a:r>
              <a:rPr lang="en-US" sz="900" dirty="0"/>
              <a:t> </a:t>
            </a:r>
            <a:r>
              <a:rPr lang="en-US" sz="900" dirty="0" err="1"/>
              <a:t>eleifend</a:t>
            </a:r>
            <a:r>
              <a:rPr lang="en-US" sz="900" dirty="0"/>
              <a:t> ad, </a:t>
            </a:r>
            <a:r>
              <a:rPr lang="en-US" sz="900" dirty="0" err="1"/>
              <a:t>mei</a:t>
            </a:r>
            <a:r>
              <a:rPr lang="en-US" sz="900" dirty="0"/>
              <a:t> ne </a:t>
            </a:r>
            <a:r>
              <a:rPr lang="en-US" sz="900" dirty="0" err="1"/>
              <a:t>tamquam</a:t>
            </a:r>
            <a:r>
              <a:rPr lang="en-US" sz="900" dirty="0"/>
              <a:t> </a:t>
            </a:r>
            <a:r>
              <a:rPr lang="en-US" sz="900" dirty="0" err="1"/>
              <a:t>scriptorem</a:t>
            </a:r>
            <a:r>
              <a:rPr lang="en-US" sz="900" dirty="0"/>
              <a:t>.</a:t>
            </a:r>
          </a:p>
          <a:p>
            <a:endParaRPr lang="en-US" sz="900" dirty="0"/>
          </a:p>
          <a:p>
            <a:r>
              <a:rPr lang="en-US" sz="900" dirty="0"/>
              <a:t>Id perfecto </a:t>
            </a:r>
            <a:r>
              <a:rPr lang="en-US" sz="900" dirty="0" err="1"/>
              <a:t>conclusionemque</a:t>
            </a:r>
            <a:r>
              <a:rPr lang="en-US" sz="900" dirty="0"/>
              <a:t> </a:t>
            </a:r>
            <a:r>
              <a:rPr lang="en-US" sz="900" dirty="0" err="1"/>
              <a:t>vel</a:t>
            </a:r>
            <a:r>
              <a:rPr lang="en-US" sz="900" dirty="0"/>
              <a:t>, et </a:t>
            </a:r>
            <a:r>
              <a:rPr lang="en-US" sz="900" dirty="0" err="1"/>
              <a:t>eius</a:t>
            </a:r>
            <a:r>
              <a:rPr lang="en-US" sz="900" dirty="0"/>
              <a:t> </a:t>
            </a:r>
            <a:r>
              <a:rPr lang="en-US" sz="900" dirty="0" err="1"/>
              <a:t>bonorum</a:t>
            </a:r>
            <a:r>
              <a:rPr lang="en-US" sz="900" dirty="0"/>
              <a:t> his, </a:t>
            </a:r>
            <a:r>
              <a:rPr lang="en-US" sz="900" dirty="0" err="1"/>
              <a:t>falli</a:t>
            </a:r>
            <a:r>
              <a:rPr lang="en-US" sz="900" dirty="0"/>
              <a:t> </a:t>
            </a:r>
            <a:r>
              <a:rPr lang="en-US" sz="900" dirty="0" err="1"/>
              <a:t>voluptatibus</a:t>
            </a:r>
            <a:r>
              <a:rPr lang="en-US" sz="900" dirty="0"/>
              <a:t> in sea. In has </a:t>
            </a:r>
            <a:r>
              <a:rPr lang="en-US" sz="900" dirty="0" err="1"/>
              <a:t>fastidii</a:t>
            </a:r>
            <a:r>
              <a:rPr lang="en-US" sz="900" dirty="0"/>
              <a:t> </a:t>
            </a:r>
            <a:r>
              <a:rPr lang="en-US" sz="900" dirty="0" err="1"/>
              <a:t>aliquando</a:t>
            </a:r>
            <a:r>
              <a:rPr lang="en-US" sz="900" dirty="0"/>
              <a:t>, </a:t>
            </a:r>
            <a:r>
              <a:rPr lang="en-US" sz="900" dirty="0" err="1"/>
              <a:t>vidit</a:t>
            </a:r>
            <a:r>
              <a:rPr lang="en-US" sz="900" dirty="0"/>
              <a:t> </a:t>
            </a:r>
            <a:r>
              <a:rPr lang="en-US" sz="900" dirty="0" err="1"/>
              <a:t>gubergren</a:t>
            </a:r>
            <a:r>
              <a:rPr lang="en-US" sz="900" dirty="0"/>
              <a:t> </a:t>
            </a:r>
            <a:r>
              <a:rPr lang="en-US" sz="900" dirty="0" err="1"/>
              <a:t>conclusionemque</a:t>
            </a:r>
            <a:r>
              <a:rPr lang="en-US" sz="900" dirty="0"/>
              <a:t> </a:t>
            </a:r>
            <a:r>
              <a:rPr lang="en-US" sz="900" dirty="0" err="1"/>
              <a:t>eam</a:t>
            </a:r>
            <a:r>
              <a:rPr lang="en-US" sz="900" dirty="0"/>
              <a:t> id. Sea id </a:t>
            </a:r>
            <a:r>
              <a:rPr lang="en-US" sz="900" dirty="0" err="1"/>
              <a:t>facilis</a:t>
            </a:r>
            <a:r>
              <a:rPr lang="en-US" sz="900" dirty="0"/>
              <a:t> </a:t>
            </a:r>
            <a:r>
              <a:rPr lang="en-US" sz="900" dirty="0" err="1"/>
              <a:t>conceptam</a:t>
            </a:r>
            <a:r>
              <a:rPr lang="en-US" sz="900" dirty="0"/>
              <a:t>, </a:t>
            </a:r>
            <a:r>
              <a:rPr lang="en-US" sz="900" dirty="0" err="1"/>
              <a:t>mei</a:t>
            </a:r>
            <a:r>
              <a:rPr lang="en-US" sz="900" dirty="0"/>
              <a:t> </a:t>
            </a:r>
            <a:r>
              <a:rPr lang="en-US" sz="900" dirty="0" err="1"/>
              <a:t>inermis</a:t>
            </a:r>
            <a:r>
              <a:rPr lang="en-US" sz="900" dirty="0"/>
              <a:t> </a:t>
            </a:r>
            <a:r>
              <a:rPr lang="en-US" sz="900" dirty="0" err="1"/>
              <a:t>omittam</a:t>
            </a:r>
            <a:r>
              <a:rPr lang="en-US" sz="900" dirty="0"/>
              <a:t> ea. </a:t>
            </a:r>
            <a:r>
              <a:rPr lang="en-US" sz="900" dirty="0" err="1"/>
              <a:t>Elit</a:t>
            </a:r>
            <a:r>
              <a:rPr lang="en-US" sz="900" dirty="0"/>
              <a:t> </a:t>
            </a:r>
            <a:r>
              <a:rPr lang="en-US" sz="900" dirty="0" err="1"/>
              <a:t>insolens</a:t>
            </a:r>
            <a:r>
              <a:rPr lang="en-US" sz="900" dirty="0"/>
              <a:t> </a:t>
            </a:r>
            <a:r>
              <a:rPr lang="en-US" sz="900" dirty="0" err="1"/>
              <a:t>interesset</a:t>
            </a:r>
            <a:r>
              <a:rPr lang="en-US" sz="900" dirty="0"/>
              <a:t> et </a:t>
            </a:r>
            <a:r>
              <a:rPr lang="en-US" sz="900" dirty="0" err="1"/>
              <a:t>mei</a:t>
            </a:r>
            <a:r>
              <a:rPr lang="en-US" sz="900" dirty="0"/>
              <a:t>, </a:t>
            </a:r>
            <a:r>
              <a:rPr lang="en-US" sz="900" dirty="0" err="1"/>
              <a:t>illum</a:t>
            </a:r>
            <a:r>
              <a:rPr lang="en-US" sz="900" dirty="0"/>
              <a:t> </a:t>
            </a:r>
            <a:r>
              <a:rPr lang="en-US" sz="900" dirty="0" err="1"/>
              <a:t>iudico</a:t>
            </a:r>
            <a:r>
              <a:rPr lang="en-US" sz="900" dirty="0"/>
              <a:t> </a:t>
            </a:r>
            <a:r>
              <a:rPr lang="en-US" sz="900" dirty="0" err="1"/>
              <a:t>usu</a:t>
            </a:r>
            <a:r>
              <a:rPr lang="en-US" sz="900" dirty="0"/>
              <a:t> no. </a:t>
            </a:r>
            <a:r>
              <a:rPr lang="en-US" sz="900" dirty="0" err="1"/>
              <a:t>Congue</a:t>
            </a:r>
            <a:r>
              <a:rPr lang="en-US" sz="900" dirty="0"/>
              <a:t> </a:t>
            </a:r>
            <a:r>
              <a:rPr lang="en-US" sz="900" dirty="0" err="1"/>
              <a:t>quidam</a:t>
            </a:r>
            <a:r>
              <a:rPr lang="en-US" sz="900" dirty="0"/>
              <a:t> </a:t>
            </a:r>
            <a:r>
              <a:rPr lang="en-US" sz="900" dirty="0" err="1"/>
              <a:t>principes</a:t>
            </a:r>
            <a:r>
              <a:rPr lang="en-US" sz="900" dirty="0"/>
              <a:t> </a:t>
            </a:r>
            <a:r>
              <a:rPr lang="en-US" sz="900" dirty="0" err="1"/>
              <a:t>est</a:t>
            </a:r>
            <a:r>
              <a:rPr lang="en-US" sz="900" dirty="0"/>
              <a:t> ea. Mea et </a:t>
            </a:r>
            <a:r>
              <a:rPr lang="en-US" sz="900" dirty="0" err="1"/>
              <a:t>illud</a:t>
            </a:r>
            <a:r>
              <a:rPr lang="en-US" sz="900" dirty="0"/>
              <a:t> </a:t>
            </a:r>
            <a:r>
              <a:rPr lang="en-US" sz="900" dirty="0" err="1"/>
              <a:t>legere</a:t>
            </a:r>
            <a:r>
              <a:rPr lang="en-US" sz="900" dirty="0"/>
              <a:t> </a:t>
            </a:r>
            <a:r>
              <a:rPr lang="en-US" sz="900" dirty="0" err="1"/>
              <a:t>accusata</a:t>
            </a:r>
            <a:r>
              <a:rPr lang="en-US" sz="900" dirty="0"/>
              <a:t>, id </a:t>
            </a:r>
            <a:r>
              <a:rPr lang="en-US" sz="900" dirty="0" err="1"/>
              <a:t>justo</a:t>
            </a:r>
            <a:r>
              <a:rPr lang="en-US" sz="900" dirty="0"/>
              <a:t> </a:t>
            </a:r>
            <a:r>
              <a:rPr lang="en-US" sz="900" dirty="0" err="1"/>
              <a:t>accusam</a:t>
            </a:r>
            <a:r>
              <a:rPr lang="en-US" sz="900" dirty="0"/>
              <a:t> </a:t>
            </a:r>
            <a:r>
              <a:rPr lang="en-US" sz="900" dirty="0" err="1"/>
              <a:t>inciderint</a:t>
            </a:r>
            <a:r>
              <a:rPr lang="en-US" sz="900" dirty="0"/>
              <a:t> </a:t>
            </a:r>
            <a:r>
              <a:rPr lang="en-US" sz="900" dirty="0" err="1"/>
              <a:t>eum</a:t>
            </a:r>
            <a:r>
              <a:rPr lang="en-US" sz="900" dirty="0"/>
              <a:t>.</a:t>
            </a:r>
          </a:p>
          <a:p>
            <a:r>
              <a:rPr lang="en-US" sz="900" dirty="0"/>
              <a:t>Nam </a:t>
            </a:r>
            <a:r>
              <a:rPr lang="en-US" sz="900" dirty="0" err="1"/>
              <a:t>nullam</a:t>
            </a:r>
            <a:r>
              <a:rPr lang="en-US" sz="900" dirty="0"/>
              <a:t> </a:t>
            </a:r>
            <a:r>
              <a:rPr lang="en-US" sz="900" dirty="0" err="1"/>
              <a:t>partiendo</a:t>
            </a:r>
            <a:r>
              <a:rPr lang="en-US" sz="900" dirty="0"/>
              <a:t> </a:t>
            </a:r>
            <a:r>
              <a:rPr lang="en-US" sz="900" dirty="0" err="1"/>
              <a:t>expetendis</a:t>
            </a:r>
            <a:r>
              <a:rPr lang="en-US" sz="900" dirty="0"/>
              <a:t> in, no qui </a:t>
            </a:r>
            <a:r>
              <a:rPr lang="en-US" sz="900" dirty="0" err="1"/>
              <a:t>nostro</a:t>
            </a:r>
            <a:r>
              <a:rPr lang="en-US" sz="900" dirty="0"/>
              <a:t> </a:t>
            </a:r>
            <a:r>
              <a:rPr lang="en-US" sz="900" dirty="0" err="1"/>
              <a:t>ceteros</a:t>
            </a:r>
            <a:r>
              <a:rPr lang="en-US" sz="900" dirty="0"/>
              <a:t> </a:t>
            </a:r>
            <a:r>
              <a:rPr lang="en-US" sz="900" dirty="0" err="1"/>
              <a:t>forensibus</a:t>
            </a:r>
            <a:r>
              <a:rPr lang="en-US" sz="900" dirty="0"/>
              <a:t>, </a:t>
            </a:r>
            <a:r>
              <a:rPr lang="en-US" sz="900" dirty="0" err="1"/>
              <a:t>nullam</a:t>
            </a:r>
            <a:r>
              <a:rPr lang="en-US" sz="900" dirty="0"/>
              <a:t> </a:t>
            </a:r>
            <a:r>
              <a:rPr lang="en-US" sz="900" dirty="0" err="1"/>
              <a:t>graeci</a:t>
            </a:r>
            <a:r>
              <a:rPr lang="en-US" sz="900" dirty="0"/>
              <a:t> </a:t>
            </a:r>
            <a:r>
              <a:rPr lang="en-US" sz="900" dirty="0" err="1"/>
              <a:t>evertitur</a:t>
            </a:r>
            <a:r>
              <a:rPr lang="en-US" sz="900" dirty="0"/>
              <a:t> </a:t>
            </a:r>
            <a:r>
              <a:rPr lang="en-US" sz="900" dirty="0" err="1"/>
              <a:t>eum</a:t>
            </a:r>
            <a:r>
              <a:rPr lang="en-US" sz="900" dirty="0"/>
              <a:t> ea. Ne </a:t>
            </a:r>
            <a:r>
              <a:rPr lang="en-US" sz="900" dirty="0" err="1"/>
              <a:t>vel</a:t>
            </a:r>
            <a:r>
              <a:rPr lang="en-US" sz="900" dirty="0"/>
              <a:t> </a:t>
            </a:r>
            <a:r>
              <a:rPr lang="en-US" sz="900" dirty="0" err="1"/>
              <a:t>ullum</a:t>
            </a:r>
            <a:r>
              <a:rPr lang="en-US" sz="900" dirty="0"/>
              <a:t> </a:t>
            </a:r>
            <a:r>
              <a:rPr lang="en-US" sz="900" dirty="0" err="1"/>
              <a:t>vidisse</a:t>
            </a:r>
            <a:r>
              <a:rPr lang="en-US" sz="900" dirty="0"/>
              <a:t> </a:t>
            </a:r>
            <a:r>
              <a:rPr lang="en-US" sz="900" dirty="0" err="1"/>
              <a:t>facilis</a:t>
            </a:r>
            <a:r>
              <a:rPr lang="en-US" sz="900" dirty="0"/>
              <a:t>, </a:t>
            </a:r>
            <a:r>
              <a:rPr lang="en-US" sz="900" dirty="0" err="1"/>
              <a:t>ipsum</a:t>
            </a:r>
            <a:r>
              <a:rPr lang="en-US" sz="900" dirty="0"/>
              <a:t> </a:t>
            </a:r>
            <a:r>
              <a:rPr lang="en-US" sz="900" dirty="0" err="1"/>
              <a:t>molestie</a:t>
            </a:r>
            <a:r>
              <a:rPr lang="en-US" sz="900" dirty="0"/>
              <a:t> </a:t>
            </a:r>
            <a:r>
              <a:rPr lang="en-US" sz="900" dirty="0" err="1"/>
              <a:t>dissentiet</a:t>
            </a:r>
            <a:r>
              <a:rPr lang="en-US" sz="900" dirty="0"/>
              <a:t> in his. </a:t>
            </a:r>
            <a:r>
              <a:rPr lang="en-US" sz="900" dirty="0" err="1"/>
              <a:t>Vix</a:t>
            </a:r>
            <a:r>
              <a:rPr lang="en-US" sz="900" dirty="0"/>
              <a:t> </a:t>
            </a:r>
            <a:r>
              <a:rPr lang="en-US" sz="900" dirty="0" err="1"/>
              <a:t>quem</a:t>
            </a:r>
            <a:r>
              <a:rPr lang="en-US" sz="900" dirty="0"/>
              <a:t> semper an. </a:t>
            </a:r>
            <a:r>
              <a:rPr lang="en-US" sz="900" dirty="0" err="1"/>
              <a:t>Adversarium</a:t>
            </a:r>
            <a:r>
              <a:rPr lang="en-US" sz="900" dirty="0"/>
              <a:t> </a:t>
            </a:r>
            <a:r>
              <a:rPr lang="en-US" sz="900" dirty="0" err="1"/>
              <a:t>neglegentur</a:t>
            </a:r>
            <a:r>
              <a:rPr lang="en-US" sz="900" dirty="0"/>
              <a:t> quo et, ex </a:t>
            </a:r>
            <a:r>
              <a:rPr lang="en-US" sz="900" dirty="0" err="1"/>
              <a:t>mei</a:t>
            </a:r>
            <a:r>
              <a:rPr lang="en-US" sz="900" dirty="0"/>
              <a:t> </a:t>
            </a:r>
            <a:r>
              <a:rPr lang="en-US" sz="900" dirty="0" err="1"/>
              <a:t>iudico</a:t>
            </a:r>
            <a:r>
              <a:rPr lang="en-US" sz="900" dirty="0"/>
              <a:t> </a:t>
            </a:r>
            <a:r>
              <a:rPr lang="en-US" sz="900" dirty="0" err="1"/>
              <a:t>integre</a:t>
            </a:r>
            <a:r>
              <a:rPr lang="en-US" sz="900" dirty="0"/>
              <a:t> </a:t>
            </a:r>
            <a:r>
              <a:rPr lang="en-US" sz="900" dirty="0" err="1"/>
              <a:t>legendos</a:t>
            </a:r>
            <a:r>
              <a:rPr lang="en-US" sz="900" dirty="0"/>
              <a:t>. </a:t>
            </a:r>
            <a:r>
              <a:rPr lang="en-US" sz="900" dirty="0" err="1"/>
              <a:t>Possim</a:t>
            </a:r>
            <a:r>
              <a:rPr lang="en-US" sz="900" dirty="0"/>
              <a:t> </a:t>
            </a:r>
            <a:r>
              <a:rPr lang="en-US" sz="900" dirty="0" err="1"/>
              <a:t>suscipit</a:t>
            </a:r>
            <a:r>
              <a:rPr lang="en-US" sz="900" dirty="0"/>
              <a:t> </a:t>
            </a:r>
            <a:r>
              <a:rPr lang="en-US" sz="900" dirty="0" err="1"/>
              <a:t>electram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mel</a:t>
            </a:r>
            <a:r>
              <a:rPr lang="en-US" sz="900" dirty="0"/>
              <a:t>, et </a:t>
            </a:r>
            <a:r>
              <a:rPr lang="en-US" sz="900" dirty="0" err="1"/>
              <a:t>ius</a:t>
            </a:r>
            <a:r>
              <a:rPr lang="en-US" sz="900" dirty="0"/>
              <a:t> </a:t>
            </a:r>
            <a:r>
              <a:rPr lang="en-US" sz="900" dirty="0" err="1"/>
              <a:t>albucius</a:t>
            </a:r>
            <a:r>
              <a:rPr lang="en-US" sz="900" dirty="0"/>
              <a:t> </a:t>
            </a:r>
            <a:r>
              <a:rPr lang="en-US" sz="900" dirty="0" err="1"/>
              <a:t>lobortis</a:t>
            </a:r>
            <a:r>
              <a:rPr lang="en-US" sz="900" dirty="0"/>
              <a:t>.</a:t>
            </a:r>
          </a:p>
          <a:p>
            <a:endParaRPr lang="en-US" sz="900" dirty="0"/>
          </a:p>
          <a:p>
            <a:r>
              <a:rPr lang="en-US" sz="900" dirty="0"/>
              <a:t>Cu </a:t>
            </a:r>
            <a:r>
              <a:rPr lang="en-US" sz="900" dirty="0" err="1"/>
              <a:t>malorum</a:t>
            </a:r>
            <a:r>
              <a:rPr lang="en-US" sz="900" dirty="0"/>
              <a:t> </a:t>
            </a:r>
            <a:r>
              <a:rPr lang="en-US" sz="900" dirty="0" err="1"/>
              <a:t>tincidunt</a:t>
            </a:r>
            <a:r>
              <a:rPr lang="en-US" sz="900" dirty="0"/>
              <a:t> </a:t>
            </a:r>
            <a:r>
              <a:rPr lang="en-US" sz="900" dirty="0" err="1"/>
              <a:t>usu</a:t>
            </a:r>
            <a:r>
              <a:rPr lang="en-US" sz="900" dirty="0"/>
              <a:t>, vim </a:t>
            </a:r>
            <a:r>
              <a:rPr lang="en-US" sz="900" dirty="0" err="1"/>
              <a:t>posidonium</a:t>
            </a:r>
            <a:r>
              <a:rPr lang="en-US" sz="900" dirty="0"/>
              <a:t> </a:t>
            </a:r>
            <a:r>
              <a:rPr lang="en-US" sz="900" dirty="0" err="1"/>
              <a:t>consequuntur</a:t>
            </a:r>
            <a:r>
              <a:rPr lang="en-US" sz="900" dirty="0"/>
              <a:t> ne, sit </a:t>
            </a:r>
            <a:r>
              <a:rPr lang="en-US" sz="900" dirty="0" err="1"/>
              <a:t>suavitate</a:t>
            </a:r>
            <a:r>
              <a:rPr lang="en-US" sz="900" dirty="0"/>
              <a:t> </a:t>
            </a:r>
            <a:r>
              <a:rPr lang="en-US" sz="900" dirty="0" err="1"/>
              <a:t>neglegentur</a:t>
            </a:r>
            <a:r>
              <a:rPr lang="en-US" sz="900" dirty="0"/>
              <a:t> ad. </a:t>
            </a:r>
            <a:r>
              <a:rPr lang="en-US" sz="900" dirty="0" err="1"/>
              <a:t>Eam</a:t>
            </a:r>
            <a:r>
              <a:rPr lang="en-US" sz="900" dirty="0"/>
              <a:t> an </a:t>
            </a:r>
            <a:r>
              <a:rPr lang="en-US" sz="900" dirty="0" err="1"/>
              <a:t>omnes</a:t>
            </a:r>
            <a:r>
              <a:rPr lang="en-US" sz="900" dirty="0"/>
              <a:t> </a:t>
            </a:r>
            <a:r>
              <a:rPr lang="en-US" sz="900" dirty="0" err="1"/>
              <a:t>officiis</a:t>
            </a:r>
            <a:r>
              <a:rPr lang="en-US" sz="900" dirty="0"/>
              <a:t>. An qui </a:t>
            </a:r>
            <a:r>
              <a:rPr lang="en-US" sz="900" dirty="0" err="1"/>
              <a:t>scripta</a:t>
            </a:r>
            <a:r>
              <a:rPr lang="en-US" sz="900" dirty="0"/>
              <a:t> </a:t>
            </a:r>
            <a:r>
              <a:rPr lang="en-US" sz="900" dirty="0" err="1"/>
              <a:t>consequat</a:t>
            </a:r>
            <a:r>
              <a:rPr lang="en-US" sz="900" dirty="0"/>
              <a:t>, </a:t>
            </a:r>
            <a:r>
              <a:rPr lang="en-US" sz="900" dirty="0" err="1"/>
              <a:t>vix</a:t>
            </a:r>
            <a:r>
              <a:rPr lang="en-US" sz="900" dirty="0"/>
              <a:t> id </a:t>
            </a:r>
            <a:r>
              <a:rPr lang="en-US" sz="900" dirty="0" err="1"/>
              <a:t>ferri</a:t>
            </a:r>
            <a:r>
              <a:rPr lang="en-US" sz="900" dirty="0"/>
              <a:t> </a:t>
            </a:r>
            <a:r>
              <a:rPr lang="en-US" sz="900" dirty="0" err="1"/>
              <a:t>omnium</a:t>
            </a:r>
            <a:r>
              <a:rPr lang="en-US" sz="900" dirty="0"/>
              <a:t> </a:t>
            </a:r>
            <a:r>
              <a:rPr lang="en-US" sz="900" dirty="0" err="1"/>
              <a:t>ponderum</a:t>
            </a:r>
            <a:r>
              <a:rPr lang="en-US" sz="900" dirty="0"/>
              <a:t>, </a:t>
            </a:r>
            <a:r>
              <a:rPr lang="en-US" sz="900" dirty="0" err="1"/>
              <a:t>nihil</a:t>
            </a:r>
            <a:r>
              <a:rPr lang="en-US" sz="900" dirty="0"/>
              <a:t> </a:t>
            </a:r>
            <a:r>
              <a:rPr lang="en-US" sz="900" dirty="0" err="1"/>
              <a:t>blandit</a:t>
            </a:r>
            <a:r>
              <a:rPr lang="en-US" sz="900" dirty="0"/>
              <a:t> </a:t>
            </a:r>
            <a:r>
              <a:rPr lang="en-US" sz="900" dirty="0" err="1"/>
              <a:t>intellegat</a:t>
            </a:r>
            <a:r>
              <a:rPr lang="en-US" sz="900" dirty="0"/>
              <a:t> </a:t>
            </a:r>
            <a:r>
              <a:rPr lang="en-US" sz="900" dirty="0" err="1"/>
              <a:t>sed</a:t>
            </a:r>
            <a:r>
              <a:rPr lang="en-US" sz="900" dirty="0"/>
              <a:t> cu. Vis stet </a:t>
            </a:r>
            <a:r>
              <a:rPr lang="en-US" sz="900" dirty="0" err="1"/>
              <a:t>iudico</a:t>
            </a:r>
            <a:r>
              <a:rPr lang="en-US" sz="900" dirty="0"/>
              <a:t> an, </a:t>
            </a:r>
            <a:r>
              <a:rPr lang="en-US" sz="900" dirty="0" err="1"/>
              <a:t>probo</a:t>
            </a:r>
            <a:r>
              <a:rPr lang="en-US" sz="900" dirty="0"/>
              <a:t> </a:t>
            </a:r>
            <a:r>
              <a:rPr lang="en-US" sz="900" dirty="0" err="1"/>
              <a:t>illud</a:t>
            </a:r>
            <a:r>
              <a:rPr lang="en-US" sz="900" dirty="0"/>
              <a:t> </a:t>
            </a:r>
            <a:r>
              <a:rPr lang="en-US" sz="900" dirty="0" err="1"/>
              <a:t>atqui</a:t>
            </a:r>
            <a:r>
              <a:rPr lang="en-US" sz="900" dirty="0"/>
              <a:t> </a:t>
            </a:r>
            <a:r>
              <a:rPr lang="en-US" sz="900" dirty="0" err="1"/>
              <a:t>vix</a:t>
            </a:r>
            <a:r>
              <a:rPr lang="en-US" sz="900" dirty="0"/>
              <a:t> ea. Justo </a:t>
            </a:r>
            <a:r>
              <a:rPr lang="en-US" sz="900" dirty="0" err="1"/>
              <a:t>populo</a:t>
            </a:r>
            <a:r>
              <a:rPr lang="en-US" sz="900" dirty="0"/>
              <a:t> </a:t>
            </a:r>
            <a:r>
              <a:rPr lang="en-US" sz="900" dirty="0" err="1"/>
              <a:t>oporteat</a:t>
            </a:r>
            <a:r>
              <a:rPr lang="en-US" sz="900" dirty="0"/>
              <a:t> ex vis. Ne </a:t>
            </a:r>
            <a:r>
              <a:rPr lang="en-US" sz="900" dirty="0" err="1"/>
              <a:t>est</a:t>
            </a:r>
            <a:r>
              <a:rPr lang="en-US" sz="900" dirty="0"/>
              <a:t> </a:t>
            </a:r>
            <a:r>
              <a:rPr lang="en-US" sz="900" dirty="0" err="1"/>
              <a:t>probatus</a:t>
            </a:r>
            <a:r>
              <a:rPr lang="en-US" sz="900" dirty="0"/>
              <a:t> </a:t>
            </a:r>
            <a:r>
              <a:rPr lang="en-US" sz="900" dirty="0" err="1"/>
              <a:t>recusabo</a:t>
            </a:r>
            <a:r>
              <a:rPr lang="en-US" sz="900" dirty="0"/>
              <a:t> </a:t>
            </a:r>
            <a:r>
              <a:rPr lang="en-US" sz="900" dirty="0" err="1"/>
              <a:t>referrentur</a:t>
            </a:r>
            <a:r>
              <a:rPr lang="en-US" sz="900" dirty="0"/>
              <a:t>, </a:t>
            </a:r>
            <a:r>
              <a:rPr lang="en-US" sz="900" dirty="0" err="1"/>
              <a:t>nec</a:t>
            </a:r>
            <a:r>
              <a:rPr lang="en-US" sz="900" dirty="0"/>
              <a:t> </a:t>
            </a:r>
            <a:r>
              <a:rPr lang="en-US" sz="900" dirty="0" err="1"/>
              <a:t>discere</a:t>
            </a:r>
            <a:r>
              <a:rPr lang="en-US" sz="900" dirty="0"/>
              <a:t> </a:t>
            </a:r>
            <a:r>
              <a:rPr lang="en-US" sz="900" dirty="0" err="1"/>
              <a:t>eleifend</a:t>
            </a:r>
            <a:r>
              <a:rPr lang="en-US" sz="900" dirty="0"/>
              <a:t> ad, </a:t>
            </a:r>
            <a:r>
              <a:rPr lang="en-US" sz="900" dirty="0" err="1"/>
              <a:t>mei</a:t>
            </a:r>
            <a:r>
              <a:rPr lang="en-US" sz="900" dirty="0"/>
              <a:t> ne </a:t>
            </a:r>
            <a:r>
              <a:rPr lang="en-US" sz="900" dirty="0" err="1"/>
              <a:t>tamquam</a:t>
            </a:r>
            <a:r>
              <a:rPr lang="en-US" sz="900" dirty="0"/>
              <a:t> </a:t>
            </a:r>
            <a:r>
              <a:rPr lang="en-US" sz="900" dirty="0" err="1"/>
              <a:t>scriptorem</a:t>
            </a:r>
            <a:r>
              <a:rPr lang="en-US" sz="900" dirty="0"/>
              <a:t>.</a:t>
            </a:r>
          </a:p>
          <a:p>
            <a:endParaRPr lang="en-US" sz="900" dirty="0"/>
          </a:p>
          <a:p>
            <a:r>
              <a:rPr lang="en-US" sz="900" dirty="0"/>
              <a:t>Id perfecto </a:t>
            </a:r>
            <a:r>
              <a:rPr lang="en-US" sz="900" dirty="0" err="1"/>
              <a:t>conclusionemque</a:t>
            </a:r>
            <a:r>
              <a:rPr lang="en-US" sz="900" dirty="0"/>
              <a:t> </a:t>
            </a:r>
            <a:r>
              <a:rPr lang="en-US" sz="900" dirty="0" err="1"/>
              <a:t>vel</a:t>
            </a:r>
            <a:r>
              <a:rPr lang="en-US" sz="900" dirty="0"/>
              <a:t>, et </a:t>
            </a:r>
            <a:r>
              <a:rPr lang="en-US" sz="900" dirty="0" err="1"/>
              <a:t>eius</a:t>
            </a:r>
            <a:r>
              <a:rPr lang="en-US" sz="900" dirty="0"/>
              <a:t> </a:t>
            </a:r>
            <a:r>
              <a:rPr lang="en-US" sz="900" dirty="0" err="1"/>
              <a:t>bonorum</a:t>
            </a:r>
            <a:r>
              <a:rPr lang="en-US" sz="900" dirty="0"/>
              <a:t> his, </a:t>
            </a:r>
            <a:r>
              <a:rPr lang="en-US" sz="900" dirty="0" err="1"/>
              <a:t>falli</a:t>
            </a:r>
            <a:r>
              <a:rPr lang="en-US" sz="900" dirty="0"/>
              <a:t> </a:t>
            </a:r>
            <a:r>
              <a:rPr lang="en-US" sz="900" dirty="0" err="1"/>
              <a:t>voluptatibus</a:t>
            </a:r>
            <a:r>
              <a:rPr lang="en-US" sz="900" dirty="0"/>
              <a:t> in sea. In has </a:t>
            </a:r>
            <a:r>
              <a:rPr lang="en-US" sz="900" dirty="0" err="1"/>
              <a:t>fastidii</a:t>
            </a:r>
            <a:r>
              <a:rPr lang="en-US" sz="900" dirty="0"/>
              <a:t> </a:t>
            </a:r>
            <a:r>
              <a:rPr lang="en-US" sz="900" dirty="0" err="1"/>
              <a:t>aliquando</a:t>
            </a:r>
            <a:r>
              <a:rPr lang="en-US" sz="900" dirty="0"/>
              <a:t>, </a:t>
            </a:r>
            <a:r>
              <a:rPr lang="en-US" sz="900" dirty="0" err="1"/>
              <a:t>vidit</a:t>
            </a:r>
            <a:r>
              <a:rPr lang="en-US" sz="900" dirty="0"/>
              <a:t> </a:t>
            </a:r>
            <a:r>
              <a:rPr lang="en-US" sz="900" dirty="0" err="1"/>
              <a:t>gubergren</a:t>
            </a:r>
            <a:r>
              <a:rPr lang="en-US" sz="900" dirty="0"/>
              <a:t> </a:t>
            </a:r>
            <a:r>
              <a:rPr lang="en-US" sz="900" dirty="0" err="1"/>
              <a:t>conclusionemque</a:t>
            </a:r>
            <a:r>
              <a:rPr lang="en-US" sz="900" dirty="0"/>
              <a:t> </a:t>
            </a:r>
            <a:r>
              <a:rPr lang="en-US" sz="900" dirty="0" err="1"/>
              <a:t>eam</a:t>
            </a:r>
            <a:r>
              <a:rPr lang="en-US" sz="900" dirty="0"/>
              <a:t> id. Sea id </a:t>
            </a:r>
            <a:r>
              <a:rPr lang="en-US" sz="900" dirty="0" err="1"/>
              <a:t>facilis</a:t>
            </a:r>
            <a:r>
              <a:rPr lang="en-US" sz="900" dirty="0"/>
              <a:t> </a:t>
            </a:r>
            <a:r>
              <a:rPr lang="en-US" sz="900" dirty="0" err="1"/>
              <a:t>conceptam</a:t>
            </a:r>
            <a:r>
              <a:rPr lang="en-US" sz="900" dirty="0"/>
              <a:t>, </a:t>
            </a:r>
            <a:r>
              <a:rPr lang="en-US" sz="900" dirty="0" err="1"/>
              <a:t>mei</a:t>
            </a:r>
            <a:r>
              <a:rPr lang="en-US" sz="900" dirty="0"/>
              <a:t> </a:t>
            </a:r>
            <a:r>
              <a:rPr lang="en-US" sz="900" dirty="0" err="1"/>
              <a:t>inermis</a:t>
            </a:r>
            <a:r>
              <a:rPr lang="en-US" sz="900" dirty="0"/>
              <a:t> </a:t>
            </a:r>
            <a:r>
              <a:rPr lang="en-US" sz="900" dirty="0" err="1"/>
              <a:t>omittam</a:t>
            </a:r>
            <a:r>
              <a:rPr lang="en-US" sz="900" dirty="0"/>
              <a:t> ea. </a:t>
            </a:r>
            <a:r>
              <a:rPr lang="en-US" sz="900" dirty="0" err="1"/>
              <a:t>Elit</a:t>
            </a:r>
            <a:r>
              <a:rPr lang="en-US" sz="900" dirty="0"/>
              <a:t> </a:t>
            </a:r>
            <a:r>
              <a:rPr lang="en-US" sz="900" dirty="0" err="1"/>
              <a:t>insolens</a:t>
            </a:r>
            <a:r>
              <a:rPr lang="en-US" sz="900" dirty="0"/>
              <a:t> </a:t>
            </a:r>
            <a:r>
              <a:rPr lang="en-US" sz="900" dirty="0" err="1"/>
              <a:t>interesset</a:t>
            </a:r>
            <a:r>
              <a:rPr lang="en-US" sz="900" dirty="0"/>
              <a:t> et </a:t>
            </a:r>
            <a:r>
              <a:rPr lang="en-US" sz="900" dirty="0" err="1"/>
              <a:t>mei</a:t>
            </a:r>
            <a:r>
              <a:rPr lang="en-US" sz="900" dirty="0"/>
              <a:t>, </a:t>
            </a:r>
            <a:r>
              <a:rPr lang="en-US" sz="900" dirty="0" err="1"/>
              <a:t>illum</a:t>
            </a:r>
            <a:r>
              <a:rPr lang="en-US" sz="900" dirty="0"/>
              <a:t> </a:t>
            </a:r>
            <a:r>
              <a:rPr lang="en-US" sz="900" dirty="0" err="1"/>
              <a:t>iudico</a:t>
            </a:r>
            <a:r>
              <a:rPr lang="en-US" sz="900" dirty="0"/>
              <a:t> </a:t>
            </a:r>
            <a:r>
              <a:rPr lang="en-US" sz="900" dirty="0" err="1"/>
              <a:t>usu</a:t>
            </a:r>
            <a:r>
              <a:rPr lang="en-US" sz="900" dirty="0"/>
              <a:t> no. </a:t>
            </a:r>
          </a:p>
          <a:p>
            <a:endParaRPr lang="en-US" sz="900" dirty="0"/>
          </a:p>
          <a:p>
            <a:r>
              <a:rPr lang="en-US" sz="900" dirty="0"/>
              <a:t>Id perfecto </a:t>
            </a:r>
            <a:r>
              <a:rPr lang="en-US" sz="900" dirty="0" err="1"/>
              <a:t>conclusionemque</a:t>
            </a:r>
            <a:r>
              <a:rPr lang="en-US" sz="900" dirty="0"/>
              <a:t> </a:t>
            </a:r>
            <a:r>
              <a:rPr lang="en-US" sz="900" dirty="0" err="1"/>
              <a:t>vel</a:t>
            </a:r>
            <a:r>
              <a:rPr lang="en-US" sz="900" dirty="0"/>
              <a:t>, et </a:t>
            </a:r>
            <a:r>
              <a:rPr lang="en-US" sz="900" dirty="0" err="1"/>
              <a:t>eius</a:t>
            </a:r>
            <a:r>
              <a:rPr lang="en-US" sz="900" dirty="0"/>
              <a:t> </a:t>
            </a:r>
            <a:r>
              <a:rPr lang="en-US" sz="900" dirty="0" err="1"/>
              <a:t>bonorum</a:t>
            </a:r>
            <a:r>
              <a:rPr lang="en-US" sz="900" dirty="0"/>
              <a:t> his, </a:t>
            </a:r>
            <a:r>
              <a:rPr lang="en-US" sz="900" dirty="0" err="1"/>
              <a:t>falli</a:t>
            </a:r>
            <a:r>
              <a:rPr lang="en-US" sz="900" dirty="0"/>
              <a:t> </a:t>
            </a:r>
            <a:r>
              <a:rPr lang="en-US" sz="900" dirty="0" err="1"/>
              <a:t>voluptatibus</a:t>
            </a:r>
            <a:r>
              <a:rPr lang="en-US" sz="900" dirty="0"/>
              <a:t> in sea. In has </a:t>
            </a:r>
            <a:r>
              <a:rPr lang="en-US" sz="900" dirty="0" err="1"/>
              <a:t>fastidii</a:t>
            </a:r>
            <a:r>
              <a:rPr lang="en-US" sz="900" dirty="0"/>
              <a:t> </a:t>
            </a:r>
            <a:r>
              <a:rPr lang="en-US" sz="900" dirty="0" err="1"/>
              <a:t>aliquando</a:t>
            </a:r>
            <a:r>
              <a:rPr lang="en-US" sz="900" dirty="0"/>
              <a:t>, </a:t>
            </a:r>
            <a:r>
              <a:rPr lang="en-US" sz="900" dirty="0" err="1"/>
              <a:t>vidit</a:t>
            </a:r>
            <a:r>
              <a:rPr lang="en-US" sz="900" dirty="0"/>
              <a:t> </a:t>
            </a:r>
            <a:r>
              <a:rPr lang="en-US" sz="900" dirty="0" err="1"/>
              <a:t>gubergren</a:t>
            </a:r>
            <a:r>
              <a:rPr lang="en-US" sz="900" dirty="0"/>
              <a:t> </a:t>
            </a:r>
            <a:r>
              <a:rPr lang="en-US" sz="900" dirty="0" err="1"/>
              <a:t>conclusionemque</a:t>
            </a:r>
            <a:r>
              <a:rPr lang="en-US" sz="900" dirty="0"/>
              <a:t> </a:t>
            </a:r>
            <a:r>
              <a:rPr lang="en-US" sz="900" dirty="0" err="1"/>
              <a:t>eam</a:t>
            </a:r>
            <a:r>
              <a:rPr lang="en-US" sz="900" dirty="0"/>
              <a:t> id. Sea id </a:t>
            </a:r>
            <a:r>
              <a:rPr lang="en-US" sz="900" dirty="0" err="1"/>
              <a:t>facilis</a:t>
            </a:r>
            <a:r>
              <a:rPr lang="en-US" sz="900" dirty="0"/>
              <a:t> </a:t>
            </a:r>
            <a:r>
              <a:rPr lang="en-US" sz="900" dirty="0" err="1"/>
              <a:t>conceptam</a:t>
            </a:r>
            <a:r>
              <a:rPr lang="en-US" sz="900" dirty="0"/>
              <a:t>, </a:t>
            </a:r>
            <a:r>
              <a:rPr lang="en-US" sz="900" dirty="0" err="1"/>
              <a:t>mei</a:t>
            </a:r>
            <a:r>
              <a:rPr lang="en-US" sz="900" dirty="0"/>
              <a:t> </a:t>
            </a:r>
            <a:r>
              <a:rPr lang="en-US" sz="900" dirty="0" err="1"/>
              <a:t>inermis</a:t>
            </a:r>
            <a:r>
              <a:rPr lang="en-US" sz="900" dirty="0"/>
              <a:t> </a:t>
            </a:r>
            <a:r>
              <a:rPr lang="en-US" sz="900" dirty="0" err="1"/>
              <a:t>omittam</a:t>
            </a:r>
            <a:r>
              <a:rPr lang="en-US" sz="900" dirty="0"/>
              <a:t> ea. </a:t>
            </a:r>
            <a:r>
              <a:rPr lang="en-US" sz="900" dirty="0" err="1"/>
              <a:t>Elit</a:t>
            </a:r>
            <a:r>
              <a:rPr lang="en-US" sz="900" dirty="0"/>
              <a:t> </a:t>
            </a:r>
            <a:r>
              <a:rPr lang="en-US" sz="900" dirty="0" err="1"/>
              <a:t>insolens</a:t>
            </a:r>
            <a:r>
              <a:rPr lang="en-US" sz="900" dirty="0"/>
              <a:t> </a:t>
            </a:r>
            <a:r>
              <a:rPr lang="en-US" sz="900" dirty="0" err="1"/>
              <a:t>interesset</a:t>
            </a:r>
            <a:r>
              <a:rPr lang="en-US" sz="900" dirty="0"/>
              <a:t> et </a:t>
            </a:r>
            <a:r>
              <a:rPr lang="en-US" sz="900" dirty="0" err="1"/>
              <a:t>mei</a:t>
            </a:r>
            <a:r>
              <a:rPr lang="en-US" sz="900" dirty="0"/>
              <a:t>, </a:t>
            </a:r>
            <a:r>
              <a:rPr lang="en-US" sz="900" dirty="0" err="1"/>
              <a:t>illum</a:t>
            </a:r>
            <a:r>
              <a:rPr lang="en-US" sz="900" dirty="0"/>
              <a:t> </a:t>
            </a:r>
            <a:r>
              <a:rPr lang="en-US" sz="900" dirty="0" err="1"/>
              <a:t>iudico</a:t>
            </a:r>
            <a:r>
              <a:rPr lang="en-US" sz="900" dirty="0"/>
              <a:t> </a:t>
            </a:r>
            <a:r>
              <a:rPr lang="en-US" sz="900" dirty="0" err="1"/>
              <a:t>usu</a:t>
            </a:r>
            <a:r>
              <a:rPr lang="en-US" sz="900" dirty="0"/>
              <a:t> no. </a:t>
            </a:r>
            <a:r>
              <a:rPr lang="en-US" sz="900" dirty="0" err="1"/>
              <a:t>Congue</a:t>
            </a:r>
            <a:r>
              <a:rPr lang="en-US" sz="900" dirty="0"/>
              <a:t> </a:t>
            </a:r>
            <a:r>
              <a:rPr lang="en-US" sz="900" dirty="0" err="1"/>
              <a:t>quidam</a:t>
            </a:r>
            <a:r>
              <a:rPr lang="en-US" sz="900" dirty="0"/>
              <a:t> </a:t>
            </a:r>
            <a:r>
              <a:rPr lang="en-US" sz="900" dirty="0" err="1"/>
              <a:t>principes</a:t>
            </a:r>
            <a:r>
              <a:rPr lang="en-US" sz="900" dirty="0"/>
              <a:t> </a:t>
            </a:r>
            <a:r>
              <a:rPr lang="en-US" sz="900" dirty="0" err="1"/>
              <a:t>est</a:t>
            </a:r>
            <a:r>
              <a:rPr lang="en-US" sz="900" dirty="0"/>
              <a:t> ea. Mea et </a:t>
            </a:r>
            <a:r>
              <a:rPr lang="en-US" sz="900" dirty="0" err="1"/>
              <a:t>illud</a:t>
            </a:r>
            <a:r>
              <a:rPr lang="en-US" sz="900" dirty="0"/>
              <a:t> </a:t>
            </a:r>
            <a:r>
              <a:rPr lang="en-US" sz="900" dirty="0" err="1"/>
              <a:t>legere</a:t>
            </a:r>
            <a:r>
              <a:rPr lang="en-US" sz="900" dirty="0"/>
              <a:t> </a:t>
            </a:r>
            <a:r>
              <a:rPr lang="en-US" sz="900" dirty="0" err="1"/>
              <a:t>accusata</a:t>
            </a:r>
            <a:r>
              <a:rPr lang="en-US" sz="900" dirty="0"/>
              <a:t>, id </a:t>
            </a:r>
            <a:r>
              <a:rPr lang="en-US" sz="900" dirty="0" err="1"/>
              <a:t>justo</a:t>
            </a:r>
            <a:r>
              <a:rPr lang="en-US" sz="900" dirty="0"/>
              <a:t> </a:t>
            </a:r>
            <a:r>
              <a:rPr lang="en-US" sz="900" dirty="0" err="1"/>
              <a:t>accusam</a:t>
            </a:r>
            <a:r>
              <a:rPr lang="en-US" sz="900" dirty="0"/>
              <a:t> </a:t>
            </a:r>
            <a:r>
              <a:rPr lang="en-US" sz="900" dirty="0" err="1"/>
              <a:t>inciderint</a:t>
            </a:r>
            <a:r>
              <a:rPr lang="en-US" sz="900" dirty="0"/>
              <a:t> </a:t>
            </a:r>
            <a:r>
              <a:rPr lang="en-US" sz="900" dirty="0" err="1"/>
              <a:t>eum</a:t>
            </a:r>
            <a:r>
              <a:rPr lang="en-US" sz="900" dirty="0"/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18312" y="5718630"/>
            <a:ext cx="1992351" cy="2621612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433777" y="5381825"/>
            <a:ext cx="2090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Response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17170" y="8459089"/>
            <a:ext cx="4085434" cy="0"/>
          </a:xfrm>
          <a:prstGeom prst="line">
            <a:avLst/>
          </a:prstGeom>
          <a:ln w="12700">
            <a:solidFill>
              <a:srgbClr val="95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9790" y="8469917"/>
            <a:ext cx="2090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For more information contact: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9790" y="8698797"/>
            <a:ext cx="145353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Name if contact</a:t>
            </a:r>
          </a:p>
          <a:p>
            <a:r>
              <a:rPr lang="en-US" sz="800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Address</a:t>
            </a:r>
          </a:p>
          <a:p>
            <a:r>
              <a:rPr lang="en-US" sz="800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Address line 2</a:t>
            </a:r>
          </a:p>
          <a:p>
            <a:r>
              <a:rPr lang="en-US" sz="800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Country</a:t>
            </a:r>
          </a:p>
          <a:p>
            <a:r>
              <a:rPr lang="en-US" sz="800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Tel. +41 (0) xxx xxx</a:t>
            </a:r>
          </a:p>
          <a:p>
            <a:r>
              <a:rPr lang="en-US" sz="800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Email: names@email.org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93636" y="8698797"/>
            <a:ext cx="145353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Name if contact</a:t>
            </a:r>
          </a:p>
          <a:p>
            <a:r>
              <a:rPr lang="en-US" sz="800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Address</a:t>
            </a:r>
          </a:p>
          <a:p>
            <a:r>
              <a:rPr lang="en-US" sz="800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Address line 2</a:t>
            </a:r>
          </a:p>
          <a:p>
            <a:r>
              <a:rPr lang="en-US" sz="800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Country</a:t>
            </a:r>
          </a:p>
          <a:p>
            <a:r>
              <a:rPr lang="en-US" sz="800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Tel. +41 (0) xxx xxx</a:t>
            </a:r>
          </a:p>
          <a:p>
            <a:r>
              <a:rPr lang="en-US" sz="800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Email: names@email.org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84415" y="8698797"/>
            <a:ext cx="145353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Name if contact</a:t>
            </a:r>
          </a:p>
          <a:p>
            <a:r>
              <a:rPr lang="en-US" sz="800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Address</a:t>
            </a:r>
          </a:p>
          <a:p>
            <a:r>
              <a:rPr lang="en-US" sz="800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Address line 2</a:t>
            </a:r>
          </a:p>
          <a:p>
            <a:r>
              <a:rPr lang="en-US" sz="800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Country</a:t>
            </a:r>
          </a:p>
          <a:p>
            <a:r>
              <a:rPr lang="en-US" sz="800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Tel. +41 (0) xxx xxx</a:t>
            </a:r>
          </a:p>
          <a:p>
            <a:r>
              <a:rPr lang="en-US" sz="800" dirty="0">
                <a:solidFill>
                  <a:srgbClr val="95C93D"/>
                </a:solidFill>
                <a:latin typeface="Arial" charset="0"/>
                <a:ea typeface="Arial" charset="0"/>
                <a:cs typeface="Arial" charset="0"/>
              </a:rPr>
              <a:t>Email: names@email.org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67619" y="2546520"/>
            <a:ext cx="293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rgbClr val="FF0000"/>
                </a:solidFill>
              </a:rPr>
              <a:t>REPLACE MAP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2568E93-AAFC-40C9-8696-CACDCE47A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658944"/>
              </p:ext>
            </p:extLst>
          </p:nvPr>
        </p:nvGraphicFramePr>
        <p:xfrm>
          <a:off x="4563389" y="8716138"/>
          <a:ext cx="1943677" cy="68707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6072">
                  <a:extLst>
                    <a:ext uri="{9D8B030D-6E8A-4147-A177-3AD203B41FA5}">
                      <a16:colId xmlns:a16="http://schemas.microsoft.com/office/drawing/2014/main" val="3188817453"/>
                    </a:ext>
                  </a:extLst>
                </a:gridCol>
                <a:gridCol w="1347605">
                  <a:extLst>
                    <a:ext uri="{9D8B030D-6E8A-4147-A177-3AD203B41FA5}">
                      <a16:colId xmlns:a16="http://schemas.microsoft.com/office/drawing/2014/main" val="1721075491"/>
                    </a:ext>
                  </a:extLst>
                </a:gridCol>
              </a:tblGrid>
              <a:tr h="17907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en-US" sz="1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8082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“Add text”</a:t>
                      </a:r>
                      <a:endParaRPr lang="en-US" sz="800" dirty="0">
                        <a:solidFill>
                          <a:srgbClr val="808285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05396"/>
                  </a:ext>
                </a:extLst>
              </a:tr>
              <a:tr h="173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95C93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NUTRITON</a:t>
                      </a:r>
                      <a:endParaRPr lang="en-US" sz="800" b="1" dirty="0">
                        <a:solidFill>
                          <a:srgbClr val="95C93D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014096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8082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CLUSTER</a:t>
                      </a:r>
                      <a:endParaRPr lang="en-US" sz="800" dirty="0">
                        <a:solidFill>
                          <a:srgbClr val="808285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065340"/>
                  </a:ext>
                </a:extLst>
              </a:tr>
            </a:tbl>
          </a:graphicData>
        </a:graphic>
      </p:graphicFrame>
      <p:pic>
        <p:nvPicPr>
          <p:cNvPr id="21" name="Graphic 1">
            <a:hlinkClick r:id="rId4" action="ppaction://hlinkfile"/>
            <a:extLst>
              <a:ext uri="{FF2B5EF4-FFF2-40B4-BE49-F238E27FC236}">
                <a16:creationId xmlns:a16="http://schemas.microsoft.com/office/drawing/2014/main" id="{1922C765-62C6-470D-BB4B-02B06C355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60" r="-11848" b="-381"/>
          <a:stretch>
            <a:fillRect/>
          </a:stretch>
        </p:blipFill>
        <p:spPr bwMode="auto">
          <a:xfrm>
            <a:off x="4562090" y="8718425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11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CEF Fact Sheet Template Ver1" id="{86234716-85C8-284D-8E33-8DA93EBDDFD6}" vid="{924E45FA-CCD9-0E4E-AD24-36656F9A53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UNICEF Fact Sheet Template Ver1</Template>
  <TotalTime>51</TotalTime>
  <Words>986</Words>
  <Application>Microsoft Office PowerPoint</Application>
  <PresentationFormat>A4 Paper (210x297 mm)</PresentationFormat>
  <Paragraphs>62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Shabib AlQobati</dc:creator>
  <cp:lastModifiedBy>Shabib AlQobati</cp:lastModifiedBy>
  <cp:revision>8</cp:revision>
  <dcterms:created xsi:type="dcterms:W3CDTF">2020-01-08T14:35:02Z</dcterms:created>
  <dcterms:modified xsi:type="dcterms:W3CDTF">2020-01-09T08:43:55Z</dcterms:modified>
</cp:coreProperties>
</file>