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9"/>
  </p:notesMasterIdLst>
  <p:handoutMasterIdLst>
    <p:handoutMasterId r:id="rId10"/>
  </p:handoutMasterIdLst>
  <p:sldIdLst>
    <p:sldId id="256" r:id="rId5"/>
    <p:sldId id="257" r:id="rId6"/>
    <p:sldId id="260" r:id="rId7"/>
    <p:sldId id="271" r:id="rId8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ilar Charle Cuellar" initials="PCC" lastIdx="2" clrIdx="0">
    <p:extLst>
      <p:ext uri="{19B8F6BF-5375-455C-9EA6-DF929625EA0E}">
        <p15:presenceInfo xmlns:p15="http://schemas.microsoft.com/office/powerpoint/2012/main" userId="Pilar Charle Cuella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Estilo medio 2 - Énfasis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C083E6E3-FA7D-4D7B-A595-EF9225AFEA82}" styleName="Estilo claro 1 - Acento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D03447BB-5D67-496B-8E87-E561075AD55C}" styleName="Estilo oscuro 1 - Énfasis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5" autoAdjust="0"/>
    <p:restoredTop sz="94660"/>
  </p:normalViewPr>
  <p:slideViewPr>
    <p:cSldViewPr snapToGrid="0">
      <p:cViewPr varScale="1">
        <p:scale>
          <a:sx n="72" d="100"/>
          <a:sy n="72" d="100"/>
        </p:scale>
        <p:origin x="57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7" d="100"/>
          <a:sy n="57" d="100"/>
        </p:scale>
        <p:origin x="2808" y="4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dirty="0"/>
              <a:t>NAME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/>
              <a:t>DATE</a:t>
            </a:r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FOOT</a:t>
            </a:r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596B1F-D0A5-4C9A-8EB4-1FCFC59F2F0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96951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noProof="0" dirty="0"/>
              <a:t>NAME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noProof="0" dirty="0"/>
              <a:t>DATE</a:t>
            </a:r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dirty="0"/>
              <a:t>CLICK TO INSERT TEXT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noProof="0" dirty="0"/>
              <a:t>FOOTER</a:t>
            </a: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17236F-AF1B-4CBE-BBD5-400A6FDD3979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962405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GREEN 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1"/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8102600" cy="2387600"/>
          </a:xfrm>
          <a:prstGeom prst="rect">
            <a:avLst/>
          </a:prstGeom>
        </p:spPr>
        <p:txBody>
          <a:bodyPr anchor="b"/>
          <a:lstStyle>
            <a:lvl1pPr algn="l">
              <a:lnSpc>
                <a:spcPts val="4400"/>
              </a:lnSpc>
              <a:defRPr sz="4000" cap="all" baseline="0">
                <a:solidFill>
                  <a:schemeClr val="accent1"/>
                </a:solidFill>
              </a:defRPr>
            </a:lvl1pPr>
          </a:lstStyle>
          <a:p>
            <a:r>
              <a:rPr lang="en-US" noProof="0" dirty="0"/>
              <a:t>CLICK TO INSERT TITLE</a:t>
            </a:r>
          </a:p>
        </p:txBody>
      </p:sp>
      <p:sp>
        <p:nvSpPr>
          <p:cNvPr id="8" name="Subtítulo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8102600" cy="13890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000" baseline="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noProof="0" dirty="0"/>
              <a:t>Click to insert subtitle</a:t>
            </a:r>
          </a:p>
        </p:txBody>
      </p:sp>
      <p:pic>
        <p:nvPicPr>
          <p:cNvPr id="5" name="Imagen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6600" y="5083175"/>
            <a:ext cx="2314744" cy="1401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32631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UE TITL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609600" y="365127"/>
            <a:ext cx="10972800" cy="1325563"/>
          </a:xfrm>
          <a:prstGeom prst="rect">
            <a:avLst/>
          </a:prstGeom>
        </p:spPr>
        <p:txBody>
          <a:bodyPr/>
          <a:lstStyle>
            <a:lvl1pPr>
              <a:lnSpc>
                <a:spcPts val="4400"/>
              </a:lnSpc>
              <a:defRPr sz="4000" cap="all" baseline="0">
                <a:solidFill>
                  <a:schemeClr val="accent2"/>
                </a:solidFill>
              </a:defRPr>
            </a:lvl1pPr>
          </a:lstStyle>
          <a:p>
            <a:r>
              <a:rPr lang="en-US" noProof="0" dirty="0"/>
              <a:t>CLICK TO INSERT TWO LINES TITLE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10" hasCustomPrompt="1"/>
          </p:nvPr>
        </p:nvSpPr>
        <p:spPr>
          <a:xfrm>
            <a:off x="838200" y="2006600"/>
            <a:ext cx="10515600" cy="45974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350" baseline="0"/>
            </a:lvl1pPr>
          </a:lstStyle>
          <a:p>
            <a:pPr lvl="0"/>
            <a:r>
              <a:rPr lang="en-US" noProof="0" dirty="0"/>
              <a:t>Click the icon to insert a graphic, image, movie, </a:t>
            </a:r>
            <a:r>
              <a:rPr lang="en-US" noProof="0" dirty="0" err="1"/>
              <a:t>wordart</a:t>
            </a:r>
            <a:r>
              <a:rPr lang="en-US" noProof="0" dirty="0"/>
              <a:t>…</a:t>
            </a:r>
          </a:p>
        </p:txBody>
      </p:sp>
      <p:cxnSp>
        <p:nvCxnSpPr>
          <p:cNvPr id="5" name="Straight Connector 12"/>
          <p:cNvCxnSpPr/>
          <p:nvPr/>
        </p:nvCxnSpPr>
        <p:spPr>
          <a:xfrm>
            <a:off x="626533" y="1717403"/>
            <a:ext cx="10972800" cy="0"/>
          </a:xfrm>
          <a:prstGeom prst="line">
            <a:avLst/>
          </a:prstGeom>
          <a:ln w="25400">
            <a:solidFill>
              <a:schemeClr val="accent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618360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GREEN TITL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609600" y="365127"/>
            <a:ext cx="10972800" cy="1325563"/>
          </a:xfrm>
          <a:prstGeom prst="rect">
            <a:avLst/>
          </a:prstGeom>
        </p:spPr>
        <p:txBody>
          <a:bodyPr/>
          <a:lstStyle>
            <a:lvl1pPr>
              <a:lnSpc>
                <a:spcPts val="4400"/>
              </a:lnSpc>
              <a:defRPr sz="4000" cap="all" baseline="0">
                <a:solidFill>
                  <a:schemeClr val="bg1"/>
                </a:solidFill>
              </a:defRPr>
            </a:lvl1pPr>
          </a:lstStyle>
          <a:p>
            <a:r>
              <a:rPr lang="en-US" noProof="0" dirty="0"/>
              <a:t>CLICK TO INSERT TWO LINES TITLE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10" hasCustomPrompt="1"/>
          </p:nvPr>
        </p:nvSpPr>
        <p:spPr>
          <a:xfrm>
            <a:off x="838200" y="2006600"/>
            <a:ext cx="10515600" cy="45974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350" baseline="0"/>
            </a:lvl1pPr>
          </a:lstStyle>
          <a:p>
            <a:pPr lvl="0"/>
            <a:r>
              <a:rPr lang="en-US" noProof="0" dirty="0"/>
              <a:t>Click the icon to insert a graphic, image, movie, </a:t>
            </a:r>
            <a:r>
              <a:rPr lang="en-US" noProof="0" dirty="0" err="1"/>
              <a:t>wordart</a:t>
            </a:r>
            <a:r>
              <a:rPr lang="en-US" noProof="0" dirty="0"/>
              <a:t>…</a:t>
            </a:r>
          </a:p>
        </p:txBody>
      </p:sp>
      <p:cxnSp>
        <p:nvCxnSpPr>
          <p:cNvPr id="5" name="Straight Connector 12"/>
          <p:cNvCxnSpPr/>
          <p:nvPr/>
        </p:nvCxnSpPr>
        <p:spPr>
          <a:xfrm>
            <a:off x="626533" y="1717403"/>
            <a:ext cx="10972800" cy="0"/>
          </a:xfrm>
          <a:prstGeom prst="line">
            <a:avLst/>
          </a:prstGeom>
          <a:ln w="25400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667006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GREEN TITLE, TEX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609600" y="365127"/>
            <a:ext cx="10972800" cy="1325563"/>
          </a:xfrm>
          <a:prstGeom prst="rect">
            <a:avLst/>
          </a:prstGeom>
        </p:spPr>
        <p:txBody>
          <a:bodyPr/>
          <a:lstStyle>
            <a:lvl1pPr>
              <a:lnSpc>
                <a:spcPts val="4400"/>
              </a:lnSpc>
              <a:defRPr sz="4000" cap="all" baseline="0">
                <a:solidFill>
                  <a:schemeClr val="accent1"/>
                </a:solidFill>
              </a:defRPr>
            </a:lvl1pPr>
          </a:lstStyle>
          <a:p>
            <a:r>
              <a:rPr lang="en-US" noProof="0" dirty="0"/>
              <a:t>CLICK TO INSERT A TWO LINES TITLE</a:t>
            </a:r>
          </a:p>
        </p:txBody>
      </p:sp>
      <p:sp>
        <p:nvSpPr>
          <p:cNvPr id="10" name="Marcador de texto 9"/>
          <p:cNvSpPr>
            <a:spLocks noGrp="1"/>
          </p:cNvSpPr>
          <p:nvPr>
            <p:ph type="body" sz="quarter" idx="11" hasCustomPrompt="1"/>
          </p:nvPr>
        </p:nvSpPr>
        <p:spPr>
          <a:xfrm>
            <a:off x="609600" y="2006600"/>
            <a:ext cx="6790267" cy="46990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pPr lvl="0"/>
            <a:r>
              <a:rPr lang="en-US" noProof="0" dirty="0"/>
              <a:t>Click to insert text</a:t>
            </a:r>
          </a:p>
        </p:txBody>
      </p:sp>
      <p:sp>
        <p:nvSpPr>
          <p:cNvPr id="11" name="Marcador de contenido 5"/>
          <p:cNvSpPr>
            <a:spLocks noGrp="1"/>
          </p:cNvSpPr>
          <p:nvPr>
            <p:ph sz="quarter" idx="10" hasCustomPrompt="1"/>
          </p:nvPr>
        </p:nvSpPr>
        <p:spPr>
          <a:xfrm>
            <a:off x="7620000" y="2006600"/>
            <a:ext cx="3962400" cy="34417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350" baseline="0"/>
            </a:lvl1pPr>
          </a:lstStyle>
          <a:p>
            <a:pPr lvl="0"/>
            <a:r>
              <a:rPr lang="en-US" noProof="0" dirty="0"/>
              <a:t>Click the icon to insert a graphic, image, movie, </a:t>
            </a:r>
            <a:r>
              <a:rPr lang="en-US" noProof="0" dirty="0" err="1"/>
              <a:t>wordart</a:t>
            </a:r>
            <a:r>
              <a:rPr lang="en-US" noProof="0" dirty="0"/>
              <a:t>…</a:t>
            </a:r>
          </a:p>
        </p:txBody>
      </p:sp>
      <p:cxnSp>
        <p:nvCxnSpPr>
          <p:cNvPr id="6" name="Straight Connector 12"/>
          <p:cNvCxnSpPr/>
          <p:nvPr/>
        </p:nvCxnSpPr>
        <p:spPr>
          <a:xfrm>
            <a:off x="609600" y="1703389"/>
            <a:ext cx="10972800" cy="0"/>
          </a:xfrm>
          <a:prstGeom prst="line">
            <a:avLst/>
          </a:prstGeom>
          <a:ln w="25400">
            <a:solidFill>
              <a:srgbClr val="52AE3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937582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UE TITLE, TEX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609600" y="365127"/>
            <a:ext cx="10972800" cy="688974"/>
          </a:xfrm>
          <a:prstGeom prst="rect">
            <a:avLst/>
          </a:prstGeom>
        </p:spPr>
        <p:txBody>
          <a:bodyPr/>
          <a:lstStyle>
            <a:lvl1pPr>
              <a:lnSpc>
                <a:spcPts val="4400"/>
              </a:lnSpc>
              <a:defRPr sz="4000" cap="all" baseline="0">
                <a:solidFill>
                  <a:schemeClr val="tx1"/>
                </a:solidFill>
              </a:defRPr>
            </a:lvl1pPr>
          </a:lstStyle>
          <a:p>
            <a:r>
              <a:rPr lang="en-US" noProof="0" dirty="0"/>
              <a:t>CLICK TO INSERT TITLE</a:t>
            </a:r>
          </a:p>
        </p:txBody>
      </p:sp>
      <p:cxnSp>
        <p:nvCxnSpPr>
          <p:cNvPr id="6" name="Straight Connector 12"/>
          <p:cNvCxnSpPr/>
          <p:nvPr/>
        </p:nvCxnSpPr>
        <p:spPr>
          <a:xfrm>
            <a:off x="609600" y="1080815"/>
            <a:ext cx="10972800" cy="0"/>
          </a:xfrm>
          <a:prstGeom prst="line">
            <a:avLst/>
          </a:prstGeom>
          <a:ln w="254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Marcador de texto 9"/>
          <p:cNvSpPr>
            <a:spLocks noGrp="1"/>
          </p:cNvSpPr>
          <p:nvPr>
            <p:ph type="body" sz="quarter" idx="11" hasCustomPrompt="1"/>
          </p:nvPr>
        </p:nvSpPr>
        <p:spPr>
          <a:xfrm>
            <a:off x="609600" y="1282700"/>
            <a:ext cx="6790267" cy="54229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pPr lvl="0"/>
            <a:r>
              <a:rPr lang="en-US" noProof="0" dirty="0"/>
              <a:t>Click to insert text</a:t>
            </a:r>
          </a:p>
        </p:txBody>
      </p:sp>
      <p:sp>
        <p:nvSpPr>
          <p:cNvPr id="8" name="Marcador de contenido 5"/>
          <p:cNvSpPr>
            <a:spLocks noGrp="1"/>
          </p:cNvSpPr>
          <p:nvPr>
            <p:ph sz="quarter" idx="10" hasCustomPrompt="1"/>
          </p:nvPr>
        </p:nvSpPr>
        <p:spPr>
          <a:xfrm>
            <a:off x="7620000" y="1476392"/>
            <a:ext cx="3962400" cy="397190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350" baseline="0"/>
            </a:lvl1pPr>
          </a:lstStyle>
          <a:p>
            <a:pPr lvl="0"/>
            <a:r>
              <a:rPr lang="en-US" noProof="0" dirty="0"/>
              <a:t>Click the icon to insert a graphic, image, movie, </a:t>
            </a:r>
            <a:r>
              <a:rPr lang="en-US" noProof="0" dirty="0" err="1"/>
              <a:t>wordart</a:t>
            </a:r>
            <a:r>
              <a:rPr lang="en-US" noProof="0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32798472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LINES TITLE,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texto 2"/>
          <p:cNvSpPr>
            <a:spLocks noGrp="1"/>
          </p:cNvSpPr>
          <p:nvPr>
            <p:ph type="body" idx="1" hasCustomPrompt="1"/>
          </p:nvPr>
        </p:nvSpPr>
        <p:spPr>
          <a:xfrm>
            <a:off x="609600" y="1870870"/>
            <a:ext cx="5401733" cy="64770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600" b="1" cap="all" baseline="0">
                <a:solidFill>
                  <a:schemeClr val="tx1"/>
                </a:solidFill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noProof="0" dirty="0"/>
              <a:t>CLICK TO INSERT TEXT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 hasCustomPrompt="1"/>
          </p:nvPr>
        </p:nvSpPr>
        <p:spPr>
          <a:xfrm>
            <a:off x="609600" y="2665413"/>
            <a:ext cx="5401733" cy="396240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800" baseline="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noProof="0" dirty="0"/>
              <a:t>Click to insert text, image, graphic, movie…</a:t>
            </a:r>
          </a:p>
        </p:txBody>
      </p:sp>
      <p:sp>
        <p:nvSpPr>
          <p:cNvPr id="11" name="Marcador de texto 2"/>
          <p:cNvSpPr>
            <a:spLocks noGrp="1"/>
          </p:cNvSpPr>
          <p:nvPr>
            <p:ph type="body" idx="10" hasCustomPrompt="1"/>
          </p:nvPr>
        </p:nvSpPr>
        <p:spPr>
          <a:xfrm>
            <a:off x="6197600" y="1847850"/>
            <a:ext cx="5384800" cy="64770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600" b="1" cap="all" baseline="0">
                <a:solidFill>
                  <a:schemeClr val="tx1"/>
                </a:solidFill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noProof="0" dirty="0"/>
              <a:t>CLICK TO INSERT TEXT</a:t>
            </a:r>
          </a:p>
        </p:txBody>
      </p:sp>
      <p:sp>
        <p:nvSpPr>
          <p:cNvPr id="12" name="Marcador de contenido 3"/>
          <p:cNvSpPr>
            <a:spLocks noGrp="1"/>
          </p:cNvSpPr>
          <p:nvPr>
            <p:ph sz="half" idx="11" hasCustomPrompt="1"/>
          </p:nvPr>
        </p:nvSpPr>
        <p:spPr>
          <a:xfrm>
            <a:off x="6197600" y="2665413"/>
            <a:ext cx="5384800" cy="39290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800" baseline="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noProof="0" dirty="0"/>
              <a:t>Click to insert text, image, graphic, movie…</a:t>
            </a:r>
          </a:p>
        </p:txBody>
      </p:sp>
      <p:cxnSp>
        <p:nvCxnSpPr>
          <p:cNvPr id="8" name="Straight Connector 12"/>
          <p:cNvCxnSpPr/>
          <p:nvPr/>
        </p:nvCxnSpPr>
        <p:spPr>
          <a:xfrm>
            <a:off x="626533" y="1730103"/>
            <a:ext cx="10972800" cy="0"/>
          </a:xfrm>
          <a:prstGeom prst="line">
            <a:avLst/>
          </a:prstGeom>
          <a:ln w="25400">
            <a:solidFill>
              <a:srgbClr val="52AE3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ítulo 1"/>
          <p:cNvSpPr>
            <a:spLocks noGrp="1"/>
          </p:cNvSpPr>
          <p:nvPr>
            <p:ph type="title" hasCustomPrompt="1"/>
          </p:nvPr>
        </p:nvSpPr>
        <p:spPr>
          <a:xfrm>
            <a:off x="609600" y="365127"/>
            <a:ext cx="10972800" cy="1325563"/>
          </a:xfrm>
          <a:prstGeom prst="rect">
            <a:avLst/>
          </a:prstGeom>
        </p:spPr>
        <p:txBody>
          <a:bodyPr/>
          <a:lstStyle>
            <a:lvl1pPr>
              <a:lnSpc>
                <a:spcPts val="4400"/>
              </a:lnSpc>
              <a:defRPr sz="4000" cap="all" baseline="0">
                <a:solidFill>
                  <a:schemeClr val="accent1"/>
                </a:solidFill>
              </a:defRPr>
            </a:lvl1pPr>
          </a:lstStyle>
          <a:p>
            <a:r>
              <a:rPr lang="en-US" noProof="0" dirty="0"/>
              <a:t>CLICK TO INSERT A TWO LINES TITLE</a:t>
            </a:r>
          </a:p>
        </p:txBody>
      </p:sp>
    </p:spTree>
    <p:extLst>
      <p:ext uri="{BB962C8B-B14F-4D97-AF65-F5344CB8AC3E}">
        <p14:creationId xmlns:p14="http://schemas.microsoft.com/office/powerpoint/2010/main" val="9219618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LINE TITLE,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609600" y="365127"/>
            <a:ext cx="10972800" cy="701674"/>
          </a:xfrm>
          <a:prstGeom prst="rect">
            <a:avLst/>
          </a:prstGeom>
        </p:spPr>
        <p:txBody>
          <a:bodyPr/>
          <a:lstStyle>
            <a:lvl1pPr>
              <a:lnSpc>
                <a:spcPts val="4400"/>
              </a:lnSpc>
              <a:defRPr sz="4000" cap="all" baseline="0">
                <a:solidFill>
                  <a:schemeClr val="tx1"/>
                </a:solidFill>
              </a:defRPr>
            </a:lvl1pPr>
          </a:lstStyle>
          <a:p>
            <a:r>
              <a:rPr lang="en-US" noProof="0" dirty="0"/>
              <a:t>CLICK TO INSERT TITLE</a:t>
            </a:r>
          </a:p>
        </p:txBody>
      </p:sp>
      <p:cxnSp>
        <p:nvCxnSpPr>
          <p:cNvPr id="8" name="Straight Connector 12"/>
          <p:cNvCxnSpPr/>
          <p:nvPr/>
        </p:nvCxnSpPr>
        <p:spPr>
          <a:xfrm>
            <a:off x="609600" y="1093515"/>
            <a:ext cx="10972800" cy="0"/>
          </a:xfrm>
          <a:prstGeom prst="line">
            <a:avLst/>
          </a:prstGeom>
          <a:ln w="25400">
            <a:solidFill>
              <a:schemeClr val="accent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Marcador de texto 2"/>
          <p:cNvSpPr>
            <a:spLocks noGrp="1"/>
          </p:cNvSpPr>
          <p:nvPr>
            <p:ph type="body" idx="1" hasCustomPrompt="1"/>
          </p:nvPr>
        </p:nvSpPr>
        <p:spPr>
          <a:xfrm>
            <a:off x="609600" y="1226634"/>
            <a:ext cx="5401733" cy="745836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600" b="1" cap="all" baseline="0">
                <a:solidFill>
                  <a:schemeClr val="tx1"/>
                </a:solidFill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noProof="0" dirty="0"/>
              <a:t>CLICK TO INSERT TEXT</a:t>
            </a:r>
          </a:p>
        </p:txBody>
      </p:sp>
      <p:sp>
        <p:nvSpPr>
          <p:cNvPr id="10" name="Marcador de contenido 3"/>
          <p:cNvSpPr>
            <a:spLocks noGrp="1"/>
          </p:cNvSpPr>
          <p:nvPr>
            <p:ph sz="half" idx="2" hasCustomPrompt="1"/>
          </p:nvPr>
        </p:nvSpPr>
        <p:spPr>
          <a:xfrm>
            <a:off x="609600" y="2065051"/>
            <a:ext cx="5401733" cy="456276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800" baseline="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noProof="0" dirty="0"/>
              <a:t>Click to insert text, image, graphic, movie…</a:t>
            </a:r>
          </a:p>
        </p:txBody>
      </p:sp>
      <p:sp>
        <p:nvSpPr>
          <p:cNvPr id="13" name="Marcador de texto 2"/>
          <p:cNvSpPr>
            <a:spLocks noGrp="1"/>
          </p:cNvSpPr>
          <p:nvPr>
            <p:ph type="body" idx="10" hasCustomPrompt="1"/>
          </p:nvPr>
        </p:nvSpPr>
        <p:spPr>
          <a:xfrm>
            <a:off x="6197600" y="1203614"/>
            <a:ext cx="5384800" cy="745836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600" b="1" cap="all" baseline="0">
                <a:solidFill>
                  <a:schemeClr val="tx1"/>
                </a:solidFill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noProof="0" dirty="0"/>
              <a:t>CLICK TO INSERT TEXT</a:t>
            </a:r>
          </a:p>
        </p:txBody>
      </p:sp>
      <p:sp>
        <p:nvSpPr>
          <p:cNvPr id="14" name="Marcador de contenido 3"/>
          <p:cNvSpPr>
            <a:spLocks noGrp="1"/>
          </p:cNvSpPr>
          <p:nvPr>
            <p:ph sz="half" idx="11" hasCustomPrompt="1"/>
          </p:nvPr>
        </p:nvSpPr>
        <p:spPr>
          <a:xfrm>
            <a:off x="6197600" y="2070101"/>
            <a:ext cx="5384800" cy="45243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800" baseline="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noProof="0" dirty="0"/>
              <a:t>Click to insert text, image, graphic, movie…</a:t>
            </a:r>
          </a:p>
        </p:txBody>
      </p:sp>
    </p:spTree>
    <p:extLst>
      <p:ext uri="{BB962C8B-B14F-4D97-AF65-F5344CB8AC3E}">
        <p14:creationId xmlns:p14="http://schemas.microsoft.com/office/powerpoint/2010/main" val="40413949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NE LINE TITLE, PICTURES GALE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/>
          <p:cNvSpPr>
            <a:spLocks noGrp="1"/>
          </p:cNvSpPr>
          <p:nvPr>
            <p:ph type="pic" sz="quarter" idx="13" hasCustomPrompt="1"/>
          </p:nvPr>
        </p:nvSpPr>
        <p:spPr>
          <a:xfrm>
            <a:off x="609600" y="1241292"/>
            <a:ext cx="2619721" cy="1866127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pPr lvl="0"/>
            <a:r>
              <a:rPr lang="en-US" noProof="0" dirty="0"/>
              <a:t>Click the icon to insert a picture</a:t>
            </a:r>
          </a:p>
        </p:txBody>
      </p:sp>
      <p:sp>
        <p:nvSpPr>
          <p:cNvPr id="18" name="Text Placeholder 8"/>
          <p:cNvSpPr>
            <a:spLocks noGrp="1"/>
          </p:cNvSpPr>
          <p:nvPr>
            <p:ph type="body" sz="quarter" idx="28" hasCustomPrompt="1"/>
          </p:nvPr>
        </p:nvSpPr>
        <p:spPr>
          <a:xfrm>
            <a:off x="609600" y="5215344"/>
            <a:ext cx="10972800" cy="1096635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 baseline="0"/>
            </a:lvl1pPr>
          </a:lstStyle>
          <a:p>
            <a:pPr lvl="0"/>
            <a:r>
              <a:rPr lang="en-US" noProof="0" dirty="0"/>
              <a:t>Click to insert text</a:t>
            </a:r>
          </a:p>
        </p:txBody>
      </p:sp>
      <p:sp>
        <p:nvSpPr>
          <p:cNvPr id="19" name="Picture Placeholder 9"/>
          <p:cNvSpPr>
            <a:spLocks noGrp="1"/>
          </p:cNvSpPr>
          <p:nvPr>
            <p:ph type="pic" sz="quarter" idx="29" hasCustomPrompt="1"/>
          </p:nvPr>
        </p:nvSpPr>
        <p:spPr>
          <a:xfrm>
            <a:off x="8988080" y="1241292"/>
            <a:ext cx="2619721" cy="186612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noProof="0" dirty="0"/>
              <a:t>Click the icon to insert a picture</a:t>
            </a:r>
          </a:p>
        </p:txBody>
      </p:sp>
      <p:sp>
        <p:nvSpPr>
          <p:cNvPr id="28" name="Picture Placeholder 9"/>
          <p:cNvSpPr>
            <a:spLocks noGrp="1"/>
          </p:cNvSpPr>
          <p:nvPr>
            <p:ph type="pic" sz="quarter" idx="30" hasCustomPrompt="1"/>
          </p:nvPr>
        </p:nvSpPr>
        <p:spPr>
          <a:xfrm>
            <a:off x="3402426" y="1241292"/>
            <a:ext cx="2619721" cy="186612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noProof="0" dirty="0"/>
              <a:t>Click the icon to insert a picture</a:t>
            </a:r>
          </a:p>
        </p:txBody>
      </p:sp>
      <p:sp>
        <p:nvSpPr>
          <p:cNvPr id="29" name="Picture Placeholder 9"/>
          <p:cNvSpPr>
            <a:spLocks noGrp="1"/>
          </p:cNvSpPr>
          <p:nvPr>
            <p:ph type="pic" sz="quarter" idx="31" hasCustomPrompt="1"/>
          </p:nvPr>
        </p:nvSpPr>
        <p:spPr>
          <a:xfrm>
            <a:off x="6195253" y="1241292"/>
            <a:ext cx="2619721" cy="186612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noProof="0" dirty="0"/>
              <a:t>Click the icon to insert a picture</a:t>
            </a:r>
          </a:p>
        </p:txBody>
      </p:sp>
      <p:sp>
        <p:nvSpPr>
          <p:cNvPr id="30" name="Picture Placeholder 9"/>
          <p:cNvSpPr>
            <a:spLocks noGrp="1"/>
          </p:cNvSpPr>
          <p:nvPr>
            <p:ph type="pic" sz="quarter" idx="32" hasCustomPrompt="1"/>
          </p:nvPr>
        </p:nvSpPr>
        <p:spPr>
          <a:xfrm>
            <a:off x="609600" y="3205972"/>
            <a:ext cx="2619721" cy="186612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noProof="0" dirty="0"/>
              <a:t>Click the icon to insert a picture</a:t>
            </a:r>
          </a:p>
        </p:txBody>
      </p:sp>
      <p:sp>
        <p:nvSpPr>
          <p:cNvPr id="31" name="Picture Placeholder 9"/>
          <p:cNvSpPr>
            <a:spLocks noGrp="1"/>
          </p:cNvSpPr>
          <p:nvPr>
            <p:ph type="pic" sz="quarter" idx="33" hasCustomPrompt="1"/>
          </p:nvPr>
        </p:nvSpPr>
        <p:spPr>
          <a:xfrm>
            <a:off x="8988080" y="3205972"/>
            <a:ext cx="2619721" cy="186612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noProof="0" dirty="0"/>
              <a:t>Click the icon to insert a picture</a:t>
            </a:r>
          </a:p>
        </p:txBody>
      </p:sp>
      <p:sp>
        <p:nvSpPr>
          <p:cNvPr id="32" name="Picture Placeholder 9"/>
          <p:cNvSpPr>
            <a:spLocks noGrp="1"/>
          </p:cNvSpPr>
          <p:nvPr>
            <p:ph type="pic" sz="quarter" idx="34" hasCustomPrompt="1"/>
          </p:nvPr>
        </p:nvSpPr>
        <p:spPr>
          <a:xfrm>
            <a:off x="3402426" y="3205972"/>
            <a:ext cx="2619721" cy="186612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noProof="0" dirty="0"/>
              <a:t>Click the icon to insert a picture</a:t>
            </a:r>
          </a:p>
        </p:txBody>
      </p:sp>
      <p:sp>
        <p:nvSpPr>
          <p:cNvPr id="33" name="Picture Placeholder 9"/>
          <p:cNvSpPr>
            <a:spLocks noGrp="1"/>
          </p:cNvSpPr>
          <p:nvPr>
            <p:ph type="pic" sz="quarter" idx="35" hasCustomPrompt="1"/>
          </p:nvPr>
        </p:nvSpPr>
        <p:spPr>
          <a:xfrm>
            <a:off x="6195253" y="3205972"/>
            <a:ext cx="2619721" cy="186612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noProof="0" dirty="0"/>
              <a:t>Click the icon to insert a picture</a:t>
            </a:r>
          </a:p>
        </p:txBody>
      </p:sp>
      <p:cxnSp>
        <p:nvCxnSpPr>
          <p:cNvPr id="24" name="Straight Connector 23"/>
          <p:cNvCxnSpPr/>
          <p:nvPr/>
        </p:nvCxnSpPr>
        <p:spPr>
          <a:xfrm>
            <a:off x="609600" y="992184"/>
            <a:ext cx="10972800" cy="0"/>
          </a:xfrm>
          <a:prstGeom prst="line">
            <a:avLst/>
          </a:prstGeom>
          <a:ln>
            <a:solidFill>
              <a:srgbClr val="52AE3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326275"/>
            <a:ext cx="10972800" cy="649283"/>
          </a:xfrm>
          <a:prstGeom prst="rect">
            <a:avLst/>
          </a:prstGeom>
        </p:spPr>
        <p:txBody>
          <a:bodyPr anchor="t"/>
          <a:lstStyle>
            <a:lvl1pPr>
              <a:defRPr sz="4000" cap="all" baseline="0"/>
            </a:lvl1pPr>
          </a:lstStyle>
          <a:p>
            <a:r>
              <a:rPr lang="en-US" noProof="0" dirty="0"/>
              <a:t>CLICK TO INSERT TITLE</a:t>
            </a:r>
          </a:p>
        </p:txBody>
      </p:sp>
      <p:cxnSp>
        <p:nvCxnSpPr>
          <p:cNvPr id="20" name="Straight Connector 7"/>
          <p:cNvCxnSpPr/>
          <p:nvPr/>
        </p:nvCxnSpPr>
        <p:spPr>
          <a:xfrm>
            <a:off x="609599" y="975557"/>
            <a:ext cx="10972800" cy="0"/>
          </a:xfrm>
          <a:prstGeom prst="line">
            <a:avLst/>
          </a:prstGeom>
          <a:ln>
            <a:solidFill>
              <a:srgbClr val="52AE3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4863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LINES TITLE, PICTURES GALE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331515"/>
            <a:ext cx="10972800" cy="1265969"/>
          </a:xfrm>
          <a:prstGeom prst="rect">
            <a:avLst/>
          </a:prstGeom>
        </p:spPr>
        <p:txBody>
          <a:bodyPr/>
          <a:lstStyle>
            <a:lvl1pPr>
              <a:lnSpc>
                <a:spcPts val="4400"/>
              </a:lnSpc>
              <a:defRPr sz="4000" cap="all" baseline="0"/>
            </a:lvl1pPr>
          </a:lstStyle>
          <a:p>
            <a:r>
              <a:rPr lang="en-US" noProof="0" dirty="0"/>
              <a:t>CLICK TO INSERT TWO LINES TITLE</a:t>
            </a:r>
          </a:p>
        </p:txBody>
      </p:sp>
      <p:cxnSp>
        <p:nvCxnSpPr>
          <p:cNvPr id="22" name="Straight Connector 7"/>
          <p:cNvCxnSpPr/>
          <p:nvPr/>
        </p:nvCxnSpPr>
        <p:spPr>
          <a:xfrm>
            <a:off x="609600" y="1600200"/>
            <a:ext cx="10972800" cy="0"/>
          </a:xfrm>
          <a:prstGeom prst="line">
            <a:avLst/>
          </a:prstGeom>
          <a:ln>
            <a:solidFill>
              <a:srgbClr val="52AE3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Picture Placeholder 9"/>
          <p:cNvSpPr>
            <a:spLocks noGrp="1"/>
          </p:cNvSpPr>
          <p:nvPr>
            <p:ph type="pic" sz="quarter" idx="13" hasCustomPrompt="1"/>
          </p:nvPr>
        </p:nvSpPr>
        <p:spPr>
          <a:xfrm>
            <a:off x="609600" y="1711192"/>
            <a:ext cx="2619721" cy="1866127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pPr lvl="0"/>
            <a:r>
              <a:rPr lang="en-US" noProof="0" dirty="0"/>
              <a:t>Click the icon to insert a picture</a:t>
            </a:r>
          </a:p>
        </p:txBody>
      </p:sp>
      <p:sp>
        <p:nvSpPr>
          <p:cNvPr id="14" name="Text Placeholder 8"/>
          <p:cNvSpPr>
            <a:spLocks noGrp="1"/>
          </p:cNvSpPr>
          <p:nvPr>
            <p:ph type="body" sz="quarter" idx="28" hasCustomPrompt="1"/>
          </p:nvPr>
        </p:nvSpPr>
        <p:spPr>
          <a:xfrm>
            <a:off x="609600" y="5685244"/>
            <a:ext cx="10972800" cy="1096635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 baseline="0"/>
            </a:lvl1pPr>
          </a:lstStyle>
          <a:p>
            <a:pPr lvl="0"/>
            <a:r>
              <a:rPr lang="en-US" noProof="0" dirty="0"/>
              <a:t>Click to insert text</a:t>
            </a:r>
          </a:p>
        </p:txBody>
      </p:sp>
      <p:sp>
        <p:nvSpPr>
          <p:cNvPr id="15" name="Picture Placeholder 9"/>
          <p:cNvSpPr>
            <a:spLocks noGrp="1"/>
          </p:cNvSpPr>
          <p:nvPr>
            <p:ph type="pic" sz="quarter" idx="29" hasCustomPrompt="1"/>
          </p:nvPr>
        </p:nvSpPr>
        <p:spPr>
          <a:xfrm>
            <a:off x="8988080" y="1711192"/>
            <a:ext cx="2619721" cy="186612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noProof="0" dirty="0"/>
              <a:t>Click the icon to insert a picture</a:t>
            </a:r>
          </a:p>
        </p:txBody>
      </p:sp>
      <p:sp>
        <p:nvSpPr>
          <p:cNvPr id="16" name="Picture Placeholder 9"/>
          <p:cNvSpPr>
            <a:spLocks noGrp="1"/>
          </p:cNvSpPr>
          <p:nvPr>
            <p:ph type="pic" sz="quarter" idx="30" hasCustomPrompt="1"/>
          </p:nvPr>
        </p:nvSpPr>
        <p:spPr>
          <a:xfrm>
            <a:off x="3402426" y="1711192"/>
            <a:ext cx="2619721" cy="186612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noProof="0" dirty="0"/>
              <a:t>Click the icon to insert a picture</a:t>
            </a:r>
          </a:p>
        </p:txBody>
      </p:sp>
      <p:sp>
        <p:nvSpPr>
          <p:cNvPr id="17" name="Picture Placeholder 9"/>
          <p:cNvSpPr>
            <a:spLocks noGrp="1"/>
          </p:cNvSpPr>
          <p:nvPr>
            <p:ph type="pic" sz="quarter" idx="31" hasCustomPrompt="1"/>
          </p:nvPr>
        </p:nvSpPr>
        <p:spPr>
          <a:xfrm>
            <a:off x="6195253" y="1711192"/>
            <a:ext cx="2619721" cy="186612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noProof="0" dirty="0"/>
              <a:t>Click the icon to insert a picture</a:t>
            </a:r>
          </a:p>
        </p:txBody>
      </p:sp>
      <p:sp>
        <p:nvSpPr>
          <p:cNvPr id="18" name="Picture Placeholder 9"/>
          <p:cNvSpPr>
            <a:spLocks noGrp="1"/>
          </p:cNvSpPr>
          <p:nvPr>
            <p:ph type="pic" sz="quarter" idx="32" hasCustomPrompt="1"/>
          </p:nvPr>
        </p:nvSpPr>
        <p:spPr>
          <a:xfrm>
            <a:off x="609600" y="3675872"/>
            <a:ext cx="2619721" cy="186612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noProof="0" dirty="0"/>
              <a:t>Click the icon to insert a picture</a:t>
            </a:r>
          </a:p>
        </p:txBody>
      </p:sp>
      <p:sp>
        <p:nvSpPr>
          <p:cNvPr id="23" name="Picture Placeholder 9"/>
          <p:cNvSpPr>
            <a:spLocks noGrp="1"/>
          </p:cNvSpPr>
          <p:nvPr>
            <p:ph type="pic" sz="quarter" idx="33" hasCustomPrompt="1"/>
          </p:nvPr>
        </p:nvSpPr>
        <p:spPr>
          <a:xfrm>
            <a:off x="8988080" y="3675872"/>
            <a:ext cx="2619721" cy="186612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noProof="0" dirty="0"/>
              <a:t>Click the icon to insert a picture</a:t>
            </a:r>
          </a:p>
        </p:txBody>
      </p:sp>
      <p:sp>
        <p:nvSpPr>
          <p:cNvPr id="24" name="Picture Placeholder 9"/>
          <p:cNvSpPr>
            <a:spLocks noGrp="1"/>
          </p:cNvSpPr>
          <p:nvPr>
            <p:ph type="pic" sz="quarter" idx="34" hasCustomPrompt="1"/>
          </p:nvPr>
        </p:nvSpPr>
        <p:spPr>
          <a:xfrm>
            <a:off x="3402426" y="3675872"/>
            <a:ext cx="2619721" cy="186612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noProof="0" dirty="0"/>
              <a:t>Click the icon to insert a picture</a:t>
            </a:r>
          </a:p>
        </p:txBody>
      </p:sp>
      <p:sp>
        <p:nvSpPr>
          <p:cNvPr id="25" name="Picture Placeholder 9"/>
          <p:cNvSpPr>
            <a:spLocks noGrp="1"/>
          </p:cNvSpPr>
          <p:nvPr>
            <p:ph type="pic" sz="quarter" idx="35" hasCustomPrompt="1"/>
          </p:nvPr>
        </p:nvSpPr>
        <p:spPr>
          <a:xfrm>
            <a:off x="6195253" y="3675872"/>
            <a:ext cx="2619721" cy="186612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noProof="0" dirty="0"/>
              <a:t>Click the icon to insert a picture</a:t>
            </a:r>
          </a:p>
        </p:txBody>
      </p:sp>
    </p:spTree>
    <p:extLst>
      <p:ext uri="{BB962C8B-B14F-4D97-AF65-F5344CB8AC3E}">
        <p14:creationId xmlns:p14="http://schemas.microsoft.com/office/powerpoint/2010/main" val="3662744046"/>
      </p:ext>
    </p:extLst>
  </p:cSld>
  <p:clrMapOvr>
    <a:masterClrMapping/>
  </p:clrMapOvr>
  <p:hf hdr="0" ftr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HAPTER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Marcador de posición de imagen 7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lumMod val="95000"/>
            </a:schemeClr>
          </a:solidFill>
        </p:spPr>
        <p:txBody>
          <a:bodyPr/>
          <a:lstStyle>
            <a:lvl1pPr marL="0" indent="0">
              <a:buNone/>
              <a:defRPr baseline="0"/>
            </a:lvl1pPr>
          </a:lstStyle>
          <a:p>
            <a:r>
              <a:rPr lang="en-US" noProof="0" dirty="0"/>
              <a:t>Insert background picture. Send the picture back. Write the title and change text color to white. 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101600" y="5165727"/>
            <a:ext cx="11963400" cy="1325563"/>
          </a:xfrm>
          <a:prstGeom prst="rect">
            <a:avLst/>
          </a:prstGeom>
        </p:spPr>
        <p:txBody>
          <a:bodyPr>
            <a:noAutofit/>
          </a:bodyPr>
          <a:lstStyle>
            <a:lvl1pPr algn="r">
              <a:lnSpc>
                <a:spcPts val="4400"/>
              </a:lnSpc>
              <a:defRPr sz="4000" cap="all" baseline="0">
                <a:solidFill>
                  <a:schemeClr val="bg2">
                    <a:lumMod val="85000"/>
                  </a:schemeClr>
                </a:solidFill>
              </a:defRPr>
            </a:lvl1pPr>
          </a:lstStyle>
          <a:p>
            <a:r>
              <a:rPr lang="es-ES" dirty="0"/>
              <a:t>CLICK TO INSERT CHAPTER TITLE</a:t>
            </a:r>
          </a:p>
        </p:txBody>
      </p:sp>
    </p:spTree>
    <p:extLst>
      <p:ext uri="{BB962C8B-B14F-4D97-AF65-F5344CB8AC3E}">
        <p14:creationId xmlns:p14="http://schemas.microsoft.com/office/powerpoint/2010/main" val="83518906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WITH PICTURE AND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posición de imagen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lumMod val="95000"/>
            </a:schemeClr>
          </a:solidFill>
        </p:spPr>
        <p:txBody>
          <a:bodyPr/>
          <a:lstStyle>
            <a:lvl1pPr marL="0" indent="0">
              <a:buNone/>
              <a:defRPr baseline="0"/>
            </a:lvl1pPr>
          </a:lstStyle>
          <a:p>
            <a:r>
              <a:rPr lang="en-US" noProof="0" dirty="0"/>
              <a:t>Insert background picture. Send the picture back. Insert white logo in .</a:t>
            </a:r>
            <a:r>
              <a:rPr lang="en-US" noProof="0" dirty="0" err="1"/>
              <a:t>png</a:t>
            </a:r>
            <a:r>
              <a:rPr lang="en-US" noProof="0" dirty="0"/>
              <a:t> format. Move the logo if needed.</a:t>
            </a:r>
          </a:p>
        </p:txBody>
      </p:sp>
      <p:sp>
        <p:nvSpPr>
          <p:cNvPr id="6" name="Marcador de posición de imagen 5"/>
          <p:cNvSpPr>
            <a:spLocks noGrp="1" noChangeAspect="1"/>
          </p:cNvSpPr>
          <p:nvPr>
            <p:ph type="pic" sz="quarter" idx="11" hasCustomPrompt="1"/>
          </p:nvPr>
        </p:nvSpPr>
        <p:spPr>
          <a:xfrm>
            <a:off x="328715" y="4021466"/>
            <a:ext cx="4027386" cy="241743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noProof="0" dirty="0"/>
              <a:t>Click the icon to insert white logo</a:t>
            </a:r>
          </a:p>
        </p:txBody>
      </p:sp>
      <p:pic>
        <p:nvPicPr>
          <p:cNvPr id="7" name="Imagen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417" y="4219055"/>
            <a:ext cx="3136900" cy="18989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04641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AIN SLIDE GREEN TWO 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texto 13"/>
          <p:cNvSpPr>
            <a:spLocks noGrp="1"/>
          </p:cNvSpPr>
          <p:nvPr>
            <p:ph type="body" sz="quarter" idx="10" hasCustomPrompt="1"/>
          </p:nvPr>
        </p:nvSpPr>
        <p:spPr>
          <a:xfrm>
            <a:off x="609600" y="1943100"/>
            <a:ext cx="10972800" cy="4686300"/>
          </a:xfrm>
          <a:prstGeom prst="rect">
            <a:avLst/>
          </a:prstGeom>
        </p:spPr>
        <p:txBody>
          <a:bodyPr/>
          <a:lstStyle>
            <a:lvl1pPr marL="457200" marR="0" indent="-45720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s-ES" dirty="0" err="1"/>
              <a:t>Click</a:t>
            </a:r>
            <a:r>
              <a:rPr lang="es-ES" dirty="0"/>
              <a:t> </a:t>
            </a:r>
            <a:r>
              <a:rPr lang="es-ES" dirty="0" err="1"/>
              <a:t>to</a:t>
            </a:r>
            <a:r>
              <a:rPr lang="es-ES" dirty="0"/>
              <a:t> </a:t>
            </a:r>
            <a:r>
              <a:rPr lang="es-ES" dirty="0" err="1"/>
              <a:t>insert</a:t>
            </a:r>
            <a:r>
              <a:rPr lang="es-ES" dirty="0"/>
              <a:t> </a:t>
            </a:r>
            <a:r>
              <a:rPr lang="es-ES" dirty="0" err="1"/>
              <a:t>text</a:t>
            </a:r>
            <a:endParaRPr lang="es-ES" dirty="0"/>
          </a:p>
          <a:p>
            <a:pPr lvl="1"/>
            <a:r>
              <a:rPr lang="es-ES" dirty="0" err="1"/>
              <a:t>Second</a:t>
            </a:r>
            <a:r>
              <a:rPr lang="es-ES" dirty="0"/>
              <a:t> </a:t>
            </a:r>
            <a:r>
              <a:rPr lang="es-ES" dirty="0" err="1"/>
              <a:t>level</a:t>
            </a:r>
            <a:endParaRPr lang="es-ES" dirty="0"/>
          </a:p>
          <a:p>
            <a:pPr lvl="2"/>
            <a:r>
              <a:rPr lang="es-ES" dirty="0" err="1"/>
              <a:t>Third</a:t>
            </a:r>
            <a:r>
              <a:rPr lang="es-ES" dirty="0"/>
              <a:t> </a:t>
            </a:r>
            <a:r>
              <a:rPr lang="es-ES" dirty="0" err="1"/>
              <a:t>level</a:t>
            </a:r>
            <a:endParaRPr lang="es-ES" dirty="0"/>
          </a:p>
          <a:p>
            <a:pPr lvl="3"/>
            <a:r>
              <a:rPr lang="es-ES" dirty="0" err="1"/>
              <a:t>Fourth</a:t>
            </a:r>
            <a:r>
              <a:rPr lang="es-ES" dirty="0"/>
              <a:t> </a:t>
            </a:r>
            <a:r>
              <a:rPr lang="es-ES" dirty="0" err="1"/>
              <a:t>level</a:t>
            </a:r>
            <a:endParaRPr lang="es-ES" dirty="0"/>
          </a:p>
          <a:p>
            <a:pPr lvl="4"/>
            <a:r>
              <a:rPr lang="es-ES" dirty="0" err="1"/>
              <a:t>Fith</a:t>
            </a:r>
            <a:r>
              <a:rPr lang="es-ES" dirty="0"/>
              <a:t> </a:t>
            </a:r>
            <a:r>
              <a:rPr lang="es-ES" dirty="0" err="1"/>
              <a:t>level</a:t>
            </a:r>
            <a:endParaRPr lang="es-ES" dirty="0"/>
          </a:p>
          <a:p>
            <a:pPr lvl="4"/>
            <a:endParaRPr lang="es-ES" dirty="0"/>
          </a:p>
          <a:p>
            <a:pPr lvl="0"/>
            <a:r>
              <a:rPr lang="es-ES" dirty="0" err="1"/>
              <a:t>Click</a:t>
            </a:r>
            <a:r>
              <a:rPr lang="es-ES" dirty="0"/>
              <a:t> </a:t>
            </a:r>
            <a:r>
              <a:rPr lang="es-ES" dirty="0" err="1"/>
              <a:t>to</a:t>
            </a:r>
            <a:r>
              <a:rPr lang="es-ES" dirty="0"/>
              <a:t> </a:t>
            </a:r>
            <a:r>
              <a:rPr lang="es-ES" dirty="0" err="1"/>
              <a:t>insert</a:t>
            </a:r>
            <a:r>
              <a:rPr lang="es-ES" dirty="0"/>
              <a:t> </a:t>
            </a:r>
            <a:r>
              <a:rPr lang="es-ES" dirty="0" err="1"/>
              <a:t>text</a:t>
            </a:r>
            <a:endParaRPr lang="es-ES" dirty="0"/>
          </a:p>
          <a:p>
            <a:pPr lvl="1"/>
            <a:r>
              <a:rPr lang="es-ES" dirty="0" err="1"/>
              <a:t>Second</a:t>
            </a:r>
            <a:r>
              <a:rPr lang="es-ES" dirty="0"/>
              <a:t> </a:t>
            </a:r>
            <a:r>
              <a:rPr lang="es-ES" dirty="0" err="1"/>
              <a:t>level</a:t>
            </a:r>
            <a:endParaRPr lang="es-ES" dirty="0"/>
          </a:p>
          <a:p>
            <a:pPr lvl="2"/>
            <a:r>
              <a:rPr lang="es-ES" dirty="0" err="1"/>
              <a:t>Third</a:t>
            </a:r>
            <a:r>
              <a:rPr lang="es-ES" dirty="0"/>
              <a:t> </a:t>
            </a:r>
            <a:r>
              <a:rPr lang="es-ES" dirty="0" err="1"/>
              <a:t>level</a:t>
            </a:r>
            <a:endParaRPr lang="es-ES" dirty="0"/>
          </a:p>
          <a:p>
            <a:pPr lvl="3"/>
            <a:r>
              <a:rPr lang="es-ES" dirty="0" err="1"/>
              <a:t>Fourth</a:t>
            </a:r>
            <a:r>
              <a:rPr lang="es-ES" dirty="0"/>
              <a:t> </a:t>
            </a:r>
            <a:r>
              <a:rPr lang="es-ES" dirty="0" err="1"/>
              <a:t>level</a:t>
            </a:r>
            <a:endParaRPr lang="es-ES" dirty="0"/>
          </a:p>
          <a:p>
            <a:pPr lvl="4"/>
            <a:r>
              <a:rPr lang="es-ES" dirty="0" err="1"/>
              <a:t>Fith</a:t>
            </a:r>
            <a:r>
              <a:rPr lang="es-ES" dirty="0"/>
              <a:t> </a:t>
            </a:r>
            <a:r>
              <a:rPr lang="es-ES" dirty="0" err="1"/>
              <a:t>level</a:t>
            </a:r>
            <a:endParaRPr lang="es-ES" dirty="0"/>
          </a:p>
          <a:p>
            <a:pPr lvl="1"/>
            <a:endParaRPr lang="es-ES" dirty="0"/>
          </a:p>
        </p:txBody>
      </p:sp>
      <p:sp>
        <p:nvSpPr>
          <p:cNvPr id="8" name="Título 2"/>
          <p:cNvSpPr>
            <a:spLocks noGrp="1"/>
          </p:cNvSpPr>
          <p:nvPr>
            <p:ph type="title" hasCustomPrompt="1"/>
          </p:nvPr>
        </p:nvSpPr>
        <p:spPr>
          <a:xfrm>
            <a:off x="609600" y="365127"/>
            <a:ext cx="10972800" cy="1325563"/>
          </a:xfrm>
          <a:prstGeom prst="rect">
            <a:avLst/>
          </a:prstGeom>
        </p:spPr>
        <p:txBody>
          <a:bodyPr/>
          <a:lstStyle>
            <a:lvl1pPr>
              <a:lnSpc>
                <a:spcPts val="4400"/>
              </a:lnSpc>
              <a:defRPr sz="4000" cap="all" baseline="0"/>
            </a:lvl1pPr>
          </a:lstStyle>
          <a:p>
            <a:r>
              <a:rPr lang="en-US" noProof="0" dirty="0"/>
              <a:t>CLIC TO INSERT TWO LINES TITLE</a:t>
            </a:r>
          </a:p>
        </p:txBody>
      </p:sp>
      <p:cxnSp>
        <p:nvCxnSpPr>
          <p:cNvPr id="9" name="Straight Connector 12"/>
          <p:cNvCxnSpPr/>
          <p:nvPr/>
        </p:nvCxnSpPr>
        <p:spPr>
          <a:xfrm>
            <a:off x="609600" y="1717403"/>
            <a:ext cx="10972800" cy="0"/>
          </a:xfrm>
          <a:prstGeom prst="line">
            <a:avLst/>
          </a:prstGeom>
          <a:ln w="25400">
            <a:solidFill>
              <a:srgbClr val="52AE3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7881659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VER WITH ICTURE AND SYMB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posición de imagen 5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2">
              <a:lumMod val="95000"/>
            </a:schemeClr>
          </a:solidFill>
        </p:spPr>
        <p:txBody>
          <a:bodyPr/>
          <a:lstStyle>
            <a:lvl1pPr marL="0" indent="0">
              <a:buNone/>
              <a:defRPr baseline="0"/>
            </a:lvl1pPr>
          </a:lstStyle>
          <a:p>
            <a:r>
              <a:rPr lang="en-US" noProof="0" dirty="0"/>
              <a:t>Page with picture and symbol. Insert background picture. Insert the white symbol in .</a:t>
            </a:r>
            <a:r>
              <a:rPr lang="en-US" noProof="0" dirty="0" err="1"/>
              <a:t>png</a:t>
            </a:r>
            <a:r>
              <a:rPr lang="en-US" noProof="0" dirty="0"/>
              <a:t> format. Send the picture back. Move the symbol to best fit in the picture. </a:t>
            </a:r>
          </a:p>
        </p:txBody>
      </p:sp>
      <p:sp>
        <p:nvSpPr>
          <p:cNvPr id="9" name="Marcador de posición de imagen 8"/>
          <p:cNvSpPr>
            <a:spLocks noGrp="1"/>
          </p:cNvSpPr>
          <p:nvPr>
            <p:ph type="pic" sz="quarter" idx="11" hasCustomPrompt="1"/>
          </p:nvPr>
        </p:nvSpPr>
        <p:spPr>
          <a:xfrm>
            <a:off x="728135" y="1428750"/>
            <a:ext cx="3132666" cy="512445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r>
              <a:rPr lang="en-US" noProof="0" dirty="0"/>
              <a:t>Click the icon to add white symbol</a:t>
            </a:r>
          </a:p>
        </p:txBody>
      </p:sp>
      <p:pic>
        <p:nvPicPr>
          <p:cNvPr id="5" name="Marcador de posición de imagen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22" r="1022"/>
          <a:stretch>
            <a:fillRect/>
          </a:stretch>
        </p:blipFill>
        <p:spPr>
          <a:xfrm>
            <a:off x="859368" y="1428750"/>
            <a:ext cx="2870200" cy="5124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833372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LOSING SLIDE, THANK YO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516482" y="2875002"/>
            <a:ext cx="515903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defTabSz="457200" rtl="0" eaLnBrk="1" fontAlgn="base" hangingPunct="1">
              <a:spcBef>
                <a:spcPts val="600"/>
              </a:spcBef>
              <a:spcAft>
                <a:spcPts val="600"/>
              </a:spcAft>
              <a:buFont typeface="Arial" charset="0"/>
            </a:pPr>
            <a:r>
              <a:rPr lang="en-US" sz="3000" b="0" i="0" kern="1200" cap="all" baseline="0" noProof="0" dirty="0">
                <a:solidFill>
                  <a:schemeClr val="accent1"/>
                </a:solidFill>
                <a:latin typeface="+mj-lt"/>
                <a:ea typeface="ＭＳ Ｐゴシック" charset="0"/>
                <a:cs typeface="ＭＳ Ｐゴシック" charset="0"/>
              </a:rPr>
              <a:t>THANK YOU</a:t>
            </a:r>
          </a:p>
        </p:txBody>
      </p:sp>
      <p:sp>
        <p:nvSpPr>
          <p:cNvPr id="8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3516481" y="3924301"/>
            <a:ext cx="3354851" cy="365125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12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noProof="0" dirty="0"/>
              <a:t>Name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3" hasCustomPrompt="1"/>
          </p:nvPr>
        </p:nvSpPr>
        <p:spPr>
          <a:xfrm>
            <a:off x="3514157" y="4411662"/>
            <a:ext cx="3340767" cy="365125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lang="es-ES_tradnl" sz="1200" kern="1200" baseline="0" dirty="0" err="1" smtClean="0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</a:lstStyle>
          <a:p>
            <a:pPr lvl="0"/>
            <a:r>
              <a:rPr lang="en-US" noProof="0" dirty="0"/>
              <a:t>Email</a:t>
            </a:r>
          </a:p>
        </p:txBody>
      </p:sp>
      <p:sp>
        <p:nvSpPr>
          <p:cNvPr id="10" name="Text Placeholder 5"/>
          <p:cNvSpPr>
            <a:spLocks noGrp="1"/>
          </p:cNvSpPr>
          <p:nvPr>
            <p:ph type="body" sz="quarter" idx="14" hasCustomPrompt="1"/>
          </p:nvPr>
        </p:nvSpPr>
        <p:spPr>
          <a:xfrm>
            <a:off x="3514157" y="4906962"/>
            <a:ext cx="3338441" cy="365125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l">
              <a:buNone/>
              <a:defRPr lang="en-US" sz="1200" kern="1200" baseline="0" dirty="0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</a:lstStyle>
          <a:p>
            <a:pPr lvl="0"/>
            <a:r>
              <a:rPr lang="en-US" noProof="0" dirty="0"/>
              <a:t>Phone</a:t>
            </a:r>
          </a:p>
        </p:txBody>
      </p:sp>
      <p:pic>
        <p:nvPicPr>
          <p:cNvPr id="7" name="Imagen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6600" y="5083175"/>
            <a:ext cx="2314744" cy="1401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563464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LOSING SLIDE GREE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609600" y="342901"/>
            <a:ext cx="3354851" cy="365125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1200" baseline="0">
                <a:solidFill>
                  <a:schemeClr val="bg2"/>
                </a:solidFill>
                <a:latin typeface="+mn-lt"/>
              </a:defRPr>
            </a:lvl1pPr>
          </a:lstStyle>
          <a:p>
            <a:pPr lvl="0"/>
            <a:r>
              <a:rPr lang="en-US" noProof="0" dirty="0"/>
              <a:t>Name</a:t>
            </a:r>
          </a:p>
        </p:txBody>
      </p:sp>
      <p:sp>
        <p:nvSpPr>
          <p:cNvPr id="8" name="Text Placeholder 5"/>
          <p:cNvSpPr>
            <a:spLocks noGrp="1"/>
          </p:cNvSpPr>
          <p:nvPr>
            <p:ph type="body" sz="quarter" idx="13" hasCustomPrompt="1"/>
          </p:nvPr>
        </p:nvSpPr>
        <p:spPr>
          <a:xfrm>
            <a:off x="4425618" y="342901"/>
            <a:ext cx="3340767" cy="365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lang="es-ES_tradnl" sz="1200" kern="1200" baseline="0" dirty="0" err="1" smtClean="0">
                <a:solidFill>
                  <a:schemeClr val="bg2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</a:lstStyle>
          <a:p>
            <a:pPr lvl="0"/>
            <a:r>
              <a:rPr lang="en-US" noProof="0" dirty="0"/>
              <a:t>email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4" hasCustomPrompt="1"/>
          </p:nvPr>
        </p:nvSpPr>
        <p:spPr>
          <a:xfrm>
            <a:off x="8243960" y="342901"/>
            <a:ext cx="3338441" cy="365125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r">
              <a:buNone/>
              <a:defRPr lang="en-US" sz="1200" kern="1200" baseline="0" dirty="0">
                <a:solidFill>
                  <a:schemeClr val="bg2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</a:lstStyle>
          <a:p>
            <a:pPr lvl="0"/>
            <a:r>
              <a:rPr lang="en-US" noProof="0" dirty="0"/>
              <a:t>phone</a:t>
            </a:r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25093" y="5633243"/>
            <a:ext cx="5630488" cy="1029196"/>
          </a:xfrm>
          <a:prstGeom prst="rect">
            <a:avLst/>
          </a:prstGeom>
        </p:spPr>
      </p:pic>
      <p:sp>
        <p:nvSpPr>
          <p:cNvPr id="12" name="TextBox 10"/>
          <p:cNvSpPr txBox="1"/>
          <p:nvPr/>
        </p:nvSpPr>
        <p:spPr>
          <a:xfrm>
            <a:off x="3325094" y="5306446"/>
            <a:ext cx="5159037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lvl="0" algn="ctr" defTabSz="457200" rtl="0" eaLnBrk="1" fontAlgn="base" hangingPunct="1">
              <a:spcBef>
                <a:spcPts val="600"/>
              </a:spcBef>
              <a:spcAft>
                <a:spcPts val="600"/>
              </a:spcAft>
              <a:buFont typeface="Arial" charset="0"/>
            </a:pPr>
            <a:r>
              <a:rPr lang="en-US" sz="1200" b="0" i="0" kern="1200" baseline="0" noProof="0" dirty="0">
                <a:solidFill>
                  <a:schemeClr val="bg2"/>
                </a:solidFill>
                <a:latin typeface="+mn-lt"/>
                <a:ea typeface="ＭＳ Ｐゴシック" charset="0"/>
                <a:cs typeface="ＭＳ Ｐゴシック" charset="0"/>
              </a:rPr>
              <a:t>Insert your website address </a:t>
            </a:r>
          </a:p>
        </p:txBody>
      </p:sp>
      <p:pic>
        <p:nvPicPr>
          <p:cNvPr id="11" name="Marcador de posición de imagen 3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22" r="1022"/>
          <a:stretch>
            <a:fillRect/>
          </a:stretch>
        </p:blipFill>
        <p:spPr>
          <a:xfrm>
            <a:off x="4777160" y="1157685"/>
            <a:ext cx="2254903" cy="4025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280640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 SLIDE BLU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25093" y="5633243"/>
            <a:ext cx="5630488" cy="1029196"/>
          </a:xfrm>
          <a:prstGeom prst="rect">
            <a:avLst/>
          </a:prstGeom>
        </p:spPr>
      </p:pic>
      <p:sp>
        <p:nvSpPr>
          <p:cNvPr id="13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609600" y="342901"/>
            <a:ext cx="3354851" cy="365125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1200" baseline="0">
                <a:solidFill>
                  <a:schemeClr val="bg2"/>
                </a:solidFill>
                <a:latin typeface="+mn-lt"/>
              </a:defRPr>
            </a:lvl1pPr>
          </a:lstStyle>
          <a:p>
            <a:pPr lvl="0"/>
            <a:r>
              <a:rPr lang="en-US" noProof="0" dirty="0"/>
              <a:t>Name</a:t>
            </a:r>
          </a:p>
        </p:txBody>
      </p:sp>
      <p:sp>
        <p:nvSpPr>
          <p:cNvPr id="15" name="Text Placeholder 5"/>
          <p:cNvSpPr>
            <a:spLocks noGrp="1"/>
          </p:cNvSpPr>
          <p:nvPr>
            <p:ph type="body" sz="quarter" idx="13" hasCustomPrompt="1"/>
          </p:nvPr>
        </p:nvSpPr>
        <p:spPr>
          <a:xfrm>
            <a:off x="4425618" y="342901"/>
            <a:ext cx="3340767" cy="365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lang="es-ES_tradnl" sz="1200" kern="1200" baseline="0" dirty="0" err="1" smtClean="0">
                <a:solidFill>
                  <a:schemeClr val="bg2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</a:lstStyle>
          <a:p>
            <a:pPr lvl="0"/>
            <a:r>
              <a:rPr lang="en-US" noProof="0" dirty="0"/>
              <a:t>email</a:t>
            </a:r>
          </a:p>
        </p:txBody>
      </p:sp>
      <p:sp>
        <p:nvSpPr>
          <p:cNvPr id="16" name="Text Placeholder 5"/>
          <p:cNvSpPr>
            <a:spLocks noGrp="1"/>
          </p:cNvSpPr>
          <p:nvPr>
            <p:ph type="body" sz="quarter" idx="14" hasCustomPrompt="1"/>
          </p:nvPr>
        </p:nvSpPr>
        <p:spPr>
          <a:xfrm>
            <a:off x="8243960" y="342901"/>
            <a:ext cx="3338441" cy="365125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r">
              <a:buNone/>
              <a:defRPr lang="en-US" sz="1200" kern="1200" baseline="0" dirty="0">
                <a:solidFill>
                  <a:schemeClr val="bg2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</a:lstStyle>
          <a:p>
            <a:pPr lvl="0"/>
            <a:r>
              <a:rPr lang="en-US" noProof="0" dirty="0"/>
              <a:t>phone</a:t>
            </a:r>
          </a:p>
        </p:txBody>
      </p:sp>
      <p:pic>
        <p:nvPicPr>
          <p:cNvPr id="8" name="Marcador de posición de imagen 3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22" r="1022"/>
          <a:stretch>
            <a:fillRect/>
          </a:stretch>
        </p:blipFill>
        <p:spPr>
          <a:xfrm>
            <a:off x="4777160" y="1157685"/>
            <a:ext cx="2254903" cy="4025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83433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AIN SLIDE BLUE TWO 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texto 13"/>
          <p:cNvSpPr>
            <a:spLocks noGrp="1"/>
          </p:cNvSpPr>
          <p:nvPr>
            <p:ph type="body" sz="quarter" idx="10" hasCustomPrompt="1"/>
          </p:nvPr>
        </p:nvSpPr>
        <p:spPr>
          <a:xfrm>
            <a:off x="609600" y="1943100"/>
            <a:ext cx="10972800" cy="4686300"/>
          </a:xfrm>
          <a:prstGeom prst="rect">
            <a:avLst/>
          </a:prstGeom>
        </p:spPr>
        <p:txBody>
          <a:bodyPr/>
          <a:lstStyle>
            <a:lvl1pPr marL="457200" marR="0" indent="-45720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noProof="0" dirty="0"/>
              <a:t>Click to insert text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 err="1"/>
              <a:t>Fith</a:t>
            </a:r>
            <a:r>
              <a:rPr lang="en-US" noProof="0" dirty="0"/>
              <a:t> level</a:t>
            </a:r>
          </a:p>
          <a:p>
            <a:pPr lvl="4"/>
            <a:endParaRPr lang="en-US" noProof="0" dirty="0"/>
          </a:p>
          <a:p>
            <a:pPr lvl="0"/>
            <a:r>
              <a:rPr lang="en-US" noProof="0" dirty="0"/>
              <a:t>Click to insert text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 err="1"/>
              <a:t>Fith</a:t>
            </a:r>
            <a:r>
              <a:rPr lang="en-US" noProof="0" dirty="0"/>
              <a:t> level</a:t>
            </a:r>
          </a:p>
          <a:p>
            <a:pPr lvl="1"/>
            <a:endParaRPr lang="en-US" noProof="0" dirty="0"/>
          </a:p>
        </p:txBody>
      </p:sp>
      <p:sp>
        <p:nvSpPr>
          <p:cNvPr id="8" name="Título 2"/>
          <p:cNvSpPr>
            <a:spLocks noGrp="1"/>
          </p:cNvSpPr>
          <p:nvPr>
            <p:ph type="title" hasCustomPrompt="1"/>
          </p:nvPr>
        </p:nvSpPr>
        <p:spPr>
          <a:xfrm>
            <a:off x="609600" y="365127"/>
            <a:ext cx="10972800" cy="1325563"/>
          </a:xfrm>
          <a:prstGeom prst="rect">
            <a:avLst/>
          </a:prstGeom>
        </p:spPr>
        <p:txBody>
          <a:bodyPr/>
          <a:lstStyle>
            <a:lvl1pPr>
              <a:lnSpc>
                <a:spcPts val="4400"/>
              </a:lnSpc>
              <a:defRPr sz="4000" cap="all" baseline="0">
                <a:solidFill>
                  <a:schemeClr val="tx1"/>
                </a:solidFill>
              </a:defRPr>
            </a:lvl1pPr>
          </a:lstStyle>
          <a:p>
            <a:r>
              <a:rPr lang="en-US" noProof="0" dirty="0"/>
              <a:t>CLIC TO INSERT TWO LINES TITLE</a:t>
            </a:r>
          </a:p>
        </p:txBody>
      </p:sp>
      <p:cxnSp>
        <p:nvCxnSpPr>
          <p:cNvPr id="9" name="Straight Connector 12"/>
          <p:cNvCxnSpPr/>
          <p:nvPr/>
        </p:nvCxnSpPr>
        <p:spPr>
          <a:xfrm>
            <a:off x="609600" y="1717403"/>
            <a:ext cx="10972800" cy="0"/>
          </a:xfrm>
          <a:prstGeom prst="line">
            <a:avLst/>
          </a:prstGeom>
          <a:ln w="25400">
            <a:solidFill>
              <a:schemeClr val="accent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535958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BLUE WITH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850900" y="1952626"/>
            <a:ext cx="8763000" cy="2597100"/>
          </a:xfrm>
          <a:prstGeom prst="rect">
            <a:avLst/>
          </a:prstGeom>
        </p:spPr>
        <p:txBody>
          <a:bodyPr/>
          <a:lstStyle>
            <a:lvl1pPr>
              <a:lnSpc>
                <a:spcPts val="4400"/>
              </a:lnSpc>
              <a:defRPr sz="4000" cap="all" baseline="0">
                <a:solidFill>
                  <a:schemeClr val="tx1"/>
                </a:solidFill>
              </a:defRPr>
            </a:lvl1pPr>
          </a:lstStyle>
          <a:p>
            <a:r>
              <a:rPr lang="en-US" noProof="0" dirty="0"/>
              <a:t>CLICK HERE TO INSERT TITLE</a:t>
            </a:r>
          </a:p>
        </p:txBody>
      </p:sp>
      <p:pic>
        <p:nvPicPr>
          <p:cNvPr id="4" name="Imagen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6600" y="5083175"/>
            <a:ext cx="2314744" cy="1401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32591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HAPTER TITLE SLIDE GREEN WITH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2"/>
          <p:cNvSpPr>
            <a:spLocks noGrp="1"/>
          </p:cNvSpPr>
          <p:nvPr>
            <p:ph type="title" hasCustomPrompt="1"/>
          </p:nvPr>
        </p:nvSpPr>
        <p:spPr>
          <a:xfrm>
            <a:off x="609600" y="365127"/>
            <a:ext cx="10972800" cy="1325563"/>
          </a:xfrm>
          <a:prstGeom prst="rect">
            <a:avLst/>
          </a:prstGeom>
        </p:spPr>
        <p:txBody>
          <a:bodyPr/>
          <a:lstStyle>
            <a:lvl1pPr>
              <a:lnSpc>
                <a:spcPts val="4400"/>
              </a:lnSpc>
              <a:defRPr sz="4000" cap="all" baseline="0"/>
            </a:lvl1pPr>
          </a:lstStyle>
          <a:p>
            <a:r>
              <a:rPr lang="en-US" noProof="0" dirty="0"/>
              <a:t>CLICK TO INSERT CHAPTER TITLE</a:t>
            </a:r>
          </a:p>
        </p:txBody>
      </p:sp>
      <p:cxnSp>
        <p:nvCxnSpPr>
          <p:cNvPr id="9" name="Straight Connector 12"/>
          <p:cNvCxnSpPr/>
          <p:nvPr/>
        </p:nvCxnSpPr>
        <p:spPr>
          <a:xfrm>
            <a:off x="609600" y="331514"/>
            <a:ext cx="10972800" cy="0"/>
          </a:xfrm>
          <a:prstGeom prst="line">
            <a:avLst/>
          </a:prstGeom>
          <a:ln w="25400">
            <a:solidFill>
              <a:srgbClr val="52AE3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5" name="Imagen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6600" y="5083175"/>
            <a:ext cx="2314744" cy="1401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86746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HAPTER TITLE SLIDE BLUE WITH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2"/>
          <p:cNvSpPr>
            <a:spLocks noGrp="1"/>
          </p:cNvSpPr>
          <p:nvPr>
            <p:ph type="title" hasCustomPrompt="1"/>
          </p:nvPr>
        </p:nvSpPr>
        <p:spPr>
          <a:xfrm>
            <a:off x="609600" y="365127"/>
            <a:ext cx="10972800" cy="1325563"/>
          </a:xfrm>
          <a:prstGeom prst="rect">
            <a:avLst/>
          </a:prstGeom>
        </p:spPr>
        <p:txBody>
          <a:bodyPr/>
          <a:lstStyle>
            <a:lvl1pPr>
              <a:lnSpc>
                <a:spcPts val="4400"/>
              </a:lnSpc>
              <a:defRPr sz="4000" cap="all" baseline="0">
                <a:solidFill>
                  <a:schemeClr val="tx1"/>
                </a:solidFill>
              </a:defRPr>
            </a:lvl1pPr>
          </a:lstStyle>
          <a:p>
            <a:r>
              <a:rPr lang="en-US" noProof="0" dirty="0"/>
              <a:t>CLICK TO INSERT CHAPTER TITLE</a:t>
            </a:r>
          </a:p>
        </p:txBody>
      </p:sp>
      <p:cxnSp>
        <p:nvCxnSpPr>
          <p:cNvPr id="5" name="Straight Connector 12"/>
          <p:cNvCxnSpPr/>
          <p:nvPr/>
        </p:nvCxnSpPr>
        <p:spPr>
          <a:xfrm>
            <a:off x="609600" y="331514"/>
            <a:ext cx="10972800" cy="0"/>
          </a:xfrm>
          <a:prstGeom prst="line">
            <a:avLst/>
          </a:prstGeom>
          <a:ln w="25400">
            <a:solidFill>
              <a:schemeClr val="accent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Imagen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6600" y="5083175"/>
            <a:ext cx="2314744" cy="1401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68910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DE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3479604" y="1222373"/>
            <a:ext cx="4541619" cy="5061303"/>
          </a:xfrm>
          <a:prstGeom prst="rect">
            <a:avLst/>
          </a:prstGeom>
        </p:spPr>
        <p:txBody>
          <a:bodyPr anchor="t"/>
          <a:lstStyle>
            <a:lvl1pPr marL="228600" marR="0" indent="-228600" algn="l" defTabSz="4572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+mj-lt"/>
              <a:buAutoNum type="arabicPeriod"/>
              <a:tabLst/>
              <a:defRPr sz="1200" b="0" i="0" u="none" kern="1200" cap="none" spc="0">
                <a:solidFill>
                  <a:srgbClr val="707070"/>
                </a:solidFill>
                <a:latin typeface="Lato Regular"/>
                <a:cs typeface="Lato Regular"/>
              </a:defRPr>
            </a:lvl1pPr>
            <a:lvl2pPr marL="457200" indent="0">
              <a:buNone/>
              <a:defRPr sz="2000" b="0"/>
            </a:lvl2pPr>
            <a:lvl3pPr marL="0" indent="-180000">
              <a:spcBef>
                <a:spcPts val="600"/>
              </a:spcBef>
              <a:spcAft>
                <a:spcPts val="600"/>
              </a:spcAft>
              <a:buFont typeface="Arial"/>
              <a:buChar char="•"/>
              <a:defRPr sz="1200" b="0">
                <a:solidFill>
                  <a:srgbClr val="707070"/>
                </a:solidFill>
              </a:defRPr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dirty="0"/>
              <a:t>Slide name 1</a:t>
            </a:r>
          </a:p>
          <a:p>
            <a:pPr lvl="0"/>
            <a:r>
              <a:rPr lang="en-US" noProof="0" dirty="0"/>
              <a:t>Slide name 2</a:t>
            </a:r>
          </a:p>
          <a:p>
            <a:pPr lvl="0"/>
            <a:r>
              <a:rPr lang="en-US" noProof="0" dirty="0"/>
              <a:t>Slide name 3</a:t>
            </a:r>
          </a:p>
          <a:p>
            <a:pPr lvl="0"/>
            <a:r>
              <a:rPr lang="en-US" noProof="0" dirty="0"/>
              <a:t>Slide name 4</a:t>
            </a:r>
          </a:p>
          <a:p>
            <a:pPr marL="228600" marR="0" lvl="0" indent="-228600" algn="l" defTabSz="4572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noProof="0" dirty="0"/>
              <a:t>Slide name 5</a:t>
            </a:r>
          </a:p>
          <a:p>
            <a:pPr marL="228600" marR="0" lvl="0" indent="-228600" algn="l" defTabSz="4572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noProof="0" dirty="0"/>
              <a:t>Slide name 6</a:t>
            </a:r>
          </a:p>
          <a:p>
            <a:pPr marL="228600" marR="0" lvl="0" indent="-228600" algn="l" defTabSz="4572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noProof="0" dirty="0"/>
              <a:t>Slide name 7</a:t>
            </a:r>
          </a:p>
          <a:p>
            <a:pPr marL="228600" marR="0" lvl="0" indent="-228600" algn="l" defTabSz="4572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noProof="0" dirty="0"/>
              <a:t>Slide name 8</a:t>
            </a:r>
          </a:p>
          <a:p>
            <a:pPr marL="228600" marR="0" lvl="0" indent="-228600" algn="l" defTabSz="4572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noProof="0" dirty="0"/>
              <a:t>Slide name 9</a:t>
            </a:r>
          </a:p>
          <a:p>
            <a:pPr marL="228600" marR="0" lvl="0" indent="-228600" algn="l" defTabSz="4572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noProof="0" dirty="0"/>
              <a:t>Slide name 10</a:t>
            </a:r>
          </a:p>
          <a:p>
            <a:pPr lvl="0"/>
            <a:endParaRPr lang="en-US" noProof="0" dirty="0"/>
          </a:p>
        </p:txBody>
      </p:sp>
      <p:sp>
        <p:nvSpPr>
          <p:cNvPr id="17" name="Text Placeholder 2"/>
          <p:cNvSpPr>
            <a:spLocks noGrp="1"/>
          </p:cNvSpPr>
          <p:nvPr>
            <p:ph type="body" idx="23" hasCustomPrompt="1"/>
          </p:nvPr>
        </p:nvSpPr>
        <p:spPr>
          <a:xfrm>
            <a:off x="8188593" y="1222373"/>
            <a:ext cx="523804" cy="5061303"/>
          </a:xfrm>
          <a:prstGeom prst="rect">
            <a:avLst/>
          </a:prstGeom>
        </p:spPr>
        <p:txBody>
          <a:bodyPr anchor="t"/>
          <a:lstStyle>
            <a:lvl1pPr marL="0" marR="0" indent="0" algn="l" defTabSz="4572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charset="0"/>
              <a:buNone/>
              <a:tabLst/>
              <a:defRPr lang="es-ES_tradnl" sz="1200" b="0" i="0" u="none" kern="1200" cap="none" spc="0" dirty="0" smtClean="0">
                <a:solidFill>
                  <a:srgbClr val="707070"/>
                </a:solidFill>
                <a:latin typeface="Lato Regular"/>
                <a:ea typeface="ＭＳ Ｐゴシック" charset="0"/>
                <a:cs typeface="Lato Regular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dirty="0"/>
              <a:t>00</a:t>
            </a: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s-ES_tradnl" dirty="0"/>
              <a:t>00</a:t>
            </a: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s-ES_tradnl" dirty="0"/>
              <a:t>00</a:t>
            </a: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s-ES_tradnl" dirty="0"/>
              <a:t>00</a:t>
            </a: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s-ES_tradnl" dirty="0"/>
              <a:t>00</a:t>
            </a: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s-ES_tradnl" dirty="0"/>
              <a:t>00</a:t>
            </a: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s-ES_tradnl" dirty="0"/>
              <a:t>00</a:t>
            </a: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s-ES_tradnl" dirty="0"/>
              <a:t>00</a:t>
            </a: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s-ES_tradnl" dirty="0"/>
              <a:t>00</a:t>
            </a: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s-ES_tradnl" dirty="0"/>
              <a:t>00</a:t>
            </a:r>
          </a:p>
          <a:p>
            <a:pPr lvl="0"/>
            <a:endParaRPr lang="es-ES_tradnl" dirty="0"/>
          </a:p>
        </p:txBody>
      </p:sp>
      <p:sp>
        <p:nvSpPr>
          <p:cNvPr id="43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defTabSz="914400" rtl="0" fontAlgn="auto">
              <a:spcBef>
                <a:spcPts val="0"/>
              </a:spcBef>
              <a:spcAft>
                <a:spcPts val="0"/>
              </a:spcAft>
              <a:defRPr lang="en-US" sz="800" kern="0" cap="all" smtClean="0">
                <a:solidFill>
                  <a:sysClr val="windowText" lastClr="000000">
                    <a:tint val="75000"/>
                  </a:sysClr>
                </a:solidFill>
                <a:latin typeface="+mn-lt"/>
                <a:ea typeface="ＭＳ Ｐゴシック" charset="0"/>
                <a:cs typeface="Futura LT Pro Bold"/>
              </a:defRPr>
            </a:lvl1pPr>
          </a:lstStyle>
          <a:p>
            <a:pPr>
              <a:defRPr/>
            </a:pPr>
            <a:fld id="{94CF984A-BD86-2940-830D-CC86DCF279FC}" type="datetime1">
              <a:rPr lang="es-ES" smtClean="0"/>
              <a:t>08/04/2020</a:t>
            </a:fld>
            <a:endParaRPr lang="en-US" dirty="0"/>
          </a:p>
        </p:txBody>
      </p:sp>
      <p:sp>
        <p:nvSpPr>
          <p:cNvPr id="4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defTabSz="914400" rtl="0" fontAlgn="auto">
              <a:spcBef>
                <a:spcPts val="0"/>
              </a:spcBef>
              <a:spcAft>
                <a:spcPts val="0"/>
              </a:spcAft>
              <a:defRPr lang="en-US" sz="800" kern="0" cap="all" smtClean="0">
                <a:solidFill>
                  <a:sysClr val="windowText" lastClr="000000">
                    <a:tint val="75000"/>
                  </a:sysClr>
                </a:solidFill>
                <a:latin typeface="+mn-lt"/>
                <a:ea typeface="ＭＳ Ｐゴシック" charset="0"/>
                <a:cs typeface="Futura LT Pro Bold"/>
              </a:defRPr>
            </a:lvl1pPr>
          </a:lstStyle>
          <a:p>
            <a:pPr>
              <a:defRPr/>
            </a:pPr>
            <a:fld id="{93ABAECE-04B1-B44A-885F-016EA214088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326275"/>
            <a:ext cx="10972800" cy="649283"/>
          </a:xfrm>
          <a:prstGeom prst="rect">
            <a:avLst/>
          </a:prstGeom>
        </p:spPr>
        <p:txBody>
          <a:bodyPr anchor="t"/>
          <a:lstStyle>
            <a:lvl1pPr>
              <a:defRPr cap="all" baseline="0"/>
            </a:lvl1pPr>
          </a:lstStyle>
          <a:p>
            <a:r>
              <a:rPr lang="es-ES_tradnl" dirty="0"/>
              <a:t>INDEX</a:t>
            </a:r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609600" y="992184"/>
            <a:ext cx="10972800" cy="0"/>
          </a:xfrm>
          <a:prstGeom prst="line">
            <a:avLst/>
          </a:prstGeom>
          <a:ln>
            <a:solidFill>
              <a:srgbClr val="52AE3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319966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PY SLIDE GREEN ONE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 hasCustomPrompt="1"/>
          </p:nvPr>
        </p:nvSpPr>
        <p:spPr>
          <a:xfrm>
            <a:off x="609600" y="365127"/>
            <a:ext cx="10972800" cy="701674"/>
          </a:xfrm>
          <a:prstGeom prst="rect">
            <a:avLst/>
          </a:prstGeom>
        </p:spPr>
        <p:txBody>
          <a:bodyPr/>
          <a:lstStyle>
            <a:lvl1pPr>
              <a:lnSpc>
                <a:spcPts val="4400"/>
              </a:lnSpc>
              <a:defRPr sz="4000" cap="all" baseline="0">
                <a:solidFill>
                  <a:schemeClr val="bg1"/>
                </a:solidFill>
              </a:defRPr>
            </a:lvl1pPr>
          </a:lstStyle>
          <a:p>
            <a:r>
              <a:rPr lang="en-US" noProof="0" dirty="0"/>
              <a:t>CLICK FOR ONE LINE TITLE</a:t>
            </a:r>
          </a:p>
        </p:txBody>
      </p:sp>
      <p:cxnSp>
        <p:nvCxnSpPr>
          <p:cNvPr id="7" name="Straight Connector 12"/>
          <p:cNvCxnSpPr/>
          <p:nvPr/>
        </p:nvCxnSpPr>
        <p:spPr>
          <a:xfrm>
            <a:off x="609600" y="1079501"/>
            <a:ext cx="10972800" cy="0"/>
          </a:xfrm>
          <a:prstGeom prst="line">
            <a:avLst/>
          </a:prstGeom>
          <a:ln w="25400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Marcador de texto 13"/>
          <p:cNvSpPr>
            <a:spLocks noGrp="1"/>
          </p:cNvSpPr>
          <p:nvPr>
            <p:ph type="body" sz="quarter" idx="10" hasCustomPrompt="1"/>
          </p:nvPr>
        </p:nvSpPr>
        <p:spPr>
          <a:xfrm>
            <a:off x="609600" y="1257300"/>
            <a:ext cx="10972800" cy="5372100"/>
          </a:xfrm>
          <a:prstGeom prst="rect">
            <a:avLst/>
          </a:prstGeom>
        </p:spPr>
        <p:txBody>
          <a:bodyPr/>
          <a:lstStyle>
            <a:lvl1pPr marL="457200" marR="0" indent="-45720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noProof="0" dirty="0"/>
              <a:t>Click to insert text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  <a:p>
            <a:pPr lvl="4"/>
            <a:endParaRPr lang="en-US" noProof="0" dirty="0"/>
          </a:p>
          <a:p>
            <a:pPr lvl="0"/>
            <a:r>
              <a:rPr lang="en-US" noProof="0" dirty="0"/>
              <a:t>Click to insert text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  <a:p>
            <a:pPr lvl="1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6862188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PY SLIDE BLUE ONE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 hasCustomPrompt="1"/>
          </p:nvPr>
        </p:nvSpPr>
        <p:spPr>
          <a:xfrm>
            <a:off x="609600" y="365127"/>
            <a:ext cx="10972800" cy="701674"/>
          </a:xfrm>
          <a:prstGeom prst="rect">
            <a:avLst/>
          </a:prstGeom>
        </p:spPr>
        <p:txBody>
          <a:bodyPr/>
          <a:lstStyle>
            <a:lvl1pPr>
              <a:lnSpc>
                <a:spcPts val="4400"/>
              </a:lnSpc>
              <a:defRPr sz="4000" cap="all" baseline="0">
                <a:solidFill>
                  <a:schemeClr val="tx1"/>
                </a:solidFill>
              </a:defRPr>
            </a:lvl1pPr>
          </a:lstStyle>
          <a:p>
            <a:r>
              <a:rPr lang="en-US" noProof="0" dirty="0"/>
              <a:t>CLICK FOR ONE LINE TITLE</a:t>
            </a:r>
          </a:p>
        </p:txBody>
      </p:sp>
      <p:cxnSp>
        <p:nvCxnSpPr>
          <p:cNvPr id="7" name="Straight Connector 12"/>
          <p:cNvCxnSpPr/>
          <p:nvPr/>
        </p:nvCxnSpPr>
        <p:spPr>
          <a:xfrm>
            <a:off x="609600" y="1079501"/>
            <a:ext cx="10972800" cy="0"/>
          </a:xfrm>
          <a:prstGeom prst="line">
            <a:avLst/>
          </a:prstGeom>
          <a:ln w="254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Marcador de texto 13"/>
          <p:cNvSpPr>
            <a:spLocks noGrp="1"/>
          </p:cNvSpPr>
          <p:nvPr>
            <p:ph type="body" sz="quarter" idx="10" hasCustomPrompt="1"/>
          </p:nvPr>
        </p:nvSpPr>
        <p:spPr>
          <a:xfrm>
            <a:off x="609600" y="1257300"/>
            <a:ext cx="10972800" cy="5372100"/>
          </a:xfrm>
          <a:prstGeom prst="rect">
            <a:avLst/>
          </a:prstGeom>
        </p:spPr>
        <p:txBody>
          <a:bodyPr/>
          <a:lstStyle>
            <a:lvl1pPr marL="457200" marR="0" indent="-45720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noProof="0" dirty="0"/>
              <a:t>Click to insert text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  <a:p>
            <a:pPr lvl="4"/>
            <a:endParaRPr lang="en-US" noProof="0" dirty="0"/>
          </a:p>
          <a:p>
            <a:pPr lvl="0"/>
            <a:r>
              <a:rPr lang="en-US" noProof="0" dirty="0"/>
              <a:t>Click to insert text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  <a:p>
            <a:pPr lvl="1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8473139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58917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91" r:id="rId2"/>
    <p:sldLayoutId id="2147483700" r:id="rId3"/>
    <p:sldLayoutId id="2147483672" r:id="rId4"/>
    <p:sldLayoutId id="2147483684" r:id="rId5"/>
    <p:sldLayoutId id="2147483686" r:id="rId6"/>
    <p:sldLayoutId id="2147483688" r:id="rId7"/>
    <p:sldLayoutId id="2147483692" r:id="rId8"/>
    <p:sldLayoutId id="2147483701" r:id="rId9"/>
    <p:sldLayoutId id="2147483681" r:id="rId10"/>
    <p:sldLayoutId id="2147483702" r:id="rId11"/>
    <p:sldLayoutId id="2147483673" r:id="rId12"/>
    <p:sldLayoutId id="2147483690" r:id="rId13"/>
    <p:sldLayoutId id="2147483665" r:id="rId14"/>
    <p:sldLayoutId id="2147483687" r:id="rId15"/>
    <p:sldLayoutId id="2147483693" r:id="rId16"/>
    <p:sldLayoutId id="2147483694" r:id="rId17"/>
    <p:sldLayoutId id="2147483666" r:id="rId18"/>
    <p:sldLayoutId id="2147483683" r:id="rId19"/>
    <p:sldLayoutId id="2147483682" r:id="rId20"/>
    <p:sldLayoutId id="2147483695" r:id="rId21"/>
    <p:sldLayoutId id="2147483696" r:id="rId22"/>
    <p:sldLayoutId id="2147483697" r:id="rId23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 baseline="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accent3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accent3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accent3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accent3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tmp"/><Relationship Id="rId3" Type="http://schemas.openxmlformats.org/officeDocument/2006/relationships/image" Target="../media/image6.emf"/><Relationship Id="rId7" Type="http://schemas.openxmlformats.org/officeDocument/2006/relationships/image" Target="../media/image10.tmp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9.emf"/><Relationship Id="rId5" Type="http://schemas.openxmlformats.org/officeDocument/2006/relationships/image" Target="../media/image8.jpeg"/><Relationship Id="rId4" Type="http://schemas.openxmlformats.org/officeDocument/2006/relationships/image" Target="../media/image7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err="1"/>
              <a:t>Treatment</a:t>
            </a:r>
            <a:r>
              <a:rPr lang="es-ES" dirty="0"/>
              <a:t> </a:t>
            </a:r>
            <a:r>
              <a:rPr lang="es-ES" dirty="0" err="1"/>
              <a:t>acute</a:t>
            </a:r>
            <a:r>
              <a:rPr lang="es-ES" dirty="0"/>
              <a:t> </a:t>
            </a:r>
            <a:r>
              <a:rPr lang="es-ES" dirty="0" err="1"/>
              <a:t>malnutrition</a:t>
            </a:r>
            <a:r>
              <a:rPr lang="es-ES" dirty="0"/>
              <a:t> </a:t>
            </a:r>
            <a:r>
              <a:rPr lang="es-ES" dirty="0" err="1"/>
              <a:t>with</a:t>
            </a:r>
            <a:r>
              <a:rPr lang="es-ES" dirty="0"/>
              <a:t> </a:t>
            </a:r>
            <a:r>
              <a:rPr lang="es-ES" dirty="0" err="1"/>
              <a:t>chw</a:t>
            </a:r>
            <a:r>
              <a:rPr lang="es-ES" dirty="0"/>
              <a:t> </a:t>
            </a:r>
            <a:r>
              <a:rPr lang="es-ES" dirty="0" err="1"/>
              <a:t>covid</a:t>
            </a:r>
            <a:r>
              <a:rPr lang="es-ES" dirty="0"/>
              <a:t> 19 </a:t>
            </a:r>
            <a:r>
              <a:rPr lang="es-ES" dirty="0" err="1"/>
              <a:t>emergency</a:t>
            </a:r>
            <a:r>
              <a:rPr lang="es-ES" dirty="0"/>
              <a:t> 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904247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Objectives 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fr-FR" dirty="0" err="1"/>
              <a:t>Saving</a:t>
            </a:r>
            <a:r>
              <a:rPr lang="fr-FR" dirty="0"/>
              <a:t> </a:t>
            </a:r>
            <a:r>
              <a:rPr lang="fr-FR" dirty="0" err="1"/>
              <a:t>lives</a:t>
            </a:r>
            <a:r>
              <a:rPr lang="fr-FR" dirty="0"/>
              <a:t> </a:t>
            </a:r>
            <a:r>
              <a:rPr lang="fr-FR" dirty="0" err="1"/>
              <a:t>during</a:t>
            </a:r>
            <a:r>
              <a:rPr lang="fr-FR" dirty="0"/>
              <a:t> COVID 19 crises in Sahel area </a:t>
            </a:r>
            <a:r>
              <a:rPr lang="fr-FR" dirty="0" err="1"/>
              <a:t>with</a:t>
            </a:r>
            <a:r>
              <a:rPr lang="fr-FR" dirty="0"/>
              <a:t> CHWS</a:t>
            </a:r>
          </a:p>
          <a:p>
            <a:pPr>
              <a:lnSpc>
                <a:spcPct val="150000"/>
              </a:lnSpc>
            </a:pPr>
            <a:r>
              <a:rPr lang="fr-FR" dirty="0" err="1"/>
              <a:t>Promoting</a:t>
            </a:r>
            <a:r>
              <a:rPr lang="fr-FR" dirty="0"/>
              <a:t> and </a:t>
            </a:r>
            <a:r>
              <a:rPr lang="fr-FR" dirty="0" err="1"/>
              <a:t>capaciting</a:t>
            </a:r>
            <a:r>
              <a:rPr lang="fr-FR" dirty="0"/>
              <a:t> </a:t>
            </a:r>
            <a:r>
              <a:rPr lang="fr-FR" dirty="0" err="1"/>
              <a:t>family</a:t>
            </a:r>
            <a:r>
              <a:rPr lang="fr-FR" dirty="0"/>
              <a:t> MUAC</a:t>
            </a:r>
          </a:p>
          <a:p>
            <a:pPr>
              <a:lnSpc>
                <a:spcPct val="150000"/>
              </a:lnSpc>
            </a:pPr>
            <a:r>
              <a:rPr lang="fr-FR" dirty="0" err="1"/>
              <a:t>Using</a:t>
            </a:r>
            <a:r>
              <a:rPr lang="fr-FR" dirty="0"/>
              <a:t> </a:t>
            </a:r>
            <a:r>
              <a:rPr lang="fr-FR" dirty="0" err="1"/>
              <a:t>regular</a:t>
            </a:r>
            <a:r>
              <a:rPr lang="fr-FR" dirty="0"/>
              <a:t> MUAC</a:t>
            </a:r>
          </a:p>
          <a:p>
            <a:pPr>
              <a:lnSpc>
                <a:spcPct val="150000"/>
              </a:lnSpc>
            </a:pPr>
            <a:r>
              <a:rPr lang="fr-FR" dirty="0" err="1"/>
              <a:t>Treating</a:t>
            </a:r>
            <a:r>
              <a:rPr lang="fr-FR" dirty="0"/>
              <a:t> acute malnutrition </a:t>
            </a:r>
            <a:r>
              <a:rPr lang="fr-FR" dirty="0" err="1"/>
              <a:t>with</a:t>
            </a:r>
            <a:r>
              <a:rPr lang="fr-FR" dirty="0"/>
              <a:t> a </a:t>
            </a:r>
            <a:r>
              <a:rPr lang="fr-FR" dirty="0" err="1"/>
              <a:t>simplified</a:t>
            </a:r>
            <a:r>
              <a:rPr lang="fr-FR" dirty="0"/>
              <a:t> </a:t>
            </a:r>
            <a:r>
              <a:rPr lang="fr-FR" dirty="0" err="1"/>
              <a:t>protocolo</a:t>
            </a:r>
            <a:endParaRPr lang="fr-FR" dirty="0"/>
          </a:p>
          <a:p>
            <a:pPr>
              <a:lnSpc>
                <a:spcPct val="150000"/>
              </a:lnSpc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269249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CASCADE TRAINING CHWS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fr-FR" b="1" dirty="0"/>
              <a:t>Cascade training in acute malnutrition </a:t>
            </a:r>
          </a:p>
          <a:p>
            <a:pPr>
              <a:lnSpc>
                <a:spcPct val="150000"/>
              </a:lnSpc>
            </a:pPr>
            <a:r>
              <a:rPr lang="fr-FR" dirty="0"/>
              <a:t>Développent of training guidelines acute malnutrition ( international </a:t>
            </a:r>
            <a:r>
              <a:rPr lang="fr-FR" dirty="0" err="1"/>
              <a:t>level</a:t>
            </a:r>
            <a:r>
              <a:rPr lang="fr-FR" dirty="0"/>
              <a:t>. UNICEF)</a:t>
            </a:r>
          </a:p>
          <a:p>
            <a:pPr>
              <a:lnSpc>
                <a:spcPct val="150000"/>
              </a:lnSpc>
            </a:pPr>
            <a:r>
              <a:rPr lang="fr-FR" dirty="0"/>
              <a:t>Training guidelines adaptation on line ( Madrid)</a:t>
            </a:r>
          </a:p>
          <a:p>
            <a:pPr>
              <a:lnSpc>
                <a:spcPct val="150000"/>
              </a:lnSpc>
            </a:pPr>
            <a:r>
              <a:rPr lang="fr-FR" dirty="0"/>
              <a:t>Training on line capital </a:t>
            </a:r>
            <a:r>
              <a:rPr lang="fr-FR" dirty="0" err="1"/>
              <a:t>level</a:t>
            </a:r>
            <a:r>
              <a:rPr lang="fr-FR" dirty="0"/>
              <a:t> ( Health-nutrition </a:t>
            </a:r>
            <a:r>
              <a:rPr lang="fr-FR" dirty="0" err="1"/>
              <a:t>coordinator</a:t>
            </a:r>
            <a:r>
              <a:rPr lang="fr-FR" dirty="0"/>
              <a:t> NGO, focal point </a:t>
            </a:r>
            <a:r>
              <a:rPr lang="fr-FR" dirty="0" err="1"/>
              <a:t>MoH</a:t>
            </a:r>
            <a:r>
              <a:rPr lang="fr-FR" dirty="0"/>
              <a:t>)</a:t>
            </a:r>
          </a:p>
          <a:p>
            <a:pPr>
              <a:lnSpc>
                <a:spcPct val="150000"/>
              </a:lnSpc>
            </a:pPr>
            <a:r>
              <a:rPr lang="fr-FR" dirty="0"/>
              <a:t>Training on line district  </a:t>
            </a:r>
            <a:r>
              <a:rPr lang="fr-FR" dirty="0" err="1"/>
              <a:t>level</a:t>
            </a:r>
            <a:r>
              <a:rPr lang="fr-FR" dirty="0"/>
              <a:t> ( projet </a:t>
            </a:r>
            <a:r>
              <a:rPr lang="fr-FR" dirty="0" err="1"/>
              <a:t>manager+supervisor</a:t>
            </a:r>
            <a:r>
              <a:rPr lang="fr-FR" dirty="0"/>
              <a:t> NGO, focal point </a:t>
            </a:r>
            <a:r>
              <a:rPr lang="fr-FR" dirty="0" err="1"/>
              <a:t>MoH</a:t>
            </a:r>
            <a:r>
              <a:rPr lang="fr-FR" dirty="0"/>
              <a:t>)</a:t>
            </a:r>
          </a:p>
          <a:p>
            <a:pPr>
              <a:lnSpc>
                <a:spcPct val="150000"/>
              </a:lnSpc>
            </a:pPr>
            <a:r>
              <a:rPr lang="fr-FR" dirty="0"/>
              <a:t>Training on line  </a:t>
            </a:r>
            <a:r>
              <a:rPr lang="fr-FR" dirty="0" err="1"/>
              <a:t>health</a:t>
            </a:r>
            <a:r>
              <a:rPr lang="fr-FR" dirty="0"/>
              <a:t> </a:t>
            </a:r>
            <a:r>
              <a:rPr lang="fr-FR" dirty="0" err="1"/>
              <a:t>facility</a:t>
            </a:r>
            <a:r>
              <a:rPr lang="fr-FR" dirty="0"/>
              <a:t> </a:t>
            </a:r>
            <a:r>
              <a:rPr lang="fr-FR" dirty="0" err="1"/>
              <a:t>level</a:t>
            </a:r>
            <a:r>
              <a:rPr lang="fr-FR" dirty="0"/>
              <a:t> (nurse </a:t>
            </a:r>
            <a:r>
              <a:rPr lang="fr-FR" dirty="0" err="1"/>
              <a:t>responsible</a:t>
            </a:r>
            <a:r>
              <a:rPr lang="fr-FR" dirty="0"/>
              <a:t> </a:t>
            </a:r>
            <a:r>
              <a:rPr lang="fr-FR" dirty="0" err="1"/>
              <a:t>health</a:t>
            </a:r>
            <a:r>
              <a:rPr lang="fr-FR" dirty="0"/>
              <a:t> </a:t>
            </a:r>
            <a:r>
              <a:rPr lang="fr-FR" dirty="0" err="1"/>
              <a:t>facility</a:t>
            </a:r>
            <a:r>
              <a:rPr lang="fr-FR" dirty="0"/>
              <a:t>  </a:t>
            </a:r>
            <a:r>
              <a:rPr lang="fr-FR" dirty="0" err="1"/>
              <a:t>MoH</a:t>
            </a:r>
            <a:r>
              <a:rPr lang="fr-FR" dirty="0"/>
              <a:t>)</a:t>
            </a:r>
          </a:p>
          <a:p>
            <a:pPr>
              <a:lnSpc>
                <a:spcPct val="150000"/>
              </a:lnSpc>
            </a:pPr>
            <a:r>
              <a:rPr lang="fr-FR" dirty="0"/>
              <a:t>Face to face training at </a:t>
            </a:r>
            <a:r>
              <a:rPr lang="fr-FR" dirty="0" err="1"/>
              <a:t>health</a:t>
            </a:r>
            <a:r>
              <a:rPr lang="fr-FR" dirty="0"/>
              <a:t> </a:t>
            </a:r>
            <a:r>
              <a:rPr lang="fr-FR" dirty="0" err="1"/>
              <a:t>facility</a:t>
            </a:r>
            <a:r>
              <a:rPr lang="fr-FR" dirty="0"/>
              <a:t> ( </a:t>
            </a:r>
            <a:r>
              <a:rPr lang="fr-FR" dirty="0" err="1"/>
              <a:t>CHWs</a:t>
            </a:r>
            <a:r>
              <a:rPr lang="fr-FR" dirty="0"/>
              <a:t> </a:t>
            </a:r>
            <a:r>
              <a:rPr lang="fr-FR" dirty="0" err="1"/>
              <a:t>with</a:t>
            </a:r>
            <a:r>
              <a:rPr lang="fr-FR" dirty="0"/>
              <a:t> the nurse at Health </a:t>
            </a:r>
            <a:r>
              <a:rPr lang="fr-FR" dirty="0" err="1"/>
              <a:t>facility</a:t>
            </a:r>
            <a:r>
              <a:rPr lang="fr-FR" dirty="0"/>
              <a:t> ) </a:t>
            </a:r>
          </a:p>
        </p:txBody>
      </p:sp>
    </p:spTree>
    <p:extLst>
      <p:ext uri="{BB962C8B-B14F-4D97-AF65-F5344CB8AC3E}">
        <p14:creationId xmlns:p14="http://schemas.microsoft.com/office/powerpoint/2010/main" val="3747452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Cascade training CHW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173" y="2006237"/>
            <a:ext cx="1399504" cy="1915769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93983" y="1265554"/>
            <a:ext cx="917970" cy="913890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99681" y="1265554"/>
            <a:ext cx="1307945" cy="986463"/>
          </a:xfrm>
          <a:prstGeom prst="rect">
            <a:avLst/>
          </a:prstGeom>
        </p:spPr>
      </p:pic>
      <p:pic>
        <p:nvPicPr>
          <p:cNvPr id="1026" name="Picture 2" descr="https://tse2.mm.bing.net/th?id=OIP.E-Z-BUDehQszcBuZlOjmvAHaEK&amp;pid=Api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217" t="1447" r="24716" b="3498"/>
          <a:stretch/>
        </p:blipFill>
        <p:spPr bwMode="auto">
          <a:xfrm>
            <a:off x="3429934" y="5577325"/>
            <a:ext cx="1164037" cy="13192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Imagen 2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080792" y="2087330"/>
            <a:ext cx="744744" cy="803221"/>
          </a:xfrm>
          <a:prstGeom prst="rect">
            <a:avLst/>
          </a:prstGeom>
        </p:spPr>
      </p:pic>
      <p:grpSp>
        <p:nvGrpSpPr>
          <p:cNvPr id="67" name="Grupo 66"/>
          <p:cNvGrpSpPr/>
          <p:nvPr/>
        </p:nvGrpSpPr>
        <p:grpSpPr>
          <a:xfrm>
            <a:off x="6005988" y="2219281"/>
            <a:ext cx="1381228" cy="744841"/>
            <a:chOff x="6751586" y="5004137"/>
            <a:chExt cx="1381228" cy="744841"/>
          </a:xfrm>
        </p:grpSpPr>
        <p:pic>
          <p:nvPicPr>
            <p:cNvPr id="70" name="Imagen 69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6751586" y="5004137"/>
              <a:ext cx="690614" cy="744841"/>
            </a:xfrm>
            <a:prstGeom prst="rect">
              <a:avLst/>
            </a:prstGeom>
          </p:spPr>
        </p:pic>
        <p:pic>
          <p:nvPicPr>
            <p:cNvPr id="71" name="Imagen 70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7442200" y="5004137"/>
              <a:ext cx="690614" cy="744841"/>
            </a:xfrm>
            <a:prstGeom prst="rect">
              <a:avLst/>
            </a:prstGeom>
          </p:spPr>
        </p:pic>
      </p:grpSp>
      <p:sp>
        <p:nvSpPr>
          <p:cNvPr id="3" name="CuadroTexto 2"/>
          <p:cNvSpPr txBox="1"/>
          <p:nvPr/>
        </p:nvSpPr>
        <p:spPr>
          <a:xfrm>
            <a:off x="67777" y="1164000"/>
            <a:ext cx="271860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>
                <a:solidFill>
                  <a:schemeClr val="bg1"/>
                </a:solidFill>
              </a:rPr>
              <a:t>SIMPLIFY PROTOCOL ACUTE MALNUTRITION</a:t>
            </a:r>
          </a:p>
          <a:p>
            <a:r>
              <a:rPr lang="es-ES" b="1" dirty="0">
                <a:solidFill>
                  <a:schemeClr val="bg1"/>
                </a:solidFill>
              </a:rPr>
              <a:t>GUIDELINES </a:t>
            </a:r>
          </a:p>
          <a:p>
            <a:r>
              <a:rPr lang="es-ES" dirty="0">
                <a:solidFill>
                  <a:schemeClr val="accent4"/>
                </a:solidFill>
              </a:rPr>
              <a:t>COVID-19</a:t>
            </a:r>
          </a:p>
        </p:txBody>
      </p:sp>
      <p:sp>
        <p:nvSpPr>
          <p:cNvPr id="10" name="Flecha derecha 9"/>
          <p:cNvSpPr/>
          <p:nvPr/>
        </p:nvSpPr>
        <p:spPr>
          <a:xfrm>
            <a:off x="1678448" y="2298679"/>
            <a:ext cx="679075" cy="46747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" name="CuadroTexto 10"/>
          <p:cNvSpPr txBox="1"/>
          <p:nvPr/>
        </p:nvSpPr>
        <p:spPr>
          <a:xfrm>
            <a:off x="1917813" y="2890551"/>
            <a:ext cx="287610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s-ES"/>
            </a:defPPr>
            <a:lvl1pPr algn="ctr">
              <a:defRPr sz="1100" b="1"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r>
              <a:rPr lang="es-ES" sz="1800" dirty="0">
                <a:solidFill>
                  <a:schemeClr val="accent4"/>
                </a:solidFill>
              </a:rPr>
              <a:t>NURSE HEALTH FACILITY</a:t>
            </a:r>
          </a:p>
          <a:p>
            <a:r>
              <a:rPr lang="es-ES" sz="1800" dirty="0">
                <a:solidFill>
                  <a:schemeClr val="accent4"/>
                </a:solidFill>
              </a:rPr>
              <a:t>AAH SUPERVISOR </a:t>
            </a:r>
          </a:p>
        </p:txBody>
      </p:sp>
      <p:cxnSp>
        <p:nvCxnSpPr>
          <p:cNvPr id="15" name="Conector recto de flecha 14"/>
          <p:cNvCxnSpPr/>
          <p:nvPr/>
        </p:nvCxnSpPr>
        <p:spPr>
          <a:xfrm flipH="1">
            <a:off x="2089792" y="3771564"/>
            <a:ext cx="561869" cy="40139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ector recto de flecha 39"/>
          <p:cNvCxnSpPr/>
          <p:nvPr/>
        </p:nvCxnSpPr>
        <p:spPr>
          <a:xfrm>
            <a:off x="3825536" y="3813881"/>
            <a:ext cx="575868" cy="45004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CuadroTexto 16"/>
          <p:cNvSpPr txBox="1"/>
          <p:nvPr/>
        </p:nvSpPr>
        <p:spPr>
          <a:xfrm>
            <a:off x="218467" y="4930994"/>
            <a:ext cx="2919961" cy="1200329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>
                <a:solidFill>
                  <a:schemeClr val="bg2"/>
                </a:solidFill>
              </a:rPr>
              <a:t>DISTRICT LEVEL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>
                <a:solidFill>
                  <a:schemeClr val="bg2"/>
                </a:solidFill>
              </a:rPr>
              <a:t>FACE TO FACE RECOMMENDATIONS COVID-19</a:t>
            </a:r>
          </a:p>
        </p:txBody>
      </p:sp>
      <p:sp>
        <p:nvSpPr>
          <p:cNvPr id="43" name="Flecha derecha 42"/>
          <p:cNvSpPr/>
          <p:nvPr/>
        </p:nvSpPr>
        <p:spPr>
          <a:xfrm>
            <a:off x="4170843" y="2392352"/>
            <a:ext cx="1289798" cy="46747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4" name="CuadroTexto 43"/>
          <p:cNvSpPr txBox="1"/>
          <p:nvPr/>
        </p:nvSpPr>
        <p:spPr>
          <a:xfrm>
            <a:off x="5353453" y="3023727"/>
            <a:ext cx="256191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b="1" dirty="0">
                <a:solidFill>
                  <a:schemeClr val="accent4"/>
                </a:solidFill>
              </a:rPr>
              <a:t>COMMUNITY HEALTH</a:t>
            </a:r>
          </a:p>
          <a:p>
            <a:pPr algn="ctr"/>
            <a:r>
              <a:rPr lang="es-ES" b="1" dirty="0">
                <a:solidFill>
                  <a:schemeClr val="accent4"/>
                </a:solidFill>
              </a:rPr>
              <a:t>WORKERS</a:t>
            </a:r>
          </a:p>
        </p:txBody>
      </p:sp>
      <p:sp>
        <p:nvSpPr>
          <p:cNvPr id="55" name="CuadroTexto 54"/>
          <p:cNvSpPr txBox="1"/>
          <p:nvPr/>
        </p:nvSpPr>
        <p:spPr>
          <a:xfrm>
            <a:off x="4839664" y="4871858"/>
            <a:ext cx="2815159" cy="1200329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dirty="0">
                <a:solidFill>
                  <a:schemeClr val="bg2"/>
                </a:solidFill>
              </a:rPr>
              <a:t>DISTRICT LEVEL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dirty="0">
                <a:solidFill>
                  <a:schemeClr val="bg2"/>
                </a:solidFill>
              </a:rPr>
              <a:t>FACE TO FACE RECOMMENDATIONS COVID 19</a:t>
            </a:r>
          </a:p>
        </p:txBody>
      </p:sp>
      <p:sp>
        <p:nvSpPr>
          <p:cNvPr id="56" name="Flecha derecha 55"/>
          <p:cNvSpPr/>
          <p:nvPr/>
        </p:nvSpPr>
        <p:spPr>
          <a:xfrm>
            <a:off x="7591530" y="2283607"/>
            <a:ext cx="762941" cy="39777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7" name="CuadroTexto 56"/>
          <p:cNvSpPr txBox="1"/>
          <p:nvPr/>
        </p:nvSpPr>
        <p:spPr>
          <a:xfrm>
            <a:off x="9283638" y="1374665"/>
            <a:ext cx="1851789" cy="584775"/>
          </a:xfrm>
          <a:prstGeom prst="rect">
            <a:avLst/>
          </a:prstGeom>
          <a:solidFill>
            <a:schemeClr val="accent3"/>
          </a:solidFill>
        </p:spPr>
        <p:txBody>
          <a:bodyPr wrap="none" rtlCol="0">
            <a:spAutoFit/>
          </a:bodyPr>
          <a:lstStyle/>
          <a:p>
            <a:r>
              <a:rPr lang="es-ES" sz="1600" b="1" dirty="0" err="1">
                <a:solidFill>
                  <a:schemeClr val="bg2"/>
                </a:solidFill>
              </a:rPr>
              <a:t>Continium</a:t>
            </a:r>
            <a:r>
              <a:rPr lang="es-ES" sz="1600" b="1" dirty="0">
                <a:solidFill>
                  <a:schemeClr val="bg2"/>
                </a:solidFill>
              </a:rPr>
              <a:t> </a:t>
            </a:r>
            <a:r>
              <a:rPr lang="es-ES" sz="1600" b="1" dirty="0" err="1">
                <a:solidFill>
                  <a:schemeClr val="bg2"/>
                </a:solidFill>
              </a:rPr>
              <a:t>remote</a:t>
            </a:r>
            <a:r>
              <a:rPr lang="es-ES" sz="1600" b="1" dirty="0">
                <a:solidFill>
                  <a:schemeClr val="bg2"/>
                </a:solidFill>
              </a:rPr>
              <a:t> </a:t>
            </a:r>
          </a:p>
          <a:p>
            <a:r>
              <a:rPr lang="es-ES" sz="1600" b="1" dirty="0">
                <a:solidFill>
                  <a:schemeClr val="bg2"/>
                </a:solidFill>
              </a:rPr>
              <a:t>training </a:t>
            </a:r>
          </a:p>
        </p:txBody>
      </p:sp>
      <p:sp>
        <p:nvSpPr>
          <p:cNvPr id="25" name="Flecha curvada hacia la derecha 24"/>
          <p:cNvSpPr/>
          <p:nvPr/>
        </p:nvSpPr>
        <p:spPr>
          <a:xfrm>
            <a:off x="11133743" y="1202286"/>
            <a:ext cx="284662" cy="535675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61" name="Flecha curvada hacia la derecha 60"/>
          <p:cNvSpPr/>
          <p:nvPr/>
        </p:nvSpPr>
        <p:spPr>
          <a:xfrm rot="501054" flipH="1" flipV="1">
            <a:off x="11577770" y="1233869"/>
            <a:ext cx="290163" cy="569269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pic>
        <p:nvPicPr>
          <p:cNvPr id="26" name="Imagen 25" descr="Recorte de pantalla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66736" y="2060438"/>
            <a:ext cx="862128" cy="339073"/>
          </a:xfrm>
          <a:prstGeom prst="rect">
            <a:avLst/>
          </a:prstGeom>
        </p:spPr>
      </p:pic>
      <p:sp>
        <p:nvSpPr>
          <p:cNvPr id="27" name="Rectángulo redondeado 26"/>
          <p:cNvSpPr/>
          <p:nvPr/>
        </p:nvSpPr>
        <p:spPr>
          <a:xfrm>
            <a:off x="8853601" y="1172601"/>
            <a:ext cx="3084911" cy="3335527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8" name="CuadroTexto 27"/>
          <p:cNvSpPr txBox="1"/>
          <p:nvPr/>
        </p:nvSpPr>
        <p:spPr>
          <a:xfrm>
            <a:off x="3454140" y="4281343"/>
            <a:ext cx="14334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dirty="0"/>
              <a:t>NIVEAU 3-4</a:t>
            </a:r>
          </a:p>
        </p:txBody>
      </p:sp>
      <p:sp>
        <p:nvSpPr>
          <p:cNvPr id="65" name="CuadroTexto 64"/>
          <p:cNvSpPr txBox="1"/>
          <p:nvPr/>
        </p:nvSpPr>
        <p:spPr>
          <a:xfrm>
            <a:off x="1251520" y="4266961"/>
            <a:ext cx="1217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dirty="0"/>
              <a:t>NIVEAU 2</a:t>
            </a:r>
          </a:p>
        </p:txBody>
      </p:sp>
      <p:cxnSp>
        <p:nvCxnSpPr>
          <p:cNvPr id="66" name="Conector recto de flecha 65"/>
          <p:cNvCxnSpPr/>
          <p:nvPr/>
        </p:nvCxnSpPr>
        <p:spPr>
          <a:xfrm flipH="1">
            <a:off x="6166306" y="3762129"/>
            <a:ext cx="127474" cy="74599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CuadroTexto 67"/>
          <p:cNvSpPr txBox="1"/>
          <p:nvPr/>
        </p:nvSpPr>
        <p:spPr>
          <a:xfrm>
            <a:off x="5481292" y="4516157"/>
            <a:ext cx="1217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dirty="0"/>
              <a:t>NIVEAU 2</a:t>
            </a:r>
          </a:p>
        </p:txBody>
      </p:sp>
      <p:sp>
        <p:nvSpPr>
          <p:cNvPr id="69" name="CuadroTexto 68"/>
          <p:cNvSpPr txBox="1"/>
          <p:nvPr/>
        </p:nvSpPr>
        <p:spPr>
          <a:xfrm>
            <a:off x="7747860" y="4845233"/>
            <a:ext cx="4331635" cy="1200329"/>
          </a:xfrm>
          <a:prstGeom prst="rect">
            <a:avLst/>
          </a:prstGeom>
          <a:solidFill>
            <a:schemeClr val="accent2"/>
          </a:solidFill>
        </p:spPr>
        <p:txBody>
          <a:bodyPr wrap="non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dirty="0">
                <a:solidFill>
                  <a:schemeClr val="bg2"/>
                </a:solidFill>
              </a:rPr>
              <a:t>HEALTH FACILITY LEVEL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dirty="0">
                <a:solidFill>
                  <a:schemeClr val="bg2"/>
                </a:solidFill>
              </a:rPr>
              <a:t>EACH CHW WITH THE NURSE</a:t>
            </a:r>
          </a:p>
          <a:p>
            <a:r>
              <a:rPr lang="es-ES" dirty="0">
                <a:solidFill>
                  <a:schemeClr val="bg2"/>
                </a:solidFill>
              </a:rPr>
              <a:t>OF THE HEALTH FACILITY  ( </a:t>
            </a:r>
            <a:r>
              <a:rPr lang="es-ES" dirty="0" err="1">
                <a:solidFill>
                  <a:schemeClr val="bg2"/>
                </a:solidFill>
              </a:rPr>
              <a:t>Moh</a:t>
            </a:r>
            <a:r>
              <a:rPr lang="es-ES" dirty="0">
                <a:solidFill>
                  <a:schemeClr val="bg2"/>
                </a:solidFill>
              </a:rPr>
              <a:t>) AND</a:t>
            </a:r>
          </a:p>
          <a:p>
            <a:r>
              <a:rPr lang="es-ES" dirty="0">
                <a:solidFill>
                  <a:schemeClr val="bg2"/>
                </a:solidFill>
              </a:rPr>
              <a:t>SUPERVISOR ( NGO)</a:t>
            </a:r>
          </a:p>
        </p:txBody>
      </p:sp>
      <p:sp>
        <p:nvSpPr>
          <p:cNvPr id="72" name="CuadroTexto 71"/>
          <p:cNvSpPr txBox="1"/>
          <p:nvPr/>
        </p:nvSpPr>
        <p:spPr>
          <a:xfrm>
            <a:off x="7696326" y="4397789"/>
            <a:ext cx="14334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dirty="0"/>
              <a:t>NIVEAU 3-4</a:t>
            </a:r>
          </a:p>
        </p:txBody>
      </p:sp>
      <p:cxnSp>
        <p:nvCxnSpPr>
          <p:cNvPr id="73" name="Conector recto de flecha 72"/>
          <p:cNvCxnSpPr/>
          <p:nvPr/>
        </p:nvCxnSpPr>
        <p:spPr>
          <a:xfrm>
            <a:off x="7515231" y="3762129"/>
            <a:ext cx="386454" cy="55895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7" name="Imagen 36" descr="Recorte de pantalla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1709" y="3258710"/>
            <a:ext cx="1132520" cy="298434"/>
          </a:xfrm>
          <a:prstGeom prst="rect">
            <a:avLst/>
          </a:prstGeom>
        </p:spPr>
      </p:pic>
      <p:sp>
        <p:nvSpPr>
          <p:cNvPr id="42" name="CuadroTexto 41"/>
          <p:cNvSpPr txBox="1"/>
          <p:nvPr/>
        </p:nvSpPr>
        <p:spPr>
          <a:xfrm>
            <a:off x="9278063" y="2034335"/>
            <a:ext cx="2042547" cy="1077218"/>
          </a:xfrm>
          <a:prstGeom prst="rect">
            <a:avLst/>
          </a:prstGeom>
          <a:solidFill>
            <a:schemeClr val="accent3"/>
          </a:solidFill>
        </p:spPr>
        <p:txBody>
          <a:bodyPr wrap="none" rtlCol="0">
            <a:spAutoFit/>
          </a:bodyPr>
          <a:lstStyle/>
          <a:p>
            <a:r>
              <a:rPr lang="es-ES" sz="1600" b="1" dirty="0">
                <a:solidFill>
                  <a:schemeClr val="bg2"/>
                </a:solidFill>
              </a:rPr>
              <a:t>Case </a:t>
            </a:r>
            <a:r>
              <a:rPr lang="es-ES" sz="1600" b="1" dirty="0" err="1">
                <a:solidFill>
                  <a:schemeClr val="bg2"/>
                </a:solidFill>
              </a:rPr>
              <a:t>reporting</a:t>
            </a:r>
            <a:r>
              <a:rPr lang="es-ES" sz="1600" b="1" dirty="0">
                <a:solidFill>
                  <a:schemeClr val="bg2"/>
                </a:solidFill>
              </a:rPr>
              <a:t>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sz="1600" b="1" dirty="0" err="1">
                <a:solidFill>
                  <a:schemeClr val="bg2"/>
                </a:solidFill>
              </a:rPr>
              <a:t>Acute</a:t>
            </a:r>
            <a:r>
              <a:rPr lang="es-ES" sz="1600" b="1" dirty="0">
                <a:solidFill>
                  <a:schemeClr val="bg2"/>
                </a:solidFill>
              </a:rPr>
              <a:t> </a:t>
            </a:r>
            <a:r>
              <a:rPr lang="es-ES" sz="1600" b="1" dirty="0" err="1">
                <a:solidFill>
                  <a:schemeClr val="bg2"/>
                </a:solidFill>
              </a:rPr>
              <a:t>malnutrition</a:t>
            </a:r>
            <a:endParaRPr lang="es-ES" sz="1600" b="1" dirty="0">
              <a:solidFill>
                <a:schemeClr val="bg2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sz="1600" b="1" dirty="0">
                <a:solidFill>
                  <a:schemeClr val="bg2"/>
                </a:solidFill>
              </a:rPr>
              <a:t>COVID 19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sz="1600" b="1" dirty="0" err="1">
                <a:solidFill>
                  <a:schemeClr val="bg2"/>
                </a:solidFill>
              </a:rPr>
              <a:t>Autres</a:t>
            </a:r>
            <a:r>
              <a:rPr lang="es-ES" sz="1600" b="1" dirty="0">
                <a:solidFill>
                  <a:schemeClr val="bg2"/>
                </a:solidFill>
              </a:rPr>
              <a:t> </a:t>
            </a:r>
            <a:r>
              <a:rPr lang="es-ES" sz="1600" b="1" dirty="0" err="1">
                <a:solidFill>
                  <a:schemeClr val="bg2"/>
                </a:solidFill>
              </a:rPr>
              <a:t>maladies</a:t>
            </a:r>
            <a:r>
              <a:rPr lang="es-ES" sz="1600" b="1" dirty="0">
                <a:solidFill>
                  <a:schemeClr val="bg2"/>
                </a:solidFill>
              </a:rPr>
              <a:t> 3 </a:t>
            </a:r>
          </a:p>
        </p:txBody>
      </p:sp>
      <p:sp>
        <p:nvSpPr>
          <p:cNvPr id="45" name="CuadroTexto 44"/>
          <p:cNvSpPr txBox="1"/>
          <p:nvPr/>
        </p:nvSpPr>
        <p:spPr>
          <a:xfrm>
            <a:off x="9278063" y="3238650"/>
            <a:ext cx="1217000" cy="338554"/>
          </a:xfrm>
          <a:prstGeom prst="rect">
            <a:avLst/>
          </a:prstGeom>
          <a:solidFill>
            <a:schemeClr val="accent3"/>
          </a:solidFill>
        </p:spPr>
        <p:txBody>
          <a:bodyPr wrap="none" rtlCol="0">
            <a:spAutoFit/>
          </a:bodyPr>
          <a:lstStyle/>
          <a:p>
            <a:r>
              <a:rPr lang="es-ES" sz="1600" b="1" dirty="0" err="1">
                <a:solidFill>
                  <a:schemeClr val="bg2"/>
                </a:solidFill>
              </a:rPr>
              <a:t>Supervision</a:t>
            </a:r>
            <a:endParaRPr lang="es-ES" sz="1600" b="1" dirty="0">
              <a:solidFill>
                <a:schemeClr val="bg2"/>
              </a:solidFill>
            </a:endParaRPr>
          </a:p>
        </p:txBody>
      </p:sp>
      <p:sp>
        <p:nvSpPr>
          <p:cNvPr id="39" name="CuadroTexto 38"/>
          <p:cNvSpPr txBox="1"/>
          <p:nvPr/>
        </p:nvSpPr>
        <p:spPr>
          <a:xfrm>
            <a:off x="3447872" y="4930994"/>
            <a:ext cx="982961" cy="646331"/>
          </a:xfrm>
          <a:prstGeom prst="rect">
            <a:avLst/>
          </a:prstGeom>
          <a:solidFill>
            <a:schemeClr val="accent2"/>
          </a:solidFill>
        </p:spPr>
        <p:txBody>
          <a:bodyPr wrap="none" rtlCol="0">
            <a:spAutoFit/>
          </a:bodyPr>
          <a:lstStyle/>
          <a:p>
            <a:r>
              <a:rPr lang="es-ES" b="1" dirty="0">
                <a:solidFill>
                  <a:schemeClr val="bg2"/>
                </a:solidFill>
              </a:rPr>
              <a:t>ON/Off</a:t>
            </a:r>
          </a:p>
          <a:p>
            <a:r>
              <a:rPr lang="es-ES" b="1" dirty="0">
                <a:solidFill>
                  <a:schemeClr val="bg2"/>
                </a:solidFill>
              </a:rPr>
              <a:t> LINE</a:t>
            </a:r>
          </a:p>
        </p:txBody>
      </p:sp>
    </p:spTree>
    <p:extLst>
      <p:ext uri="{BB962C8B-B14F-4D97-AF65-F5344CB8AC3E}">
        <p14:creationId xmlns:p14="http://schemas.microsoft.com/office/powerpoint/2010/main" val="1011330569"/>
      </p:ext>
    </p:extLst>
  </p:cSld>
  <p:clrMapOvr>
    <a:masterClrMapping/>
  </p:clrMapOvr>
</p:sld>
</file>

<file path=ppt/theme/theme1.xml><?xml version="1.0" encoding="utf-8"?>
<a:theme xmlns:a="http://schemas.openxmlformats.org/drawingml/2006/main" name="BRAND_THEME">
  <a:themeElements>
    <a:clrScheme name="NEW BRAND THEME">
      <a:dk1>
        <a:srgbClr val="005FB6"/>
      </a:dk1>
      <a:lt1>
        <a:srgbClr val="52AE32"/>
      </a:lt1>
      <a:dk2>
        <a:srgbClr val="FFFFFF"/>
      </a:dk2>
      <a:lt2>
        <a:srgbClr val="FFFFFF"/>
      </a:lt2>
      <a:accent1>
        <a:srgbClr val="52AE32"/>
      </a:accent1>
      <a:accent2>
        <a:srgbClr val="005FB6"/>
      </a:accent2>
      <a:accent3>
        <a:srgbClr val="706F6F"/>
      </a:accent3>
      <a:accent4>
        <a:srgbClr val="EE7203"/>
      </a:accent4>
      <a:accent5>
        <a:srgbClr val="52AE32"/>
      </a:accent5>
      <a:accent6>
        <a:srgbClr val="005FB6"/>
      </a:accent6>
      <a:hlink>
        <a:srgbClr val="0070C0"/>
      </a:hlink>
      <a:folHlink>
        <a:srgbClr val="954F72"/>
      </a:folHlink>
    </a:clrScheme>
    <a:fontScheme name="Personalizado 2">
      <a:majorFont>
        <a:latin typeface="Futura LT Pro Book"/>
        <a:ea typeface=""/>
        <a:cs typeface=""/>
      </a:majorFont>
      <a:minorFont>
        <a:latin typeface="Lato Medium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ATE PPT BRAND_ENG 16_9.potx" id="{1C8E1192-C4D5-44CD-A851-B40346E3CE80}" vid="{41717119-56E6-4DFE-8A3D-406F94AF9D7C}"/>
    </a:ext>
  </a:extLst>
</a:theme>
</file>

<file path=ppt/theme/theme2.xml><?xml version="1.0" encoding="utf-8"?>
<a:theme xmlns:a="http://schemas.openxmlformats.org/drawingml/2006/main" name="Tema de Office">
  <a:themeElements>
    <a:clrScheme name="NEW BRAND THEME">
      <a:dk1>
        <a:srgbClr val="000000"/>
      </a:dk1>
      <a:lt1>
        <a:srgbClr val="FFFFFF"/>
      </a:lt1>
      <a:dk2>
        <a:srgbClr val="414141"/>
      </a:dk2>
      <a:lt2>
        <a:srgbClr val="CBCBCB"/>
      </a:lt2>
      <a:accent1>
        <a:srgbClr val="52AE32"/>
      </a:accent1>
      <a:accent2>
        <a:srgbClr val="005FB6"/>
      </a:accent2>
      <a:accent3>
        <a:srgbClr val="706F6F"/>
      </a:accent3>
      <a:accent4>
        <a:srgbClr val="EE7203"/>
      </a:accent4>
      <a:accent5>
        <a:srgbClr val="9BDC84"/>
      </a:accent5>
      <a:accent6>
        <a:srgbClr val="4BA9FF"/>
      </a:accent6>
      <a:hlink>
        <a:srgbClr val="0070C0"/>
      </a:hlink>
      <a:folHlink>
        <a:srgbClr val="954F72"/>
      </a:folHlink>
    </a:clrScheme>
    <a:fontScheme name="Office 2">
      <a:majorFont>
        <a:latin typeface="FuturaLTPro-Bold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Lato-Regular"/>
        <a:ea typeface=""/>
        <a:cs typeface=""/>
        <a:font script="Jpan" typeface="ＭＳ Ｐ明朝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NEW BRAND THEME">
      <a:dk1>
        <a:srgbClr val="000000"/>
      </a:dk1>
      <a:lt1>
        <a:srgbClr val="FFFFFF"/>
      </a:lt1>
      <a:dk2>
        <a:srgbClr val="414141"/>
      </a:dk2>
      <a:lt2>
        <a:srgbClr val="CBCBCB"/>
      </a:lt2>
      <a:accent1>
        <a:srgbClr val="52AE32"/>
      </a:accent1>
      <a:accent2>
        <a:srgbClr val="005FB6"/>
      </a:accent2>
      <a:accent3>
        <a:srgbClr val="706F6F"/>
      </a:accent3>
      <a:accent4>
        <a:srgbClr val="EE7203"/>
      </a:accent4>
      <a:accent5>
        <a:srgbClr val="9BDC84"/>
      </a:accent5>
      <a:accent6>
        <a:srgbClr val="4BA9FF"/>
      </a:accent6>
      <a:hlink>
        <a:srgbClr val="0070C0"/>
      </a:hlink>
      <a:folHlink>
        <a:srgbClr val="954F72"/>
      </a:folHlink>
    </a:clrScheme>
    <a:fontScheme name="Office 2">
      <a:majorFont>
        <a:latin typeface="FuturaLTPro-Bold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Lato-Regular"/>
        <a:ea typeface=""/>
        <a:cs typeface=""/>
        <a:font script="Jpan" typeface="ＭＳ Ｐ明朝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43C208F2D9F3245A046A8980EE45F7A" ma:contentTypeVersion="4" ma:contentTypeDescription="Create a new document." ma:contentTypeScope="" ma:versionID="39149c71fb6814e9cd96bca5383bccad">
  <xsd:schema xmlns:xsd="http://www.w3.org/2001/XMLSchema" xmlns:xs="http://www.w3.org/2001/XMLSchema" xmlns:p="http://schemas.microsoft.com/office/2006/metadata/properties" xmlns:ns2="9c62a22c-cb76-48dc-acff-7f03cd5e6885" targetNamespace="http://schemas.microsoft.com/office/2006/metadata/properties" ma:root="true" ma:fieldsID="0b968b627e8f684d5fd3b0ec97399aa5" ns2:_="">
    <xsd:import namespace="9c62a22c-cb76-48dc-acff-7f03cd5e6885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c62a22c-cb76-48dc-acff-7f03cd5e6885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0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Last Shared By Time" ma:description="" ma:internalName="LastSharedByTime" ma:readOnly="true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EF2F859-7E7E-403A-AFCC-53555049005A}">
  <ds:schemaRefs>
    <ds:schemaRef ds:uri="http://purl.org/dc/dcmitype/"/>
    <ds:schemaRef ds:uri="http://purl.org/dc/elements/1.1/"/>
    <ds:schemaRef ds:uri="http://purl.org/dc/terms/"/>
    <ds:schemaRef ds:uri="http://schemas.microsoft.com/office/infopath/2007/PartnerControls"/>
    <ds:schemaRef ds:uri="9c62a22c-cb76-48dc-acff-7f03cd5e6885"/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674B1D3B-4B34-4B55-B287-DD6F1C1C1BA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9638E62-E3BB-4CF8-9F78-4BD9BF1BF71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c62a22c-cb76-48dc-acff-7f03cd5e688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TEMPLATE PPT BRAND_ENG 16_9</Template>
  <TotalTime>1091</TotalTime>
  <Words>200</Words>
  <Application>Microsoft Office PowerPoint</Application>
  <PresentationFormat>Widescreen</PresentationFormat>
  <Paragraphs>43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Futura LT Pro Book</vt:lpstr>
      <vt:lpstr>Lato Medium</vt:lpstr>
      <vt:lpstr>Lato Regular</vt:lpstr>
      <vt:lpstr>Lato-Regular</vt:lpstr>
      <vt:lpstr>BRAND_THEME</vt:lpstr>
      <vt:lpstr>Treatment acute malnutrition with chw covid 19 emergency </vt:lpstr>
      <vt:lpstr>Objectives </vt:lpstr>
      <vt:lpstr>CASCADE TRAINING CHWS</vt:lpstr>
      <vt:lpstr>Cascade training CHW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Pilar Charle Cuellar</dc:creator>
  <cp:lastModifiedBy>Alessandro Iellamo</cp:lastModifiedBy>
  <cp:revision>38</cp:revision>
  <dcterms:created xsi:type="dcterms:W3CDTF">2017-05-05T09:53:39Z</dcterms:created>
  <dcterms:modified xsi:type="dcterms:W3CDTF">2020-04-08T12:29:52Z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0x010100943C208F2D9F3245A046A8980EE45F7A</vt:lpwstr>
  </property>
</Properties>
</file>