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notesMasterIdLst>
    <p:notesMasterId r:id="rId7"/>
  </p:notesMasterIdLst>
  <p:handoutMasterIdLst>
    <p:handoutMasterId r:id="rId8"/>
  </p:handoutMasterIdLst>
  <p:sldIdLst>
    <p:sldId id="256" r:id="rId2"/>
    <p:sldId id="351" r:id="rId3"/>
    <p:sldId id="353" r:id="rId4"/>
    <p:sldId id="356" r:id="rId5"/>
    <p:sldId id="35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285"/>
    <a:srgbClr val="2EA725"/>
    <a:srgbClr val="6F6F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5439" autoAdjust="0"/>
  </p:normalViewPr>
  <p:slideViewPr>
    <p:cSldViewPr snapToGrid="0">
      <p:cViewPr varScale="1">
        <p:scale>
          <a:sx n="80" d="100"/>
          <a:sy n="80" d="100"/>
        </p:scale>
        <p:origin x="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5EA65F-BF9D-46F0-920B-4094A950EF30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054DC-CEA0-4A73-9701-793B9AD28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4179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2D25C4-8950-425B-BC07-4CB38248063C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711677-E072-4943-BBFE-B57AD27C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83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7555-07CF-4CC1-9AD4-26EB01ADEF75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E0707-16D1-4EFD-9C7E-2A3D50077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47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fographic Slide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10047816" y="5956717"/>
            <a:ext cx="1506245" cy="688515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8013141" y="5956717"/>
            <a:ext cx="1506245" cy="688515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5" hasCustomPrompt="1"/>
          </p:nvPr>
        </p:nvSpPr>
        <p:spPr>
          <a:xfrm>
            <a:off x="5968566" y="5956717"/>
            <a:ext cx="1506245" cy="688515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535832" y="6094731"/>
            <a:ext cx="5432733" cy="550501"/>
          </a:xfrm>
        </p:spPr>
        <p:txBody>
          <a:bodyPr>
            <a:noAutofit/>
          </a:bodyPr>
          <a:lstStyle>
            <a:lvl1pPr marL="0" indent="0" algn="l">
              <a:lnSpc>
                <a:spcPct val="70000"/>
              </a:lnSpc>
              <a:buNone/>
              <a:defRPr sz="35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09494" indent="0" algn="ctr">
              <a:buNone/>
              <a:defRPr sz="2800"/>
            </a:lvl2pPr>
            <a:lvl3pPr marL="1218986" indent="0" algn="ctr">
              <a:buNone/>
              <a:defRPr sz="2800"/>
            </a:lvl3pPr>
            <a:lvl4pPr marL="1828480" indent="0" algn="ctr">
              <a:buNone/>
              <a:defRPr sz="2800"/>
            </a:lvl4pPr>
            <a:lvl5pPr marL="2437973" indent="0" algn="ctr">
              <a:buNone/>
              <a:defRPr sz="2800"/>
            </a:lvl5pPr>
          </a:lstStyle>
          <a:p>
            <a:pPr lvl="0"/>
            <a:r>
              <a:rPr lang="fr-FR" dirty="0"/>
              <a:t>EDIT NAME OF EVENT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59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 userDrawn="1"/>
        </p:nvCxnSpPr>
        <p:spPr>
          <a:xfrm>
            <a:off x="5965225" y="4265162"/>
            <a:ext cx="2578772" cy="0"/>
          </a:xfrm>
          <a:prstGeom prst="line">
            <a:avLst/>
          </a:prstGeom>
          <a:ln w="3175" cmpd="sng">
            <a:solidFill>
              <a:srgbClr val="00999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-14292" y="0"/>
            <a:ext cx="12228523" cy="51943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666956" y="5555278"/>
            <a:ext cx="2719452" cy="9588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818356" y="5555278"/>
            <a:ext cx="2719452" cy="9588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4753806" y="5555278"/>
            <a:ext cx="2719452" cy="9588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090652" y="2699543"/>
            <a:ext cx="8155524" cy="1458913"/>
          </a:xfrm>
        </p:spPr>
        <p:txBody>
          <a:bodyPr>
            <a:noAutofit/>
          </a:bodyPr>
          <a:lstStyle>
            <a:lvl1pPr marL="0" indent="0" algn="ctr">
              <a:buNone/>
              <a:defRPr sz="7200">
                <a:solidFill>
                  <a:schemeClr val="bg1"/>
                </a:solidFill>
              </a:defRPr>
            </a:lvl1pPr>
            <a:lvl2pPr marL="609494" indent="0">
              <a:buNone/>
              <a:defRPr sz="7200"/>
            </a:lvl2pPr>
            <a:lvl3pPr marL="1218986" indent="0">
              <a:buNone/>
              <a:defRPr sz="7200"/>
            </a:lvl3pPr>
            <a:lvl4pPr marL="1828480" indent="0">
              <a:buNone/>
              <a:defRPr sz="7200"/>
            </a:lvl4pPr>
            <a:lvl5pPr marL="2437973" indent="0">
              <a:buNone/>
              <a:defRPr sz="7200"/>
            </a:lvl5pPr>
          </a:lstStyle>
          <a:p>
            <a:pPr lvl="0"/>
            <a:r>
              <a:rPr lang="fr-FR" dirty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632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 userDrawn="1"/>
        </p:nvCxnSpPr>
        <p:spPr>
          <a:xfrm>
            <a:off x="5965225" y="4265162"/>
            <a:ext cx="2578772" cy="0"/>
          </a:xfrm>
          <a:prstGeom prst="line">
            <a:avLst/>
          </a:prstGeom>
          <a:ln w="3175" cmpd="sng">
            <a:solidFill>
              <a:srgbClr val="00999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-14292" y="0"/>
            <a:ext cx="12228523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0" y="2799754"/>
            <a:ext cx="4793672" cy="1458913"/>
          </a:xfrm>
        </p:spPr>
        <p:txBody>
          <a:bodyPr>
            <a:noAutofit/>
          </a:bodyPr>
          <a:lstStyle>
            <a:lvl1pPr marL="0" indent="0" algn="ctr">
              <a:buNone/>
              <a:defRPr sz="7200">
                <a:solidFill>
                  <a:schemeClr val="bg1"/>
                </a:solidFill>
              </a:defRPr>
            </a:lvl1pPr>
            <a:lvl2pPr marL="609494" indent="0">
              <a:buNone/>
              <a:defRPr sz="7200"/>
            </a:lvl2pPr>
            <a:lvl3pPr marL="1218986" indent="0">
              <a:buNone/>
              <a:defRPr sz="7200"/>
            </a:lvl3pPr>
            <a:lvl4pPr marL="1828480" indent="0">
              <a:buNone/>
              <a:defRPr sz="7200"/>
            </a:lvl4pPr>
            <a:lvl5pPr marL="2437973" indent="0">
              <a:buNone/>
              <a:defRPr sz="7200"/>
            </a:lvl5pPr>
          </a:lstStyle>
          <a:p>
            <a:pPr lvl="0"/>
            <a:r>
              <a:rPr lang="fr-FR" dirty="0"/>
              <a:t>THANK YOU</a:t>
            </a:r>
            <a:endParaRPr lang="en-US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21B7C62D-129C-49BC-BF22-52627F246B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19427" y="5751367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415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10047816" y="5956717"/>
            <a:ext cx="1506245" cy="688515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8013141" y="5956717"/>
            <a:ext cx="1506245" cy="688515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5" hasCustomPrompt="1"/>
          </p:nvPr>
        </p:nvSpPr>
        <p:spPr>
          <a:xfrm>
            <a:off x="5968566" y="5956717"/>
            <a:ext cx="1506245" cy="688515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535832" y="6094731"/>
            <a:ext cx="5432733" cy="550501"/>
          </a:xfrm>
        </p:spPr>
        <p:txBody>
          <a:bodyPr>
            <a:noAutofit/>
          </a:bodyPr>
          <a:lstStyle>
            <a:lvl1pPr marL="0" indent="0" algn="l">
              <a:lnSpc>
                <a:spcPct val="70000"/>
              </a:lnSpc>
              <a:buNone/>
              <a:defRPr sz="35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09494" indent="0" algn="ctr">
              <a:buNone/>
              <a:defRPr sz="2800"/>
            </a:lvl2pPr>
            <a:lvl3pPr marL="1218986" indent="0" algn="ctr">
              <a:buNone/>
              <a:defRPr sz="2800"/>
            </a:lvl3pPr>
            <a:lvl4pPr marL="1828480" indent="0" algn="ctr">
              <a:buNone/>
              <a:defRPr sz="2800"/>
            </a:lvl4pPr>
            <a:lvl5pPr marL="2437973" indent="0" algn="ctr">
              <a:buNone/>
              <a:defRPr sz="2800"/>
            </a:lvl5pPr>
          </a:lstStyle>
          <a:p>
            <a:pPr lvl="0"/>
            <a:r>
              <a:rPr lang="fr-FR" dirty="0"/>
              <a:t>EDIT NAME OF EVENT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AA559FA-7300-4FB1-B565-3B3755E001F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0" y="-95003"/>
            <a:ext cx="12192000" cy="836364"/>
          </a:xfrm>
          <a:prstGeom prst="rect">
            <a:avLst/>
          </a:prstGeom>
          <a:gradFill flip="none" rotWithShape="1">
            <a:gsLst>
              <a:gs pos="85000">
                <a:srgbClr val="78BF3F"/>
              </a:gs>
              <a:gs pos="0">
                <a:srgbClr val="009740"/>
              </a:gs>
              <a:gs pos="100000">
                <a:srgbClr val="8DC63F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baseline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795338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1252538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709738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166938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71F763-CD84-4C4D-BD4D-1B965BA81EC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796964"/>
            <a:ext cx="12192000" cy="76200"/>
          </a:xfrm>
          <a:prstGeom prst="rect">
            <a:avLst/>
          </a:prstGeom>
          <a:solidFill>
            <a:srgbClr val="8DC63F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99A67E6-E7D4-4A9E-9290-C57F6F1B6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32709"/>
            <a:ext cx="11410485" cy="6483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0825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4AA559FA-7300-4FB1-B565-3B3755E001F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0" y="-95003"/>
            <a:ext cx="12192000" cy="836364"/>
          </a:xfrm>
          <a:prstGeom prst="rect">
            <a:avLst/>
          </a:prstGeom>
          <a:gradFill flip="none" rotWithShape="1">
            <a:gsLst>
              <a:gs pos="85000">
                <a:srgbClr val="78BF3F"/>
              </a:gs>
              <a:gs pos="0">
                <a:srgbClr val="009740"/>
              </a:gs>
              <a:gs pos="100000">
                <a:srgbClr val="8DC63F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baseline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795338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1252538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709738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166938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71F763-CD84-4C4D-BD4D-1B965BA81EC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796964"/>
            <a:ext cx="12192000" cy="76200"/>
          </a:xfrm>
          <a:prstGeom prst="rect">
            <a:avLst/>
          </a:prstGeom>
          <a:solidFill>
            <a:srgbClr val="8DC63F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99A67E6-E7D4-4A9E-9290-C57F6F1B6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32709"/>
            <a:ext cx="11410485" cy="6483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72610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3927"/>
            <a:ext cx="10515600" cy="47730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7555-07CF-4CC1-9AD4-26EB01ADEF75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E0707-16D1-4EFD-9C7E-2A3D500773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CF3BEDA-FA7D-4B55-86EB-C1B1FEE87EE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0" y="-95003"/>
            <a:ext cx="12192000" cy="836364"/>
          </a:xfrm>
          <a:prstGeom prst="rect">
            <a:avLst/>
          </a:prstGeom>
          <a:gradFill flip="none" rotWithShape="1">
            <a:gsLst>
              <a:gs pos="85000">
                <a:srgbClr val="78BF3F"/>
              </a:gs>
              <a:gs pos="0">
                <a:srgbClr val="009740"/>
              </a:gs>
              <a:gs pos="100000">
                <a:srgbClr val="8DC63F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baseline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795338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1252538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709738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166938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8A7F86-6418-436F-A3FA-479202477A4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796964"/>
            <a:ext cx="12192000" cy="76200"/>
          </a:xfrm>
          <a:prstGeom prst="rect">
            <a:avLst/>
          </a:prstGeom>
          <a:solidFill>
            <a:srgbClr val="8DC63F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747D75D-1B19-4DFB-B1FA-C94653A51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32709"/>
            <a:ext cx="11410485" cy="6483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96302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28249"/>
            <a:ext cx="3932237" cy="156488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458474"/>
            <a:ext cx="6172200" cy="476607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528449"/>
            <a:ext cx="3932237" cy="372747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7555-07CF-4CC1-9AD4-26EB01ADEF75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E0707-16D1-4EFD-9C7E-2A3D500773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43C942A-68EC-4FDA-A616-CBC924D51FDB}"/>
              </a:ext>
            </a:extLst>
          </p:cNvPr>
          <p:cNvSpPr txBox="1">
            <a:spLocks/>
          </p:cNvSpPr>
          <p:nvPr userDrawn="1"/>
        </p:nvSpPr>
        <p:spPr bwMode="auto">
          <a:xfrm>
            <a:off x="0" y="-95003"/>
            <a:ext cx="12192000" cy="836364"/>
          </a:xfrm>
          <a:prstGeom prst="rect">
            <a:avLst/>
          </a:prstGeom>
          <a:gradFill flip="none" rotWithShape="1">
            <a:gsLst>
              <a:gs pos="85000">
                <a:srgbClr val="78BF3F"/>
              </a:gs>
              <a:gs pos="0">
                <a:srgbClr val="009740"/>
              </a:gs>
              <a:gs pos="100000">
                <a:srgbClr val="8DC63F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baseline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795338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1252538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709738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166938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FB0979-7CFB-42AB-8E52-BBA222530D3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796964"/>
            <a:ext cx="12192000" cy="76200"/>
          </a:xfrm>
          <a:prstGeom prst="rect">
            <a:avLst/>
          </a:prstGeom>
          <a:solidFill>
            <a:srgbClr val="8DC63F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9301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7555-07CF-4CC1-9AD4-26EB01ADEF75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E0707-16D1-4EFD-9C7E-2A3D500773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0D5BB03-C378-43A3-A13C-B6F344A17DE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0" y="-95003"/>
            <a:ext cx="12192000" cy="836364"/>
          </a:xfrm>
          <a:prstGeom prst="rect">
            <a:avLst/>
          </a:prstGeom>
          <a:gradFill flip="none" rotWithShape="1">
            <a:gsLst>
              <a:gs pos="85000">
                <a:srgbClr val="78BF3F"/>
              </a:gs>
              <a:gs pos="0">
                <a:srgbClr val="009740"/>
              </a:gs>
              <a:gs pos="100000">
                <a:srgbClr val="8DC63F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baseline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795338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1252538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709738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166938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42110C-2B2B-44DA-86E8-380056BFF16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796964"/>
            <a:ext cx="12192000" cy="76200"/>
          </a:xfrm>
          <a:prstGeom prst="rect">
            <a:avLst/>
          </a:prstGeom>
          <a:solidFill>
            <a:srgbClr val="8DC63F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FC1A977-6079-495F-8089-92C1B3A26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32709"/>
            <a:ext cx="11410485" cy="6483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844939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7555-07CF-4CC1-9AD4-26EB01ADEF75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E0707-16D1-4EFD-9C7E-2A3D500773B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7285787-E804-46E5-A50D-39CB87CCB2A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0" y="-95003"/>
            <a:ext cx="12192000" cy="836364"/>
          </a:xfrm>
          <a:prstGeom prst="rect">
            <a:avLst/>
          </a:prstGeom>
          <a:gradFill flip="none" rotWithShape="1">
            <a:gsLst>
              <a:gs pos="85000">
                <a:srgbClr val="78BF3F"/>
              </a:gs>
              <a:gs pos="0">
                <a:srgbClr val="009740"/>
              </a:gs>
              <a:gs pos="100000">
                <a:srgbClr val="8DC63F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baseline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795338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1252538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709738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166938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146158-6709-47DA-9B62-0E6B346E57C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796964"/>
            <a:ext cx="12192000" cy="76200"/>
          </a:xfrm>
          <a:prstGeom prst="rect">
            <a:avLst/>
          </a:prstGeom>
          <a:solidFill>
            <a:srgbClr val="8DC63F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1EDE12C1-B8E3-4975-A2E6-CA262AD04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32709"/>
            <a:ext cx="11410485" cy="6483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288268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7555-07CF-4CC1-9AD4-26EB01ADEF75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E0707-16D1-4EFD-9C7E-2A3D50077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854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9C88B05E-0752-43B0-B926-C8508BCC049F}"/>
              </a:ext>
            </a:extLst>
          </p:cNvPr>
          <p:cNvSpPr txBox="1">
            <a:spLocks/>
          </p:cNvSpPr>
          <p:nvPr userDrawn="1"/>
        </p:nvSpPr>
        <p:spPr bwMode="auto">
          <a:xfrm>
            <a:off x="0" y="2196380"/>
            <a:ext cx="12192000" cy="1972731"/>
          </a:xfrm>
          <a:prstGeom prst="rect">
            <a:avLst/>
          </a:prstGeom>
          <a:gradFill flip="none" rotWithShape="1">
            <a:gsLst>
              <a:gs pos="85000">
                <a:srgbClr val="78BF3F"/>
              </a:gs>
              <a:gs pos="0">
                <a:srgbClr val="009740"/>
              </a:gs>
              <a:gs pos="100000">
                <a:srgbClr val="8DC63F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 baseline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338138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795338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1252538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709738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166938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GB" sz="2800" dirty="0"/>
          </a:p>
        </p:txBody>
      </p:sp>
      <p:sp>
        <p:nvSpPr>
          <p:cNvPr id="22" name="Date Placeholder 1">
            <a:extLst>
              <a:ext uri="{FF2B5EF4-FFF2-40B4-BE49-F238E27FC236}">
                <a16:creationId xmlns:a16="http://schemas.microsoft.com/office/drawing/2014/main" id="{79BADB8D-AF8A-46BF-813B-C69B61641D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5BFE7555-07CF-4CC1-9AD4-26EB01ADEF75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23" name="Footer Placeholder 2">
            <a:extLst>
              <a:ext uri="{FF2B5EF4-FFF2-40B4-BE49-F238E27FC236}">
                <a16:creationId xmlns:a16="http://schemas.microsoft.com/office/drawing/2014/main" id="{6244C238-919E-47E9-BAF7-F6ADE1D22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43A010FA-F8FB-41C0-B2EA-DEA357331A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97337" y="4648200"/>
            <a:ext cx="7766936" cy="1070868"/>
          </a:xfrm>
        </p:spPr>
        <p:txBody>
          <a:bodyPr anchor="ctr">
            <a:norm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[meeting date]</a:t>
            </a:r>
          </a:p>
        </p:txBody>
      </p:sp>
    </p:spTree>
    <p:extLst>
      <p:ext uri="{BB962C8B-B14F-4D97-AF65-F5344CB8AC3E}">
        <p14:creationId xmlns:p14="http://schemas.microsoft.com/office/powerpoint/2010/main" val="14359112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8101E6-5E8A-4678-A8F6-5909939C6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7555-07CF-4CC1-9AD4-26EB01ADEF75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17A7D5-4ECA-4308-8CA9-100718DF5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739DB7-4E4A-4D92-AF1E-12032277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E0707-16D1-4EFD-9C7E-2A3D50077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5162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7555-07CF-4CC1-9AD4-26EB01ADEF75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E0707-16D1-4EFD-9C7E-2A3D50077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7400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7555-07CF-4CC1-9AD4-26EB01ADEF75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E0707-16D1-4EFD-9C7E-2A3D50077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4865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7555-07CF-4CC1-9AD4-26EB01ADEF75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E0707-16D1-4EFD-9C7E-2A3D50077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09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bg>
      <p:bgPr>
        <a:solidFill>
          <a:srgbClr val="8082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84718" y="2228653"/>
            <a:ext cx="7850222" cy="1818967"/>
          </a:xfrm>
        </p:spPr>
        <p:txBody>
          <a:bodyPr>
            <a:noAutofit/>
          </a:bodyPr>
          <a:lstStyle>
            <a:lvl1pPr marL="0" indent="0">
              <a:lnSpc>
                <a:spcPct val="70000"/>
              </a:lnSpc>
              <a:buNone/>
              <a:defRPr sz="5800" baseline="0">
                <a:solidFill>
                  <a:srgbClr val="FFFFFF"/>
                </a:solidFill>
              </a:defRPr>
            </a:lvl1pPr>
            <a:lvl2pPr marL="609493" indent="0">
              <a:buNone/>
              <a:defRPr/>
            </a:lvl2pPr>
            <a:lvl3pPr marL="1218987" indent="0">
              <a:buNone/>
              <a:defRPr/>
            </a:lvl3pPr>
            <a:lvl4pPr marL="1828480" indent="0">
              <a:buNone/>
              <a:defRPr/>
            </a:lvl4pPr>
            <a:lvl5pPr marL="2437973" indent="0">
              <a:buNone/>
              <a:defRPr/>
            </a:lvl5pPr>
          </a:lstStyle>
          <a:p>
            <a:pPr lvl="0"/>
            <a:r>
              <a:rPr lang="fr-FR" dirty="0"/>
              <a:t>Click to </a:t>
            </a:r>
            <a:r>
              <a:rPr lang="fr-FR" dirty="0" err="1"/>
              <a:t>edit</a:t>
            </a:r>
            <a:r>
              <a:rPr lang="fr-FR" dirty="0"/>
              <a:t> </a:t>
            </a:r>
            <a:r>
              <a:rPr lang="fr-FR" dirty="0" err="1"/>
              <a:t>Title</a:t>
            </a:r>
            <a:r>
              <a:rPr lang="fr-FR" dirty="0"/>
              <a:t> </a:t>
            </a:r>
            <a:r>
              <a:rPr lang="fr-FR" dirty="0" err="1"/>
              <a:t>Presentation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34175" y="4059641"/>
            <a:ext cx="4086498" cy="0"/>
          </a:xfrm>
          <a:prstGeom prst="line">
            <a:avLst/>
          </a:prstGeom>
          <a:ln w="317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634175" y="4275499"/>
            <a:ext cx="4086498" cy="1065213"/>
          </a:xfrm>
        </p:spPr>
        <p:txBody>
          <a:bodyPr>
            <a:noAutofit/>
          </a:bodyPr>
          <a:lstStyle>
            <a:lvl1pPr marL="0" indent="0" algn="ctr">
              <a:lnSpc>
                <a:spcPct val="70000"/>
              </a:lnSpc>
              <a:buNone/>
              <a:defRPr sz="2800"/>
            </a:lvl1pPr>
            <a:lvl2pPr marL="609494" indent="0" algn="ctr">
              <a:buNone/>
              <a:defRPr sz="2800"/>
            </a:lvl2pPr>
            <a:lvl3pPr marL="1218986" indent="0" algn="ctr">
              <a:buNone/>
              <a:defRPr sz="2800"/>
            </a:lvl3pPr>
            <a:lvl4pPr marL="1828480" indent="0" algn="ctr">
              <a:buNone/>
              <a:defRPr sz="2800"/>
            </a:lvl4pPr>
            <a:lvl5pPr marL="2437973" indent="0" algn="ctr">
              <a:buNone/>
              <a:defRPr sz="2800"/>
            </a:lvl5pPr>
          </a:lstStyle>
          <a:p>
            <a:pPr lvl="0"/>
            <a:r>
              <a:rPr lang="fr-FR" dirty="0"/>
              <a:t>Click to </a:t>
            </a:r>
            <a:r>
              <a:rPr lang="fr-FR" dirty="0" err="1"/>
              <a:t>edit</a:t>
            </a:r>
            <a:r>
              <a:rPr lang="fr-FR" dirty="0"/>
              <a:t> Place </a:t>
            </a:r>
          </a:p>
          <a:p>
            <a:pPr lvl="0"/>
            <a:r>
              <a:rPr lang="fr-FR" dirty="0"/>
              <a:t>and/or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016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with partners log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42084" y="2228652"/>
            <a:ext cx="10954611" cy="1007805"/>
          </a:xfrm>
        </p:spPr>
        <p:txBody>
          <a:bodyPr>
            <a:noAutofit/>
          </a:bodyPr>
          <a:lstStyle>
            <a:lvl1pPr marL="0" indent="0">
              <a:lnSpc>
                <a:spcPct val="70000"/>
              </a:lnSpc>
              <a:buNone/>
              <a:defRPr sz="6000" baseline="0">
                <a:solidFill>
                  <a:srgbClr val="FFFFFF"/>
                </a:solidFill>
              </a:defRPr>
            </a:lvl1pPr>
            <a:lvl2pPr marL="609493" indent="0">
              <a:buNone/>
              <a:defRPr/>
            </a:lvl2pPr>
            <a:lvl3pPr marL="1218987" indent="0">
              <a:buNone/>
              <a:defRPr/>
            </a:lvl3pPr>
            <a:lvl4pPr marL="1828480" indent="0">
              <a:buNone/>
              <a:defRPr/>
            </a:lvl4pPr>
            <a:lvl5pPr marL="2437973" indent="0">
              <a:buNone/>
              <a:defRPr/>
            </a:lvl5pPr>
          </a:lstStyle>
          <a:p>
            <a:pPr lvl="0"/>
            <a:r>
              <a:rPr lang="fr-FR" dirty="0"/>
              <a:t>Click to </a:t>
            </a:r>
            <a:r>
              <a:rPr lang="fr-FR" dirty="0" err="1"/>
              <a:t>edit</a:t>
            </a:r>
            <a:r>
              <a:rPr lang="fr-FR" dirty="0"/>
              <a:t> </a:t>
            </a:r>
            <a:r>
              <a:rPr lang="fr-FR" dirty="0" err="1"/>
              <a:t>Title</a:t>
            </a:r>
            <a:r>
              <a:rPr lang="fr-FR" dirty="0"/>
              <a:t> </a:t>
            </a:r>
            <a:r>
              <a:rPr lang="fr-FR" dirty="0" err="1"/>
              <a:t>Presentation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91541" y="3354995"/>
            <a:ext cx="3750482" cy="0"/>
          </a:xfrm>
          <a:prstGeom prst="line">
            <a:avLst/>
          </a:prstGeom>
          <a:ln w="317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691541" y="3570853"/>
            <a:ext cx="3750482" cy="861858"/>
          </a:xfrm>
        </p:spPr>
        <p:txBody>
          <a:bodyPr>
            <a:noAutofit/>
          </a:bodyPr>
          <a:lstStyle>
            <a:lvl1pPr marL="0" indent="0" algn="ctr">
              <a:lnSpc>
                <a:spcPct val="70000"/>
              </a:lnSpc>
              <a:buNone/>
              <a:defRPr sz="2800"/>
            </a:lvl1pPr>
            <a:lvl2pPr marL="609494" indent="0" algn="ctr">
              <a:buNone/>
              <a:defRPr sz="2800"/>
            </a:lvl2pPr>
            <a:lvl3pPr marL="1218986" indent="0" algn="ctr">
              <a:buNone/>
              <a:defRPr sz="2800"/>
            </a:lvl3pPr>
            <a:lvl4pPr marL="1828480" indent="0" algn="ctr">
              <a:buNone/>
              <a:defRPr sz="2800"/>
            </a:lvl4pPr>
            <a:lvl5pPr marL="2437973" indent="0" algn="ctr">
              <a:buNone/>
              <a:defRPr sz="2800"/>
            </a:lvl5pPr>
          </a:lstStyle>
          <a:p>
            <a:pPr lvl="0"/>
            <a:r>
              <a:rPr lang="fr-FR" dirty="0"/>
              <a:t>Click to </a:t>
            </a:r>
            <a:r>
              <a:rPr lang="fr-FR" dirty="0" err="1"/>
              <a:t>edit</a:t>
            </a:r>
            <a:r>
              <a:rPr lang="fr-FR" dirty="0"/>
              <a:t> Place </a:t>
            </a:r>
          </a:p>
          <a:p>
            <a:pPr lvl="0"/>
            <a:r>
              <a:rPr lang="fr-FR" dirty="0"/>
              <a:t>and/or Date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-3176" y="5194300"/>
            <a:ext cx="12195176" cy="1663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666956" y="5555278"/>
            <a:ext cx="2719452" cy="9588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818356" y="5555278"/>
            <a:ext cx="2719452" cy="9588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4753806" y="5555278"/>
            <a:ext cx="2719452" cy="9588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810860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 Slide with logos at the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82091" y="1049338"/>
            <a:ext cx="5891159" cy="4144963"/>
          </a:xfrm>
        </p:spPr>
        <p:txBody>
          <a:bodyPr>
            <a:noAutofit/>
          </a:bodyPr>
          <a:lstStyle>
            <a:lvl1pPr marL="0" indent="0">
              <a:lnSpc>
                <a:spcPct val="70000"/>
              </a:lnSpc>
              <a:buNone/>
              <a:defRPr sz="5400" baseline="0">
                <a:solidFill>
                  <a:schemeClr val="accent1"/>
                </a:solidFill>
              </a:defRPr>
            </a:lvl1pPr>
            <a:lvl2pPr marL="609494" indent="0">
              <a:lnSpc>
                <a:spcPct val="80000"/>
              </a:lnSpc>
              <a:buNone/>
              <a:defRPr sz="5400">
                <a:solidFill>
                  <a:srgbClr val="118987"/>
                </a:solidFill>
              </a:defRPr>
            </a:lvl2pPr>
            <a:lvl3pPr marL="1218986" indent="0">
              <a:lnSpc>
                <a:spcPct val="80000"/>
              </a:lnSpc>
              <a:buNone/>
              <a:defRPr sz="5400">
                <a:solidFill>
                  <a:srgbClr val="118987"/>
                </a:solidFill>
              </a:defRPr>
            </a:lvl3pPr>
            <a:lvl4pPr marL="1828480" indent="0">
              <a:lnSpc>
                <a:spcPct val="80000"/>
              </a:lnSpc>
              <a:buNone/>
              <a:defRPr sz="5400">
                <a:solidFill>
                  <a:srgbClr val="118987"/>
                </a:solidFill>
              </a:defRPr>
            </a:lvl4pPr>
            <a:lvl5pPr marL="2437973" indent="0">
              <a:lnSpc>
                <a:spcPct val="80000"/>
              </a:lnSpc>
              <a:buNone/>
              <a:defRPr sz="5400">
                <a:solidFill>
                  <a:srgbClr val="118987"/>
                </a:solidFill>
              </a:defRPr>
            </a:lvl5pPr>
          </a:lstStyle>
          <a:p>
            <a:pPr lvl="0"/>
            <a:r>
              <a:rPr lang="fr-FR" dirty="0" err="1"/>
              <a:t>Willkommen</a:t>
            </a:r>
            <a:endParaRPr lang="fr-FR" dirty="0"/>
          </a:p>
          <a:p>
            <a:pPr lvl="0"/>
            <a:r>
              <a:rPr lang="fr-FR" dirty="0"/>
              <a:t>Bienvenue</a:t>
            </a:r>
          </a:p>
          <a:p>
            <a:pPr lvl="0"/>
            <a:r>
              <a:rPr lang="fr-FR" dirty="0" err="1"/>
              <a:t>Bienvenido</a:t>
            </a:r>
            <a:endParaRPr lang="fr-FR" dirty="0"/>
          </a:p>
          <a:p>
            <a:pPr lvl="0"/>
            <a:r>
              <a:rPr lang="fr-FR" dirty="0" err="1"/>
              <a:t>Ahlan</a:t>
            </a:r>
            <a:r>
              <a:rPr lang="fr-FR" dirty="0"/>
              <a:t> </a:t>
            </a:r>
            <a:r>
              <a:rPr lang="fr-FR" dirty="0" err="1"/>
              <a:t>wa</a:t>
            </a:r>
            <a:r>
              <a:rPr lang="fr-FR" dirty="0"/>
              <a:t> </a:t>
            </a:r>
            <a:r>
              <a:rPr lang="fr-FR" dirty="0" err="1"/>
              <a:t>sahlan</a:t>
            </a:r>
            <a:endParaRPr lang="fr-FR" dirty="0"/>
          </a:p>
          <a:p>
            <a:pPr lvl="0"/>
            <a:r>
              <a:rPr lang="fr-FR" dirty="0" err="1"/>
              <a:t>Welcome</a:t>
            </a:r>
            <a:endParaRPr lang="fr-FR" dirty="0"/>
          </a:p>
        </p:txBody>
      </p:sp>
      <p:sp>
        <p:nvSpPr>
          <p:cNvPr id="3" name="Rectangle 2"/>
          <p:cNvSpPr/>
          <p:nvPr userDrawn="1"/>
        </p:nvSpPr>
        <p:spPr>
          <a:xfrm>
            <a:off x="-3176" y="5194300"/>
            <a:ext cx="12195176" cy="1663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666956" y="5555278"/>
            <a:ext cx="2719452" cy="9588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818356" y="5555278"/>
            <a:ext cx="2719452" cy="9588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4753806" y="5555278"/>
            <a:ext cx="2719452" cy="9588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29597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5289340" cy="685800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6" hasCustomPrompt="1"/>
          </p:nvPr>
        </p:nvSpPr>
        <p:spPr>
          <a:xfrm>
            <a:off x="5648238" y="3150243"/>
            <a:ext cx="5276636" cy="754113"/>
          </a:xfrm>
        </p:spPr>
        <p:txBody>
          <a:bodyPr>
            <a:normAutofit/>
          </a:bodyPr>
          <a:lstStyle>
            <a:lvl1pPr marL="0" indent="0">
              <a:lnSpc>
                <a:spcPct val="80000"/>
              </a:lnSpc>
              <a:buNone/>
              <a:defRPr sz="5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09494" indent="0">
              <a:buNone/>
              <a:defRPr/>
            </a:lvl2pPr>
            <a:lvl3pPr marL="1218986" indent="0">
              <a:buNone/>
              <a:defRPr/>
            </a:lvl3pPr>
            <a:lvl4pPr marL="1828480" indent="0">
              <a:buNone/>
              <a:defRPr/>
            </a:lvl4pPr>
            <a:lvl5pPr marL="2437973" indent="0">
              <a:buNone/>
              <a:defRPr/>
            </a:lvl5pPr>
          </a:lstStyle>
          <a:p>
            <a:pPr lvl="0"/>
            <a:r>
              <a:rPr lang="fr-FR" dirty="0"/>
              <a:t>Click to </a:t>
            </a:r>
            <a:r>
              <a:rPr lang="fr-FR" dirty="0" err="1"/>
              <a:t>edit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  <a:p>
            <a:pPr lvl="0"/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>
          <a:xfrm>
            <a:off x="5965225" y="4265162"/>
            <a:ext cx="2578772" cy="0"/>
          </a:xfrm>
          <a:prstGeom prst="line">
            <a:avLst/>
          </a:prstGeom>
          <a:ln w="3175" cmpd="sng">
            <a:solidFill>
              <a:srgbClr val="00999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19"/>
          <p:cNvSpPr>
            <a:spLocks noGrp="1"/>
          </p:cNvSpPr>
          <p:nvPr>
            <p:ph type="body" sz="quarter" idx="17" hasCustomPrompt="1"/>
          </p:nvPr>
        </p:nvSpPr>
        <p:spPr>
          <a:xfrm>
            <a:off x="5648237" y="2408935"/>
            <a:ext cx="6543764" cy="754113"/>
          </a:xfrm>
        </p:spPr>
        <p:txBody>
          <a:bodyPr>
            <a:normAutofit/>
          </a:bodyPr>
          <a:lstStyle>
            <a:lvl1pPr marL="0" indent="0">
              <a:lnSpc>
                <a:spcPct val="80000"/>
              </a:lnSpc>
              <a:buNone/>
              <a:defRPr sz="5000" b="1" baseline="0">
                <a:solidFill>
                  <a:schemeClr val="accent1"/>
                </a:solidFill>
              </a:defRPr>
            </a:lvl1pPr>
            <a:lvl2pPr marL="609494" indent="0">
              <a:buNone/>
              <a:defRPr/>
            </a:lvl2pPr>
            <a:lvl3pPr marL="1218986" indent="0">
              <a:buNone/>
              <a:defRPr/>
            </a:lvl3pPr>
            <a:lvl4pPr marL="1828480" indent="0">
              <a:buNone/>
              <a:defRPr/>
            </a:lvl4pPr>
            <a:lvl5pPr marL="2437973" indent="0">
              <a:buNone/>
              <a:defRPr/>
            </a:lvl5pPr>
          </a:lstStyle>
          <a:p>
            <a:pPr lvl="0"/>
            <a:r>
              <a:rPr lang="fr-FR" dirty="0"/>
              <a:t>Global Nutrition Cluster</a:t>
            </a:r>
            <a:endParaRPr lang="en-US" dirty="0"/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10047816" y="5956717"/>
            <a:ext cx="1506245" cy="688515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4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8013141" y="5956717"/>
            <a:ext cx="1506245" cy="688515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5" hasCustomPrompt="1"/>
          </p:nvPr>
        </p:nvSpPr>
        <p:spPr>
          <a:xfrm>
            <a:off x="5968566" y="5956717"/>
            <a:ext cx="1506245" cy="688515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408389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fu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10047816" y="5956717"/>
            <a:ext cx="1506245" cy="688515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8013141" y="5956717"/>
            <a:ext cx="1506245" cy="688515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5" hasCustomPrompt="1"/>
          </p:nvPr>
        </p:nvSpPr>
        <p:spPr>
          <a:xfrm>
            <a:off x="5968566" y="5956717"/>
            <a:ext cx="1506245" cy="688515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cxnSp>
        <p:nvCxnSpPr>
          <p:cNvPr id="21" name="Straight Connector 20"/>
          <p:cNvCxnSpPr/>
          <p:nvPr userDrawn="1"/>
        </p:nvCxnSpPr>
        <p:spPr>
          <a:xfrm>
            <a:off x="5965225" y="4265162"/>
            <a:ext cx="2578772" cy="0"/>
          </a:xfrm>
          <a:prstGeom prst="line">
            <a:avLst/>
          </a:prstGeom>
          <a:ln w="3175" cmpd="sng">
            <a:solidFill>
              <a:srgbClr val="00999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-14292" y="0"/>
            <a:ext cx="12228523" cy="5715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018238" y="3020037"/>
            <a:ext cx="8155524" cy="1458913"/>
          </a:xfrm>
        </p:spPr>
        <p:txBody>
          <a:bodyPr>
            <a:noAutofit/>
          </a:bodyPr>
          <a:lstStyle>
            <a:lvl1pPr marL="0" indent="0" algn="ctr">
              <a:buNone/>
              <a:defRPr sz="7200">
                <a:solidFill>
                  <a:schemeClr val="bg1"/>
                </a:solidFill>
              </a:defRPr>
            </a:lvl1pPr>
            <a:lvl2pPr marL="609494" indent="0">
              <a:buNone/>
              <a:defRPr sz="7200"/>
            </a:lvl2pPr>
            <a:lvl3pPr marL="1218986" indent="0">
              <a:buNone/>
              <a:defRPr sz="7200"/>
            </a:lvl3pPr>
            <a:lvl4pPr marL="1828480" indent="0">
              <a:buNone/>
              <a:defRPr sz="7200"/>
            </a:lvl4pPr>
            <a:lvl5pPr marL="2437973" indent="0">
              <a:buNone/>
              <a:defRPr sz="7200"/>
            </a:lvl5pPr>
          </a:lstStyle>
          <a:p>
            <a:pPr lvl="0"/>
            <a:r>
              <a:rPr lang="fr-FR" dirty="0"/>
              <a:t>Click to </a:t>
            </a:r>
            <a:r>
              <a:rPr lang="fr-FR" dirty="0" err="1"/>
              <a:t>edit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535832" y="6094731"/>
            <a:ext cx="5432733" cy="550501"/>
          </a:xfrm>
        </p:spPr>
        <p:txBody>
          <a:bodyPr>
            <a:noAutofit/>
          </a:bodyPr>
          <a:lstStyle>
            <a:lvl1pPr marL="0" indent="0" algn="l">
              <a:lnSpc>
                <a:spcPct val="70000"/>
              </a:lnSpc>
              <a:buNone/>
              <a:defRPr sz="35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09494" indent="0" algn="ctr">
              <a:buNone/>
              <a:defRPr sz="2800"/>
            </a:lvl2pPr>
            <a:lvl3pPr marL="1218986" indent="0" algn="ctr">
              <a:buNone/>
              <a:defRPr sz="2800"/>
            </a:lvl3pPr>
            <a:lvl4pPr marL="1828480" indent="0" algn="ctr">
              <a:buNone/>
              <a:defRPr sz="2800"/>
            </a:lvl4pPr>
            <a:lvl5pPr marL="2437973" indent="0" algn="ctr">
              <a:buNone/>
              <a:defRPr sz="2800"/>
            </a:lvl5pPr>
          </a:lstStyle>
          <a:p>
            <a:pPr lvl="0"/>
            <a:r>
              <a:rPr lang="fr-FR" dirty="0"/>
              <a:t>EDIT NAME OF EVENT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080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5297279" cy="6858000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10047816" y="5956717"/>
            <a:ext cx="1506245" cy="688515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8013141" y="5956717"/>
            <a:ext cx="1506245" cy="688515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5" hasCustomPrompt="1"/>
          </p:nvPr>
        </p:nvSpPr>
        <p:spPr>
          <a:xfrm>
            <a:off x="5968566" y="5956717"/>
            <a:ext cx="1506245" cy="688515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535832" y="6094731"/>
            <a:ext cx="5432733" cy="550501"/>
          </a:xfrm>
        </p:spPr>
        <p:txBody>
          <a:bodyPr>
            <a:noAutofit/>
          </a:bodyPr>
          <a:lstStyle>
            <a:lvl1pPr marL="0" indent="0" algn="l">
              <a:lnSpc>
                <a:spcPct val="70000"/>
              </a:lnSpc>
              <a:buNone/>
              <a:defRPr sz="35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09494" indent="0" algn="ctr">
              <a:buNone/>
              <a:defRPr sz="2800"/>
            </a:lvl2pPr>
            <a:lvl3pPr marL="1218986" indent="0" algn="ctr">
              <a:buNone/>
              <a:defRPr sz="2800"/>
            </a:lvl3pPr>
            <a:lvl4pPr marL="1828480" indent="0" algn="ctr">
              <a:buNone/>
              <a:defRPr sz="2800"/>
            </a:lvl4pPr>
            <a:lvl5pPr marL="2437973" indent="0" algn="ctr">
              <a:buNone/>
              <a:defRPr sz="2800"/>
            </a:lvl5pPr>
          </a:lstStyle>
          <a:p>
            <a:pPr lvl="0"/>
            <a:r>
              <a:rPr lang="fr-FR" dirty="0"/>
              <a:t>EDIT NAME OF EVENT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941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fographic Slide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10047816" y="5956717"/>
            <a:ext cx="1506245" cy="688515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8013141" y="5956717"/>
            <a:ext cx="1506245" cy="688515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5" hasCustomPrompt="1"/>
          </p:nvPr>
        </p:nvSpPr>
        <p:spPr>
          <a:xfrm>
            <a:off x="5968566" y="5956717"/>
            <a:ext cx="1506245" cy="688515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535832" y="6094731"/>
            <a:ext cx="5432733" cy="550501"/>
          </a:xfrm>
        </p:spPr>
        <p:txBody>
          <a:bodyPr>
            <a:noAutofit/>
          </a:bodyPr>
          <a:lstStyle>
            <a:lvl1pPr marL="0" indent="0" algn="l">
              <a:lnSpc>
                <a:spcPct val="70000"/>
              </a:lnSpc>
              <a:buNone/>
              <a:defRPr sz="35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09494" indent="0" algn="ctr">
              <a:buNone/>
              <a:defRPr sz="2800"/>
            </a:lvl2pPr>
            <a:lvl3pPr marL="1218986" indent="0" algn="ctr">
              <a:buNone/>
              <a:defRPr sz="2800"/>
            </a:lvl3pPr>
            <a:lvl4pPr marL="1828480" indent="0" algn="ctr">
              <a:buNone/>
              <a:defRPr sz="2800"/>
            </a:lvl4pPr>
            <a:lvl5pPr marL="2437973" indent="0" algn="ctr">
              <a:buNone/>
              <a:defRPr sz="2800"/>
            </a:lvl5pPr>
          </a:lstStyle>
          <a:p>
            <a:pPr lvl="0"/>
            <a:r>
              <a:rPr lang="fr-FR" dirty="0"/>
              <a:t>EDIT NAME OF EVENT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839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E7555-07CF-4CC1-9AD4-26EB01ADEF75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E0707-16D1-4EFD-9C7E-2A3D50077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77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6" r:id="rId2"/>
    <p:sldLayoutId id="2147483794" r:id="rId3"/>
    <p:sldLayoutId id="2147483795" r:id="rId4"/>
    <p:sldLayoutId id="2147483796" r:id="rId5"/>
    <p:sldLayoutId id="2147483798" r:id="rId6"/>
    <p:sldLayoutId id="2147483799" r:id="rId7"/>
    <p:sldLayoutId id="2147483800" r:id="rId8"/>
    <p:sldLayoutId id="2147483801" r:id="rId9"/>
    <p:sldLayoutId id="2147483781" r:id="rId10"/>
    <p:sldLayoutId id="2147483803" r:id="rId11"/>
    <p:sldLayoutId id="2147483834" r:id="rId12"/>
    <p:sldLayoutId id="2147483802" r:id="rId13"/>
    <p:sldLayoutId id="2147483835" r:id="rId14"/>
    <p:sldLayoutId id="2147483771" r:id="rId15"/>
    <p:sldLayoutId id="2147483778" r:id="rId16"/>
    <p:sldLayoutId id="2147483773" r:id="rId17"/>
    <p:sldLayoutId id="2147483774" r:id="rId18"/>
    <p:sldLayoutId id="2147483772" r:id="rId19"/>
    <p:sldLayoutId id="2147483833" r:id="rId20"/>
    <p:sldLayoutId id="2147483777" r:id="rId21"/>
    <p:sldLayoutId id="2147483779" r:id="rId22"/>
    <p:sldLayoutId id="2147483780" r:id="rId2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8">
            <a:extLst>
              <a:ext uri="{FF2B5EF4-FFF2-40B4-BE49-F238E27FC236}">
                <a16:creationId xmlns:a16="http://schemas.microsoft.com/office/drawing/2014/main" id="{046554E3-4A33-413F-B898-C1617B615D77}"/>
              </a:ext>
            </a:extLst>
          </p:cNvPr>
          <p:cNvSpPr txBox="1">
            <a:spLocks/>
          </p:cNvSpPr>
          <p:nvPr/>
        </p:nvSpPr>
        <p:spPr>
          <a:xfrm>
            <a:off x="2397337" y="4648200"/>
            <a:ext cx="7766936" cy="1070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[meeting date]</a:t>
            </a:r>
          </a:p>
          <a:p>
            <a:endParaRPr lang="en-US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A2FED4-15D2-463F-8FA4-3BF32D1FAB97}"/>
              </a:ext>
            </a:extLst>
          </p:cNvPr>
          <p:cNvSpPr/>
          <p:nvPr/>
        </p:nvSpPr>
        <p:spPr>
          <a:xfrm>
            <a:off x="3232805" y="2577934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[Country] Nutrition Cluster</a:t>
            </a:r>
            <a:b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[Title]</a:t>
            </a:r>
            <a:endParaRPr lang="en-US" sz="36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C87E15B-4CF2-46C1-8D14-08F6F3F330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072753"/>
              </p:ext>
            </p:extLst>
          </p:nvPr>
        </p:nvGraphicFramePr>
        <p:xfrm>
          <a:off x="497417" y="223272"/>
          <a:ext cx="4000133" cy="885444"/>
        </p:xfrm>
        <a:graphic>
          <a:graphicData uri="http://schemas.openxmlformats.org/drawingml/2006/table">
            <a:tbl>
              <a:tblPr firstRow="1" firstCol="1" bandRow="1"/>
              <a:tblGrid>
                <a:gridCol w="529916">
                  <a:extLst>
                    <a:ext uri="{9D8B030D-6E8A-4147-A177-3AD203B41FA5}">
                      <a16:colId xmlns:a16="http://schemas.microsoft.com/office/drawing/2014/main" val="3351425173"/>
                    </a:ext>
                  </a:extLst>
                </a:gridCol>
                <a:gridCol w="3470217">
                  <a:extLst>
                    <a:ext uri="{9D8B030D-6E8A-4147-A177-3AD203B41FA5}">
                      <a16:colId xmlns:a16="http://schemas.microsoft.com/office/drawing/2014/main" val="830194897"/>
                    </a:ext>
                  </a:extLst>
                </a:gridCol>
              </a:tblGrid>
              <a:tr h="266700">
                <a:tc rowSpan="3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00" dirty="0">
                        <a:solidFill>
                          <a:srgbClr val="455F5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808285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“Add text”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60148732"/>
                  </a:ext>
                </a:extLst>
              </a:tr>
              <a:tr h="2457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95C93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NUTRITION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34167600"/>
                  </a:ext>
                </a:extLst>
              </a:tr>
              <a:tr h="2381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808285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CLUSTER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55305817"/>
                  </a:ext>
                </a:extLst>
              </a:tr>
            </a:tbl>
          </a:graphicData>
        </a:graphic>
      </p:graphicFrame>
      <p:pic>
        <p:nvPicPr>
          <p:cNvPr id="7" name="Graphic 6">
            <a:extLst>
              <a:ext uri="{FF2B5EF4-FFF2-40B4-BE49-F238E27FC236}">
                <a16:creationId xmlns:a16="http://schemas.microsoft.com/office/drawing/2014/main" id="{A17DCEDB-AEFA-4F8D-95D1-31240CB94D58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1300" y="209470"/>
            <a:ext cx="885825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680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62C030D8-0016-4339-9060-55501E0D551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D9E6874F-319E-4A5B-984B-02FA3649F9E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3B0EC331-14AD-4094-B4DD-7F792DBB4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453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EDD2A7E-9482-4456-9EA9-322EB06DA7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485132-522B-43FF-AE9B-4823365F9E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D412A5C-8B9B-4DFA-A77B-5342B0BDC8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1667129-2D77-47DC-B31E-2263745EE1D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9FC0964-5FBA-44EE-9A58-79B63BD07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631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>
            <a:extLst>
              <a:ext uri="{FF2B5EF4-FFF2-40B4-BE49-F238E27FC236}">
                <a16:creationId xmlns:a16="http://schemas.microsoft.com/office/drawing/2014/main" id="{ADF452FE-C5D4-48DD-87A2-27C3931F7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2A97986F-8253-4563-B867-C72A32C478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3744793"/>
              </p:ext>
            </p:extLst>
          </p:nvPr>
        </p:nvGraphicFramePr>
        <p:xfrm>
          <a:off x="679451" y="1248282"/>
          <a:ext cx="10823575" cy="3654706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68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0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89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r>
                        <a:rPr lang="en-US" sz="1600" dirty="0">
                          <a:effectLst/>
                        </a:rPr>
                        <a:t>Time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Session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Details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Facilitator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08:30</a:t>
                      </a:r>
                      <a:endParaRPr lang="en-US" sz="1800" dirty="0">
                        <a:solidFill>
                          <a:srgbClr val="0099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REGISTRATION</a:t>
                      </a:r>
                      <a:endParaRPr lang="en-US" sz="1200" b="1" dirty="0">
                        <a:solidFill>
                          <a:srgbClr val="0099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09:00</a:t>
                      </a:r>
                      <a:endParaRPr lang="en-US" sz="1800" dirty="0">
                        <a:solidFill>
                          <a:srgbClr val="0099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rgbClr val="0099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09:10</a:t>
                      </a:r>
                      <a:endParaRPr lang="en-US" sz="1800" dirty="0">
                        <a:solidFill>
                          <a:srgbClr val="0099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rgbClr val="0099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09:40</a:t>
                      </a:r>
                      <a:endParaRPr lang="en-US" sz="1800" dirty="0">
                        <a:solidFill>
                          <a:srgbClr val="0099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rgbClr val="0099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7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10:00</a:t>
                      </a:r>
                      <a:endParaRPr lang="en-US" sz="1800" dirty="0">
                        <a:solidFill>
                          <a:srgbClr val="0099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rgbClr val="0099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 anchor="ctr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None/>
                      </a:pP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32400" marB="828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11:00 </a:t>
                      </a:r>
                      <a:endParaRPr lang="en-US" sz="1800" dirty="0">
                        <a:solidFill>
                          <a:srgbClr val="0099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COFFEE BREAK</a:t>
                      </a:r>
                      <a:endParaRPr lang="en-US" sz="1200" b="1" dirty="0">
                        <a:solidFill>
                          <a:srgbClr val="0099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11:30</a:t>
                      </a:r>
                      <a:endParaRPr lang="en-US" sz="1800" dirty="0">
                        <a:solidFill>
                          <a:srgbClr val="0099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rgbClr val="0099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32400" marB="828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12:30</a:t>
                      </a:r>
                      <a:endParaRPr lang="en-US" sz="1800" dirty="0">
                        <a:solidFill>
                          <a:srgbClr val="0099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LUNCH</a:t>
                      </a:r>
                      <a:endParaRPr lang="en-US" sz="1200" b="1" dirty="0">
                        <a:solidFill>
                          <a:srgbClr val="0099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32400" marB="828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304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B1114BC7-DDA5-4107-8639-87E668A3E4E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ED7B5F6F-7CB0-43BB-84CE-C8ED199EB94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50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808285"/>
      </a:dk2>
      <a:lt2>
        <a:srgbClr val="E2DFCC"/>
      </a:lt2>
      <a:accent1>
        <a:srgbClr val="95C93D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8071</TotalTime>
  <Words>30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UNICEF Nutrition Programme</dc:title>
  <dc:creator>Shabib AlQobati</dc:creator>
  <cp:lastModifiedBy>Shabib AlQobati</cp:lastModifiedBy>
  <cp:revision>253</cp:revision>
  <dcterms:created xsi:type="dcterms:W3CDTF">2017-04-08T20:11:15Z</dcterms:created>
  <dcterms:modified xsi:type="dcterms:W3CDTF">2020-05-01T13:22:26Z</dcterms:modified>
</cp:coreProperties>
</file>