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7"/>
    <p:sldMasterId id="2147483697" r:id="rId8"/>
    <p:sldMasterId id="2147483737" r:id="rId9"/>
    <p:sldMasterId id="2147483752" r:id="rId10"/>
    <p:sldMasterId id="2147483781" r:id="rId11"/>
    <p:sldMasterId id="2147483805" r:id="rId12"/>
  </p:sldMasterIdLst>
  <p:notesMasterIdLst>
    <p:notesMasterId r:id="rId40"/>
  </p:notesMasterIdLst>
  <p:handoutMasterIdLst>
    <p:handoutMasterId r:id="rId41"/>
  </p:handoutMasterIdLst>
  <p:sldIdLst>
    <p:sldId id="292" r:id="rId13"/>
    <p:sldId id="293" r:id="rId14"/>
    <p:sldId id="925" r:id="rId15"/>
    <p:sldId id="294" r:id="rId16"/>
    <p:sldId id="273" r:id="rId17"/>
    <p:sldId id="927" r:id="rId18"/>
    <p:sldId id="928" r:id="rId19"/>
    <p:sldId id="929" r:id="rId20"/>
    <p:sldId id="930" r:id="rId21"/>
    <p:sldId id="931" r:id="rId22"/>
    <p:sldId id="932" r:id="rId23"/>
    <p:sldId id="933" r:id="rId24"/>
    <p:sldId id="934" r:id="rId25"/>
    <p:sldId id="897" r:id="rId26"/>
    <p:sldId id="899" r:id="rId27"/>
    <p:sldId id="909" r:id="rId28"/>
    <p:sldId id="911" r:id="rId29"/>
    <p:sldId id="912" r:id="rId30"/>
    <p:sldId id="905" r:id="rId31"/>
    <p:sldId id="913" r:id="rId32"/>
    <p:sldId id="926" r:id="rId33"/>
    <p:sldId id="917" r:id="rId34"/>
    <p:sldId id="918" r:id="rId35"/>
    <p:sldId id="916" r:id="rId36"/>
    <p:sldId id="350" r:id="rId37"/>
    <p:sldId id="300" r:id="rId38"/>
    <p:sldId id="924" r:id="rId3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d Ghanem" initials="AG" lastIdx="4" clrIdx="0"/>
  <p:cmAuthor id="2" name="Yamashina Masumi" initials="YM" lastIdx="13" clrIdx="1"/>
  <p:cmAuthor id="3" name="Jocelyn Kelly" initials="R" lastIdx="4" clrIdx="2"/>
  <p:cmAuthor id="4" name="Vandana" initial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83D"/>
    <a:srgbClr val="C1D150"/>
    <a:srgbClr val="4A8DAA"/>
    <a:srgbClr val="808285"/>
    <a:srgbClr val="80C2DE"/>
    <a:srgbClr val="6BBEE1"/>
    <a:srgbClr val="87BDD5"/>
    <a:srgbClr val="82BBD4"/>
    <a:srgbClr val="94C5DA"/>
    <a:srgbClr val="7EC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8E7E0-9469-5EE3-B58A-592C6DBB3AAF}" v="134" dt="2020-08-24T20:35:01.070"/>
    <p1510:client id="{9BDD8949-339E-7F21-8DD1-2FCA9FE9987E}" v="3962" dt="2020-08-25T10:26:40.546"/>
    <p1510:client id="{AFE38357-BA71-3EA0-439F-A49D7AD7FF97}" v="5" dt="2020-08-24T17:31:32.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1071" autoAdjust="0"/>
  </p:normalViewPr>
  <p:slideViewPr>
    <p:cSldViewPr snapToGrid="0">
      <p:cViewPr>
        <p:scale>
          <a:sx n="60" d="100"/>
          <a:sy n="60" d="100"/>
        </p:scale>
        <p:origin x="1282" y="365"/>
      </p:cViewPr>
      <p:guideLst>
        <p:guide orient="horz" pos="2160"/>
        <p:guide pos="2880"/>
      </p:guideLst>
    </p:cSldViewPr>
  </p:slideViewPr>
  <p:notesTextViewPr>
    <p:cViewPr>
      <p:scale>
        <a:sx n="1" d="1"/>
        <a:sy n="1" d="1"/>
      </p:scale>
      <p:origin x="0" y="0"/>
    </p:cViewPr>
  </p:notesTextViewPr>
  <p:sorterViewPr>
    <p:cViewPr>
      <p:scale>
        <a:sx n="110" d="100"/>
        <a:sy n="110" d="100"/>
      </p:scale>
      <p:origin x="0" y="-2213"/>
    </p:cViewPr>
  </p:sorter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4.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 Id="rId8" Type="http://schemas.openxmlformats.org/officeDocument/2006/relationships/slideMaster" Target="slideMasters/slideMaster2.xml"/><Relationship Id="rId3" Type="http://schemas.openxmlformats.org/officeDocument/2006/relationships/customXml" Target="../customXml/item3.xml"/><Relationship Id="rId12" Type="http://schemas.openxmlformats.org/officeDocument/2006/relationships/slideMaster" Target="slideMasters/slideMaster6.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DF5DEA-7561-4B53-A0F3-0A8636651B55}" type="doc">
      <dgm:prSet loTypeId="urn:microsoft.com/office/officeart/2005/8/layout/process1" loCatId="process" qsTypeId="urn:microsoft.com/office/officeart/2005/8/quickstyle/simple1" qsCatId="simple" csTypeId="urn:microsoft.com/office/officeart/2005/8/colors/accent1_2" csCatId="accent1" phldr="1"/>
      <dgm:spPr/>
    </dgm:pt>
    <dgm:pt modelId="{6818DBB7-633B-4649-97EF-FA18932BFD26}">
      <dgm:prSet phldrT="[Text]"/>
      <dgm:spPr/>
      <dgm:t>
        <a:bodyPr/>
        <a:lstStyle/>
        <a:p>
          <a:r>
            <a:rPr lang="en-AU" noProof="0" dirty="0"/>
            <a:t>Sector 1</a:t>
          </a:r>
        </a:p>
      </dgm:t>
    </dgm:pt>
    <dgm:pt modelId="{6A62E147-E3A0-4E39-9345-4C8E145548F7}" type="parTrans" cxnId="{941E268B-AF66-4F21-9A12-F86D391FF6C6}">
      <dgm:prSet/>
      <dgm:spPr/>
      <dgm:t>
        <a:bodyPr/>
        <a:lstStyle/>
        <a:p>
          <a:endParaRPr lang="en-AU" noProof="0" dirty="0"/>
        </a:p>
      </dgm:t>
    </dgm:pt>
    <dgm:pt modelId="{95CD8620-C09B-4686-8477-90EDD6CFF3EB}" type="sibTrans" cxnId="{941E268B-AF66-4F21-9A12-F86D391FF6C6}">
      <dgm:prSet/>
      <dgm:spPr>
        <a:solidFill>
          <a:schemeClr val="bg1"/>
        </a:solidFill>
      </dgm:spPr>
      <dgm:t>
        <a:bodyPr/>
        <a:lstStyle/>
        <a:p>
          <a:endParaRPr lang="en-AU" noProof="0" dirty="0"/>
        </a:p>
      </dgm:t>
    </dgm:pt>
    <dgm:pt modelId="{89F6EC7C-767A-4D92-9A75-29ABFBEAAC22}">
      <dgm:prSet phldrT="[Text]"/>
      <dgm:spPr/>
      <dgm:t>
        <a:bodyPr/>
        <a:lstStyle/>
        <a:p>
          <a:r>
            <a:rPr lang="en-AU" noProof="0" dirty="0"/>
            <a:t>Sector 2</a:t>
          </a:r>
        </a:p>
      </dgm:t>
    </dgm:pt>
    <dgm:pt modelId="{571610D1-D49C-4BF7-8ED5-66D5E9B77D92}" type="parTrans" cxnId="{64943968-B5FA-424F-BA7F-EA4BC9CBF359}">
      <dgm:prSet/>
      <dgm:spPr/>
      <dgm:t>
        <a:bodyPr/>
        <a:lstStyle/>
        <a:p>
          <a:endParaRPr lang="en-AU" noProof="0" dirty="0"/>
        </a:p>
      </dgm:t>
    </dgm:pt>
    <dgm:pt modelId="{5BA75DAB-EEC6-443F-9652-D04AEC62E692}" type="sibTrans" cxnId="{64943968-B5FA-424F-BA7F-EA4BC9CBF359}">
      <dgm:prSet/>
      <dgm:spPr>
        <a:solidFill>
          <a:schemeClr val="bg1"/>
        </a:solidFill>
      </dgm:spPr>
      <dgm:t>
        <a:bodyPr/>
        <a:lstStyle/>
        <a:p>
          <a:endParaRPr lang="en-AU" noProof="0" dirty="0"/>
        </a:p>
      </dgm:t>
    </dgm:pt>
    <dgm:pt modelId="{2F0C8310-D2B8-4C48-A27B-2787CBEB362C}">
      <dgm:prSet phldrT="[Text]"/>
      <dgm:spPr/>
      <dgm:t>
        <a:bodyPr/>
        <a:lstStyle/>
        <a:p>
          <a:r>
            <a:rPr lang="en-AU" noProof="0" dirty="0"/>
            <a:t>Sector 3</a:t>
          </a:r>
        </a:p>
      </dgm:t>
    </dgm:pt>
    <dgm:pt modelId="{80982133-7AD4-4FD1-B005-6C47711C26D9}" type="parTrans" cxnId="{F86A1BF0-CB88-4F51-B437-659F0F6BDE7B}">
      <dgm:prSet/>
      <dgm:spPr/>
      <dgm:t>
        <a:bodyPr/>
        <a:lstStyle/>
        <a:p>
          <a:endParaRPr lang="en-AU" noProof="0" dirty="0"/>
        </a:p>
      </dgm:t>
    </dgm:pt>
    <dgm:pt modelId="{873FD2C0-FD62-4DE7-B00C-E1D46C53F34B}" type="sibTrans" cxnId="{F86A1BF0-CB88-4F51-B437-659F0F6BDE7B}">
      <dgm:prSet/>
      <dgm:spPr>
        <a:solidFill>
          <a:schemeClr val="bg1"/>
        </a:solidFill>
      </dgm:spPr>
      <dgm:t>
        <a:bodyPr/>
        <a:lstStyle/>
        <a:p>
          <a:endParaRPr lang="en-AU" noProof="0" dirty="0"/>
        </a:p>
      </dgm:t>
    </dgm:pt>
    <dgm:pt modelId="{4032B56E-BA6D-4E99-A588-4BCD2B285342}">
      <dgm:prSet/>
      <dgm:spPr/>
      <dgm:t>
        <a:bodyPr/>
        <a:lstStyle/>
        <a:p>
          <a:r>
            <a:rPr lang="en-AU" noProof="0" dirty="0"/>
            <a:t>Sector 4</a:t>
          </a:r>
        </a:p>
      </dgm:t>
    </dgm:pt>
    <dgm:pt modelId="{6197D077-FB49-4C18-BFA4-1568D333AEB8}" type="parTrans" cxnId="{E36BDC69-52BA-4CCB-BC53-4077FE9FC531}">
      <dgm:prSet/>
      <dgm:spPr/>
      <dgm:t>
        <a:bodyPr/>
        <a:lstStyle/>
        <a:p>
          <a:endParaRPr lang="en-AU" noProof="0" dirty="0"/>
        </a:p>
      </dgm:t>
    </dgm:pt>
    <dgm:pt modelId="{CB9E3BC0-CD95-4A37-895F-63E7244A3AE4}" type="sibTrans" cxnId="{E36BDC69-52BA-4CCB-BC53-4077FE9FC531}">
      <dgm:prSet/>
      <dgm:spPr>
        <a:solidFill>
          <a:schemeClr val="bg1"/>
        </a:solidFill>
      </dgm:spPr>
      <dgm:t>
        <a:bodyPr/>
        <a:lstStyle/>
        <a:p>
          <a:endParaRPr lang="en-AU" noProof="0" dirty="0"/>
        </a:p>
      </dgm:t>
    </dgm:pt>
    <dgm:pt modelId="{7998EA0A-A088-4099-AA4F-1C459C1FAAD7}" type="pres">
      <dgm:prSet presAssocID="{07DF5DEA-7561-4B53-A0F3-0A8636651B55}" presName="Name0" presStyleCnt="0">
        <dgm:presLayoutVars>
          <dgm:dir/>
          <dgm:resizeHandles val="exact"/>
        </dgm:presLayoutVars>
      </dgm:prSet>
      <dgm:spPr/>
    </dgm:pt>
    <dgm:pt modelId="{DBE53D83-9D36-4525-A7D1-B6F4733F4EC1}" type="pres">
      <dgm:prSet presAssocID="{6818DBB7-633B-4649-97EF-FA18932BFD26}" presName="node" presStyleLbl="node1" presStyleIdx="0" presStyleCnt="4">
        <dgm:presLayoutVars>
          <dgm:bulletEnabled val="1"/>
        </dgm:presLayoutVars>
      </dgm:prSet>
      <dgm:spPr/>
    </dgm:pt>
    <dgm:pt modelId="{45965F61-F746-4D18-90E4-5BA85B18960B}" type="pres">
      <dgm:prSet presAssocID="{95CD8620-C09B-4686-8477-90EDD6CFF3EB}" presName="sibTrans" presStyleLbl="sibTrans2D1" presStyleIdx="0" presStyleCnt="3"/>
      <dgm:spPr/>
    </dgm:pt>
    <dgm:pt modelId="{AA2AACF0-1624-49AE-ACFD-F76112393768}" type="pres">
      <dgm:prSet presAssocID="{95CD8620-C09B-4686-8477-90EDD6CFF3EB}" presName="connectorText" presStyleLbl="sibTrans2D1" presStyleIdx="0" presStyleCnt="3"/>
      <dgm:spPr/>
    </dgm:pt>
    <dgm:pt modelId="{2A0ABB5C-4EBC-482D-912C-1424BBAC606A}" type="pres">
      <dgm:prSet presAssocID="{89F6EC7C-767A-4D92-9A75-29ABFBEAAC22}" presName="node" presStyleLbl="node1" presStyleIdx="1" presStyleCnt="4">
        <dgm:presLayoutVars>
          <dgm:bulletEnabled val="1"/>
        </dgm:presLayoutVars>
      </dgm:prSet>
      <dgm:spPr/>
    </dgm:pt>
    <dgm:pt modelId="{92D93EFF-3FB9-4D7D-AE0A-793482881555}" type="pres">
      <dgm:prSet presAssocID="{5BA75DAB-EEC6-443F-9652-D04AEC62E692}" presName="sibTrans" presStyleLbl="sibTrans2D1" presStyleIdx="1" presStyleCnt="3"/>
      <dgm:spPr/>
    </dgm:pt>
    <dgm:pt modelId="{C1DC6E31-871D-445C-A44E-2A42B80BB46C}" type="pres">
      <dgm:prSet presAssocID="{5BA75DAB-EEC6-443F-9652-D04AEC62E692}" presName="connectorText" presStyleLbl="sibTrans2D1" presStyleIdx="1" presStyleCnt="3"/>
      <dgm:spPr/>
    </dgm:pt>
    <dgm:pt modelId="{F20C81F0-15D3-482C-90FF-C37AFE243BA2}" type="pres">
      <dgm:prSet presAssocID="{2F0C8310-D2B8-4C48-A27B-2787CBEB362C}" presName="node" presStyleLbl="node1" presStyleIdx="2" presStyleCnt="4">
        <dgm:presLayoutVars>
          <dgm:bulletEnabled val="1"/>
        </dgm:presLayoutVars>
      </dgm:prSet>
      <dgm:spPr/>
    </dgm:pt>
    <dgm:pt modelId="{CB483D57-611A-46FA-9E82-56C6391847F0}" type="pres">
      <dgm:prSet presAssocID="{873FD2C0-FD62-4DE7-B00C-E1D46C53F34B}" presName="sibTrans" presStyleLbl="sibTrans2D1" presStyleIdx="2" presStyleCnt="3"/>
      <dgm:spPr/>
    </dgm:pt>
    <dgm:pt modelId="{E07925C2-284B-4970-8739-6EB7660CDC28}" type="pres">
      <dgm:prSet presAssocID="{873FD2C0-FD62-4DE7-B00C-E1D46C53F34B}" presName="connectorText" presStyleLbl="sibTrans2D1" presStyleIdx="2" presStyleCnt="3"/>
      <dgm:spPr/>
    </dgm:pt>
    <dgm:pt modelId="{C309AF7E-D411-48A0-A2D2-245B25BDF6C7}" type="pres">
      <dgm:prSet presAssocID="{4032B56E-BA6D-4E99-A588-4BCD2B285342}" presName="node" presStyleLbl="node1" presStyleIdx="3" presStyleCnt="4">
        <dgm:presLayoutVars>
          <dgm:bulletEnabled val="1"/>
        </dgm:presLayoutVars>
      </dgm:prSet>
      <dgm:spPr/>
    </dgm:pt>
  </dgm:ptLst>
  <dgm:cxnLst>
    <dgm:cxn modelId="{35D4FB28-C5F2-428B-9073-F32183706BB6}" type="presOf" srcId="{4032B56E-BA6D-4E99-A588-4BCD2B285342}" destId="{C309AF7E-D411-48A0-A2D2-245B25BDF6C7}" srcOrd="0" destOrd="0" presId="urn:microsoft.com/office/officeart/2005/8/layout/process1"/>
    <dgm:cxn modelId="{33F0792A-723B-48A2-BEF3-74E2B9317B63}" type="presOf" srcId="{6818DBB7-633B-4649-97EF-FA18932BFD26}" destId="{DBE53D83-9D36-4525-A7D1-B6F4733F4EC1}" srcOrd="0" destOrd="0" presId="urn:microsoft.com/office/officeart/2005/8/layout/process1"/>
    <dgm:cxn modelId="{894A433E-B31D-4DB7-912B-9F90B1E059A4}" type="presOf" srcId="{95CD8620-C09B-4686-8477-90EDD6CFF3EB}" destId="{AA2AACF0-1624-49AE-ACFD-F76112393768}" srcOrd="1" destOrd="0" presId="urn:microsoft.com/office/officeart/2005/8/layout/process1"/>
    <dgm:cxn modelId="{0DCFC742-B755-454D-AD76-91117595AB6E}" type="presOf" srcId="{5BA75DAB-EEC6-443F-9652-D04AEC62E692}" destId="{C1DC6E31-871D-445C-A44E-2A42B80BB46C}" srcOrd="1" destOrd="0" presId="urn:microsoft.com/office/officeart/2005/8/layout/process1"/>
    <dgm:cxn modelId="{8657B447-BDC4-4D91-A48A-8A4F1DF7D527}" type="presOf" srcId="{873FD2C0-FD62-4DE7-B00C-E1D46C53F34B}" destId="{CB483D57-611A-46FA-9E82-56C6391847F0}" srcOrd="0" destOrd="0" presId="urn:microsoft.com/office/officeart/2005/8/layout/process1"/>
    <dgm:cxn modelId="{64943968-B5FA-424F-BA7F-EA4BC9CBF359}" srcId="{07DF5DEA-7561-4B53-A0F3-0A8636651B55}" destId="{89F6EC7C-767A-4D92-9A75-29ABFBEAAC22}" srcOrd="1" destOrd="0" parTransId="{571610D1-D49C-4BF7-8ED5-66D5E9B77D92}" sibTransId="{5BA75DAB-EEC6-443F-9652-D04AEC62E692}"/>
    <dgm:cxn modelId="{E36BDC69-52BA-4CCB-BC53-4077FE9FC531}" srcId="{07DF5DEA-7561-4B53-A0F3-0A8636651B55}" destId="{4032B56E-BA6D-4E99-A588-4BCD2B285342}" srcOrd="3" destOrd="0" parTransId="{6197D077-FB49-4C18-BFA4-1568D333AEB8}" sibTransId="{CB9E3BC0-CD95-4A37-895F-63E7244A3AE4}"/>
    <dgm:cxn modelId="{5C1DE54B-8818-4F88-9F09-5F38FF6508FC}" type="presOf" srcId="{07DF5DEA-7561-4B53-A0F3-0A8636651B55}" destId="{7998EA0A-A088-4099-AA4F-1C459C1FAAD7}" srcOrd="0" destOrd="0" presId="urn:microsoft.com/office/officeart/2005/8/layout/process1"/>
    <dgm:cxn modelId="{FEBFF077-014D-4D04-958B-1AED3BFC4C5F}" type="presOf" srcId="{2F0C8310-D2B8-4C48-A27B-2787CBEB362C}" destId="{F20C81F0-15D3-482C-90FF-C37AFE243BA2}" srcOrd="0" destOrd="0" presId="urn:microsoft.com/office/officeart/2005/8/layout/process1"/>
    <dgm:cxn modelId="{863B218B-4E30-4367-BB47-08BD9F860EDA}" type="presOf" srcId="{89F6EC7C-767A-4D92-9A75-29ABFBEAAC22}" destId="{2A0ABB5C-4EBC-482D-912C-1424BBAC606A}" srcOrd="0" destOrd="0" presId="urn:microsoft.com/office/officeart/2005/8/layout/process1"/>
    <dgm:cxn modelId="{941E268B-AF66-4F21-9A12-F86D391FF6C6}" srcId="{07DF5DEA-7561-4B53-A0F3-0A8636651B55}" destId="{6818DBB7-633B-4649-97EF-FA18932BFD26}" srcOrd="0" destOrd="0" parTransId="{6A62E147-E3A0-4E39-9345-4C8E145548F7}" sibTransId="{95CD8620-C09B-4686-8477-90EDD6CFF3EB}"/>
    <dgm:cxn modelId="{F5B42AB2-522A-480A-ADC9-85349EE08982}" type="presOf" srcId="{873FD2C0-FD62-4DE7-B00C-E1D46C53F34B}" destId="{E07925C2-284B-4970-8739-6EB7660CDC28}" srcOrd="1" destOrd="0" presId="urn:microsoft.com/office/officeart/2005/8/layout/process1"/>
    <dgm:cxn modelId="{BE2DA0DB-EBF5-4C6C-8AE7-BE5C1F242835}" type="presOf" srcId="{95CD8620-C09B-4686-8477-90EDD6CFF3EB}" destId="{45965F61-F746-4D18-90E4-5BA85B18960B}" srcOrd="0" destOrd="0" presId="urn:microsoft.com/office/officeart/2005/8/layout/process1"/>
    <dgm:cxn modelId="{212786DC-CB44-4AC2-A53A-F561C48ED3BD}" type="presOf" srcId="{5BA75DAB-EEC6-443F-9652-D04AEC62E692}" destId="{92D93EFF-3FB9-4D7D-AE0A-793482881555}" srcOrd="0" destOrd="0" presId="urn:microsoft.com/office/officeart/2005/8/layout/process1"/>
    <dgm:cxn modelId="{F86A1BF0-CB88-4F51-B437-659F0F6BDE7B}" srcId="{07DF5DEA-7561-4B53-A0F3-0A8636651B55}" destId="{2F0C8310-D2B8-4C48-A27B-2787CBEB362C}" srcOrd="2" destOrd="0" parTransId="{80982133-7AD4-4FD1-B005-6C47711C26D9}" sibTransId="{873FD2C0-FD62-4DE7-B00C-E1D46C53F34B}"/>
    <dgm:cxn modelId="{335E38AE-44CF-48CD-B0D4-8A6B35F363F6}" type="presParOf" srcId="{7998EA0A-A088-4099-AA4F-1C459C1FAAD7}" destId="{DBE53D83-9D36-4525-A7D1-B6F4733F4EC1}" srcOrd="0" destOrd="0" presId="urn:microsoft.com/office/officeart/2005/8/layout/process1"/>
    <dgm:cxn modelId="{0F005618-8EC1-44BF-B113-0AB208FBF792}" type="presParOf" srcId="{7998EA0A-A088-4099-AA4F-1C459C1FAAD7}" destId="{45965F61-F746-4D18-90E4-5BA85B18960B}" srcOrd="1" destOrd="0" presId="urn:microsoft.com/office/officeart/2005/8/layout/process1"/>
    <dgm:cxn modelId="{CA898489-56E8-4CF0-AF90-C24594317A10}" type="presParOf" srcId="{45965F61-F746-4D18-90E4-5BA85B18960B}" destId="{AA2AACF0-1624-49AE-ACFD-F76112393768}" srcOrd="0" destOrd="0" presId="urn:microsoft.com/office/officeart/2005/8/layout/process1"/>
    <dgm:cxn modelId="{7B26D5B2-925F-4152-9296-A96E7547EDA1}" type="presParOf" srcId="{7998EA0A-A088-4099-AA4F-1C459C1FAAD7}" destId="{2A0ABB5C-4EBC-482D-912C-1424BBAC606A}" srcOrd="2" destOrd="0" presId="urn:microsoft.com/office/officeart/2005/8/layout/process1"/>
    <dgm:cxn modelId="{A49F29C6-9E7D-4A03-987A-997A04EE7C05}" type="presParOf" srcId="{7998EA0A-A088-4099-AA4F-1C459C1FAAD7}" destId="{92D93EFF-3FB9-4D7D-AE0A-793482881555}" srcOrd="3" destOrd="0" presId="urn:microsoft.com/office/officeart/2005/8/layout/process1"/>
    <dgm:cxn modelId="{1EC075B6-502A-495A-9DEE-56C6E13AF0E7}" type="presParOf" srcId="{92D93EFF-3FB9-4D7D-AE0A-793482881555}" destId="{C1DC6E31-871D-445C-A44E-2A42B80BB46C}" srcOrd="0" destOrd="0" presId="urn:microsoft.com/office/officeart/2005/8/layout/process1"/>
    <dgm:cxn modelId="{6CA1C4EB-E7F6-49C3-AF20-DC9145C9D2FC}" type="presParOf" srcId="{7998EA0A-A088-4099-AA4F-1C459C1FAAD7}" destId="{F20C81F0-15D3-482C-90FF-C37AFE243BA2}" srcOrd="4" destOrd="0" presId="urn:microsoft.com/office/officeart/2005/8/layout/process1"/>
    <dgm:cxn modelId="{8357C9C4-108C-4F9F-BC12-2784B7B42099}" type="presParOf" srcId="{7998EA0A-A088-4099-AA4F-1C459C1FAAD7}" destId="{CB483D57-611A-46FA-9E82-56C6391847F0}" srcOrd="5" destOrd="0" presId="urn:microsoft.com/office/officeart/2005/8/layout/process1"/>
    <dgm:cxn modelId="{DC7B94F8-DC1A-4BF8-B346-C26DEFD56F46}" type="presParOf" srcId="{CB483D57-611A-46FA-9E82-56C6391847F0}" destId="{E07925C2-284B-4970-8739-6EB7660CDC28}" srcOrd="0" destOrd="0" presId="urn:microsoft.com/office/officeart/2005/8/layout/process1"/>
    <dgm:cxn modelId="{969ED6A8-B19C-42B9-BBE2-6AC6434A6DA7}" type="presParOf" srcId="{7998EA0A-A088-4099-AA4F-1C459C1FAAD7}" destId="{C309AF7E-D411-48A0-A2D2-245B25BDF6C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DF5DEA-7561-4B53-A0F3-0A8636651B55}" type="doc">
      <dgm:prSet loTypeId="urn:microsoft.com/office/officeart/2005/8/layout/process1" loCatId="process" qsTypeId="urn:microsoft.com/office/officeart/2005/8/quickstyle/simple1" qsCatId="simple" csTypeId="urn:microsoft.com/office/officeart/2005/8/colors/accent1_2" csCatId="accent1" phldr="1"/>
      <dgm:spPr/>
    </dgm:pt>
    <dgm:pt modelId="{6818DBB7-633B-4649-97EF-FA18932BFD26}">
      <dgm:prSet phldrT="[Text]"/>
      <dgm:spPr/>
      <dgm:t>
        <a:bodyPr/>
        <a:lstStyle/>
        <a:p>
          <a:r>
            <a:rPr lang="en-AU" noProof="0" dirty="0"/>
            <a:t>Sector 5</a:t>
          </a:r>
        </a:p>
      </dgm:t>
    </dgm:pt>
    <dgm:pt modelId="{6A62E147-E3A0-4E39-9345-4C8E145548F7}" type="parTrans" cxnId="{941E268B-AF66-4F21-9A12-F86D391FF6C6}">
      <dgm:prSet/>
      <dgm:spPr/>
      <dgm:t>
        <a:bodyPr/>
        <a:lstStyle/>
        <a:p>
          <a:endParaRPr lang="en-AU" noProof="0" dirty="0"/>
        </a:p>
      </dgm:t>
    </dgm:pt>
    <dgm:pt modelId="{95CD8620-C09B-4686-8477-90EDD6CFF3EB}" type="sibTrans" cxnId="{941E268B-AF66-4F21-9A12-F86D391FF6C6}">
      <dgm:prSet/>
      <dgm:spPr>
        <a:solidFill>
          <a:schemeClr val="bg1"/>
        </a:solidFill>
      </dgm:spPr>
      <dgm:t>
        <a:bodyPr/>
        <a:lstStyle/>
        <a:p>
          <a:endParaRPr lang="en-AU" noProof="0" dirty="0"/>
        </a:p>
      </dgm:t>
    </dgm:pt>
    <dgm:pt modelId="{89F6EC7C-767A-4D92-9A75-29ABFBEAAC22}">
      <dgm:prSet phldrT="[Text]"/>
      <dgm:spPr/>
      <dgm:t>
        <a:bodyPr/>
        <a:lstStyle/>
        <a:p>
          <a:r>
            <a:rPr lang="en-AU" noProof="0" dirty="0"/>
            <a:t>Sector 6</a:t>
          </a:r>
        </a:p>
      </dgm:t>
    </dgm:pt>
    <dgm:pt modelId="{571610D1-D49C-4BF7-8ED5-66D5E9B77D92}" type="parTrans" cxnId="{64943968-B5FA-424F-BA7F-EA4BC9CBF359}">
      <dgm:prSet/>
      <dgm:spPr/>
      <dgm:t>
        <a:bodyPr/>
        <a:lstStyle/>
        <a:p>
          <a:endParaRPr lang="en-AU" noProof="0" dirty="0"/>
        </a:p>
      </dgm:t>
    </dgm:pt>
    <dgm:pt modelId="{5BA75DAB-EEC6-443F-9652-D04AEC62E692}" type="sibTrans" cxnId="{64943968-B5FA-424F-BA7F-EA4BC9CBF359}">
      <dgm:prSet/>
      <dgm:spPr>
        <a:solidFill>
          <a:schemeClr val="bg1"/>
        </a:solidFill>
      </dgm:spPr>
      <dgm:t>
        <a:bodyPr/>
        <a:lstStyle/>
        <a:p>
          <a:endParaRPr lang="en-AU" noProof="0" dirty="0"/>
        </a:p>
      </dgm:t>
    </dgm:pt>
    <dgm:pt modelId="{2F0C8310-D2B8-4C48-A27B-2787CBEB362C}">
      <dgm:prSet phldrT="[Text]"/>
      <dgm:spPr/>
      <dgm:t>
        <a:bodyPr/>
        <a:lstStyle/>
        <a:p>
          <a:r>
            <a:rPr lang="en-AU" noProof="0" dirty="0"/>
            <a:t>Sector 7</a:t>
          </a:r>
        </a:p>
      </dgm:t>
    </dgm:pt>
    <dgm:pt modelId="{80982133-7AD4-4FD1-B005-6C47711C26D9}" type="parTrans" cxnId="{F86A1BF0-CB88-4F51-B437-659F0F6BDE7B}">
      <dgm:prSet/>
      <dgm:spPr/>
      <dgm:t>
        <a:bodyPr/>
        <a:lstStyle/>
        <a:p>
          <a:endParaRPr lang="en-AU" noProof="0" dirty="0"/>
        </a:p>
      </dgm:t>
    </dgm:pt>
    <dgm:pt modelId="{873FD2C0-FD62-4DE7-B00C-E1D46C53F34B}" type="sibTrans" cxnId="{F86A1BF0-CB88-4F51-B437-659F0F6BDE7B}">
      <dgm:prSet/>
      <dgm:spPr>
        <a:solidFill>
          <a:schemeClr val="bg1"/>
        </a:solidFill>
      </dgm:spPr>
      <dgm:t>
        <a:bodyPr/>
        <a:lstStyle/>
        <a:p>
          <a:endParaRPr lang="en-AU" noProof="0" dirty="0"/>
        </a:p>
      </dgm:t>
    </dgm:pt>
    <dgm:pt modelId="{4032B56E-BA6D-4E99-A588-4BCD2B285342}">
      <dgm:prSet/>
      <dgm:spPr/>
      <dgm:t>
        <a:bodyPr/>
        <a:lstStyle/>
        <a:p>
          <a:r>
            <a:rPr lang="en-AU" noProof="0" dirty="0"/>
            <a:t>Sector 8</a:t>
          </a:r>
        </a:p>
      </dgm:t>
    </dgm:pt>
    <dgm:pt modelId="{6197D077-FB49-4C18-BFA4-1568D333AEB8}" type="parTrans" cxnId="{E36BDC69-52BA-4CCB-BC53-4077FE9FC531}">
      <dgm:prSet/>
      <dgm:spPr/>
      <dgm:t>
        <a:bodyPr/>
        <a:lstStyle/>
        <a:p>
          <a:endParaRPr lang="en-AU" noProof="0" dirty="0"/>
        </a:p>
      </dgm:t>
    </dgm:pt>
    <dgm:pt modelId="{CB9E3BC0-CD95-4A37-895F-63E7244A3AE4}" type="sibTrans" cxnId="{E36BDC69-52BA-4CCB-BC53-4077FE9FC531}">
      <dgm:prSet/>
      <dgm:spPr>
        <a:solidFill>
          <a:schemeClr val="bg1"/>
        </a:solidFill>
      </dgm:spPr>
      <dgm:t>
        <a:bodyPr/>
        <a:lstStyle/>
        <a:p>
          <a:endParaRPr lang="en-AU" noProof="0" dirty="0"/>
        </a:p>
      </dgm:t>
    </dgm:pt>
    <dgm:pt modelId="{7998EA0A-A088-4099-AA4F-1C459C1FAAD7}" type="pres">
      <dgm:prSet presAssocID="{07DF5DEA-7561-4B53-A0F3-0A8636651B55}" presName="Name0" presStyleCnt="0">
        <dgm:presLayoutVars>
          <dgm:dir/>
          <dgm:resizeHandles val="exact"/>
        </dgm:presLayoutVars>
      </dgm:prSet>
      <dgm:spPr/>
    </dgm:pt>
    <dgm:pt modelId="{DBE53D83-9D36-4525-A7D1-B6F4733F4EC1}" type="pres">
      <dgm:prSet presAssocID="{6818DBB7-633B-4649-97EF-FA18932BFD26}" presName="node" presStyleLbl="node1" presStyleIdx="0" presStyleCnt="4">
        <dgm:presLayoutVars>
          <dgm:bulletEnabled val="1"/>
        </dgm:presLayoutVars>
      </dgm:prSet>
      <dgm:spPr/>
    </dgm:pt>
    <dgm:pt modelId="{45965F61-F746-4D18-90E4-5BA85B18960B}" type="pres">
      <dgm:prSet presAssocID="{95CD8620-C09B-4686-8477-90EDD6CFF3EB}" presName="sibTrans" presStyleLbl="sibTrans2D1" presStyleIdx="0" presStyleCnt="3"/>
      <dgm:spPr/>
    </dgm:pt>
    <dgm:pt modelId="{AA2AACF0-1624-49AE-ACFD-F76112393768}" type="pres">
      <dgm:prSet presAssocID="{95CD8620-C09B-4686-8477-90EDD6CFF3EB}" presName="connectorText" presStyleLbl="sibTrans2D1" presStyleIdx="0" presStyleCnt="3"/>
      <dgm:spPr/>
    </dgm:pt>
    <dgm:pt modelId="{2A0ABB5C-4EBC-482D-912C-1424BBAC606A}" type="pres">
      <dgm:prSet presAssocID="{89F6EC7C-767A-4D92-9A75-29ABFBEAAC22}" presName="node" presStyleLbl="node1" presStyleIdx="1" presStyleCnt="4">
        <dgm:presLayoutVars>
          <dgm:bulletEnabled val="1"/>
        </dgm:presLayoutVars>
      </dgm:prSet>
      <dgm:spPr/>
    </dgm:pt>
    <dgm:pt modelId="{92D93EFF-3FB9-4D7D-AE0A-793482881555}" type="pres">
      <dgm:prSet presAssocID="{5BA75DAB-EEC6-443F-9652-D04AEC62E692}" presName="sibTrans" presStyleLbl="sibTrans2D1" presStyleIdx="1" presStyleCnt="3"/>
      <dgm:spPr/>
    </dgm:pt>
    <dgm:pt modelId="{C1DC6E31-871D-445C-A44E-2A42B80BB46C}" type="pres">
      <dgm:prSet presAssocID="{5BA75DAB-EEC6-443F-9652-D04AEC62E692}" presName="connectorText" presStyleLbl="sibTrans2D1" presStyleIdx="1" presStyleCnt="3"/>
      <dgm:spPr/>
    </dgm:pt>
    <dgm:pt modelId="{F20C81F0-15D3-482C-90FF-C37AFE243BA2}" type="pres">
      <dgm:prSet presAssocID="{2F0C8310-D2B8-4C48-A27B-2787CBEB362C}" presName="node" presStyleLbl="node1" presStyleIdx="2" presStyleCnt="4">
        <dgm:presLayoutVars>
          <dgm:bulletEnabled val="1"/>
        </dgm:presLayoutVars>
      </dgm:prSet>
      <dgm:spPr/>
    </dgm:pt>
    <dgm:pt modelId="{CB483D57-611A-46FA-9E82-56C6391847F0}" type="pres">
      <dgm:prSet presAssocID="{873FD2C0-FD62-4DE7-B00C-E1D46C53F34B}" presName="sibTrans" presStyleLbl="sibTrans2D1" presStyleIdx="2" presStyleCnt="3"/>
      <dgm:spPr/>
    </dgm:pt>
    <dgm:pt modelId="{E07925C2-284B-4970-8739-6EB7660CDC28}" type="pres">
      <dgm:prSet presAssocID="{873FD2C0-FD62-4DE7-B00C-E1D46C53F34B}" presName="connectorText" presStyleLbl="sibTrans2D1" presStyleIdx="2" presStyleCnt="3"/>
      <dgm:spPr/>
    </dgm:pt>
    <dgm:pt modelId="{C309AF7E-D411-48A0-A2D2-245B25BDF6C7}" type="pres">
      <dgm:prSet presAssocID="{4032B56E-BA6D-4E99-A588-4BCD2B285342}" presName="node" presStyleLbl="node1" presStyleIdx="3" presStyleCnt="4">
        <dgm:presLayoutVars>
          <dgm:bulletEnabled val="1"/>
        </dgm:presLayoutVars>
      </dgm:prSet>
      <dgm:spPr/>
    </dgm:pt>
  </dgm:ptLst>
  <dgm:cxnLst>
    <dgm:cxn modelId="{35D4FB28-C5F2-428B-9073-F32183706BB6}" type="presOf" srcId="{4032B56E-BA6D-4E99-A588-4BCD2B285342}" destId="{C309AF7E-D411-48A0-A2D2-245B25BDF6C7}" srcOrd="0" destOrd="0" presId="urn:microsoft.com/office/officeart/2005/8/layout/process1"/>
    <dgm:cxn modelId="{33F0792A-723B-48A2-BEF3-74E2B9317B63}" type="presOf" srcId="{6818DBB7-633B-4649-97EF-FA18932BFD26}" destId="{DBE53D83-9D36-4525-A7D1-B6F4733F4EC1}" srcOrd="0" destOrd="0" presId="urn:microsoft.com/office/officeart/2005/8/layout/process1"/>
    <dgm:cxn modelId="{894A433E-B31D-4DB7-912B-9F90B1E059A4}" type="presOf" srcId="{95CD8620-C09B-4686-8477-90EDD6CFF3EB}" destId="{AA2AACF0-1624-49AE-ACFD-F76112393768}" srcOrd="1" destOrd="0" presId="urn:microsoft.com/office/officeart/2005/8/layout/process1"/>
    <dgm:cxn modelId="{0DCFC742-B755-454D-AD76-91117595AB6E}" type="presOf" srcId="{5BA75DAB-EEC6-443F-9652-D04AEC62E692}" destId="{C1DC6E31-871D-445C-A44E-2A42B80BB46C}" srcOrd="1" destOrd="0" presId="urn:microsoft.com/office/officeart/2005/8/layout/process1"/>
    <dgm:cxn modelId="{8657B447-BDC4-4D91-A48A-8A4F1DF7D527}" type="presOf" srcId="{873FD2C0-FD62-4DE7-B00C-E1D46C53F34B}" destId="{CB483D57-611A-46FA-9E82-56C6391847F0}" srcOrd="0" destOrd="0" presId="urn:microsoft.com/office/officeart/2005/8/layout/process1"/>
    <dgm:cxn modelId="{64943968-B5FA-424F-BA7F-EA4BC9CBF359}" srcId="{07DF5DEA-7561-4B53-A0F3-0A8636651B55}" destId="{89F6EC7C-767A-4D92-9A75-29ABFBEAAC22}" srcOrd="1" destOrd="0" parTransId="{571610D1-D49C-4BF7-8ED5-66D5E9B77D92}" sibTransId="{5BA75DAB-EEC6-443F-9652-D04AEC62E692}"/>
    <dgm:cxn modelId="{E36BDC69-52BA-4CCB-BC53-4077FE9FC531}" srcId="{07DF5DEA-7561-4B53-A0F3-0A8636651B55}" destId="{4032B56E-BA6D-4E99-A588-4BCD2B285342}" srcOrd="3" destOrd="0" parTransId="{6197D077-FB49-4C18-BFA4-1568D333AEB8}" sibTransId="{CB9E3BC0-CD95-4A37-895F-63E7244A3AE4}"/>
    <dgm:cxn modelId="{5C1DE54B-8818-4F88-9F09-5F38FF6508FC}" type="presOf" srcId="{07DF5DEA-7561-4B53-A0F3-0A8636651B55}" destId="{7998EA0A-A088-4099-AA4F-1C459C1FAAD7}" srcOrd="0" destOrd="0" presId="urn:microsoft.com/office/officeart/2005/8/layout/process1"/>
    <dgm:cxn modelId="{FEBFF077-014D-4D04-958B-1AED3BFC4C5F}" type="presOf" srcId="{2F0C8310-D2B8-4C48-A27B-2787CBEB362C}" destId="{F20C81F0-15D3-482C-90FF-C37AFE243BA2}" srcOrd="0" destOrd="0" presId="urn:microsoft.com/office/officeart/2005/8/layout/process1"/>
    <dgm:cxn modelId="{863B218B-4E30-4367-BB47-08BD9F860EDA}" type="presOf" srcId="{89F6EC7C-767A-4D92-9A75-29ABFBEAAC22}" destId="{2A0ABB5C-4EBC-482D-912C-1424BBAC606A}" srcOrd="0" destOrd="0" presId="urn:microsoft.com/office/officeart/2005/8/layout/process1"/>
    <dgm:cxn modelId="{941E268B-AF66-4F21-9A12-F86D391FF6C6}" srcId="{07DF5DEA-7561-4B53-A0F3-0A8636651B55}" destId="{6818DBB7-633B-4649-97EF-FA18932BFD26}" srcOrd="0" destOrd="0" parTransId="{6A62E147-E3A0-4E39-9345-4C8E145548F7}" sibTransId="{95CD8620-C09B-4686-8477-90EDD6CFF3EB}"/>
    <dgm:cxn modelId="{F5B42AB2-522A-480A-ADC9-85349EE08982}" type="presOf" srcId="{873FD2C0-FD62-4DE7-B00C-E1D46C53F34B}" destId="{E07925C2-284B-4970-8739-6EB7660CDC28}" srcOrd="1" destOrd="0" presId="urn:microsoft.com/office/officeart/2005/8/layout/process1"/>
    <dgm:cxn modelId="{BE2DA0DB-EBF5-4C6C-8AE7-BE5C1F242835}" type="presOf" srcId="{95CD8620-C09B-4686-8477-90EDD6CFF3EB}" destId="{45965F61-F746-4D18-90E4-5BA85B18960B}" srcOrd="0" destOrd="0" presId="urn:microsoft.com/office/officeart/2005/8/layout/process1"/>
    <dgm:cxn modelId="{212786DC-CB44-4AC2-A53A-F561C48ED3BD}" type="presOf" srcId="{5BA75DAB-EEC6-443F-9652-D04AEC62E692}" destId="{92D93EFF-3FB9-4D7D-AE0A-793482881555}" srcOrd="0" destOrd="0" presId="urn:microsoft.com/office/officeart/2005/8/layout/process1"/>
    <dgm:cxn modelId="{F86A1BF0-CB88-4F51-B437-659F0F6BDE7B}" srcId="{07DF5DEA-7561-4B53-A0F3-0A8636651B55}" destId="{2F0C8310-D2B8-4C48-A27B-2787CBEB362C}" srcOrd="2" destOrd="0" parTransId="{80982133-7AD4-4FD1-B005-6C47711C26D9}" sibTransId="{873FD2C0-FD62-4DE7-B00C-E1D46C53F34B}"/>
    <dgm:cxn modelId="{335E38AE-44CF-48CD-B0D4-8A6B35F363F6}" type="presParOf" srcId="{7998EA0A-A088-4099-AA4F-1C459C1FAAD7}" destId="{DBE53D83-9D36-4525-A7D1-B6F4733F4EC1}" srcOrd="0" destOrd="0" presId="urn:microsoft.com/office/officeart/2005/8/layout/process1"/>
    <dgm:cxn modelId="{0F005618-8EC1-44BF-B113-0AB208FBF792}" type="presParOf" srcId="{7998EA0A-A088-4099-AA4F-1C459C1FAAD7}" destId="{45965F61-F746-4D18-90E4-5BA85B18960B}" srcOrd="1" destOrd="0" presId="urn:microsoft.com/office/officeart/2005/8/layout/process1"/>
    <dgm:cxn modelId="{CA898489-56E8-4CF0-AF90-C24594317A10}" type="presParOf" srcId="{45965F61-F746-4D18-90E4-5BA85B18960B}" destId="{AA2AACF0-1624-49AE-ACFD-F76112393768}" srcOrd="0" destOrd="0" presId="urn:microsoft.com/office/officeart/2005/8/layout/process1"/>
    <dgm:cxn modelId="{7B26D5B2-925F-4152-9296-A96E7547EDA1}" type="presParOf" srcId="{7998EA0A-A088-4099-AA4F-1C459C1FAAD7}" destId="{2A0ABB5C-4EBC-482D-912C-1424BBAC606A}" srcOrd="2" destOrd="0" presId="urn:microsoft.com/office/officeart/2005/8/layout/process1"/>
    <dgm:cxn modelId="{A49F29C6-9E7D-4A03-987A-997A04EE7C05}" type="presParOf" srcId="{7998EA0A-A088-4099-AA4F-1C459C1FAAD7}" destId="{92D93EFF-3FB9-4D7D-AE0A-793482881555}" srcOrd="3" destOrd="0" presId="urn:microsoft.com/office/officeart/2005/8/layout/process1"/>
    <dgm:cxn modelId="{1EC075B6-502A-495A-9DEE-56C6E13AF0E7}" type="presParOf" srcId="{92D93EFF-3FB9-4D7D-AE0A-793482881555}" destId="{C1DC6E31-871D-445C-A44E-2A42B80BB46C}" srcOrd="0" destOrd="0" presId="urn:microsoft.com/office/officeart/2005/8/layout/process1"/>
    <dgm:cxn modelId="{6CA1C4EB-E7F6-49C3-AF20-DC9145C9D2FC}" type="presParOf" srcId="{7998EA0A-A088-4099-AA4F-1C459C1FAAD7}" destId="{F20C81F0-15D3-482C-90FF-C37AFE243BA2}" srcOrd="4" destOrd="0" presId="urn:microsoft.com/office/officeart/2005/8/layout/process1"/>
    <dgm:cxn modelId="{8357C9C4-108C-4F9F-BC12-2784B7B42099}" type="presParOf" srcId="{7998EA0A-A088-4099-AA4F-1C459C1FAAD7}" destId="{CB483D57-611A-46FA-9E82-56C6391847F0}" srcOrd="5" destOrd="0" presId="urn:microsoft.com/office/officeart/2005/8/layout/process1"/>
    <dgm:cxn modelId="{DC7B94F8-DC1A-4BF8-B346-C26DEFD56F46}" type="presParOf" srcId="{CB483D57-611A-46FA-9E82-56C6391847F0}" destId="{E07925C2-284B-4970-8739-6EB7660CDC28}" srcOrd="0" destOrd="0" presId="urn:microsoft.com/office/officeart/2005/8/layout/process1"/>
    <dgm:cxn modelId="{969ED6A8-B19C-42B9-BBE2-6AC6434A6DA7}" type="presParOf" srcId="{7998EA0A-A088-4099-AA4F-1C459C1FAAD7}" destId="{C309AF7E-D411-48A0-A2D2-245B25BDF6C7}"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245E87-470E-45FB-A1CC-E74A36C2A079}" type="doc">
      <dgm:prSet loTypeId="urn:microsoft.com/office/officeart/2005/8/layout/process1" loCatId="process" qsTypeId="urn:microsoft.com/office/officeart/2005/8/quickstyle/simple1" qsCatId="simple" csTypeId="urn:microsoft.com/office/officeart/2005/8/colors/accent3_3" csCatId="accent3" phldr="1"/>
      <dgm:spPr/>
    </dgm:pt>
    <dgm:pt modelId="{31F492E0-5CE9-47CB-A517-D24B8E9D1C12}">
      <dgm:prSet phldrT="[Text]"/>
      <dgm:spPr/>
      <dgm:t>
        <a:bodyPr/>
        <a:lstStyle/>
        <a:p>
          <a:r>
            <a:rPr lang="fr-FR" dirty="0">
              <a:solidFill>
                <a:sysClr val="window" lastClr="FFFFFF"/>
              </a:solidFill>
              <a:latin typeface="Calibri" panose="020F0502020204030204"/>
              <a:ea typeface="+mn-ea"/>
              <a:cs typeface="+mn-cs"/>
            </a:rPr>
            <a:t>Effectuer une analyse de la situation nutritionnelle</a:t>
          </a:r>
          <a:endParaRPr lang="fr-FR" dirty="0"/>
        </a:p>
      </dgm:t>
    </dgm:pt>
    <dgm:pt modelId="{F8DA814B-E5F6-4699-B21F-D9DE8EA25108}" type="parTrans" cxnId="{35851E9A-C06E-4077-9DE3-A75832DFBFF6}">
      <dgm:prSet/>
      <dgm:spPr/>
      <dgm:t>
        <a:bodyPr/>
        <a:lstStyle/>
        <a:p>
          <a:endParaRPr lang="fr-FR"/>
        </a:p>
      </dgm:t>
    </dgm:pt>
    <dgm:pt modelId="{C5FD80C4-A64E-497A-8AE7-DDD9F3F597FA}" type="sibTrans" cxnId="{35851E9A-C06E-4077-9DE3-A75832DFBFF6}">
      <dgm:prSet/>
      <dgm:spPr/>
      <dgm:t>
        <a:bodyPr/>
        <a:lstStyle/>
        <a:p>
          <a:endParaRPr lang="fr-FR"/>
        </a:p>
      </dgm:t>
    </dgm:pt>
    <dgm:pt modelId="{6B163D77-57B7-470C-BD45-BE3F72610397}">
      <dgm:prSet phldrT="[Text]"/>
      <dgm:spPr/>
      <dgm:t>
        <a:bodyPr/>
        <a:lstStyle/>
        <a:p>
          <a:r>
            <a:rPr lang="fr-FR" dirty="0">
              <a:solidFill>
                <a:sysClr val="window" lastClr="FFFFFF"/>
              </a:solidFill>
              <a:latin typeface="Calibri" panose="020F0502020204030204"/>
              <a:ea typeface="+mn-ea"/>
              <a:cs typeface="+mn-cs"/>
            </a:rPr>
            <a:t>Préparer des chiffres clés pour le HNO et le HRP </a:t>
          </a:r>
          <a:endParaRPr lang="fr-FR" dirty="0"/>
        </a:p>
      </dgm:t>
    </dgm:pt>
    <dgm:pt modelId="{C4242CCC-FC63-4299-A0CE-E84FA3F7B6B6}" type="parTrans" cxnId="{89352219-4202-4478-BF51-27A136743E18}">
      <dgm:prSet/>
      <dgm:spPr/>
      <dgm:t>
        <a:bodyPr/>
        <a:lstStyle/>
        <a:p>
          <a:endParaRPr lang="fr-FR"/>
        </a:p>
      </dgm:t>
    </dgm:pt>
    <dgm:pt modelId="{CE68DFA2-F855-4D62-8051-FB9ACCDF8D21}" type="sibTrans" cxnId="{89352219-4202-4478-BF51-27A136743E18}">
      <dgm:prSet/>
      <dgm:spPr/>
      <dgm:t>
        <a:bodyPr/>
        <a:lstStyle/>
        <a:p>
          <a:endParaRPr lang="fr-FR"/>
        </a:p>
      </dgm:t>
    </dgm:pt>
    <dgm:pt modelId="{86138DA8-7938-4425-8551-87DB6BDF442C}" type="pres">
      <dgm:prSet presAssocID="{5E245E87-470E-45FB-A1CC-E74A36C2A079}" presName="Name0" presStyleCnt="0">
        <dgm:presLayoutVars>
          <dgm:dir/>
          <dgm:resizeHandles val="exact"/>
        </dgm:presLayoutVars>
      </dgm:prSet>
      <dgm:spPr/>
    </dgm:pt>
    <dgm:pt modelId="{12821F50-CAB6-4025-B2C5-01846DB622A2}" type="pres">
      <dgm:prSet presAssocID="{31F492E0-5CE9-47CB-A517-D24B8E9D1C12}" presName="node" presStyleLbl="node1" presStyleIdx="0" presStyleCnt="2">
        <dgm:presLayoutVars>
          <dgm:bulletEnabled val="1"/>
        </dgm:presLayoutVars>
      </dgm:prSet>
      <dgm:spPr/>
    </dgm:pt>
    <dgm:pt modelId="{C61442AC-C888-4A21-82BD-298C0B2FDBAB}" type="pres">
      <dgm:prSet presAssocID="{C5FD80C4-A64E-497A-8AE7-DDD9F3F597FA}" presName="sibTrans" presStyleLbl="sibTrans2D1" presStyleIdx="0" presStyleCnt="1"/>
      <dgm:spPr/>
    </dgm:pt>
    <dgm:pt modelId="{6746B8DC-F4C6-4430-B2A7-E493687B96E8}" type="pres">
      <dgm:prSet presAssocID="{C5FD80C4-A64E-497A-8AE7-DDD9F3F597FA}" presName="connectorText" presStyleLbl="sibTrans2D1" presStyleIdx="0" presStyleCnt="1"/>
      <dgm:spPr/>
    </dgm:pt>
    <dgm:pt modelId="{731796CC-8E8E-42B1-84CC-5E15A381BE8E}" type="pres">
      <dgm:prSet presAssocID="{6B163D77-57B7-470C-BD45-BE3F72610397}" presName="node" presStyleLbl="node1" presStyleIdx="1" presStyleCnt="2">
        <dgm:presLayoutVars>
          <dgm:bulletEnabled val="1"/>
        </dgm:presLayoutVars>
      </dgm:prSet>
      <dgm:spPr/>
    </dgm:pt>
  </dgm:ptLst>
  <dgm:cxnLst>
    <dgm:cxn modelId="{35CF150B-AF6C-4FCF-A205-6B2376D8C2C0}" type="presOf" srcId="{31F492E0-5CE9-47CB-A517-D24B8E9D1C12}" destId="{12821F50-CAB6-4025-B2C5-01846DB622A2}" srcOrd="0" destOrd="0" presId="urn:microsoft.com/office/officeart/2005/8/layout/process1"/>
    <dgm:cxn modelId="{89352219-4202-4478-BF51-27A136743E18}" srcId="{5E245E87-470E-45FB-A1CC-E74A36C2A079}" destId="{6B163D77-57B7-470C-BD45-BE3F72610397}" srcOrd="1" destOrd="0" parTransId="{C4242CCC-FC63-4299-A0CE-E84FA3F7B6B6}" sibTransId="{CE68DFA2-F855-4D62-8051-FB9ACCDF8D21}"/>
    <dgm:cxn modelId="{FA1BA634-EFE5-482B-9465-3E791B453A02}" type="presOf" srcId="{6B163D77-57B7-470C-BD45-BE3F72610397}" destId="{731796CC-8E8E-42B1-84CC-5E15A381BE8E}" srcOrd="0" destOrd="0" presId="urn:microsoft.com/office/officeart/2005/8/layout/process1"/>
    <dgm:cxn modelId="{35851E9A-C06E-4077-9DE3-A75832DFBFF6}" srcId="{5E245E87-470E-45FB-A1CC-E74A36C2A079}" destId="{31F492E0-5CE9-47CB-A517-D24B8E9D1C12}" srcOrd="0" destOrd="0" parTransId="{F8DA814B-E5F6-4699-B21F-D9DE8EA25108}" sibTransId="{C5FD80C4-A64E-497A-8AE7-DDD9F3F597FA}"/>
    <dgm:cxn modelId="{19F6E2B6-AD33-4FCE-9E5C-939C4F5742A5}" type="presOf" srcId="{5E245E87-470E-45FB-A1CC-E74A36C2A079}" destId="{86138DA8-7938-4425-8551-87DB6BDF442C}" srcOrd="0" destOrd="0" presId="urn:microsoft.com/office/officeart/2005/8/layout/process1"/>
    <dgm:cxn modelId="{2BC8B2BB-8733-4B93-974E-B6845A9DA060}" type="presOf" srcId="{C5FD80C4-A64E-497A-8AE7-DDD9F3F597FA}" destId="{6746B8DC-F4C6-4430-B2A7-E493687B96E8}" srcOrd="1" destOrd="0" presId="urn:microsoft.com/office/officeart/2005/8/layout/process1"/>
    <dgm:cxn modelId="{B300F8F2-D932-41C4-AE7C-6967DEBDCAA9}" type="presOf" srcId="{C5FD80C4-A64E-497A-8AE7-DDD9F3F597FA}" destId="{C61442AC-C888-4A21-82BD-298C0B2FDBAB}" srcOrd="0" destOrd="0" presId="urn:microsoft.com/office/officeart/2005/8/layout/process1"/>
    <dgm:cxn modelId="{22380126-D8EA-4539-B155-C0FBD6A0A5A2}" type="presParOf" srcId="{86138DA8-7938-4425-8551-87DB6BDF442C}" destId="{12821F50-CAB6-4025-B2C5-01846DB622A2}" srcOrd="0" destOrd="0" presId="urn:microsoft.com/office/officeart/2005/8/layout/process1"/>
    <dgm:cxn modelId="{1F7CE3E7-E90B-47BE-94EA-F1DAB47BD720}" type="presParOf" srcId="{86138DA8-7938-4425-8551-87DB6BDF442C}" destId="{C61442AC-C888-4A21-82BD-298C0B2FDBAB}" srcOrd="1" destOrd="0" presId="urn:microsoft.com/office/officeart/2005/8/layout/process1"/>
    <dgm:cxn modelId="{BA999B89-BEAC-4CD1-A86C-D706A06BDE52}" type="presParOf" srcId="{C61442AC-C888-4A21-82BD-298C0B2FDBAB}" destId="{6746B8DC-F4C6-4430-B2A7-E493687B96E8}" srcOrd="0" destOrd="0" presId="urn:microsoft.com/office/officeart/2005/8/layout/process1"/>
    <dgm:cxn modelId="{120D611A-2F1B-4A4E-83AC-2D078ED4ECCF}" type="presParOf" srcId="{86138DA8-7938-4425-8551-87DB6BDF442C}" destId="{731796CC-8E8E-42B1-84CC-5E15A381BE8E}"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245E87-470E-45FB-A1CC-E74A36C2A079}" type="doc">
      <dgm:prSet loTypeId="urn:microsoft.com/office/officeart/2005/8/layout/vList5" loCatId="list" qsTypeId="urn:microsoft.com/office/officeart/2005/8/quickstyle/3d3" qsCatId="3D" csTypeId="urn:microsoft.com/office/officeart/2005/8/colors/accent3_3" csCatId="accent3" phldr="1"/>
      <dgm:spPr/>
    </dgm:pt>
    <dgm:pt modelId="{0567F7E0-1ADE-44A4-80D2-42C1259FD0E5}">
      <dgm:prSet phldrT="[Text]"/>
      <dgm:spPr/>
      <dgm:t>
        <a:bodyPr/>
        <a:lstStyle/>
        <a:p>
          <a:r>
            <a:rPr lang="en-US" dirty="0"/>
            <a:t>Sous-nutrition </a:t>
          </a:r>
          <a:r>
            <a:rPr lang="en-US" dirty="0" err="1"/>
            <a:t>aiguë</a:t>
          </a:r>
          <a:r>
            <a:rPr lang="en-US" dirty="0"/>
            <a:t>  et </a:t>
          </a:r>
          <a:r>
            <a:rPr lang="en-US" dirty="0" err="1"/>
            <a:t>chronique</a:t>
          </a:r>
          <a:r>
            <a:rPr lang="en-US" dirty="0"/>
            <a:t>, </a:t>
          </a:r>
          <a:r>
            <a:rPr lang="en-US" dirty="0" err="1"/>
            <a:t>surnutrition</a:t>
          </a:r>
          <a:endParaRPr lang="fr-FR" dirty="0"/>
        </a:p>
      </dgm:t>
    </dgm:pt>
    <dgm:pt modelId="{6ECE949A-801B-4E9B-A6BA-60BADC459B17}" type="parTrans" cxnId="{46D9A627-68AB-447C-9205-7C6A96AAC050}">
      <dgm:prSet/>
      <dgm:spPr/>
      <dgm:t>
        <a:bodyPr/>
        <a:lstStyle/>
        <a:p>
          <a:endParaRPr lang="fr-FR"/>
        </a:p>
      </dgm:t>
    </dgm:pt>
    <dgm:pt modelId="{CC9D5BAB-06A8-4A26-8F19-57C3B9CE4986}" type="sibTrans" cxnId="{46D9A627-68AB-447C-9205-7C6A96AAC050}">
      <dgm:prSet/>
      <dgm:spPr/>
      <dgm:t>
        <a:bodyPr/>
        <a:lstStyle/>
        <a:p>
          <a:endParaRPr lang="fr-FR"/>
        </a:p>
      </dgm:t>
    </dgm:pt>
    <dgm:pt modelId="{31F492E0-5CE9-47CB-A517-D24B8E9D1C12}">
      <dgm:prSet phldrT="[Text]"/>
      <dgm:spPr/>
      <dgm:t>
        <a:bodyPr/>
        <a:lstStyle/>
        <a:p>
          <a:r>
            <a:rPr lang="fr-FR" dirty="0"/>
            <a:t>Pratiques d’alimentation des nourrissons et des jeunes enfants</a:t>
          </a:r>
        </a:p>
      </dgm:t>
    </dgm:pt>
    <dgm:pt modelId="{F8DA814B-E5F6-4699-B21F-D9DE8EA25108}" type="parTrans" cxnId="{35851E9A-C06E-4077-9DE3-A75832DFBFF6}">
      <dgm:prSet/>
      <dgm:spPr/>
      <dgm:t>
        <a:bodyPr/>
        <a:lstStyle/>
        <a:p>
          <a:endParaRPr lang="fr-FR"/>
        </a:p>
      </dgm:t>
    </dgm:pt>
    <dgm:pt modelId="{C5FD80C4-A64E-497A-8AE7-DDD9F3F597FA}" type="sibTrans" cxnId="{35851E9A-C06E-4077-9DE3-A75832DFBFF6}">
      <dgm:prSet/>
      <dgm:spPr/>
      <dgm:t>
        <a:bodyPr/>
        <a:lstStyle/>
        <a:p>
          <a:endParaRPr lang="fr-FR"/>
        </a:p>
      </dgm:t>
    </dgm:pt>
    <dgm:pt modelId="{6B163D77-57B7-470C-BD45-BE3F72610397}">
      <dgm:prSet phldrT="[Text]"/>
      <dgm:spPr/>
      <dgm:t>
        <a:bodyPr/>
        <a:lstStyle/>
        <a:p>
          <a:r>
            <a:rPr lang="en-US" dirty="0" err="1"/>
            <a:t>Carences</a:t>
          </a:r>
          <a:r>
            <a:rPr lang="en-US" dirty="0"/>
            <a:t> </a:t>
          </a:r>
          <a:r>
            <a:rPr lang="en-US" dirty="0" err="1"/>
            <a:t>en</a:t>
          </a:r>
          <a:r>
            <a:rPr lang="en-US" dirty="0"/>
            <a:t> </a:t>
          </a:r>
          <a:r>
            <a:rPr lang="en-US" dirty="0" err="1"/>
            <a:t>micronutriments</a:t>
          </a:r>
          <a:endParaRPr lang="fr-FR" dirty="0"/>
        </a:p>
      </dgm:t>
    </dgm:pt>
    <dgm:pt modelId="{C4242CCC-FC63-4299-A0CE-E84FA3F7B6B6}" type="parTrans" cxnId="{89352219-4202-4478-BF51-27A136743E18}">
      <dgm:prSet/>
      <dgm:spPr/>
      <dgm:t>
        <a:bodyPr/>
        <a:lstStyle/>
        <a:p>
          <a:endParaRPr lang="fr-FR"/>
        </a:p>
      </dgm:t>
    </dgm:pt>
    <dgm:pt modelId="{CE68DFA2-F855-4D62-8051-FB9ACCDF8D21}" type="sibTrans" cxnId="{89352219-4202-4478-BF51-27A136743E18}">
      <dgm:prSet/>
      <dgm:spPr/>
      <dgm:t>
        <a:bodyPr/>
        <a:lstStyle/>
        <a:p>
          <a:endParaRPr lang="fr-FR"/>
        </a:p>
      </dgm:t>
    </dgm:pt>
    <dgm:pt modelId="{C964FD60-9623-443F-96EA-21D81A66F2C2}" type="pres">
      <dgm:prSet presAssocID="{5E245E87-470E-45FB-A1CC-E74A36C2A079}" presName="Name0" presStyleCnt="0">
        <dgm:presLayoutVars>
          <dgm:dir/>
          <dgm:animLvl val="lvl"/>
          <dgm:resizeHandles val="exact"/>
        </dgm:presLayoutVars>
      </dgm:prSet>
      <dgm:spPr/>
    </dgm:pt>
    <dgm:pt modelId="{39F6D8B1-3282-4B4F-8A28-F8A15BB56401}" type="pres">
      <dgm:prSet presAssocID="{0567F7E0-1ADE-44A4-80D2-42C1259FD0E5}" presName="linNode" presStyleCnt="0"/>
      <dgm:spPr/>
    </dgm:pt>
    <dgm:pt modelId="{67B5D7C9-1BD3-4581-B7B7-C4B5EC53178F}" type="pres">
      <dgm:prSet presAssocID="{0567F7E0-1ADE-44A4-80D2-42C1259FD0E5}" presName="parentText" presStyleLbl="node1" presStyleIdx="0" presStyleCnt="3">
        <dgm:presLayoutVars>
          <dgm:chMax val="1"/>
          <dgm:bulletEnabled val="1"/>
        </dgm:presLayoutVars>
      </dgm:prSet>
      <dgm:spPr/>
    </dgm:pt>
    <dgm:pt modelId="{18C14748-B37B-4290-87B7-D024818E1B5B}" type="pres">
      <dgm:prSet presAssocID="{CC9D5BAB-06A8-4A26-8F19-57C3B9CE4986}" presName="sp" presStyleCnt="0"/>
      <dgm:spPr/>
    </dgm:pt>
    <dgm:pt modelId="{C75A24E4-BAB9-496F-9C24-9F56D03095F1}" type="pres">
      <dgm:prSet presAssocID="{31F492E0-5CE9-47CB-A517-D24B8E9D1C12}" presName="linNode" presStyleCnt="0"/>
      <dgm:spPr/>
    </dgm:pt>
    <dgm:pt modelId="{D0BF24B7-9FB9-4E1C-95D0-F4BD2808A75F}" type="pres">
      <dgm:prSet presAssocID="{31F492E0-5CE9-47CB-A517-D24B8E9D1C12}" presName="parentText" presStyleLbl="node1" presStyleIdx="1" presStyleCnt="3">
        <dgm:presLayoutVars>
          <dgm:chMax val="1"/>
          <dgm:bulletEnabled val="1"/>
        </dgm:presLayoutVars>
      </dgm:prSet>
      <dgm:spPr/>
    </dgm:pt>
    <dgm:pt modelId="{986B33AA-5E99-4001-AF23-33D51ECADA78}" type="pres">
      <dgm:prSet presAssocID="{C5FD80C4-A64E-497A-8AE7-DDD9F3F597FA}" presName="sp" presStyleCnt="0"/>
      <dgm:spPr/>
    </dgm:pt>
    <dgm:pt modelId="{A151B08A-515B-430D-9C5D-6BD103E6108E}" type="pres">
      <dgm:prSet presAssocID="{6B163D77-57B7-470C-BD45-BE3F72610397}" presName="linNode" presStyleCnt="0"/>
      <dgm:spPr/>
    </dgm:pt>
    <dgm:pt modelId="{A3EFFA1C-809D-4F96-88B3-720C3B24B93B}" type="pres">
      <dgm:prSet presAssocID="{6B163D77-57B7-470C-BD45-BE3F72610397}" presName="parentText" presStyleLbl="node1" presStyleIdx="2" presStyleCnt="3">
        <dgm:presLayoutVars>
          <dgm:chMax val="1"/>
          <dgm:bulletEnabled val="1"/>
        </dgm:presLayoutVars>
      </dgm:prSet>
      <dgm:spPr/>
    </dgm:pt>
  </dgm:ptLst>
  <dgm:cxnLst>
    <dgm:cxn modelId="{89352219-4202-4478-BF51-27A136743E18}" srcId="{5E245E87-470E-45FB-A1CC-E74A36C2A079}" destId="{6B163D77-57B7-470C-BD45-BE3F72610397}" srcOrd="2" destOrd="0" parTransId="{C4242CCC-FC63-4299-A0CE-E84FA3F7B6B6}" sibTransId="{CE68DFA2-F855-4D62-8051-FB9ACCDF8D21}"/>
    <dgm:cxn modelId="{46D9A627-68AB-447C-9205-7C6A96AAC050}" srcId="{5E245E87-470E-45FB-A1CC-E74A36C2A079}" destId="{0567F7E0-1ADE-44A4-80D2-42C1259FD0E5}" srcOrd="0" destOrd="0" parTransId="{6ECE949A-801B-4E9B-A6BA-60BADC459B17}" sibTransId="{CC9D5BAB-06A8-4A26-8F19-57C3B9CE4986}"/>
    <dgm:cxn modelId="{7D844483-0556-40FE-8DBB-5838FB54366F}" type="presOf" srcId="{5E245E87-470E-45FB-A1CC-E74A36C2A079}" destId="{C964FD60-9623-443F-96EA-21D81A66F2C2}" srcOrd="0" destOrd="0" presId="urn:microsoft.com/office/officeart/2005/8/layout/vList5"/>
    <dgm:cxn modelId="{0B76D086-3FC1-416D-B0C7-703DCF9CFBB2}" type="presOf" srcId="{0567F7E0-1ADE-44A4-80D2-42C1259FD0E5}" destId="{67B5D7C9-1BD3-4581-B7B7-C4B5EC53178F}" srcOrd="0" destOrd="0" presId="urn:microsoft.com/office/officeart/2005/8/layout/vList5"/>
    <dgm:cxn modelId="{35851E9A-C06E-4077-9DE3-A75832DFBFF6}" srcId="{5E245E87-470E-45FB-A1CC-E74A36C2A079}" destId="{31F492E0-5CE9-47CB-A517-D24B8E9D1C12}" srcOrd="1" destOrd="0" parTransId="{F8DA814B-E5F6-4699-B21F-D9DE8EA25108}" sibTransId="{C5FD80C4-A64E-497A-8AE7-DDD9F3F597FA}"/>
    <dgm:cxn modelId="{4783B4A2-022A-4ADD-978A-ED49BB25BA8D}" type="presOf" srcId="{6B163D77-57B7-470C-BD45-BE3F72610397}" destId="{A3EFFA1C-809D-4F96-88B3-720C3B24B93B}" srcOrd="0" destOrd="0" presId="urn:microsoft.com/office/officeart/2005/8/layout/vList5"/>
    <dgm:cxn modelId="{B2F546AA-6F3F-4F8C-877D-EB0E0CC54F1D}" type="presOf" srcId="{31F492E0-5CE9-47CB-A517-D24B8E9D1C12}" destId="{D0BF24B7-9FB9-4E1C-95D0-F4BD2808A75F}" srcOrd="0" destOrd="0" presId="urn:microsoft.com/office/officeart/2005/8/layout/vList5"/>
    <dgm:cxn modelId="{2ECA7B2D-6381-42DE-9415-A67D08E24B74}" type="presParOf" srcId="{C964FD60-9623-443F-96EA-21D81A66F2C2}" destId="{39F6D8B1-3282-4B4F-8A28-F8A15BB56401}" srcOrd="0" destOrd="0" presId="urn:microsoft.com/office/officeart/2005/8/layout/vList5"/>
    <dgm:cxn modelId="{7AFF5FAD-9D45-451B-B51D-5CFA72E84E96}" type="presParOf" srcId="{39F6D8B1-3282-4B4F-8A28-F8A15BB56401}" destId="{67B5D7C9-1BD3-4581-B7B7-C4B5EC53178F}" srcOrd="0" destOrd="0" presId="urn:microsoft.com/office/officeart/2005/8/layout/vList5"/>
    <dgm:cxn modelId="{34055AE0-3F3D-4F44-BC3E-038045083716}" type="presParOf" srcId="{C964FD60-9623-443F-96EA-21D81A66F2C2}" destId="{18C14748-B37B-4290-87B7-D024818E1B5B}" srcOrd="1" destOrd="0" presId="urn:microsoft.com/office/officeart/2005/8/layout/vList5"/>
    <dgm:cxn modelId="{C271A4A3-896E-4F61-8264-F484C07F0764}" type="presParOf" srcId="{C964FD60-9623-443F-96EA-21D81A66F2C2}" destId="{C75A24E4-BAB9-496F-9C24-9F56D03095F1}" srcOrd="2" destOrd="0" presId="urn:microsoft.com/office/officeart/2005/8/layout/vList5"/>
    <dgm:cxn modelId="{E7276B08-CFEC-462E-9B6A-F5855DCA7156}" type="presParOf" srcId="{C75A24E4-BAB9-496F-9C24-9F56D03095F1}" destId="{D0BF24B7-9FB9-4E1C-95D0-F4BD2808A75F}" srcOrd="0" destOrd="0" presId="urn:microsoft.com/office/officeart/2005/8/layout/vList5"/>
    <dgm:cxn modelId="{641B3D80-678B-4609-B340-E4BE72BFDD8D}" type="presParOf" srcId="{C964FD60-9623-443F-96EA-21D81A66F2C2}" destId="{986B33AA-5E99-4001-AF23-33D51ECADA78}" srcOrd="3" destOrd="0" presId="urn:microsoft.com/office/officeart/2005/8/layout/vList5"/>
    <dgm:cxn modelId="{80319737-5B03-4147-8D1B-7EA6F711EC89}" type="presParOf" srcId="{C964FD60-9623-443F-96EA-21D81A66F2C2}" destId="{A151B08A-515B-430D-9C5D-6BD103E6108E}" srcOrd="4" destOrd="0" presId="urn:microsoft.com/office/officeart/2005/8/layout/vList5"/>
    <dgm:cxn modelId="{BD11C8B0-AC21-412B-ADC2-23FCCAFF9314}" type="presParOf" srcId="{A151B08A-515B-430D-9C5D-6BD103E6108E}" destId="{A3EFFA1C-809D-4F96-88B3-720C3B24B93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245E87-470E-45FB-A1CC-E74A36C2A079}" type="doc">
      <dgm:prSet loTypeId="urn:microsoft.com/office/officeart/2005/8/layout/process1" loCatId="process" qsTypeId="urn:microsoft.com/office/officeart/2005/8/quickstyle/simple1" qsCatId="simple" csTypeId="urn:microsoft.com/office/officeart/2005/8/colors/accent3_4" csCatId="accent3" phldr="1"/>
      <dgm:spPr/>
    </dgm:pt>
    <dgm:pt modelId="{0567F7E0-1ADE-44A4-80D2-42C1259FD0E5}">
      <dgm:prSet phldrT="[Text]"/>
      <dgm:spPr/>
      <dgm:t>
        <a:bodyPr/>
        <a:lstStyle/>
        <a:p>
          <a:r>
            <a:rPr lang="fr-FR" dirty="0"/>
            <a:t>Élaborer un plan annuel d’enquêtes nutritionnelles</a:t>
          </a:r>
        </a:p>
      </dgm:t>
    </dgm:pt>
    <dgm:pt modelId="{6ECE949A-801B-4E9B-A6BA-60BADC459B17}" type="parTrans" cxnId="{46D9A627-68AB-447C-9205-7C6A96AAC050}">
      <dgm:prSet/>
      <dgm:spPr/>
      <dgm:t>
        <a:bodyPr/>
        <a:lstStyle/>
        <a:p>
          <a:endParaRPr lang="fr-FR"/>
        </a:p>
      </dgm:t>
    </dgm:pt>
    <dgm:pt modelId="{CC9D5BAB-06A8-4A26-8F19-57C3B9CE4986}" type="sibTrans" cxnId="{46D9A627-68AB-447C-9205-7C6A96AAC050}">
      <dgm:prSet/>
      <dgm:spPr/>
      <dgm:t>
        <a:bodyPr/>
        <a:lstStyle/>
        <a:p>
          <a:endParaRPr lang="fr-FR"/>
        </a:p>
      </dgm:t>
    </dgm:pt>
    <dgm:pt modelId="{31F492E0-5CE9-47CB-A517-D24B8E9D1C12}">
      <dgm:prSet phldrT="[Text]"/>
      <dgm:spPr/>
      <dgm:t>
        <a:bodyPr/>
        <a:lstStyle/>
        <a:p>
          <a:r>
            <a:rPr lang="fr-FR" dirty="0"/>
            <a:t>Effectuer une analyse de la situation nutritionnelle</a:t>
          </a:r>
        </a:p>
      </dgm:t>
    </dgm:pt>
    <dgm:pt modelId="{F8DA814B-E5F6-4699-B21F-D9DE8EA25108}" type="parTrans" cxnId="{35851E9A-C06E-4077-9DE3-A75832DFBFF6}">
      <dgm:prSet/>
      <dgm:spPr/>
      <dgm:t>
        <a:bodyPr/>
        <a:lstStyle/>
        <a:p>
          <a:endParaRPr lang="fr-FR"/>
        </a:p>
      </dgm:t>
    </dgm:pt>
    <dgm:pt modelId="{C5FD80C4-A64E-497A-8AE7-DDD9F3F597FA}" type="sibTrans" cxnId="{35851E9A-C06E-4077-9DE3-A75832DFBFF6}">
      <dgm:prSet/>
      <dgm:spPr/>
      <dgm:t>
        <a:bodyPr/>
        <a:lstStyle/>
        <a:p>
          <a:endParaRPr lang="fr-FR"/>
        </a:p>
      </dgm:t>
    </dgm:pt>
    <dgm:pt modelId="{6B163D77-57B7-470C-BD45-BE3F72610397}">
      <dgm:prSet phldrT="[Text]"/>
      <dgm:spPr/>
      <dgm:t>
        <a:bodyPr/>
        <a:lstStyle/>
        <a:p>
          <a:r>
            <a:rPr lang="fr-FR" dirty="0"/>
            <a:t>Préparer des chiffres clés pour le HNO et le HRP </a:t>
          </a:r>
        </a:p>
      </dgm:t>
    </dgm:pt>
    <dgm:pt modelId="{C4242CCC-FC63-4299-A0CE-E84FA3F7B6B6}" type="parTrans" cxnId="{89352219-4202-4478-BF51-27A136743E18}">
      <dgm:prSet/>
      <dgm:spPr/>
      <dgm:t>
        <a:bodyPr/>
        <a:lstStyle/>
        <a:p>
          <a:endParaRPr lang="fr-FR"/>
        </a:p>
      </dgm:t>
    </dgm:pt>
    <dgm:pt modelId="{CE68DFA2-F855-4D62-8051-FB9ACCDF8D21}" type="sibTrans" cxnId="{89352219-4202-4478-BF51-27A136743E18}">
      <dgm:prSet/>
      <dgm:spPr/>
      <dgm:t>
        <a:bodyPr/>
        <a:lstStyle/>
        <a:p>
          <a:endParaRPr lang="fr-FR"/>
        </a:p>
      </dgm:t>
    </dgm:pt>
    <dgm:pt modelId="{86138DA8-7938-4425-8551-87DB6BDF442C}" type="pres">
      <dgm:prSet presAssocID="{5E245E87-470E-45FB-A1CC-E74A36C2A079}" presName="Name0" presStyleCnt="0">
        <dgm:presLayoutVars>
          <dgm:dir/>
          <dgm:resizeHandles val="exact"/>
        </dgm:presLayoutVars>
      </dgm:prSet>
      <dgm:spPr/>
    </dgm:pt>
    <dgm:pt modelId="{65AF1177-E453-4F44-991F-B978CF86513C}" type="pres">
      <dgm:prSet presAssocID="{0567F7E0-1ADE-44A4-80D2-42C1259FD0E5}" presName="node" presStyleLbl="node1" presStyleIdx="0" presStyleCnt="3">
        <dgm:presLayoutVars>
          <dgm:bulletEnabled val="1"/>
        </dgm:presLayoutVars>
      </dgm:prSet>
      <dgm:spPr/>
    </dgm:pt>
    <dgm:pt modelId="{BDA875BE-0AED-4EEC-9F47-7CEC6CEC8152}" type="pres">
      <dgm:prSet presAssocID="{CC9D5BAB-06A8-4A26-8F19-57C3B9CE4986}" presName="sibTrans" presStyleLbl="sibTrans2D1" presStyleIdx="0" presStyleCnt="2"/>
      <dgm:spPr/>
    </dgm:pt>
    <dgm:pt modelId="{47B27FDE-5B4F-4722-9AE3-6FE155644BC7}" type="pres">
      <dgm:prSet presAssocID="{CC9D5BAB-06A8-4A26-8F19-57C3B9CE4986}" presName="connectorText" presStyleLbl="sibTrans2D1" presStyleIdx="0" presStyleCnt="2"/>
      <dgm:spPr/>
    </dgm:pt>
    <dgm:pt modelId="{12821F50-CAB6-4025-B2C5-01846DB622A2}" type="pres">
      <dgm:prSet presAssocID="{31F492E0-5CE9-47CB-A517-D24B8E9D1C12}" presName="node" presStyleLbl="node1" presStyleIdx="1" presStyleCnt="3">
        <dgm:presLayoutVars>
          <dgm:bulletEnabled val="1"/>
        </dgm:presLayoutVars>
      </dgm:prSet>
      <dgm:spPr/>
    </dgm:pt>
    <dgm:pt modelId="{C61442AC-C888-4A21-82BD-298C0B2FDBAB}" type="pres">
      <dgm:prSet presAssocID="{C5FD80C4-A64E-497A-8AE7-DDD9F3F597FA}" presName="sibTrans" presStyleLbl="sibTrans2D1" presStyleIdx="1" presStyleCnt="2"/>
      <dgm:spPr/>
    </dgm:pt>
    <dgm:pt modelId="{6746B8DC-F4C6-4430-B2A7-E493687B96E8}" type="pres">
      <dgm:prSet presAssocID="{C5FD80C4-A64E-497A-8AE7-DDD9F3F597FA}" presName="connectorText" presStyleLbl="sibTrans2D1" presStyleIdx="1" presStyleCnt="2"/>
      <dgm:spPr/>
    </dgm:pt>
    <dgm:pt modelId="{731796CC-8E8E-42B1-84CC-5E15A381BE8E}" type="pres">
      <dgm:prSet presAssocID="{6B163D77-57B7-470C-BD45-BE3F72610397}" presName="node" presStyleLbl="node1" presStyleIdx="2" presStyleCnt="3">
        <dgm:presLayoutVars>
          <dgm:bulletEnabled val="1"/>
        </dgm:presLayoutVars>
      </dgm:prSet>
      <dgm:spPr/>
    </dgm:pt>
  </dgm:ptLst>
  <dgm:cxnLst>
    <dgm:cxn modelId="{35CF150B-AF6C-4FCF-A205-6B2376D8C2C0}" type="presOf" srcId="{31F492E0-5CE9-47CB-A517-D24B8E9D1C12}" destId="{12821F50-CAB6-4025-B2C5-01846DB622A2}" srcOrd="0" destOrd="0" presId="urn:microsoft.com/office/officeart/2005/8/layout/process1"/>
    <dgm:cxn modelId="{89352219-4202-4478-BF51-27A136743E18}" srcId="{5E245E87-470E-45FB-A1CC-E74A36C2A079}" destId="{6B163D77-57B7-470C-BD45-BE3F72610397}" srcOrd="2" destOrd="0" parTransId="{C4242CCC-FC63-4299-A0CE-E84FA3F7B6B6}" sibTransId="{CE68DFA2-F855-4D62-8051-FB9ACCDF8D21}"/>
    <dgm:cxn modelId="{46D9A627-68AB-447C-9205-7C6A96AAC050}" srcId="{5E245E87-470E-45FB-A1CC-E74A36C2A079}" destId="{0567F7E0-1ADE-44A4-80D2-42C1259FD0E5}" srcOrd="0" destOrd="0" parTransId="{6ECE949A-801B-4E9B-A6BA-60BADC459B17}" sibTransId="{CC9D5BAB-06A8-4A26-8F19-57C3B9CE4986}"/>
    <dgm:cxn modelId="{FA1BA634-EFE5-482B-9465-3E791B453A02}" type="presOf" srcId="{6B163D77-57B7-470C-BD45-BE3F72610397}" destId="{731796CC-8E8E-42B1-84CC-5E15A381BE8E}" srcOrd="0" destOrd="0" presId="urn:microsoft.com/office/officeart/2005/8/layout/process1"/>
    <dgm:cxn modelId="{5D947B83-4DCA-4841-8706-1605C4BF7A8F}" type="presOf" srcId="{0567F7E0-1ADE-44A4-80D2-42C1259FD0E5}" destId="{65AF1177-E453-4F44-991F-B978CF86513C}" srcOrd="0" destOrd="0" presId="urn:microsoft.com/office/officeart/2005/8/layout/process1"/>
    <dgm:cxn modelId="{35851E9A-C06E-4077-9DE3-A75832DFBFF6}" srcId="{5E245E87-470E-45FB-A1CC-E74A36C2A079}" destId="{31F492E0-5CE9-47CB-A517-D24B8E9D1C12}" srcOrd="1" destOrd="0" parTransId="{F8DA814B-E5F6-4699-B21F-D9DE8EA25108}" sibTransId="{C5FD80C4-A64E-497A-8AE7-DDD9F3F597FA}"/>
    <dgm:cxn modelId="{6B8E1BB3-7DC5-4062-BE4D-F10429D089AC}" type="presOf" srcId="{CC9D5BAB-06A8-4A26-8F19-57C3B9CE4986}" destId="{BDA875BE-0AED-4EEC-9F47-7CEC6CEC8152}" srcOrd="0" destOrd="0" presId="urn:microsoft.com/office/officeart/2005/8/layout/process1"/>
    <dgm:cxn modelId="{19F6E2B6-AD33-4FCE-9E5C-939C4F5742A5}" type="presOf" srcId="{5E245E87-470E-45FB-A1CC-E74A36C2A079}" destId="{86138DA8-7938-4425-8551-87DB6BDF442C}" srcOrd="0" destOrd="0" presId="urn:microsoft.com/office/officeart/2005/8/layout/process1"/>
    <dgm:cxn modelId="{2BC8B2BB-8733-4B93-974E-B6845A9DA060}" type="presOf" srcId="{C5FD80C4-A64E-497A-8AE7-DDD9F3F597FA}" destId="{6746B8DC-F4C6-4430-B2A7-E493687B96E8}" srcOrd="1" destOrd="0" presId="urn:microsoft.com/office/officeart/2005/8/layout/process1"/>
    <dgm:cxn modelId="{B300F8F2-D932-41C4-AE7C-6967DEBDCAA9}" type="presOf" srcId="{C5FD80C4-A64E-497A-8AE7-DDD9F3F597FA}" destId="{C61442AC-C888-4A21-82BD-298C0B2FDBAB}" srcOrd="0" destOrd="0" presId="urn:microsoft.com/office/officeart/2005/8/layout/process1"/>
    <dgm:cxn modelId="{21D094FA-2E54-415D-A097-55F65D5DEBDD}" type="presOf" srcId="{CC9D5BAB-06A8-4A26-8F19-57C3B9CE4986}" destId="{47B27FDE-5B4F-4722-9AE3-6FE155644BC7}" srcOrd="1" destOrd="0" presId="urn:microsoft.com/office/officeart/2005/8/layout/process1"/>
    <dgm:cxn modelId="{CABE0B9D-D512-4EC4-A9B1-95DBDD0AE39D}" type="presParOf" srcId="{86138DA8-7938-4425-8551-87DB6BDF442C}" destId="{65AF1177-E453-4F44-991F-B978CF86513C}" srcOrd="0" destOrd="0" presId="urn:microsoft.com/office/officeart/2005/8/layout/process1"/>
    <dgm:cxn modelId="{0F0D8996-6C82-4644-B089-F4A1396E9239}" type="presParOf" srcId="{86138DA8-7938-4425-8551-87DB6BDF442C}" destId="{BDA875BE-0AED-4EEC-9F47-7CEC6CEC8152}" srcOrd="1" destOrd="0" presId="urn:microsoft.com/office/officeart/2005/8/layout/process1"/>
    <dgm:cxn modelId="{ECC46CE9-FD63-414C-9695-973B365A7C0A}" type="presParOf" srcId="{BDA875BE-0AED-4EEC-9F47-7CEC6CEC8152}" destId="{47B27FDE-5B4F-4722-9AE3-6FE155644BC7}" srcOrd="0" destOrd="0" presId="urn:microsoft.com/office/officeart/2005/8/layout/process1"/>
    <dgm:cxn modelId="{22380126-D8EA-4539-B155-C0FBD6A0A5A2}" type="presParOf" srcId="{86138DA8-7938-4425-8551-87DB6BDF442C}" destId="{12821F50-CAB6-4025-B2C5-01846DB622A2}" srcOrd="2" destOrd="0" presId="urn:microsoft.com/office/officeart/2005/8/layout/process1"/>
    <dgm:cxn modelId="{1F7CE3E7-E90B-47BE-94EA-F1DAB47BD720}" type="presParOf" srcId="{86138DA8-7938-4425-8551-87DB6BDF442C}" destId="{C61442AC-C888-4A21-82BD-298C0B2FDBAB}" srcOrd="3" destOrd="0" presId="urn:microsoft.com/office/officeart/2005/8/layout/process1"/>
    <dgm:cxn modelId="{BA999B89-BEAC-4CD1-A86C-D706A06BDE52}" type="presParOf" srcId="{C61442AC-C888-4A21-82BD-298C0B2FDBAB}" destId="{6746B8DC-F4C6-4430-B2A7-E493687B96E8}" srcOrd="0" destOrd="0" presId="urn:microsoft.com/office/officeart/2005/8/layout/process1"/>
    <dgm:cxn modelId="{120D611A-2F1B-4A4E-83AC-2D078ED4ECCF}" type="presParOf" srcId="{86138DA8-7938-4425-8551-87DB6BDF442C}" destId="{731796CC-8E8E-42B1-84CC-5E15A381BE8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53D83-9D36-4525-A7D1-B6F4733F4EC1}">
      <dsp:nvSpPr>
        <dsp:cNvPr id="0" name=""/>
        <dsp:cNvSpPr/>
      </dsp:nvSpPr>
      <dsp:spPr>
        <a:xfrm>
          <a:off x="1804" y="65190"/>
          <a:ext cx="788761" cy="4732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noProof="0" dirty="0"/>
            <a:t>Sector 1</a:t>
          </a:r>
        </a:p>
      </dsp:txBody>
      <dsp:txXfrm>
        <a:off x="15665" y="79051"/>
        <a:ext cx="761039" cy="445534"/>
      </dsp:txXfrm>
    </dsp:sp>
    <dsp:sp modelId="{45965F61-F746-4D18-90E4-5BA85B18960B}">
      <dsp:nvSpPr>
        <dsp:cNvPr id="0" name=""/>
        <dsp:cNvSpPr/>
      </dsp:nvSpPr>
      <dsp:spPr>
        <a:xfrm>
          <a:off x="869441" y="204012"/>
          <a:ext cx="167217" cy="195612"/>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AU" sz="800" kern="1200" noProof="0" dirty="0"/>
        </a:p>
      </dsp:txBody>
      <dsp:txXfrm>
        <a:off x="869441" y="243134"/>
        <a:ext cx="117052" cy="117368"/>
      </dsp:txXfrm>
    </dsp:sp>
    <dsp:sp modelId="{2A0ABB5C-4EBC-482D-912C-1424BBAC606A}">
      <dsp:nvSpPr>
        <dsp:cNvPr id="0" name=""/>
        <dsp:cNvSpPr/>
      </dsp:nvSpPr>
      <dsp:spPr>
        <a:xfrm>
          <a:off x="1106070" y="65190"/>
          <a:ext cx="788761" cy="4732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noProof="0" dirty="0"/>
            <a:t>Sector 2</a:t>
          </a:r>
        </a:p>
      </dsp:txBody>
      <dsp:txXfrm>
        <a:off x="1119931" y="79051"/>
        <a:ext cx="761039" cy="445534"/>
      </dsp:txXfrm>
    </dsp:sp>
    <dsp:sp modelId="{92D93EFF-3FB9-4D7D-AE0A-793482881555}">
      <dsp:nvSpPr>
        <dsp:cNvPr id="0" name=""/>
        <dsp:cNvSpPr/>
      </dsp:nvSpPr>
      <dsp:spPr>
        <a:xfrm>
          <a:off x="1973707" y="204012"/>
          <a:ext cx="167217" cy="195612"/>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AU" sz="800" kern="1200" noProof="0" dirty="0"/>
        </a:p>
      </dsp:txBody>
      <dsp:txXfrm>
        <a:off x="1973707" y="243134"/>
        <a:ext cx="117052" cy="117368"/>
      </dsp:txXfrm>
    </dsp:sp>
    <dsp:sp modelId="{F20C81F0-15D3-482C-90FF-C37AFE243BA2}">
      <dsp:nvSpPr>
        <dsp:cNvPr id="0" name=""/>
        <dsp:cNvSpPr/>
      </dsp:nvSpPr>
      <dsp:spPr>
        <a:xfrm>
          <a:off x="2210336" y="65190"/>
          <a:ext cx="788761" cy="4732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noProof="0" dirty="0"/>
            <a:t>Sector 3</a:t>
          </a:r>
        </a:p>
      </dsp:txBody>
      <dsp:txXfrm>
        <a:off x="2224197" y="79051"/>
        <a:ext cx="761039" cy="445534"/>
      </dsp:txXfrm>
    </dsp:sp>
    <dsp:sp modelId="{CB483D57-611A-46FA-9E82-56C6391847F0}">
      <dsp:nvSpPr>
        <dsp:cNvPr id="0" name=""/>
        <dsp:cNvSpPr/>
      </dsp:nvSpPr>
      <dsp:spPr>
        <a:xfrm>
          <a:off x="3077973" y="204012"/>
          <a:ext cx="167217" cy="195612"/>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AU" sz="800" kern="1200" noProof="0" dirty="0"/>
        </a:p>
      </dsp:txBody>
      <dsp:txXfrm>
        <a:off x="3077973" y="243134"/>
        <a:ext cx="117052" cy="117368"/>
      </dsp:txXfrm>
    </dsp:sp>
    <dsp:sp modelId="{C309AF7E-D411-48A0-A2D2-245B25BDF6C7}">
      <dsp:nvSpPr>
        <dsp:cNvPr id="0" name=""/>
        <dsp:cNvSpPr/>
      </dsp:nvSpPr>
      <dsp:spPr>
        <a:xfrm>
          <a:off x="3314602" y="65190"/>
          <a:ext cx="788761" cy="4732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noProof="0" dirty="0"/>
            <a:t>Sector 4</a:t>
          </a:r>
        </a:p>
      </dsp:txBody>
      <dsp:txXfrm>
        <a:off x="3328463" y="79051"/>
        <a:ext cx="761039" cy="445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53D83-9D36-4525-A7D1-B6F4733F4EC1}">
      <dsp:nvSpPr>
        <dsp:cNvPr id="0" name=""/>
        <dsp:cNvSpPr/>
      </dsp:nvSpPr>
      <dsp:spPr>
        <a:xfrm>
          <a:off x="1804" y="65190"/>
          <a:ext cx="788761" cy="4732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noProof="0" dirty="0"/>
            <a:t>Sector 5</a:t>
          </a:r>
        </a:p>
      </dsp:txBody>
      <dsp:txXfrm>
        <a:off x="15665" y="79051"/>
        <a:ext cx="761039" cy="445534"/>
      </dsp:txXfrm>
    </dsp:sp>
    <dsp:sp modelId="{45965F61-F746-4D18-90E4-5BA85B18960B}">
      <dsp:nvSpPr>
        <dsp:cNvPr id="0" name=""/>
        <dsp:cNvSpPr/>
      </dsp:nvSpPr>
      <dsp:spPr>
        <a:xfrm>
          <a:off x="869441" y="204012"/>
          <a:ext cx="167217" cy="195612"/>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AU" sz="800" kern="1200" noProof="0" dirty="0"/>
        </a:p>
      </dsp:txBody>
      <dsp:txXfrm>
        <a:off x="869441" y="243134"/>
        <a:ext cx="117052" cy="117368"/>
      </dsp:txXfrm>
    </dsp:sp>
    <dsp:sp modelId="{2A0ABB5C-4EBC-482D-912C-1424BBAC606A}">
      <dsp:nvSpPr>
        <dsp:cNvPr id="0" name=""/>
        <dsp:cNvSpPr/>
      </dsp:nvSpPr>
      <dsp:spPr>
        <a:xfrm>
          <a:off x="1106070" y="65190"/>
          <a:ext cx="788761" cy="4732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noProof="0" dirty="0"/>
            <a:t>Sector 6</a:t>
          </a:r>
        </a:p>
      </dsp:txBody>
      <dsp:txXfrm>
        <a:off x="1119931" y="79051"/>
        <a:ext cx="761039" cy="445534"/>
      </dsp:txXfrm>
    </dsp:sp>
    <dsp:sp modelId="{92D93EFF-3FB9-4D7D-AE0A-793482881555}">
      <dsp:nvSpPr>
        <dsp:cNvPr id="0" name=""/>
        <dsp:cNvSpPr/>
      </dsp:nvSpPr>
      <dsp:spPr>
        <a:xfrm>
          <a:off x="1973707" y="204012"/>
          <a:ext cx="167217" cy="195612"/>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AU" sz="800" kern="1200" noProof="0" dirty="0"/>
        </a:p>
      </dsp:txBody>
      <dsp:txXfrm>
        <a:off x="1973707" y="243134"/>
        <a:ext cx="117052" cy="117368"/>
      </dsp:txXfrm>
    </dsp:sp>
    <dsp:sp modelId="{F20C81F0-15D3-482C-90FF-C37AFE243BA2}">
      <dsp:nvSpPr>
        <dsp:cNvPr id="0" name=""/>
        <dsp:cNvSpPr/>
      </dsp:nvSpPr>
      <dsp:spPr>
        <a:xfrm>
          <a:off x="2210336" y="65190"/>
          <a:ext cx="788761" cy="4732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noProof="0" dirty="0"/>
            <a:t>Sector 7</a:t>
          </a:r>
        </a:p>
      </dsp:txBody>
      <dsp:txXfrm>
        <a:off x="2224197" y="79051"/>
        <a:ext cx="761039" cy="445534"/>
      </dsp:txXfrm>
    </dsp:sp>
    <dsp:sp modelId="{CB483D57-611A-46FA-9E82-56C6391847F0}">
      <dsp:nvSpPr>
        <dsp:cNvPr id="0" name=""/>
        <dsp:cNvSpPr/>
      </dsp:nvSpPr>
      <dsp:spPr>
        <a:xfrm>
          <a:off x="3077973" y="204012"/>
          <a:ext cx="167217" cy="195612"/>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AU" sz="800" kern="1200" noProof="0" dirty="0"/>
        </a:p>
      </dsp:txBody>
      <dsp:txXfrm>
        <a:off x="3077973" y="243134"/>
        <a:ext cx="117052" cy="117368"/>
      </dsp:txXfrm>
    </dsp:sp>
    <dsp:sp modelId="{C309AF7E-D411-48A0-A2D2-245B25BDF6C7}">
      <dsp:nvSpPr>
        <dsp:cNvPr id="0" name=""/>
        <dsp:cNvSpPr/>
      </dsp:nvSpPr>
      <dsp:spPr>
        <a:xfrm>
          <a:off x="3314602" y="65190"/>
          <a:ext cx="788761" cy="4732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noProof="0" dirty="0"/>
            <a:t>Sector 8</a:t>
          </a:r>
        </a:p>
      </dsp:txBody>
      <dsp:txXfrm>
        <a:off x="3328463" y="79051"/>
        <a:ext cx="761039" cy="445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21F50-CAB6-4025-B2C5-01846DB622A2}">
      <dsp:nvSpPr>
        <dsp:cNvPr id="0" name=""/>
        <dsp:cNvSpPr/>
      </dsp:nvSpPr>
      <dsp:spPr>
        <a:xfrm>
          <a:off x="1657" y="45963"/>
          <a:ext cx="3533859" cy="2120315"/>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FR" sz="3100" kern="1200" dirty="0">
              <a:solidFill>
                <a:sysClr val="window" lastClr="FFFFFF"/>
              </a:solidFill>
              <a:latin typeface="Calibri" panose="020F0502020204030204"/>
              <a:ea typeface="+mn-ea"/>
              <a:cs typeface="+mn-cs"/>
            </a:rPr>
            <a:t>Effectuer une analyse de la situation nutritionnelle</a:t>
          </a:r>
          <a:endParaRPr lang="fr-FR" sz="3100" kern="1200" dirty="0"/>
        </a:p>
      </dsp:txBody>
      <dsp:txXfrm>
        <a:off x="63759" y="108065"/>
        <a:ext cx="3409655" cy="1996111"/>
      </dsp:txXfrm>
    </dsp:sp>
    <dsp:sp modelId="{C61442AC-C888-4A21-82BD-298C0B2FDBAB}">
      <dsp:nvSpPr>
        <dsp:cNvPr id="0" name=""/>
        <dsp:cNvSpPr/>
      </dsp:nvSpPr>
      <dsp:spPr>
        <a:xfrm>
          <a:off x="3888902" y="667922"/>
          <a:ext cx="749178" cy="876397"/>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fr-FR" sz="2500" kern="1200"/>
        </a:p>
      </dsp:txBody>
      <dsp:txXfrm>
        <a:off x="3888902" y="843201"/>
        <a:ext cx="524425" cy="525839"/>
      </dsp:txXfrm>
    </dsp:sp>
    <dsp:sp modelId="{731796CC-8E8E-42B1-84CC-5E15A381BE8E}">
      <dsp:nvSpPr>
        <dsp:cNvPr id="0" name=""/>
        <dsp:cNvSpPr/>
      </dsp:nvSpPr>
      <dsp:spPr>
        <a:xfrm>
          <a:off x="4949060" y="45963"/>
          <a:ext cx="3533859" cy="2120315"/>
        </a:xfrm>
        <a:prstGeom prst="roundRect">
          <a:avLst>
            <a:gd name="adj" fmla="val 10000"/>
          </a:avLst>
        </a:prstGeom>
        <a:solidFill>
          <a:schemeClr val="accent3">
            <a:shade val="80000"/>
            <a:hueOff val="218907"/>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FR" sz="3100" kern="1200" dirty="0">
              <a:solidFill>
                <a:sysClr val="window" lastClr="FFFFFF"/>
              </a:solidFill>
              <a:latin typeface="Calibri" panose="020F0502020204030204"/>
              <a:ea typeface="+mn-ea"/>
              <a:cs typeface="+mn-cs"/>
            </a:rPr>
            <a:t>Préparer des chiffres clés pour le HNO et le HRP </a:t>
          </a:r>
          <a:endParaRPr lang="fr-FR" sz="3100" kern="1200" dirty="0"/>
        </a:p>
      </dsp:txBody>
      <dsp:txXfrm>
        <a:off x="5011162" y="108065"/>
        <a:ext cx="3409655" cy="1996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5D7C9-1BD3-4581-B7B7-C4B5EC53178F}">
      <dsp:nvSpPr>
        <dsp:cNvPr id="0" name=""/>
        <dsp:cNvSpPr/>
      </dsp:nvSpPr>
      <dsp:spPr>
        <a:xfrm>
          <a:off x="2764301" y="1333"/>
          <a:ext cx="3109839" cy="880425"/>
        </a:xfrm>
        <a:prstGeom prst="roundRect">
          <a:avLst/>
        </a:prstGeom>
        <a:solidFill>
          <a:schemeClr val="accent3">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Sous-nutrition </a:t>
          </a:r>
          <a:r>
            <a:rPr lang="en-US" sz="1700" kern="1200" dirty="0" err="1"/>
            <a:t>aiguë</a:t>
          </a:r>
          <a:r>
            <a:rPr lang="en-US" sz="1700" kern="1200" dirty="0"/>
            <a:t>  et </a:t>
          </a:r>
          <a:r>
            <a:rPr lang="en-US" sz="1700" kern="1200" dirty="0" err="1"/>
            <a:t>chronique</a:t>
          </a:r>
          <a:r>
            <a:rPr lang="en-US" sz="1700" kern="1200" dirty="0"/>
            <a:t>, </a:t>
          </a:r>
          <a:r>
            <a:rPr lang="en-US" sz="1700" kern="1200" dirty="0" err="1"/>
            <a:t>surnutrition</a:t>
          </a:r>
          <a:endParaRPr lang="fr-FR" sz="1700" kern="1200" dirty="0"/>
        </a:p>
      </dsp:txBody>
      <dsp:txXfrm>
        <a:off x="2807280" y="44312"/>
        <a:ext cx="3023881" cy="794467"/>
      </dsp:txXfrm>
    </dsp:sp>
    <dsp:sp modelId="{D0BF24B7-9FB9-4E1C-95D0-F4BD2808A75F}">
      <dsp:nvSpPr>
        <dsp:cNvPr id="0" name=""/>
        <dsp:cNvSpPr/>
      </dsp:nvSpPr>
      <dsp:spPr>
        <a:xfrm>
          <a:off x="2764301" y="925780"/>
          <a:ext cx="3109839" cy="880425"/>
        </a:xfrm>
        <a:prstGeom prst="roundRect">
          <a:avLst/>
        </a:prstGeom>
        <a:solidFill>
          <a:schemeClr val="accent3">
            <a:shade val="80000"/>
            <a:hueOff val="109454"/>
            <a:satOff val="-716"/>
            <a:lumOff val="1227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r-FR" sz="1700" kern="1200" dirty="0"/>
            <a:t>Pratiques d’alimentation des nourrissons et des jeunes enfants</a:t>
          </a:r>
        </a:p>
      </dsp:txBody>
      <dsp:txXfrm>
        <a:off x="2807280" y="968759"/>
        <a:ext cx="3023881" cy="794467"/>
      </dsp:txXfrm>
    </dsp:sp>
    <dsp:sp modelId="{A3EFFA1C-809D-4F96-88B3-720C3B24B93B}">
      <dsp:nvSpPr>
        <dsp:cNvPr id="0" name=""/>
        <dsp:cNvSpPr/>
      </dsp:nvSpPr>
      <dsp:spPr>
        <a:xfrm>
          <a:off x="2764301" y="1850226"/>
          <a:ext cx="3109839" cy="880425"/>
        </a:xfrm>
        <a:prstGeom prst="roundRect">
          <a:avLst/>
        </a:prstGeom>
        <a:solidFill>
          <a:schemeClr val="accent3">
            <a:shade val="80000"/>
            <a:hueOff val="218907"/>
            <a:satOff val="-1431"/>
            <a:lumOff val="2455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err="1"/>
            <a:t>Carences</a:t>
          </a:r>
          <a:r>
            <a:rPr lang="en-US" sz="1700" kern="1200" dirty="0"/>
            <a:t> </a:t>
          </a:r>
          <a:r>
            <a:rPr lang="en-US" sz="1700" kern="1200" dirty="0" err="1"/>
            <a:t>en</a:t>
          </a:r>
          <a:r>
            <a:rPr lang="en-US" sz="1700" kern="1200" dirty="0"/>
            <a:t> </a:t>
          </a:r>
          <a:r>
            <a:rPr lang="en-US" sz="1700" kern="1200" dirty="0" err="1"/>
            <a:t>micronutriments</a:t>
          </a:r>
          <a:endParaRPr lang="fr-FR" sz="1700" kern="1200" dirty="0"/>
        </a:p>
      </dsp:txBody>
      <dsp:txXfrm>
        <a:off x="2807280" y="1893205"/>
        <a:ext cx="3023881" cy="794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F1177-E453-4F44-991F-B978CF86513C}">
      <dsp:nvSpPr>
        <dsp:cNvPr id="0" name=""/>
        <dsp:cNvSpPr/>
      </dsp:nvSpPr>
      <dsp:spPr>
        <a:xfrm>
          <a:off x="7457" y="437463"/>
          <a:ext cx="2228858" cy="1337315"/>
        </a:xfrm>
        <a:prstGeom prst="roundRect">
          <a:avLst>
            <a:gd name="adj" fmla="val 10000"/>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Élaborer un plan annuel d’enquêtes nutritionnelles</a:t>
          </a:r>
        </a:p>
      </dsp:txBody>
      <dsp:txXfrm>
        <a:off x="46626" y="476632"/>
        <a:ext cx="2150520" cy="1258977"/>
      </dsp:txXfrm>
    </dsp:sp>
    <dsp:sp modelId="{BDA875BE-0AED-4EEC-9F47-7CEC6CEC8152}">
      <dsp:nvSpPr>
        <dsp:cNvPr id="0" name=""/>
        <dsp:cNvSpPr/>
      </dsp:nvSpPr>
      <dsp:spPr>
        <a:xfrm>
          <a:off x="2459201" y="829743"/>
          <a:ext cx="472518" cy="552756"/>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2459201" y="940294"/>
        <a:ext cx="330763" cy="331654"/>
      </dsp:txXfrm>
    </dsp:sp>
    <dsp:sp modelId="{12821F50-CAB6-4025-B2C5-01846DB622A2}">
      <dsp:nvSpPr>
        <dsp:cNvPr id="0" name=""/>
        <dsp:cNvSpPr/>
      </dsp:nvSpPr>
      <dsp:spPr>
        <a:xfrm>
          <a:off x="3127859" y="437463"/>
          <a:ext cx="2228858" cy="1337315"/>
        </a:xfrm>
        <a:prstGeom prst="roundRect">
          <a:avLst>
            <a:gd name="adj" fmla="val 10000"/>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Effectuer une analyse de la situation nutritionnelle</a:t>
          </a:r>
        </a:p>
      </dsp:txBody>
      <dsp:txXfrm>
        <a:off x="3167028" y="476632"/>
        <a:ext cx="2150520" cy="1258977"/>
      </dsp:txXfrm>
    </dsp:sp>
    <dsp:sp modelId="{C61442AC-C888-4A21-82BD-298C0B2FDBAB}">
      <dsp:nvSpPr>
        <dsp:cNvPr id="0" name=""/>
        <dsp:cNvSpPr/>
      </dsp:nvSpPr>
      <dsp:spPr>
        <a:xfrm>
          <a:off x="5579603" y="829743"/>
          <a:ext cx="472518" cy="552756"/>
        </a:xfrm>
        <a:prstGeom prst="rightArrow">
          <a:avLst>
            <a:gd name="adj1" fmla="val 60000"/>
            <a:gd name="adj2" fmla="val 50000"/>
          </a:avLst>
        </a:prstGeom>
        <a:solidFill>
          <a:schemeClr val="accent3">
            <a:shade val="90000"/>
            <a:hueOff val="280340"/>
            <a:satOff val="-6007"/>
            <a:lumOff val="308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5579603" y="940294"/>
        <a:ext cx="330763" cy="331654"/>
      </dsp:txXfrm>
    </dsp:sp>
    <dsp:sp modelId="{731796CC-8E8E-42B1-84CC-5E15A381BE8E}">
      <dsp:nvSpPr>
        <dsp:cNvPr id="0" name=""/>
        <dsp:cNvSpPr/>
      </dsp:nvSpPr>
      <dsp:spPr>
        <a:xfrm>
          <a:off x="6248261" y="437463"/>
          <a:ext cx="2228858" cy="1337315"/>
        </a:xfrm>
        <a:prstGeom prst="roundRect">
          <a:avLst>
            <a:gd name="adj" fmla="val 10000"/>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Préparer des chiffres clés pour le HNO et le HRP </a:t>
          </a:r>
        </a:p>
      </dsp:txBody>
      <dsp:txXfrm>
        <a:off x="6287430" y="476632"/>
        <a:ext cx="2150520" cy="12589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61" tIns="47781" rIns="95561" bIns="47781" rtlCol="0"/>
          <a:lstStyle>
            <a:lvl1pPr algn="l">
              <a:defRPr sz="1300"/>
            </a:lvl1pPr>
          </a:lstStyle>
          <a:p>
            <a:endParaRPr lang="en-GB"/>
          </a:p>
        </p:txBody>
      </p:sp>
      <p:sp>
        <p:nvSpPr>
          <p:cNvPr id="3" name="Date Placeholder 2"/>
          <p:cNvSpPr>
            <a:spLocks noGrp="1"/>
          </p:cNvSpPr>
          <p:nvPr>
            <p:ph type="dt" sz="quarter" idx="1"/>
          </p:nvPr>
        </p:nvSpPr>
        <p:spPr>
          <a:xfrm>
            <a:off x="3850442" y="0"/>
            <a:ext cx="2945659" cy="496332"/>
          </a:xfrm>
          <a:prstGeom prst="rect">
            <a:avLst/>
          </a:prstGeom>
        </p:spPr>
        <p:txBody>
          <a:bodyPr vert="horz" lIns="95561" tIns="47781" rIns="95561" bIns="47781" rtlCol="0"/>
          <a:lstStyle>
            <a:lvl1pPr algn="r">
              <a:defRPr sz="1300"/>
            </a:lvl1pPr>
          </a:lstStyle>
          <a:p>
            <a:fld id="{18D04649-1601-437A-9AE0-5F90DB29EAA0}" type="datetimeFigureOut">
              <a:rPr lang="en-US" smtClean="0"/>
              <a:pPr/>
              <a:t>8/25/2020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5561" tIns="47781" rIns="95561" bIns="47781" rtlCol="0" anchor="b"/>
          <a:lstStyle>
            <a:lvl1pPr algn="l">
              <a:defRPr sz="1300"/>
            </a:lvl1pPr>
          </a:lstStyle>
          <a:p>
            <a:endParaRPr lang="en-GB"/>
          </a:p>
        </p:txBody>
      </p:sp>
      <p:sp>
        <p:nvSpPr>
          <p:cNvPr id="5" name="Slide Number Placeholder 4"/>
          <p:cNvSpPr>
            <a:spLocks noGrp="1"/>
          </p:cNvSpPr>
          <p:nvPr>
            <p:ph type="sldNum" sz="quarter" idx="3"/>
          </p:nvPr>
        </p:nvSpPr>
        <p:spPr>
          <a:xfrm>
            <a:off x="3850442" y="9428583"/>
            <a:ext cx="2945659" cy="496332"/>
          </a:xfrm>
          <a:prstGeom prst="rect">
            <a:avLst/>
          </a:prstGeom>
        </p:spPr>
        <p:txBody>
          <a:bodyPr vert="horz" lIns="95561" tIns="47781" rIns="95561" bIns="47781" rtlCol="0" anchor="b"/>
          <a:lstStyle>
            <a:lvl1pPr algn="r">
              <a:defRPr sz="1300"/>
            </a:lvl1pPr>
          </a:lstStyle>
          <a:p>
            <a:fld id="{36BD80AD-BAB5-4DCF-AE9E-63ECDE1CDEB3}" type="slidenum">
              <a:rPr lang="en-GB" smtClean="0"/>
              <a:pPr/>
              <a:t>‹#›</a:t>
            </a:fld>
            <a:endParaRPr lang="en-GB"/>
          </a:p>
        </p:txBody>
      </p:sp>
    </p:spTree>
    <p:extLst>
      <p:ext uri="{BB962C8B-B14F-4D97-AF65-F5344CB8AC3E}">
        <p14:creationId xmlns:p14="http://schemas.microsoft.com/office/powerpoint/2010/main" val="237934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61" tIns="47781" rIns="95561" bIns="47781" rtlCol="0"/>
          <a:lstStyle>
            <a:lvl1pPr algn="l">
              <a:defRPr sz="1300"/>
            </a:lvl1pPr>
          </a:lstStyle>
          <a:p>
            <a:endParaRPr lang="en-GB"/>
          </a:p>
        </p:txBody>
      </p:sp>
      <p:sp>
        <p:nvSpPr>
          <p:cNvPr id="3" name="Date Placeholder 2"/>
          <p:cNvSpPr>
            <a:spLocks noGrp="1"/>
          </p:cNvSpPr>
          <p:nvPr>
            <p:ph type="dt" idx="1"/>
          </p:nvPr>
        </p:nvSpPr>
        <p:spPr>
          <a:xfrm>
            <a:off x="3850442" y="0"/>
            <a:ext cx="2945659" cy="498056"/>
          </a:xfrm>
          <a:prstGeom prst="rect">
            <a:avLst/>
          </a:prstGeom>
        </p:spPr>
        <p:txBody>
          <a:bodyPr vert="horz" lIns="95561" tIns="47781" rIns="95561" bIns="47781" rtlCol="0"/>
          <a:lstStyle>
            <a:lvl1pPr algn="r">
              <a:defRPr sz="1300"/>
            </a:lvl1pPr>
          </a:lstStyle>
          <a:p>
            <a:fld id="{2FD4F01C-CF8E-4F18-BBC9-5DD0A0FC2AE1}" type="datetimeFigureOut">
              <a:rPr lang="en-GB" smtClean="0"/>
              <a:t>25/08/2020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5561" tIns="47781" rIns="95561" bIns="47781" rtlCol="0" anchor="ctr"/>
          <a:lstStyle/>
          <a:p>
            <a:endParaRPr 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5561" tIns="47781" rIns="95561" bIns="47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5561" tIns="47781" rIns="95561" bIns="47781" rtlCol="0" anchor="b"/>
          <a:lstStyle>
            <a:lvl1pPr algn="l">
              <a:defRPr sz="1300"/>
            </a:lvl1pPr>
          </a:lstStyle>
          <a:p>
            <a:endParaRPr lang="en-GB"/>
          </a:p>
        </p:txBody>
      </p:sp>
      <p:sp>
        <p:nvSpPr>
          <p:cNvPr id="7" name="Slide Number Placeholder 6"/>
          <p:cNvSpPr>
            <a:spLocks noGrp="1"/>
          </p:cNvSpPr>
          <p:nvPr>
            <p:ph type="sldNum" sz="quarter" idx="5"/>
          </p:nvPr>
        </p:nvSpPr>
        <p:spPr>
          <a:xfrm>
            <a:off x="3850442" y="9428584"/>
            <a:ext cx="2945659" cy="498055"/>
          </a:xfrm>
          <a:prstGeom prst="rect">
            <a:avLst/>
          </a:prstGeom>
        </p:spPr>
        <p:txBody>
          <a:bodyPr vert="horz" lIns="95561" tIns="47781" rIns="95561" bIns="47781" rtlCol="0" anchor="b"/>
          <a:lstStyle>
            <a:lvl1pPr algn="r">
              <a:defRPr sz="1300"/>
            </a:lvl1pPr>
          </a:lstStyle>
          <a:p>
            <a:fld id="{22962DCC-0CC5-44F4-B85C-4B53F16F81A3}" type="slidenum">
              <a:rPr lang="en-GB" smtClean="0"/>
              <a:t>‹#›</a:t>
            </a:fld>
            <a:endParaRPr lang="en-GB"/>
          </a:p>
        </p:txBody>
      </p:sp>
    </p:spTree>
    <p:extLst>
      <p:ext uri="{BB962C8B-B14F-4D97-AF65-F5344CB8AC3E}">
        <p14:creationId xmlns:p14="http://schemas.microsoft.com/office/powerpoint/2010/main" val="69101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nnonline.net/operationalguidance-v3-201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a:defRPr/>
            </a:pPr>
            <a:fld id="{1ADA804B-F077-784E-A4AA-D058A85DBF68}" type="slidenum">
              <a:rPr lang="en-GB" smtClean="0"/>
              <a:pPr>
                <a:defRPr/>
              </a:pPr>
              <a:t>2</a:t>
            </a:fld>
            <a:endParaRPr lang="en-GB"/>
          </a:p>
        </p:txBody>
      </p:sp>
    </p:spTree>
    <p:extLst>
      <p:ext uri="{BB962C8B-B14F-4D97-AF65-F5344CB8AC3E}">
        <p14:creationId xmlns:p14="http://schemas.microsoft.com/office/powerpoint/2010/main" val="1337831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Global Nutrition Cluster (GNC) s’emploie à améliorer la qualité de l’évaluation et de l’analyse des besoins en matière de nutrition en cas d’urgence au niveau des pays, y compris la collecte de données, leur analyse et la préparation de synthèses</a:t>
            </a:r>
            <a:r>
              <a:rPr lang="fr-FR" sz="1200" kern="1200" baseline="0" dirty="0">
                <a:solidFill>
                  <a:schemeClr val="tx1"/>
                </a:solidFill>
                <a:effectLst/>
                <a:latin typeface="+mn-lt"/>
                <a:ea typeface="+mn-ea"/>
                <a:cs typeface="+mn-cs"/>
              </a:rPr>
              <a:t> sur l</a:t>
            </a:r>
            <a:r>
              <a:rPr lang="fr-FR" sz="1200" kern="1200" dirty="0">
                <a:solidFill>
                  <a:schemeClr val="tx1"/>
                </a:solidFill>
                <a:effectLst/>
                <a:latin typeface="+mn-lt"/>
                <a:ea typeface="+mn-ea"/>
                <a:cs typeface="+mn-cs"/>
              </a:rPr>
              <a:t>es besoins humanitaires (HNO).</a:t>
            </a:r>
            <a:r>
              <a:rPr lang="fr-FR" sz="1200" dirty="0">
                <a:solidFill>
                  <a:srgbClr val="00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Le GNC a créé un Groupe de travail thématique mondial (GTAM) sur les systèmes d’information nutritionnelle (NIS) en 2019 afin de guider le travail dans les évaluations et l’analyse des besoins en nutrition en cas d’urgence.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rPr>
              <a:t>Groupe de travail dans le cadre du Groupe de travail thématique mondial sur les systèmes d’information nutritionnelle créé en octobre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rPr>
              <a:t>Le travail a commencé en janvier jusqu’à fin mai 2020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rPr>
              <a:t>Processus consultatif fondé sur des recommandations pour l’analyse et la préparation des besoins des ABH (HNO)</a:t>
            </a:r>
            <a:endParaRPr lang="en-US" sz="1200" dirty="0">
              <a:solidFill>
                <a:srgbClr val="000000"/>
              </a:solidFill>
            </a:endParaRP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GTAM: </a:t>
            </a:r>
            <a:r>
              <a:rPr lang="en-US" sz="1200" kern="1200" dirty="0">
                <a:solidFill>
                  <a:schemeClr val="tx1"/>
                </a:solidFill>
                <a:effectLst/>
                <a:latin typeface="+mn-lt"/>
                <a:ea typeface="+mn-ea"/>
                <a:cs typeface="+mn-cs"/>
              </a:rPr>
              <a:t>A common global mechanism endorsed by over 40 Global Nutrition Cluster partners to provide systematic, predictable, timely and coordinated nutrition technical assistance in order to meet the nutrition rights and needs of people affected by emergencies.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 Nutrition Information Systems (NIS) Global Thematic Working Group (GTWG) has established  in 2019 to guide the work of the GNC in needs assessments and analysis for nutrition in emergencies.  In October 2019 the GTWG established a task force to work on the improvement of the nutrition analysis in the HNOs and agreed on the main recommendations to the country coordination platforms on how to conduct needs analysis and preparation of the HNOs.</a:t>
            </a:r>
            <a:endParaRPr lang="fr-FR" sz="1200" kern="1200" dirty="0">
              <a:solidFill>
                <a:schemeClr val="tx1"/>
              </a:solidFill>
              <a:effectLst/>
              <a:latin typeface="+mn-lt"/>
              <a:ea typeface="+mn-ea"/>
              <a:cs typeface="+mn-cs"/>
            </a:endParaRPr>
          </a:p>
          <a:p>
            <a:pPr marL="42863" indent="0" defTabSz="685800">
              <a:lnSpc>
                <a:spcPct val="90000"/>
              </a:lnSpc>
              <a:spcAft>
                <a:spcPts val="900"/>
              </a:spcAft>
              <a:buFont typeface="Arial" panose="020B0604020202020204" pitchFamily="34" charset="0"/>
              <a:buNone/>
            </a:pPr>
            <a:endParaRPr lang="en-US" dirty="0">
              <a:solidFill>
                <a:srgbClr val="000000"/>
              </a:solidFill>
              <a:latin typeface="+mn-lt"/>
            </a:endParaRPr>
          </a:p>
          <a:p>
            <a:pPr marL="214313" indent="-171450" defTabSz="685800">
              <a:lnSpc>
                <a:spcPct val="90000"/>
              </a:lnSpc>
              <a:spcAft>
                <a:spcPts val="900"/>
              </a:spcAft>
              <a:buFont typeface="Arial" panose="020B0604020202020204" pitchFamily="34" charset="0"/>
              <a:buChar char="•"/>
            </a:pPr>
            <a:r>
              <a:rPr lang="en-US" dirty="0">
                <a:solidFill>
                  <a:srgbClr val="000000"/>
                </a:solidFill>
                <a:latin typeface="+mn-lt"/>
              </a:rPr>
              <a:t>Taskforce under the Nutrition Information Systems Global Thematic Working Group established in October 2019</a:t>
            </a:r>
          </a:p>
          <a:p>
            <a:pPr marL="214313" indent="-171450" defTabSz="685800">
              <a:lnSpc>
                <a:spcPct val="90000"/>
              </a:lnSpc>
              <a:spcAft>
                <a:spcPts val="900"/>
              </a:spcAft>
              <a:buFont typeface="Arial" panose="020B0604020202020204" pitchFamily="34" charset="0"/>
              <a:buChar char="•"/>
            </a:pPr>
            <a:r>
              <a:rPr lang="en-US" dirty="0">
                <a:solidFill>
                  <a:srgbClr val="000000"/>
                </a:solidFill>
                <a:latin typeface="+mn-lt"/>
              </a:rPr>
              <a:t>Work started in January till end of May 2020 </a:t>
            </a:r>
          </a:p>
          <a:p>
            <a:pPr marL="214313" indent="-171450" defTabSz="685800">
              <a:lnSpc>
                <a:spcPct val="90000"/>
              </a:lnSpc>
              <a:spcAft>
                <a:spcPts val="900"/>
              </a:spcAft>
              <a:buFont typeface="Arial" panose="020B0604020202020204" pitchFamily="34" charset="0"/>
              <a:buChar char="•"/>
            </a:pPr>
            <a:r>
              <a:rPr lang="en-US" b="1" dirty="0">
                <a:solidFill>
                  <a:srgbClr val="000000"/>
                </a:solidFill>
                <a:latin typeface="+mn-lt"/>
              </a:rPr>
              <a:t>Consultative</a:t>
            </a:r>
            <a:r>
              <a:rPr lang="en-US" dirty="0">
                <a:solidFill>
                  <a:srgbClr val="000000"/>
                </a:solidFill>
                <a:latin typeface="+mn-lt"/>
              </a:rPr>
              <a:t> process based on recommendations for needs analysis and preparation of the HNOs</a:t>
            </a:r>
          </a:p>
          <a:p>
            <a:endParaRPr lang="fr-FR" dirty="0"/>
          </a:p>
        </p:txBody>
      </p:sp>
      <p:sp>
        <p:nvSpPr>
          <p:cNvPr id="4" name="Slide Number Placeholder 3"/>
          <p:cNvSpPr>
            <a:spLocks noGrp="1"/>
          </p:cNvSpPr>
          <p:nvPr>
            <p:ph type="sldNum" sz="quarter" idx="5"/>
          </p:nvPr>
        </p:nvSpPr>
        <p:spPr/>
        <p:txBody>
          <a:bodyPr/>
          <a:lstStyle/>
          <a:p>
            <a:fld id="{22962DCC-0CC5-44F4-B85C-4B53F16F81A3}" type="slidenum">
              <a:rPr lang="en-GB" smtClean="0"/>
              <a:t>14</a:t>
            </a:fld>
            <a:endParaRPr lang="en-GB"/>
          </a:p>
        </p:txBody>
      </p:sp>
    </p:spTree>
    <p:extLst>
      <p:ext uri="{BB962C8B-B14F-4D97-AF65-F5344CB8AC3E}">
        <p14:creationId xmlns:p14="http://schemas.microsoft.com/office/powerpoint/2010/main" val="292411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L’analyse de la situation nutritionnelle a pour but de définir/classer la gravité d’une situation humanitaire donnée dans les zones géographiques touchées en fonction de l’ampleur des besoins nutritionnels de la population afin de guider la prise de décisions stratégiques et opérationnelles. </a:t>
            </a:r>
          </a:p>
          <a:p>
            <a:r>
              <a:rPr lang="fr-FR" sz="1200" kern="1200" dirty="0">
                <a:solidFill>
                  <a:schemeClr val="tx1"/>
                </a:solidFill>
                <a:effectLst/>
                <a:latin typeface="+mn-lt"/>
                <a:ea typeface="+mn-ea"/>
                <a:cs typeface="+mn-cs"/>
              </a:rPr>
              <a:t>
Fait basé sur IPC Cadre de malnutrition aigue.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Cette analyse vise à établir un consensus sur la classification de la sévérité en fonction de l’ampleur des besoins nutritionnels (par exemple la prévalence de différentes formes de malnutrition) des groupes de population vulnérables (c’est-à-dire ceux qui sont plus à risque/affectés) et de leurs principaux facteurs (facteurs contributifs) en catégories significatives pour soutenir la réponse. Il s’agit d’un examen critique des données disponibles (p. ex. les résultats du plan annuel d’évaluation nutritionnelle), du contexte et des tendances existantes pour chaque zone géographique touchée. Des informations nuancées peuvent également être nécessaires pour éclairer la nécessité d’agir pour intensifier le traitement et la prévention de la malnutrition pour les populations touchées </a:t>
            </a:r>
            <a:endParaRPr lang="fr-FR" dirty="0"/>
          </a:p>
        </p:txBody>
      </p:sp>
      <p:sp>
        <p:nvSpPr>
          <p:cNvPr id="4" name="Slide Number Placeholder 3"/>
          <p:cNvSpPr>
            <a:spLocks noGrp="1"/>
          </p:cNvSpPr>
          <p:nvPr>
            <p:ph type="sldNum" sz="quarter" idx="5"/>
          </p:nvPr>
        </p:nvSpPr>
        <p:spPr/>
        <p:txBody>
          <a:bodyPr/>
          <a:lstStyle/>
          <a:p>
            <a:fld id="{22962DCC-0CC5-44F4-B85C-4B53F16F81A3}" type="slidenum">
              <a:rPr lang="en-GB" smtClean="0"/>
              <a:t>15</a:t>
            </a:fld>
            <a:endParaRPr lang="en-GB"/>
          </a:p>
        </p:txBody>
      </p:sp>
    </p:spTree>
    <p:extLst>
      <p:ext uri="{BB962C8B-B14F-4D97-AF65-F5344CB8AC3E}">
        <p14:creationId xmlns:p14="http://schemas.microsoft.com/office/powerpoint/2010/main" val="115405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1200"/>
              </a:spcAft>
            </a:pPr>
            <a:r>
              <a:rPr lang="fr-FR" sz="3200" noProof="0" dirty="0"/>
              <a:t>Catégorie
Alignement avec le Cadre de malnutrition aigue de l’IPC 
Effet humanitaire selon le scénario
PMWB : ces conséquences ont un effet direct sur la survie, l’intégrité mentale et physique et/ou la dignité des personnes à court terme (au cours des six prochains mois), reconnaissant qu’elles ont également des effets à long terme (p. ex. malnutrition aigue et/ou chronique, décès et morbidité).  Pour la nutrition, </a:t>
            </a:r>
            <a:r>
              <a:rPr lang="fr-FR" sz="3200" b="1" noProof="0" dirty="0"/>
              <a:t>les effets sur le « bien-être physique et mental » sont basées sur des données anthropométriques. </a:t>
            </a:r>
            <a:r>
              <a:rPr lang="fr-FR" sz="3200" noProof="0" dirty="0"/>
              <a:t>L’urgence de la réponse peut différer en fonction du calendrier de leur effet (survie à court terme par rapport à la survie à long terme) et de leur degré d’irréversibilité en l’absence de réponse. 
Niveau de vie : ces conséquences ont un effet direct sur la capacité des gens à poursuivre leurs activités productives et sociales normales et à répondre à leurs besoins fondamentaux de manière autonome. Ils se manifestent dans différents types de déficit et l’utilisation de divers mécanismes d’adaptation pour répondre aux besoins fondamentaux (par exemple le manque de nourriture, le revenu, l’accès aux soins de santé, l’eau, l’assainissement, le logement et l’éducation).
Échelle de sévérité basée sur la classification de phase IPC AMN et OCHA
Seuils (certains étant préliminaires) et leurs sources
</a:t>
            </a:r>
            <a:endParaRPr lang="fr-FR" sz="3200" b="0" noProof="0" dirty="0">
              <a:effectLst/>
              <a:latin typeface="+mn-lt"/>
              <a:ea typeface="+mn-ea"/>
              <a:cs typeface="+mn-cs"/>
            </a:endParaRPr>
          </a:p>
          <a:p>
            <a:pPr lvl="0">
              <a:spcAft>
                <a:spcPts val="1200"/>
              </a:spcAft>
            </a:pPr>
            <a:r>
              <a:rPr lang="fr-FR" sz="1800" b="1" u="sng" dirty="0">
                <a:effectLst/>
                <a:latin typeface="Arial" panose="020B0604020202020204" pitchFamily="34" charset="0"/>
                <a:ea typeface="Calibri" panose="020F0502020204030204" pitchFamily="34" charset="0"/>
                <a:cs typeface="Times New Roman" panose="02020603050405020304" pitchFamily="18" charset="0"/>
              </a:rPr>
              <a:t>(Facteurs contextuels)</a:t>
            </a:r>
            <a:r>
              <a:rPr lang="fr-FR" sz="1800" noProof="0" dirty="0"/>
              <a:t> facultatifs axés sur les groupes vulnérables communs à considérer</a:t>
            </a:r>
            <a:endParaRPr lang="fr-FR"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Prévalence du surpoids basée sur le rapport P/T &gt; 2 chez les enfants de 0-59 mois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Prévalence de la MAG basée sur le rapport de l’</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IMC-pour-l'âge</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&lt; 2 chez les adolescents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Prévalence de la MAG basée sur un PB &lt; 210 mm chez les personnes âgées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Carences en micronutriments</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Prévalence de l’anémie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Hb</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&lt; 11 g/dl) chez les femmes enceintes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Prévalence de l’anémie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Hb</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&lt; 11 g/dl) chez les enfants de 6-59 mois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Indicateurs de mortalité</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Taux brut de mortalité/Taux de mortalité (décès/ 10 000 personnes/jour)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Taux de mortalité des moins de 5 ans (décès/10 000 enfants de moins de 5 ans/jour)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fr-FR"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fr-FR" sz="1800" b="1" u="sng" dirty="0">
                <a:effectLst/>
                <a:latin typeface="Arial" panose="020B0604020202020204" pitchFamily="34" charset="0"/>
                <a:ea typeface="Calibri" panose="020F0502020204030204" pitchFamily="34" charset="0"/>
                <a:cs typeface="Times New Roman" panose="02020603050405020304" pitchFamily="18" charset="0"/>
              </a:rPr>
              <a:t>Principaux facteurs contributifs </a:t>
            </a:r>
            <a:endParaRPr lang="fr-FR"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fr-FR"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Consommation alimentaire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Diversité alimentaire minimale chez les enfants de 6-23 mois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Régime alimentaire minimum acceptable chez les enfants âgés de 6-23 mois*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Allaitement maternel exclusif pour les nourrissons de 0-5 mois</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Pratiques de soins et d’alimentation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Nourrissons de </a:t>
            </a:r>
            <a:r>
              <a:rPr lang="fr-FR"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0-5 mois </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qui ne sont pas allaités au sein et qui ont accès à des produits de substitution du lait maternel et à un soutien conformément au code et aux normes et recommandation des </a:t>
            </a:r>
            <a:r>
              <a:rPr lang="fr-FR" sz="18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3"/>
              </a:rPr>
              <a:t>Directives opérationnelles IFE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800" dirty="0">
                <a:solidFill>
                  <a:srgbClr val="000000"/>
                </a:solidFill>
                <a:effectLst/>
                <a:latin typeface="Arial" panose="020B0604020202020204" pitchFamily="34" charset="0"/>
                <a:ea typeface="Times New Roman" panose="02020603050405020304" pitchFamily="18" charset="0"/>
              </a:rPr>
              <a:t>Nourrissons de </a:t>
            </a:r>
            <a:r>
              <a:rPr lang="fr-FR" sz="1800" b="1" dirty="0">
                <a:solidFill>
                  <a:srgbClr val="000000"/>
                </a:solidFill>
                <a:effectLst/>
                <a:latin typeface="Arial" panose="020B0604020202020204" pitchFamily="34" charset="0"/>
                <a:ea typeface="Times New Roman" panose="02020603050405020304" pitchFamily="18" charset="0"/>
              </a:rPr>
              <a:t>6-11 mois </a:t>
            </a:r>
            <a:r>
              <a:rPr lang="fr-FR" sz="1800" dirty="0">
                <a:solidFill>
                  <a:srgbClr val="000000"/>
                </a:solidFill>
                <a:effectLst/>
                <a:latin typeface="Arial" panose="020B0604020202020204" pitchFamily="34" charset="0"/>
                <a:ea typeface="Times New Roman" panose="02020603050405020304" pitchFamily="18" charset="0"/>
              </a:rPr>
              <a:t>qui ne sont pas allaités au sein et qui ont accès à des produits de substitution du lait maternel et à un soutien conformément au code et aux normes et recommandation des </a:t>
            </a:r>
            <a:r>
              <a:rPr lang="fr-FR" sz="1800" u="sng" dirty="0">
                <a:solidFill>
                  <a:srgbClr val="000000"/>
                </a:solidFill>
                <a:effectLst/>
                <a:latin typeface="Arial" panose="020B0604020202020204" pitchFamily="34" charset="0"/>
                <a:ea typeface="Times New Roman" panose="02020603050405020304" pitchFamily="18" charset="0"/>
                <a:hlinkClick r:id="rId3"/>
              </a:rPr>
              <a:t>Directives opérationnelles IFE</a:t>
            </a:r>
            <a:endParaRPr lang="fr-FR" sz="1800" dirty="0">
              <a:effectLst/>
              <a:latin typeface="Times New Roman" panose="02020603050405020304" pitchFamily="18" charset="0"/>
              <a:ea typeface="Times New Roman" panose="02020603050405020304" pitchFamily="18" charset="0"/>
            </a:endParaRPr>
          </a:p>
          <a:p>
            <a:pPr lvl="2">
              <a:spcAft>
                <a:spcPts val="1200"/>
              </a:spcAft>
            </a:pPr>
            <a:endParaRPr lang="fr-FR" sz="3200" noProof="0" dirty="0"/>
          </a:p>
          <a:p>
            <a:pPr>
              <a:lnSpc>
                <a:spcPct val="90000"/>
              </a:lnSpc>
              <a:spcAft>
                <a:spcPts val="600"/>
              </a:spcAft>
            </a:pPr>
            <a:r>
              <a:rPr lang="fr-FR" sz="1200" dirty="0"/>
              <a:t>Comprend également des indicateurs de</a:t>
            </a:r>
            <a:r>
              <a:rPr lang="en-US" sz="1200" dirty="0"/>
              <a:t>:</a:t>
            </a:r>
          </a:p>
          <a:p>
            <a:pPr marL="400050" indent="-228600">
              <a:lnSpc>
                <a:spcPct val="90000"/>
              </a:lnSpc>
              <a:spcAft>
                <a:spcPts val="600"/>
              </a:spcAft>
              <a:buFont typeface="Arial" panose="020B0604020202020204" pitchFamily="34" charset="0"/>
              <a:buChar char="•"/>
            </a:pPr>
            <a:r>
              <a:rPr lang="en-US" sz="1200" dirty="0"/>
              <a:t>AEPAH (WASH)</a:t>
            </a:r>
          </a:p>
          <a:p>
            <a:pPr marL="400050" indent="-228600">
              <a:lnSpc>
                <a:spcPct val="90000"/>
              </a:lnSpc>
              <a:spcAft>
                <a:spcPts val="600"/>
              </a:spcAft>
              <a:buFont typeface="Arial" panose="020B0604020202020204" pitchFamily="34" charset="0"/>
              <a:buChar char="•"/>
            </a:pPr>
            <a:r>
              <a:rPr lang="en-US" sz="1200" dirty="0"/>
              <a:t>Vaccination
État de santé
</a:t>
            </a:r>
            <a:r>
              <a:rPr lang="fr-FR" sz="1200" dirty="0"/>
              <a:t>Disponibilité et accès aux services de santé
</a:t>
            </a:r>
            <a:r>
              <a:rPr lang="en-US" sz="1200" dirty="0" err="1"/>
              <a:t>Consommation</a:t>
            </a:r>
            <a:r>
              <a:rPr lang="en-US" sz="1200" dirty="0"/>
              <a:t> </a:t>
            </a:r>
            <a:r>
              <a:rPr lang="en-US" sz="1200" dirty="0" err="1"/>
              <a:t>alimentaire</a:t>
            </a:r>
            <a:endParaRPr lang="en-US" sz="1200" dirty="0"/>
          </a:p>
          <a:p>
            <a:endParaRPr lang="fr-FR" dirty="0"/>
          </a:p>
        </p:txBody>
      </p:sp>
      <p:sp>
        <p:nvSpPr>
          <p:cNvPr id="4" name="Slide Number Placeholder 3"/>
          <p:cNvSpPr>
            <a:spLocks noGrp="1"/>
          </p:cNvSpPr>
          <p:nvPr>
            <p:ph type="sldNum" sz="quarter" idx="5"/>
          </p:nvPr>
        </p:nvSpPr>
        <p:spPr/>
        <p:txBody>
          <a:bodyPr/>
          <a:lstStyle/>
          <a:p>
            <a:fld id="{22962DCC-0CC5-44F4-B85C-4B53F16F81A3}" type="slidenum">
              <a:rPr lang="en-GB" smtClean="0"/>
              <a:t>16</a:t>
            </a:fld>
            <a:endParaRPr lang="en-GB"/>
          </a:p>
        </p:txBody>
      </p:sp>
    </p:spTree>
    <p:extLst>
      <p:ext uri="{BB962C8B-B14F-4D97-AF65-F5344CB8AC3E}">
        <p14:creationId xmlns:p14="http://schemas.microsoft.com/office/powerpoint/2010/main" val="293746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spcAft>
                <a:spcPts val="1200"/>
              </a:spcAft>
            </a:pPr>
            <a:r>
              <a:rPr lang="fr-FR" sz="3200" noProof="0" err="1"/>
              <a:t>Category</a:t>
            </a:r>
            <a:endParaRPr lang="fr-FR" sz="3200" noProof="0"/>
          </a:p>
          <a:p>
            <a:pPr lvl="2">
              <a:spcAft>
                <a:spcPts val="1200"/>
              </a:spcAft>
            </a:pPr>
            <a:r>
              <a:rPr lang="fr-FR" sz="3200" noProof="0" err="1"/>
              <a:t>Alignment</a:t>
            </a:r>
            <a:r>
              <a:rPr lang="fr-FR" sz="3200" noProof="0"/>
              <a:t> </a:t>
            </a:r>
            <a:r>
              <a:rPr lang="fr-FR" sz="3200" noProof="0" err="1"/>
              <a:t>with</a:t>
            </a:r>
            <a:r>
              <a:rPr lang="fr-FR" sz="3200" noProof="0"/>
              <a:t> IPC Acute Malnutrition Framework </a:t>
            </a:r>
            <a:endParaRPr lang="fr-FR" sz="3200"/>
          </a:p>
          <a:p>
            <a:pPr lvl="2">
              <a:spcAft>
                <a:spcPts val="1200"/>
              </a:spcAft>
            </a:pPr>
            <a:r>
              <a:rPr lang="fr-FR" sz="3200" noProof="0" err="1"/>
              <a:t>Humanitarian</a:t>
            </a:r>
            <a:r>
              <a:rPr lang="fr-FR" sz="3200" noProof="0"/>
              <a:t> </a:t>
            </a:r>
            <a:r>
              <a:rPr lang="fr-FR" sz="3200" noProof="0" err="1"/>
              <a:t>consequence</a:t>
            </a:r>
            <a:r>
              <a:rPr lang="fr-FR" sz="3200" noProof="0"/>
              <a:t> </a:t>
            </a:r>
            <a:r>
              <a:rPr lang="fr-FR" sz="3200" noProof="0" err="1"/>
              <a:t>depending</a:t>
            </a:r>
            <a:r>
              <a:rPr lang="fr-FR" sz="3200" noProof="0"/>
              <a:t> on the </a:t>
            </a:r>
            <a:r>
              <a:rPr lang="fr-FR" sz="3200"/>
              <a:t>Scenario</a:t>
            </a:r>
          </a:p>
          <a:p>
            <a:pPr lvl="2">
              <a:spcAft>
                <a:spcPts val="1200"/>
              </a:spcAft>
            </a:pPr>
            <a:endParaRPr lang="fr-FR" sz="3200"/>
          </a:p>
          <a:p>
            <a:pPr lvl="2">
              <a:spcAft>
                <a:spcPts val="1200"/>
              </a:spcAft>
            </a:pPr>
            <a:r>
              <a:rPr lang="en-CA" sz="1200" kern="1200">
                <a:solidFill>
                  <a:schemeClr val="tx1"/>
                </a:solidFill>
                <a:effectLst/>
                <a:latin typeface="+mn-lt"/>
                <a:ea typeface="+mn-ea"/>
                <a:cs typeface="+mn-cs"/>
              </a:rPr>
              <a:t>PMWB: these consequences have a direct effect on people’s survival, mental and physical integrity and/or dignity in the short term (within the next six months), recognizing they also have longer term effects (e.g. acute and/or chronic malnutrition, death and morbidity).  For Nutrition, “</a:t>
            </a:r>
            <a:r>
              <a:rPr lang="en-CA" sz="1200" i="1" kern="1200">
                <a:solidFill>
                  <a:schemeClr val="tx1"/>
                </a:solidFill>
                <a:effectLst/>
                <a:latin typeface="+mn-lt"/>
                <a:ea typeface="+mn-ea"/>
                <a:cs typeface="+mn-cs"/>
              </a:rPr>
              <a:t>Physical and Mental Well-being</a:t>
            </a:r>
            <a:r>
              <a:rPr lang="en-CA" sz="1200" kern="1200">
                <a:solidFill>
                  <a:schemeClr val="tx1"/>
                </a:solidFill>
                <a:effectLst/>
                <a:latin typeface="+mn-lt"/>
                <a:ea typeface="+mn-ea"/>
                <a:cs typeface="+mn-cs"/>
              </a:rPr>
              <a:t>” consequences are based on anthropometric data. The urgency of the response can differ based on the timeframe of their effect (short term versus longer term survival) and their degree of irreversibility in the absence of response. </a:t>
            </a:r>
          </a:p>
          <a:p>
            <a:pPr lvl="2">
              <a:spcAft>
                <a:spcPts val="1200"/>
              </a:spcAft>
            </a:pPr>
            <a:endParaRPr lang="en-CA" sz="1200" kern="1200">
              <a:solidFill>
                <a:schemeClr val="tx1"/>
              </a:solidFill>
              <a:effectLst/>
              <a:latin typeface="+mn-lt"/>
              <a:ea typeface="+mn-ea"/>
              <a:cs typeface="+mn-cs"/>
            </a:endParaRPr>
          </a:p>
          <a:p>
            <a:pPr lvl="2">
              <a:spcAft>
                <a:spcPts val="1200"/>
              </a:spcAft>
            </a:pPr>
            <a:r>
              <a:rPr lang="en-CA" sz="1200" kern="1200">
                <a:solidFill>
                  <a:schemeClr val="tx1"/>
                </a:solidFill>
                <a:effectLst/>
                <a:latin typeface="+mn-lt"/>
                <a:ea typeface="+mn-ea"/>
                <a:cs typeface="+mn-cs"/>
              </a:rPr>
              <a:t>Living standards: these consequences have a direct effect on people’s ability to pursue their normal productive and social activities and meet their basic needs in an autonomous manner. They manifest in different types of deficit and the use of various coping mechanisms to meet basic needs (e.g. lack of food, income, access to health care, water, sanitation, shelter and education).</a:t>
            </a:r>
            <a:endParaRPr lang="fr-FR" sz="3200"/>
          </a:p>
          <a:p>
            <a:pPr lvl="2">
              <a:spcAft>
                <a:spcPts val="1200"/>
              </a:spcAft>
            </a:pPr>
            <a:endParaRPr lang="fr-FR" sz="3200"/>
          </a:p>
          <a:p>
            <a:pPr lvl="2">
              <a:spcAft>
                <a:spcPts val="1200"/>
              </a:spcAft>
            </a:pPr>
            <a:r>
              <a:rPr lang="fr-FR" sz="3200" noProof="0" err="1"/>
              <a:t>Severity</a:t>
            </a:r>
            <a:r>
              <a:rPr lang="fr-FR" sz="3200" noProof="0"/>
              <a:t> </a:t>
            </a:r>
            <a:r>
              <a:rPr lang="fr-FR" sz="3200" noProof="0" err="1"/>
              <a:t>scale</a:t>
            </a:r>
            <a:r>
              <a:rPr lang="fr-FR" sz="3200" noProof="0"/>
              <a:t> </a:t>
            </a:r>
            <a:r>
              <a:rPr lang="fr-FR" sz="3200" noProof="0" err="1"/>
              <a:t>based</a:t>
            </a:r>
            <a:r>
              <a:rPr lang="fr-FR" sz="3200" noProof="0"/>
              <a:t> on IPC AMN and OCHA Phase Classification</a:t>
            </a:r>
          </a:p>
          <a:p>
            <a:pPr lvl="2">
              <a:spcAft>
                <a:spcPts val="1200"/>
              </a:spcAft>
            </a:pPr>
            <a:r>
              <a:rPr lang="fr-FR" sz="3200" noProof="0" err="1"/>
              <a:t>Thresholds</a:t>
            </a:r>
            <a:r>
              <a:rPr lang="fr-FR" sz="3200" noProof="0"/>
              <a:t> (</a:t>
            </a:r>
            <a:r>
              <a:rPr lang="fr-FR" sz="3200" noProof="0" err="1"/>
              <a:t>some</a:t>
            </a:r>
            <a:r>
              <a:rPr lang="fr-FR" sz="3200" noProof="0"/>
              <a:t> </a:t>
            </a:r>
            <a:r>
              <a:rPr lang="fr-FR" sz="3200" noProof="0" err="1"/>
              <a:t>being</a:t>
            </a:r>
            <a:r>
              <a:rPr lang="fr-FR" sz="3200" noProof="0"/>
              <a:t> </a:t>
            </a:r>
            <a:r>
              <a:rPr lang="fr-FR" sz="3200" noProof="0" err="1"/>
              <a:t>preliminary</a:t>
            </a:r>
            <a:r>
              <a:rPr lang="fr-FR" sz="3200" noProof="0"/>
              <a:t> in nature) and </a:t>
            </a:r>
            <a:r>
              <a:rPr lang="fr-FR" sz="3200" noProof="0" err="1"/>
              <a:t>their</a:t>
            </a:r>
            <a:r>
              <a:rPr lang="fr-FR" sz="3200" noProof="0"/>
              <a:t> sources</a:t>
            </a:r>
          </a:p>
          <a:p>
            <a:endParaRPr lang="fr-FR"/>
          </a:p>
        </p:txBody>
      </p:sp>
      <p:sp>
        <p:nvSpPr>
          <p:cNvPr id="4" name="Slide Number Placeholder 3"/>
          <p:cNvSpPr>
            <a:spLocks noGrp="1"/>
          </p:cNvSpPr>
          <p:nvPr>
            <p:ph type="sldNum" sz="quarter" idx="5"/>
          </p:nvPr>
        </p:nvSpPr>
        <p:spPr/>
        <p:txBody>
          <a:bodyPr/>
          <a:lstStyle/>
          <a:p>
            <a:fld id="{22962DCC-0CC5-44F4-B85C-4B53F16F81A3}" type="slidenum">
              <a:rPr lang="en-GB" smtClean="0"/>
              <a:t>17</a:t>
            </a:fld>
            <a:endParaRPr lang="en-GB"/>
          </a:p>
        </p:txBody>
      </p:sp>
    </p:spTree>
    <p:extLst>
      <p:ext uri="{BB962C8B-B14F-4D97-AF65-F5344CB8AC3E}">
        <p14:creationId xmlns:p14="http://schemas.microsoft.com/office/powerpoint/2010/main" val="1769716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résultats de l’analyse de la situation nutritionnelle constituent la base d’une réponse humanitaire cohérente et efficace en fonction de la sévérité identifiée
Comprendre la magnitude de la situation à différents niveaux de sévérité appuie la planification des interventions en évaluant le nombre de personnes en besoin (</a:t>
            </a:r>
            <a:r>
              <a:rPr lang="fr-FR" sz="1200" kern="1200" dirty="0" err="1">
                <a:solidFill>
                  <a:schemeClr val="tx1"/>
                </a:solidFill>
                <a:effectLst/>
                <a:latin typeface="+mn-lt"/>
                <a:ea typeface="+mn-ea"/>
                <a:cs typeface="+mn-cs"/>
              </a:rPr>
              <a:t>PiN</a:t>
            </a:r>
            <a:r>
              <a:rPr lang="fr-FR" sz="1200" kern="1200" dirty="0">
                <a:solidFill>
                  <a:schemeClr val="tx1"/>
                </a:solidFill>
                <a:effectLst/>
                <a:latin typeface="+mn-lt"/>
                <a:ea typeface="+mn-ea"/>
                <a:cs typeface="+mn-cs"/>
              </a:rPr>
              <a:t>), effectuées par secteur et </a:t>
            </a:r>
            <a:r>
              <a:rPr lang="fr-FR" sz="1200" kern="1200" dirty="0" err="1">
                <a:solidFill>
                  <a:schemeClr val="tx1"/>
                </a:solidFill>
                <a:effectLst/>
                <a:latin typeface="+mn-lt"/>
                <a:ea typeface="+mn-ea"/>
                <a:cs typeface="+mn-cs"/>
              </a:rPr>
              <a:t>interseciellement</a:t>
            </a:r>
            <a:r>
              <a:rPr lang="fr-FR" sz="1200" kern="1200" dirty="0">
                <a:solidFill>
                  <a:schemeClr val="tx1"/>
                </a:solidFill>
                <a:effectLst/>
                <a:latin typeface="+mn-lt"/>
                <a:ea typeface="+mn-ea"/>
                <a:cs typeface="+mn-cs"/>
              </a:rPr>
              <a:t> (à traiter dans le prochain Addendum 1 sur </a:t>
            </a:r>
            <a:r>
              <a:rPr lang="fr-FR" sz="1200" kern="1200" dirty="0" err="1">
                <a:solidFill>
                  <a:schemeClr val="tx1"/>
                </a:solidFill>
                <a:effectLst/>
                <a:latin typeface="+mn-lt"/>
                <a:ea typeface="+mn-ea"/>
                <a:cs typeface="+mn-cs"/>
              </a:rPr>
              <a:t>jiAF</a:t>
            </a:r>
            <a:r>
              <a:rPr lang="fr-FR" sz="1200" kern="1200" dirty="0">
                <a:solidFill>
                  <a:schemeClr val="tx1"/>
                </a:solidFill>
                <a:effectLst/>
                <a:latin typeface="+mn-lt"/>
                <a:ea typeface="+mn-ea"/>
                <a:cs typeface="+mn-cs"/>
              </a:rPr>
              <a:t>). </a:t>
            </a:r>
          </a:p>
          <a:p>
            <a:endParaRPr lang="en-CA"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 </a:t>
            </a:r>
            <a:r>
              <a:rPr lang="fr-FR" sz="1200" b="1" kern="1200" dirty="0" err="1">
                <a:solidFill>
                  <a:schemeClr val="tx1"/>
                </a:solidFill>
                <a:effectLst/>
                <a:latin typeface="+mn-lt"/>
                <a:ea typeface="+mn-ea"/>
                <a:cs typeface="+mn-cs"/>
              </a:rPr>
              <a:t>PiN</a:t>
            </a:r>
            <a:r>
              <a:rPr lang="fr-FR" sz="1200" b="1" kern="1200" dirty="0">
                <a:solidFill>
                  <a:schemeClr val="tx1"/>
                </a:solidFill>
                <a:effectLst/>
                <a:latin typeface="+mn-lt"/>
                <a:ea typeface="+mn-ea"/>
                <a:cs typeface="+mn-cs"/>
              </a:rPr>
              <a:t> doit être calculé pour chaque besoin nutritionnel spécifique et exprimé en tant que tel, où le HNO sert déjà de projection des besoins nutritionnels pour l’année à venir. </a:t>
            </a:r>
            <a:r>
              <a:rPr lang="fr-FR" sz="1200" kern="1200" dirty="0">
                <a:solidFill>
                  <a:schemeClr val="tx1"/>
                </a:solidFill>
                <a:effectLst/>
                <a:latin typeface="+mn-lt"/>
                <a:ea typeface="+mn-ea"/>
                <a:cs typeface="+mn-cs"/>
              </a:rPr>
              <a:t>Le calcul est basé sur l’incidence ou la prévalence estimées des personnes qui ont besoin du service spécifique 
</a:t>
            </a:r>
          </a:p>
          <a:p>
            <a:r>
              <a:rPr lang="fr-FR" sz="1200" kern="1200" dirty="0">
                <a:solidFill>
                  <a:schemeClr val="tx1"/>
                </a:solidFill>
                <a:effectLst/>
                <a:latin typeface="+mn-lt"/>
                <a:ea typeface="+mn-ea"/>
                <a:cs typeface="+mn-cs"/>
              </a:rPr>
              <a:t>Trois catégories de besoin nutritionnel</a:t>
            </a:r>
            <a:endParaRPr lang="fr-FR" dirty="0"/>
          </a:p>
          <a:p>
            <a:endParaRPr lang="fr-FR" dirty="0"/>
          </a:p>
        </p:txBody>
      </p:sp>
      <p:sp>
        <p:nvSpPr>
          <p:cNvPr id="4" name="Slide Number Placeholder 3"/>
          <p:cNvSpPr>
            <a:spLocks noGrp="1"/>
          </p:cNvSpPr>
          <p:nvPr>
            <p:ph type="sldNum" sz="quarter" idx="5"/>
          </p:nvPr>
        </p:nvSpPr>
        <p:spPr/>
        <p:txBody>
          <a:bodyPr/>
          <a:lstStyle/>
          <a:p>
            <a:fld id="{22962DCC-0CC5-44F4-B85C-4B53F16F81A3}" type="slidenum">
              <a:rPr lang="en-GB" smtClean="0"/>
              <a:t>18</a:t>
            </a:fld>
            <a:endParaRPr lang="en-GB"/>
          </a:p>
        </p:txBody>
      </p:sp>
    </p:spTree>
    <p:extLst>
      <p:ext uri="{BB962C8B-B14F-4D97-AF65-F5344CB8AC3E}">
        <p14:creationId xmlns:p14="http://schemas.microsoft.com/office/powerpoint/2010/main" val="2240944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Voici un aperçu du tableau pour les calculs </a:t>
            </a:r>
            <a:r>
              <a:rPr lang="fr-FR" sz="1200" kern="1200" err="1">
                <a:solidFill>
                  <a:schemeClr val="tx1"/>
                </a:solidFill>
                <a:effectLst/>
                <a:latin typeface="+mn-lt"/>
                <a:ea typeface="+mn-ea"/>
                <a:cs typeface="+mn-cs"/>
              </a:rPr>
              <a:t>PiN</a:t>
            </a:r>
            <a:r>
              <a:rPr lang="fr-FR" dirty="0"/>
              <a:t> </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Des formules claires par indicateur pertinent sont incluses.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désagrégation selon le sexe, le groupe d’âge et les incapacités devrait être faite lorsque des données sont disponibles. </a:t>
            </a:r>
          </a:p>
          <a:p>
            <a:endParaRPr lang="en-CA" sz="1200" kern="1200" dirty="0">
              <a:solidFill>
                <a:schemeClr val="tx1"/>
              </a:solidFill>
              <a:effectLst/>
              <a:latin typeface="+mn-lt"/>
              <a:ea typeface="+mn-ea"/>
              <a:cs typeface="+mn-cs"/>
            </a:endParaRPr>
          </a:p>
          <a:p>
            <a:r>
              <a:rPr lang="en-CA" sz="1200" kern="1200">
                <a:solidFill>
                  <a:schemeClr val="tx1"/>
                </a:solidFill>
                <a:effectLst/>
                <a:latin typeface="+mn-lt"/>
                <a:ea typeface="+mn-ea"/>
                <a:cs typeface="+mn-cs"/>
              </a:rPr>
              <a:t>How to add it all up </a:t>
            </a:r>
            <a:r>
              <a:rPr lang="en-CA"/>
              <a:t>par groupe de population et par pillier</a:t>
            </a:r>
            <a:r>
              <a:rPr lang="en-CA" sz="1200" kern="1200">
                <a:solidFill>
                  <a:schemeClr val="tx1"/>
                </a:solidFill>
                <a:effectLst/>
                <a:latin typeface="+mn-lt"/>
                <a:ea typeface="+mn-ea"/>
                <a:cs typeface="+mn-cs"/>
              </a:rPr>
              <a:t>– upcoming with accompanying JIAF guidance</a:t>
            </a:r>
            <a:endParaRPr lang="en-CA" sz="120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11677-E072-4943-BBFE-B57AD27CD1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441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Template all the indicators and what is needed to do = ONE-STOP SHOP – just fill in the data, ability to calculate the figures automatically – increase the frequency of nutrition analysis and can then write up the report in a more streamlined manner. Do the write-up, evidence is ready and can keep updating as you go along and standardizes the process. </a:t>
            </a:r>
            <a:endParaRPr lang="fr-FR"/>
          </a:p>
          <a:p>
            <a:endParaRPr lang="fr-FR"/>
          </a:p>
        </p:txBody>
      </p:sp>
      <p:sp>
        <p:nvSpPr>
          <p:cNvPr id="4" name="Slide Number Placeholder 3"/>
          <p:cNvSpPr>
            <a:spLocks noGrp="1"/>
          </p:cNvSpPr>
          <p:nvPr>
            <p:ph type="sldNum" sz="quarter" idx="5"/>
          </p:nvPr>
        </p:nvSpPr>
        <p:spPr/>
        <p:txBody>
          <a:bodyPr/>
          <a:lstStyle/>
          <a:p>
            <a:fld id="{22962DCC-0CC5-44F4-B85C-4B53F16F81A3}" type="slidenum">
              <a:rPr lang="en-GB" smtClean="0"/>
              <a:t>20</a:t>
            </a:fld>
            <a:endParaRPr lang="en-GB"/>
          </a:p>
        </p:txBody>
      </p:sp>
    </p:spTree>
    <p:extLst>
      <p:ext uri="{BB962C8B-B14F-4D97-AF65-F5344CB8AC3E}">
        <p14:creationId xmlns:p14="http://schemas.microsoft.com/office/powerpoint/2010/main" val="2240944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22962DCC-0CC5-44F4-B85C-4B53F16F81A3}" type="slidenum">
              <a:rPr lang="en-GB" smtClean="0"/>
              <a:t>21</a:t>
            </a:fld>
            <a:endParaRPr lang="en-GB"/>
          </a:p>
        </p:txBody>
      </p:sp>
    </p:spTree>
    <p:extLst>
      <p:ext uri="{BB962C8B-B14F-4D97-AF65-F5344CB8AC3E}">
        <p14:creationId xmlns:p14="http://schemas.microsoft.com/office/powerpoint/2010/main" val="519767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79442" y="4777862"/>
            <a:ext cx="5438792" cy="3908527"/>
          </a:xfrm>
          <a:prstGeom prst="rect">
            <a:avLst/>
          </a:prstGeom>
        </p:spPr>
        <p:txBody>
          <a:bodyPr spcFirstLastPara="1" wrap="square" lIns="91425" tIns="45700" rIns="91425" bIns="45700" anchor="t" anchorCtr="0">
            <a:noAutofit/>
          </a:bodyPr>
          <a:lstStyle/>
          <a:p>
            <a:r>
              <a:rPr lang="en-US" dirty="0">
                <a:solidFill>
                  <a:srgbClr val="FF0000"/>
                </a:solidFill>
              </a:rPr>
              <a:t>Purpose od GBV risk mitigation is to make nutrition services safer and more accessible to women and girls who are likely to excluded. These women and girls and their children are vulnerable to malnutrition. Because of COVID-19, women and girls are facing increased risks of GBV and also barriers to access nutrition services. </a:t>
            </a:r>
          </a:p>
          <a:p>
            <a:endParaRPr lang="en-US" dirty="0">
              <a:solidFill>
                <a:srgbClr val="FF0000"/>
              </a:solidFill>
            </a:endParaRPr>
          </a:p>
          <a:p>
            <a:r>
              <a:rPr lang="en-US" dirty="0">
                <a:solidFill>
                  <a:srgbClr val="FF0000"/>
                </a:solidFill>
              </a:rPr>
              <a:t>To identify GBV risks, nutrition actors need data related women and girls’ safety risks to nutrition services. Some of information might be available (read the list). If the data is not available, consider including a monitoring activity to measure safety perception. Capacity of nutrition frontline workers could include gender balance – at least 50%. It could be 100% women. Whether they have signed and trained Code of Conduct. Whether they were trained on GBV referrals. If nutrition actors couldn’t find any records of those, you could consider including response strategy to build capacity of nutrition frontline workers re. GBV referrals and PSEA. </a:t>
            </a:r>
          </a:p>
          <a:p>
            <a:endParaRPr lang="en-US" dirty="0">
              <a:solidFill>
                <a:srgbClr val="FF0000"/>
              </a:solidFill>
            </a:endParaRPr>
          </a:p>
          <a:p>
            <a:endParaRPr lang="en-US" dirty="0">
              <a:solidFill>
                <a:srgbClr val="FF0000"/>
              </a:solidFill>
            </a:endParaRPr>
          </a:p>
          <a:p>
            <a:endParaRPr lang="en-US" dirty="0"/>
          </a:p>
        </p:txBody>
      </p:sp>
      <p:sp>
        <p:nvSpPr>
          <p:cNvPr id="65" name="Google Shape;65;p2:notes"/>
          <p:cNvSpPr>
            <a:spLocks noGrp="1" noRot="1" noChangeAspect="1"/>
          </p:cNvSpPr>
          <p:nvPr>
            <p:ph type="sldImg" idx="2"/>
          </p:nvPr>
        </p:nvSpPr>
        <p:spPr>
          <a:xfrm>
            <a:off x="1165225" y="1239838"/>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785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very least, consider specific barriers that women including mothers who bring their children and girls to nutrition services. AAAQ framework is a good framework to help nutrition actors to understand various barriers that women and girls face. For example Accessibility look at different barrier including social barrier. For nutrition, a common barrier is husband’s approval to access to nutrition services. </a:t>
            </a:r>
          </a:p>
          <a:p>
            <a:endParaRPr lang="en-US" dirty="0"/>
          </a:p>
          <a:p>
            <a:r>
              <a:rPr lang="en-US" dirty="0"/>
              <a:t>For barriers analysis we need data related to access to nutrition/health services, quality of nutrition services and availably of nutrition services. You could add some questions to MSNA or other data collection if possible. If not possible, there are other information sources that nutrition actors could use. </a:t>
            </a:r>
          </a:p>
          <a:p>
            <a:endParaRPr lang="en-US" dirty="0"/>
          </a:p>
          <a:p>
            <a:r>
              <a:rPr lang="en-US" dirty="0"/>
              <a:t>If none of those data are available, at least consulta with local women’s orgs about their opinions about specific barriers to nutrition services. If nutrition actors do not have contacts of local women’s orgs, GBV sub-cluster and/or gender specialists might be able to support. </a:t>
            </a:r>
          </a:p>
          <a:p>
            <a:endParaRPr lang="en-US" dirty="0"/>
          </a:p>
          <a:p>
            <a:r>
              <a:rPr lang="en-US" dirty="0"/>
              <a:t>A link to AAAQ framework https://</a:t>
            </a:r>
            <a:r>
              <a:rPr lang="en-US" dirty="0" err="1"/>
              <a:t>gbvguidelines.org</a:t>
            </a:r>
            <a:r>
              <a:rPr lang="en-US" dirty="0"/>
              <a:t>/wp/wp-content/uploads/2019/11/AAAQ-framework-Nov-2019-WEB.pdf</a:t>
            </a:r>
          </a:p>
          <a:p>
            <a:pPr marL="0" indent="0">
              <a:buFont typeface="Arial" panose="020B0604020202020204" pitchFamily="34" charset="0"/>
              <a:buNone/>
            </a:pPr>
            <a:r>
              <a:rPr lang="en-US" b="1" dirty="0"/>
              <a:t>Examples of questions related to AAAQ</a:t>
            </a:r>
          </a:p>
          <a:p>
            <a:pPr marL="0" indent="0">
              <a:buFont typeface="Arial" panose="020B0604020202020204" pitchFamily="34" charset="0"/>
              <a:buNone/>
            </a:pPr>
            <a:r>
              <a:rPr lang="en-US" b="1" dirty="0"/>
              <a:t>Availability:</a:t>
            </a:r>
          </a:p>
          <a:p>
            <a:pPr marL="171450" indent="-171450">
              <a:buFont typeface="Arial" panose="020B0604020202020204" pitchFamily="34" charset="0"/>
              <a:buChar char="•"/>
            </a:pPr>
            <a:r>
              <a:rPr lang="en-US" dirty="0"/>
              <a:t>How long does it take to go to nutrition facilities and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are the main barriers that women including mothers who bring their children to nutrition services, girls who are not able to access sanitation facilities? Consider different barriers i.e. physical including safety, administration, finance, social and information. </a:t>
            </a:r>
          </a:p>
          <a:p>
            <a:r>
              <a:rPr lang="en-US" b="1" dirty="0"/>
              <a:t>Acceptability: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are the cultural norms related to diet, breast feeding et?</a:t>
            </a:r>
          </a:p>
          <a:p>
            <a:r>
              <a:rPr lang="en-US" b="1" dirty="0"/>
              <a:t>Quality:</a:t>
            </a:r>
            <a:endParaRPr lang="en-US" b="0" dirty="0"/>
          </a:p>
          <a:p>
            <a:pPr marL="285750" indent="-285750">
              <a:buFont typeface="Arial" panose="020B0604020202020204" pitchFamily="34" charset="0"/>
              <a:buChar char="•"/>
            </a:pPr>
            <a:r>
              <a:rPr lang="en-US" dirty="0"/>
              <a:t>Does Nutrition sector standard consider specific needs and barriers of women, girls and other at risks? If not, how to address the gaps?</a:t>
            </a:r>
          </a:p>
          <a:p>
            <a:pPr marL="285750" indent="-285750">
              <a:buFont typeface="Arial" panose="020B0604020202020204" pitchFamily="34" charset="0"/>
              <a:buChar char="•"/>
            </a:pPr>
            <a:r>
              <a:rPr lang="en-US" dirty="0"/>
              <a:t>How do Nutrition actors assure the quality of Nutrition services? </a:t>
            </a:r>
          </a:p>
          <a:p>
            <a:pPr marL="0" indent="0">
              <a:buFont typeface="Arial" panose="020B0604020202020204" pitchFamily="34" charset="0"/>
              <a:buNone/>
            </a:pPr>
            <a:r>
              <a:rPr lang="en-US" b="1" dirty="0"/>
              <a:t>Use</a:t>
            </a:r>
          </a:p>
          <a:p>
            <a:pPr marL="285750" indent="-285750">
              <a:buFont typeface="Arial" panose="020B0604020202020204" pitchFamily="34" charset="0"/>
              <a:buChar char="•"/>
            </a:pPr>
            <a:r>
              <a:rPr lang="en-US" dirty="0"/>
              <a:t>Who are NOT using Nutrition facilities and distributed NFIs and why?</a:t>
            </a:r>
          </a:p>
          <a:p>
            <a:pPr marL="285750" indent="-285750">
              <a:buFont typeface="Arial" panose="020B0604020202020204" pitchFamily="34" charset="0"/>
              <a:buChar char="•"/>
            </a:pPr>
            <a:r>
              <a:rPr lang="en-US" dirty="0"/>
              <a:t>What are the patterns of food consumption at home (any difference between male/female)?</a:t>
            </a:r>
            <a:endParaRPr lang="x-none" dirty="0"/>
          </a:p>
        </p:txBody>
      </p:sp>
      <p:sp>
        <p:nvSpPr>
          <p:cNvPr id="4" name="Slide Number Placeholder 3"/>
          <p:cNvSpPr>
            <a:spLocks noGrp="1"/>
          </p:cNvSpPr>
          <p:nvPr>
            <p:ph type="sldNum" sz="quarter" idx="5"/>
          </p:nvPr>
        </p:nvSpPr>
        <p:spPr/>
        <p:txBody>
          <a:bodyPr/>
          <a:lstStyle/>
          <a:p>
            <a:fld id="{22962DCC-0CC5-44F4-B85C-4B53F16F81A3}" type="slidenum">
              <a:rPr lang="en-GB" smtClean="0"/>
              <a:t>23</a:t>
            </a:fld>
            <a:endParaRPr lang="en-GB"/>
          </a:p>
        </p:txBody>
      </p:sp>
    </p:spTree>
    <p:extLst>
      <p:ext uri="{BB962C8B-B14F-4D97-AF65-F5344CB8AC3E}">
        <p14:creationId xmlns:p14="http://schemas.microsoft.com/office/powerpoint/2010/main" val="306276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a:defRPr/>
            </a:pPr>
            <a:fld id="{1ADA804B-F077-784E-A4AA-D058A85DBF68}" type="slidenum">
              <a:rPr lang="en-GB" smtClean="0"/>
              <a:pPr>
                <a:defRPr/>
              </a:pPr>
              <a:t>3</a:t>
            </a:fld>
            <a:endParaRPr lang="en-GB"/>
          </a:p>
        </p:txBody>
      </p:sp>
    </p:spTree>
    <p:extLst>
      <p:ext uri="{BB962C8B-B14F-4D97-AF65-F5344CB8AC3E}">
        <p14:creationId xmlns:p14="http://schemas.microsoft.com/office/powerpoint/2010/main" val="3970228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22962DCC-0CC5-44F4-B85C-4B53F16F81A3}" type="slidenum">
              <a:rPr lang="en-GB" smtClean="0"/>
              <a:t>24</a:t>
            </a:fld>
            <a:endParaRPr lang="en-GB"/>
          </a:p>
        </p:txBody>
      </p:sp>
    </p:spTree>
    <p:extLst>
      <p:ext uri="{BB962C8B-B14F-4D97-AF65-F5344CB8AC3E}">
        <p14:creationId xmlns:p14="http://schemas.microsoft.com/office/powerpoint/2010/main" val="2046174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Note the response to those questions would be very different depnding on whom and how you asked. It is extremely important to make specific efforts to reach out to women, girls and persons with disabilities/monthers who take care of persons with disabilities as vast majority of nutrition users are women and children under 5 who normally are accompanied by mothers. </a:t>
            </a:r>
          </a:p>
          <a:p>
            <a:endParaRPr lang="x-none" sz="1200" kern="1200" dirty="0">
              <a:solidFill>
                <a:schemeClr val="tx1"/>
              </a:solidFill>
              <a:effectLst/>
              <a:latin typeface="+mn-lt"/>
              <a:ea typeface="+mn-ea"/>
              <a:cs typeface="+mn-cs"/>
            </a:endParaRPr>
          </a:p>
          <a:p>
            <a:endParaRPr lang="x-none" dirty="0"/>
          </a:p>
          <a:p>
            <a:endParaRPr lang="x-none" dirty="0"/>
          </a:p>
          <a:p>
            <a:endParaRPr lang="x-none" dirty="0"/>
          </a:p>
          <a:p>
            <a:endParaRPr lang="x-none" dirty="0"/>
          </a:p>
          <a:p>
            <a:endParaRPr lang="x-none" dirty="0"/>
          </a:p>
        </p:txBody>
      </p:sp>
      <p:sp>
        <p:nvSpPr>
          <p:cNvPr id="4" name="Slide Number Placeholder 3"/>
          <p:cNvSpPr>
            <a:spLocks noGrp="1"/>
          </p:cNvSpPr>
          <p:nvPr>
            <p:ph type="sldNum" sz="quarter" idx="5"/>
          </p:nvPr>
        </p:nvSpPr>
        <p:spPr/>
        <p:txBody>
          <a:bodyPr/>
          <a:lstStyle/>
          <a:p>
            <a:fld id="{22962DCC-0CC5-44F4-B85C-4B53F16F81A3}" type="slidenum">
              <a:rPr lang="en-GB" smtClean="0"/>
              <a:t>25</a:t>
            </a:fld>
            <a:endParaRPr lang="en-GB"/>
          </a:p>
        </p:txBody>
      </p:sp>
    </p:spTree>
    <p:extLst>
      <p:ext uri="{BB962C8B-B14F-4D97-AF65-F5344CB8AC3E}">
        <p14:creationId xmlns:p14="http://schemas.microsoft.com/office/powerpoint/2010/main" val="514605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Phase I and II are supported by the MIRA methodology</a:t>
            </a:r>
          </a:p>
          <a:p>
            <a:r>
              <a:rPr lang="en-GB"/>
              <a:t>Phases III and IV are supported by Cluster-specific assessment methodologies</a:t>
            </a:r>
          </a:p>
          <a:p>
            <a:endParaRPr lang="fr-FR"/>
          </a:p>
        </p:txBody>
      </p:sp>
      <p:sp>
        <p:nvSpPr>
          <p:cNvPr id="4" name="Slide Number Placeholder 3"/>
          <p:cNvSpPr>
            <a:spLocks noGrp="1"/>
          </p:cNvSpPr>
          <p:nvPr>
            <p:ph type="sldNum" sz="quarter" idx="10"/>
          </p:nvPr>
        </p:nvSpPr>
        <p:spPr/>
        <p:txBody>
          <a:bodyPr/>
          <a:lstStyle/>
          <a:p>
            <a:fld id="{2D283407-2411-40E7-977E-DEAC0869E54A}"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593664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283407-2411-40E7-977E-DEAC0869E54A}"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48736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Intro</a:t>
            </a:r>
            <a:r>
              <a:rPr lang="es-ES" dirty="0"/>
              <a:t>: </a:t>
            </a:r>
          </a:p>
          <a:p>
            <a:r>
              <a:rPr lang="es-ES" dirty="0" err="1"/>
              <a:t>Reminder</a:t>
            </a:r>
            <a:r>
              <a:rPr lang="es-ES" dirty="0"/>
              <a:t> </a:t>
            </a:r>
            <a:r>
              <a:rPr lang="es-ES" dirty="0" err="1"/>
              <a:t>of</a:t>
            </a:r>
            <a:r>
              <a:rPr lang="es-ES" dirty="0"/>
              <a:t> </a:t>
            </a:r>
            <a:r>
              <a:rPr lang="es-ES" dirty="0" err="1"/>
              <a:t>the</a:t>
            </a:r>
            <a:r>
              <a:rPr lang="es-ES" dirty="0"/>
              <a:t> </a:t>
            </a:r>
            <a:r>
              <a:rPr lang="es-ES" dirty="0" err="1"/>
              <a:t>key</a:t>
            </a:r>
            <a:r>
              <a:rPr lang="es-ES" dirty="0"/>
              <a:t> </a:t>
            </a:r>
            <a:r>
              <a:rPr lang="es-ES" dirty="0" err="1"/>
              <a:t>delieverables</a:t>
            </a:r>
            <a:r>
              <a:rPr lang="es-ES" dirty="0"/>
              <a:t> </a:t>
            </a:r>
            <a:r>
              <a:rPr lang="es-ES" dirty="0" err="1"/>
              <a:t>of</a:t>
            </a:r>
            <a:r>
              <a:rPr lang="es-ES" dirty="0"/>
              <a:t> </a:t>
            </a:r>
            <a:r>
              <a:rPr lang="es-ES" dirty="0" err="1"/>
              <a:t>the</a:t>
            </a:r>
            <a:r>
              <a:rPr lang="es-ES" dirty="0"/>
              <a:t> HPC (</a:t>
            </a:r>
            <a:r>
              <a:rPr lang="es-ES" dirty="0" err="1"/>
              <a:t>particularly</a:t>
            </a:r>
            <a:r>
              <a:rPr lang="es-ES" dirty="0"/>
              <a:t> </a:t>
            </a:r>
            <a:r>
              <a:rPr lang="es-ES" dirty="0" err="1"/>
              <a:t>for</a:t>
            </a:r>
            <a:r>
              <a:rPr lang="es-ES" dirty="0"/>
              <a:t> </a:t>
            </a:r>
            <a:r>
              <a:rPr lang="es-ES" dirty="0" err="1"/>
              <a:t>colleagues</a:t>
            </a:r>
            <a:r>
              <a:rPr lang="es-ES" dirty="0"/>
              <a:t> in non-HPC </a:t>
            </a:r>
            <a:r>
              <a:rPr lang="es-ES" dirty="0" err="1"/>
              <a:t>countries</a:t>
            </a:r>
            <a:r>
              <a:rPr lang="es-ES" dirty="0"/>
              <a:t>)</a:t>
            </a:r>
          </a:p>
        </p:txBody>
      </p:sp>
      <p:sp>
        <p:nvSpPr>
          <p:cNvPr id="4" name="Slide Number Placeholder 3"/>
          <p:cNvSpPr>
            <a:spLocks noGrp="1"/>
          </p:cNvSpPr>
          <p:nvPr>
            <p:ph type="sldNum" sz="quarter" idx="5"/>
          </p:nvPr>
        </p:nvSpPr>
        <p:spPr/>
        <p:txBody>
          <a:bodyPr/>
          <a:lstStyle/>
          <a:p>
            <a:fld id="{FB9635D4-04F7-4499-BD1F-FCE984889654}" type="slidenum">
              <a:rPr lang="es-ES" smtClean="0"/>
              <a:t>5</a:t>
            </a:fld>
            <a:endParaRPr lang="es-ES"/>
          </a:p>
        </p:txBody>
      </p:sp>
    </p:spTree>
    <p:extLst>
      <p:ext uri="{BB962C8B-B14F-4D97-AF65-F5344CB8AC3E}">
        <p14:creationId xmlns:p14="http://schemas.microsoft.com/office/powerpoint/2010/main" val="1421513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algn="just">
              <a:lnSpc>
                <a:spcPct val="115000"/>
              </a:lnSpc>
            </a:pPr>
            <a:r>
              <a:rPr lang="en-GB" sz="1200" b="1" dirty="0">
                <a:latin typeface="Calibri" panose="020F0502020204030204" pitchFamily="34" charset="0"/>
                <a:ea typeface="Calibri" panose="020F0502020204030204" pitchFamily="34" charset="0"/>
                <a:cs typeface="Times New Roman" panose="02020603050405020304" pitchFamily="18" charset="0"/>
              </a:rPr>
              <a:t>Inter Sectoral / Cross sectoral: </a:t>
            </a:r>
            <a:r>
              <a:rPr lang="en-GB" sz="1200" dirty="0">
                <a:latin typeface="Calibri" panose="020F0502020204030204" pitchFamily="34" charset="0"/>
                <a:ea typeface="Calibri" panose="020F0502020204030204" pitchFamily="34" charset="0"/>
                <a:cs typeface="Times New Roman" panose="02020603050405020304" pitchFamily="18" charset="0"/>
              </a:rPr>
              <a:t>Approaches that highlight the importance of system thinking and considering issues as a whole, across sectors, and the range of factors that collectively influences humanitarian conditions or how situations in one sector influences or impact upon one or more other sector. Focused on intersectoral interventions and coordination (SDGs 2030, health 2020). </a:t>
            </a:r>
          </a:p>
          <a:p>
            <a:pPr algn="just">
              <a:lnSpc>
                <a:spcPct val="115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200" dirty="0">
                <a:latin typeface="Calibri" panose="020F0502020204030204" pitchFamily="34" charset="0"/>
                <a:ea typeface="Calibri" panose="020F0502020204030204" pitchFamily="34" charset="0"/>
                <a:cs typeface="Times New Roman" panose="02020603050405020304" pitchFamily="18" charset="0"/>
              </a:rPr>
              <a:t>Objective is to build synergies </a:t>
            </a:r>
            <a:r>
              <a:rPr lang="en-US" sz="1200" dirty="0">
                <a:latin typeface="Calibri" panose="020F0502020204030204" pitchFamily="34" charset="0"/>
                <a:ea typeface="Calibri" panose="020F0502020204030204" pitchFamily="34" charset="0"/>
                <a:cs typeface="Times New Roman" panose="02020603050405020304" pitchFamily="18" charset="0"/>
              </a:rPr>
              <a:t>across sectors so as to tackle complex issues for achieving inter-related humanitarian/development goals and targets, </a:t>
            </a:r>
            <a:endParaRPr dirty="0"/>
          </a:p>
        </p:txBody>
      </p:sp>
      <p:sp>
        <p:nvSpPr>
          <p:cNvPr id="171" name="Google Shape;171;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7847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b="0" dirty="0">
                <a:effectLst/>
              </a:rPr>
              <a:t>Based on the results of the 2020 HPC Multi-Partner Review and 2020 HPC Quality Scoring, and under the guidance of the HPC Steering Group, in consultation with the Global Cluster Coordination, the following updates were made to the 2021 HPC.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9635D4-04F7-4499-BD1F-FCE98488965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755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txBox="1">
            <a:spLocks noGrp="1"/>
          </p:cNvSpPr>
          <p:nvPr>
            <p:ph type="body" idx="1"/>
          </p:nvPr>
        </p:nvSpPr>
        <p:spPr>
          <a:xfrm>
            <a:off x="679442" y="4777862"/>
            <a:ext cx="5438792" cy="390852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8:notes"/>
          <p:cNvSpPr>
            <a:spLocks noGrp="1" noRot="1" noChangeAspect="1"/>
          </p:cNvSpPr>
          <p:nvPr>
            <p:ph type="sldImg" idx="2"/>
          </p:nvPr>
        </p:nvSpPr>
        <p:spPr>
          <a:xfrm>
            <a:off x="1165225" y="1239838"/>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042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9635D4-04F7-4499-BD1F-FCE98488965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660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dirty="0"/>
              <a:t>This document is consolidated by OCHA on behalf of the Humanitarian Country Team and partners. It provides a shared understanding of the crisis, including the most pressing humanitarian need and the estimated number of people who need assistance. It represents a consolidated evidence base and helps inform joint strategic response planning.</a:t>
            </a:r>
            <a:endParaRPr lang="en-US" b="0" dirty="0">
              <a:effectLs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9635D4-04F7-4499-BD1F-FCE98488965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09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endParaRPr lang="en-US" b="0" dirty="0">
              <a:effectLs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9635D4-04F7-4499-BD1F-FCE98488965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92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pPr/>
              <a:t>‹#›</a:t>
            </a:fld>
            <a:endParaRPr lang="fr-FR"/>
          </a:p>
        </p:txBody>
      </p:sp>
      <p:sp>
        <p:nvSpPr>
          <p:cNvPr id="8" name="Title 4"/>
          <p:cNvSpPr>
            <a:spLocks noGrp="1"/>
          </p:cNvSpPr>
          <p:nvPr>
            <p:ph type="ctrTitle" hasCustomPrompt="1"/>
          </p:nvPr>
        </p:nvSpPr>
        <p:spPr>
          <a:xfrm>
            <a:off x="683568" y="1700808"/>
            <a:ext cx="7772400" cy="2088232"/>
          </a:xfrm>
          <a:noFill/>
        </p:spPr>
        <p:txBody>
          <a:bodyPr>
            <a:normAutofit/>
          </a:bodyPr>
          <a:lstStyle>
            <a:lvl1pPr>
              <a:defRPr sz="6000" b="1">
                <a:solidFill>
                  <a:schemeClr val="bg1"/>
                </a:solidFill>
                <a:latin typeface="+mn-lt"/>
              </a:defRPr>
            </a:lvl1pPr>
          </a:lstStyle>
          <a:p>
            <a:r>
              <a:rPr lang="en-US"/>
              <a:t>Title</a:t>
            </a:r>
          </a:p>
        </p:txBody>
      </p:sp>
    </p:spTree>
    <p:extLst>
      <p:ext uri="{BB962C8B-B14F-4D97-AF65-F5344CB8AC3E}">
        <p14:creationId xmlns:p14="http://schemas.microsoft.com/office/powerpoint/2010/main" val="343081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10239734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0"/>
            <a:ext cx="9142914" cy="6855696"/>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sz="1632" dirty="0"/>
              <a:t> </a:t>
            </a:r>
            <a:endParaRPr sz="1632" dirty="0"/>
          </a:p>
        </p:txBody>
      </p:sp>
      <p:sp>
        <p:nvSpPr>
          <p:cNvPr id="2" name="object 5">
            <a:extLst>
              <a:ext uri="{FF2B5EF4-FFF2-40B4-BE49-F238E27FC236}">
                <a16:creationId xmlns:a16="http://schemas.microsoft.com/office/drawing/2014/main" id="{24A17A68-3337-4FE2-93BE-9F7C3909AFB5}"/>
              </a:ext>
            </a:extLst>
          </p:cNvPr>
          <p:cNvSpPr/>
          <p:nvPr userDrawn="1"/>
        </p:nvSpPr>
        <p:spPr>
          <a:xfrm flipV="1">
            <a:off x="3415425" y="3905779"/>
            <a:ext cx="2313150" cy="41458"/>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sz="1632"/>
          </a:p>
        </p:txBody>
      </p:sp>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248884" y="2012487"/>
            <a:ext cx="6483335" cy="1278317"/>
          </a:xfrm>
          <a:prstGeom prst="rect">
            <a:avLst/>
          </a:prstGeom>
        </p:spPr>
        <p:txBody>
          <a:bodyPr/>
          <a:lstStyle>
            <a:lvl1pPr algn="ctr">
              <a:defRPr sz="3627" b="1">
                <a:solidFill>
                  <a:schemeClr val="bg1"/>
                </a:solidFill>
                <a:latin typeface="Roboto Slab" pitchFamily="2" charset="0"/>
                <a:ea typeface="Roboto Slab" pitchFamily="2" charset="0"/>
              </a:defRPr>
            </a:lvl1pPr>
            <a:lvl2pPr>
              <a:defRPr sz="4897">
                <a:latin typeface="Roboto Slab" pitchFamily="2" charset="0"/>
                <a:ea typeface="Roboto Slab" pitchFamily="2" charset="0"/>
              </a:defRPr>
            </a:lvl2pPr>
            <a:lvl3pPr>
              <a:defRPr sz="4897">
                <a:latin typeface="Roboto Slab" pitchFamily="2" charset="0"/>
                <a:ea typeface="Roboto Slab" pitchFamily="2" charset="0"/>
              </a:defRPr>
            </a:lvl3pPr>
            <a:lvl4pPr>
              <a:defRPr sz="4897">
                <a:latin typeface="Roboto Slab" pitchFamily="2" charset="0"/>
                <a:ea typeface="Roboto Slab" pitchFamily="2" charset="0"/>
              </a:defRPr>
            </a:lvl4pPr>
            <a:lvl5pPr>
              <a:defRPr sz="4897">
                <a:latin typeface="Roboto Slab" pitchFamily="2" charset="0"/>
                <a:ea typeface="Roboto Slab" pitchFamily="2" charset="0"/>
              </a:defRPr>
            </a:lvl5pPr>
          </a:lstStyle>
          <a:p>
            <a:pPr lvl="0"/>
            <a:r>
              <a:rPr lang="en-US" dirty="0"/>
              <a:t>TITLE OF YOUR </a:t>
            </a:r>
          </a:p>
          <a:p>
            <a:pPr lvl="0"/>
            <a:r>
              <a:rPr lang="en-US" dirty="0"/>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1933055" y="4396377"/>
            <a:ext cx="5245311" cy="1278317"/>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This is the subtitle or the extra information</a:t>
            </a:r>
          </a:p>
          <a:p>
            <a:pPr lvl="0"/>
            <a:r>
              <a:rPr lang="en-US" dirty="0"/>
              <a:t>like name or contact</a:t>
            </a:r>
          </a:p>
        </p:txBody>
      </p:sp>
    </p:spTree>
    <p:extLst>
      <p:ext uri="{BB962C8B-B14F-4D97-AF65-F5344CB8AC3E}">
        <p14:creationId xmlns:p14="http://schemas.microsoft.com/office/powerpoint/2010/main" val="6074508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Table of content">
    <p:bg>
      <p:bgPr>
        <a:solidFill>
          <a:schemeClr val="bg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784804A-30BF-40E1-BFA7-959AAECD2197}"/>
              </a:ext>
            </a:extLst>
          </p:cNvPr>
          <p:cNvSpPr>
            <a:spLocks noGrp="1"/>
          </p:cNvSpPr>
          <p:nvPr>
            <p:ph type="body" sz="quarter" idx="10" hasCustomPrompt="1"/>
          </p:nvPr>
        </p:nvSpPr>
        <p:spPr>
          <a:xfrm>
            <a:off x="587019" y="630522"/>
            <a:ext cx="3974708" cy="829179"/>
          </a:xfrm>
          <a:prstGeom prst="rect">
            <a:avLst/>
          </a:prstGeom>
        </p:spPr>
        <p:txBody>
          <a:bodyPr lIns="0" tIns="0" rIns="0" bIns="0"/>
          <a:lstStyle>
            <a:lvl1pPr>
              <a:defRPr sz="2902" b="1">
                <a:solidFill>
                  <a:srgbClr val="418FDE"/>
                </a:solidFill>
                <a:latin typeface="Roboto Slab" pitchFamily="2" charset="0"/>
                <a:ea typeface="Roboto Slab" pitchFamily="2" charset="0"/>
              </a:defRPr>
            </a:lvl1pPr>
          </a:lstStyle>
          <a:p>
            <a:pPr lvl="0"/>
            <a:r>
              <a:rPr lang="en-US" dirty="0"/>
              <a:t>TABLE OF CONTENTS</a:t>
            </a:r>
          </a:p>
        </p:txBody>
      </p:sp>
      <p:sp>
        <p:nvSpPr>
          <p:cNvPr id="15" name="Text Placeholder 14">
            <a:extLst>
              <a:ext uri="{FF2B5EF4-FFF2-40B4-BE49-F238E27FC236}">
                <a16:creationId xmlns:a16="http://schemas.microsoft.com/office/drawing/2014/main" id="{D60C1B9C-ABA7-46A7-A6BF-1ED081563266}"/>
              </a:ext>
            </a:extLst>
          </p:cNvPr>
          <p:cNvSpPr>
            <a:spLocks noGrp="1"/>
          </p:cNvSpPr>
          <p:nvPr>
            <p:ph type="body" sz="quarter" idx="11" hasCustomPrompt="1"/>
          </p:nvPr>
        </p:nvSpPr>
        <p:spPr>
          <a:xfrm>
            <a:off x="608152" y="2461625"/>
            <a:ext cx="3963848" cy="2798479"/>
          </a:xfrm>
          <a:prstGeom prst="rect">
            <a:avLst/>
          </a:prstGeom>
        </p:spPr>
        <p:txBody>
          <a:bodyPr lIns="0" tIns="0" rIns="0" bIns="0"/>
          <a:lstStyle>
            <a:lvl1pPr marL="259118" indent="-259118">
              <a:lnSpc>
                <a:spcPct val="150000"/>
              </a:lnSpc>
              <a:buFont typeface="Arial" panose="020B0604020202020204" pitchFamily="34" charset="0"/>
              <a:buChar char="•"/>
              <a:defRPr sz="2176" b="1">
                <a:latin typeface="Roboto" panose="02000000000000000000" pitchFamily="2" charset="0"/>
                <a:ea typeface="Roboto" panose="02000000000000000000" pitchFamily="2" charset="0"/>
              </a:defRPr>
            </a:lvl1pPr>
          </a:lstStyle>
          <a:p>
            <a:pPr lvl="0"/>
            <a:r>
              <a:rPr lang="en-US" dirty="0"/>
              <a:t>Chapter 1</a:t>
            </a:r>
          </a:p>
          <a:p>
            <a:pPr lvl="0"/>
            <a:r>
              <a:rPr lang="en-US" dirty="0"/>
              <a:t>Chapter 2</a:t>
            </a:r>
          </a:p>
          <a:p>
            <a:pPr lvl="0"/>
            <a:r>
              <a:rPr lang="en-US" dirty="0"/>
              <a:t>Chapter 3</a:t>
            </a:r>
          </a:p>
        </p:txBody>
      </p:sp>
    </p:spTree>
    <p:extLst>
      <p:ext uri="{BB962C8B-B14F-4D97-AF65-F5344CB8AC3E}">
        <p14:creationId xmlns:p14="http://schemas.microsoft.com/office/powerpoint/2010/main" val="285252173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597292" y="1523077"/>
            <a:ext cx="3974708" cy="4669852"/>
          </a:xfrm>
          <a:prstGeom prst="rect">
            <a:avLst/>
          </a:prstGeom>
          <a:noFill/>
          <a:ln>
            <a:noFill/>
          </a:ln>
        </p:spPr>
        <p:txBody>
          <a:bodyPr spcFirstLastPara="1" wrap="square" lIns="0" tIns="0" rIns="0" bIns="0" anchor="t" anchorCtr="0"/>
          <a:lstStyle>
            <a:lvl1pPr marL="329745" marR="0" lvl="0" indent="-164873" algn="l" rtl="0">
              <a:spcBef>
                <a:spcPts val="0"/>
              </a:spcBef>
              <a:spcAft>
                <a:spcPts val="0"/>
              </a:spcAft>
              <a:buSzPts val="1400"/>
              <a:buNone/>
              <a:defRPr sz="1298" b="0" i="0" u="none" strike="noStrike" cap="none">
                <a:latin typeface="Roboto"/>
                <a:ea typeface="Roboto"/>
                <a:cs typeface="Roboto"/>
                <a:sym typeface="Roboto"/>
              </a:defRPr>
            </a:lvl1pPr>
            <a:lvl2pPr marL="659490" marR="0" lvl="1" indent="-164873" algn="l" rtl="0">
              <a:spcBef>
                <a:spcPts val="0"/>
              </a:spcBef>
              <a:spcAft>
                <a:spcPts val="0"/>
              </a:spcAft>
              <a:buSzPts val="1400"/>
              <a:buNone/>
              <a:defRPr sz="1298" b="0" i="0" u="none" strike="noStrike" cap="none">
                <a:latin typeface="Roboto"/>
                <a:ea typeface="Roboto"/>
                <a:cs typeface="Roboto"/>
                <a:sym typeface="Roboto"/>
              </a:defRPr>
            </a:lvl2pPr>
            <a:lvl3pPr marL="989235" marR="0" lvl="2" indent="-164873" algn="l" rtl="0">
              <a:spcBef>
                <a:spcPts val="0"/>
              </a:spcBef>
              <a:spcAft>
                <a:spcPts val="0"/>
              </a:spcAft>
              <a:buSzPts val="1400"/>
              <a:buNone/>
              <a:defRPr sz="1298" b="0" i="0" u="none" strike="noStrike" cap="none">
                <a:latin typeface="Roboto"/>
                <a:ea typeface="Roboto"/>
                <a:cs typeface="Roboto"/>
                <a:sym typeface="Roboto"/>
              </a:defRPr>
            </a:lvl3pPr>
            <a:lvl4pPr marL="1318980" marR="0" lvl="3" indent="-164873" algn="l" rtl="0">
              <a:spcBef>
                <a:spcPts val="0"/>
              </a:spcBef>
              <a:spcAft>
                <a:spcPts val="0"/>
              </a:spcAft>
              <a:buSzPts val="1400"/>
              <a:buNone/>
              <a:defRPr sz="1298" b="0" i="0" u="none" strike="noStrike" cap="none">
                <a:latin typeface="Roboto"/>
                <a:ea typeface="Roboto"/>
                <a:cs typeface="Roboto"/>
                <a:sym typeface="Roboto"/>
              </a:defRPr>
            </a:lvl4pPr>
            <a:lvl5pPr marL="1648726" marR="0" lvl="4" indent="-164873" algn="l" rtl="0">
              <a:spcBef>
                <a:spcPts val="0"/>
              </a:spcBef>
              <a:spcAft>
                <a:spcPts val="0"/>
              </a:spcAft>
              <a:buSzPts val="1400"/>
              <a:buNone/>
              <a:defRPr sz="1298" b="0" i="0" u="none" strike="noStrike" cap="none">
                <a:latin typeface="Roboto"/>
                <a:ea typeface="Roboto"/>
                <a:cs typeface="Roboto"/>
                <a:sym typeface="Roboto"/>
              </a:defRPr>
            </a:lvl5pPr>
            <a:lvl6pPr marL="1978471" marR="0" lvl="5" indent="-164873" algn="l" rtl="0">
              <a:spcBef>
                <a:spcPts val="0"/>
              </a:spcBef>
              <a:spcAft>
                <a:spcPts val="0"/>
              </a:spcAft>
              <a:buSzPts val="1400"/>
              <a:buNone/>
              <a:defRPr sz="1298" b="0" i="0" u="none" strike="noStrike" cap="none">
                <a:latin typeface="Calibri"/>
                <a:ea typeface="Calibri"/>
                <a:cs typeface="Calibri"/>
                <a:sym typeface="Calibri"/>
              </a:defRPr>
            </a:lvl6pPr>
            <a:lvl7pPr marL="2308216" marR="0" lvl="6" indent="-164873" algn="l" rtl="0">
              <a:spcBef>
                <a:spcPts val="0"/>
              </a:spcBef>
              <a:spcAft>
                <a:spcPts val="0"/>
              </a:spcAft>
              <a:buSzPts val="1400"/>
              <a:buNone/>
              <a:defRPr sz="1298" b="0" i="0" u="none" strike="noStrike" cap="none">
                <a:latin typeface="Calibri"/>
                <a:ea typeface="Calibri"/>
                <a:cs typeface="Calibri"/>
                <a:sym typeface="Calibri"/>
              </a:defRPr>
            </a:lvl7pPr>
            <a:lvl8pPr marL="2637961" marR="0" lvl="7" indent="-164873" algn="l" rtl="0">
              <a:spcBef>
                <a:spcPts val="0"/>
              </a:spcBef>
              <a:spcAft>
                <a:spcPts val="0"/>
              </a:spcAft>
              <a:buSzPts val="1400"/>
              <a:buNone/>
              <a:defRPr sz="1298" b="0" i="0" u="none" strike="noStrike" cap="none">
                <a:latin typeface="Calibri"/>
                <a:ea typeface="Calibri"/>
                <a:cs typeface="Calibri"/>
                <a:sym typeface="Calibri"/>
              </a:defRPr>
            </a:lvl8pPr>
            <a:lvl9pPr marL="2967706" marR="0" lvl="8" indent="-164873" algn="l" rtl="0">
              <a:spcBef>
                <a:spcPts val="0"/>
              </a:spcBef>
              <a:spcAft>
                <a:spcPts val="0"/>
              </a:spcAft>
              <a:buSzPts val="1400"/>
              <a:buNone/>
              <a:defRPr sz="1298"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28370357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Blank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5D143C0-9694-4D80-A195-66BE04BC787E}"/>
              </a:ext>
            </a:extLst>
          </p:cNvPr>
          <p:cNvSpPr>
            <a:spLocks noGrp="1"/>
          </p:cNvSpPr>
          <p:nvPr>
            <p:ph type="body" sz="quarter" idx="13" hasCustomPrompt="1"/>
          </p:nvPr>
        </p:nvSpPr>
        <p:spPr>
          <a:xfrm>
            <a:off x="597292" y="1523077"/>
            <a:ext cx="3974708" cy="4669852"/>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extLst>
      <p:ext uri="{BB962C8B-B14F-4D97-AF65-F5344CB8AC3E}">
        <p14:creationId xmlns:p14="http://schemas.microsoft.com/office/powerpoint/2010/main" val="96429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t>NCC Training 2013</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3160879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a:xfrm>
            <a:off x="6553200" y="6356350"/>
            <a:ext cx="2133600" cy="365125"/>
          </a:xfrm>
          <a:prstGeom prst="rect">
            <a:avLst/>
          </a:prstGeom>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253420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a:t>Click to edit Master title style</a:t>
            </a:r>
            <a:endParaRPr lang="en-CA"/>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a:xfrm>
            <a:off x="6553200" y="6356350"/>
            <a:ext cx="2133600" cy="365125"/>
          </a:xfrm>
          <a:prstGeom prst="rect">
            <a:avLst/>
          </a:prstGeom>
        </p:spPr>
        <p:txBody>
          <a:bodyPr/>
          <a:lstStyle>
            <a:lvl1pPr>
              <a:defRPr/>
            </a:lvl1pPr>
          </a:lstStyle>
          <a:p>
            <a:fld id="{463A8DF2-A33D-47C5-8292-C15D51C2C28A}" type="slidenum">
              <a:rPr lang="fr-FR" smtClean="0"/>
              <a:t>‹#›</a:t>
            </a:fld>
            <a:endParaRPr lang="fr-F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991973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
        <p:nvSpPr>
          <p:cNvPr id="6"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a:solidFill>
                <a:schemeClr val="bg1"/>
              </a:solidFill>
              <a:latin typeface="Century Gothic" pitchFamily="34" charset="0"/>
            </a:endParaRPr>
          </a:p>
        </p:txBody>
      </p:sp>
    </p:spTree>
    <p:extLst>
      <p:ext uri="{BB962C8B-B14F-4D97-AF65-F5344CB8AC3E}">
        <p14:creationId xmlns:p14="http://schemas.microsoft.com/office/powerpoint/2010/main" val="3343766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BFE7555-07CF-4CC1-9AD4-26EB01ADEF7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520239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able of content">
    <p:bg>
      <p:bgPr>
        <a:solidFill>
          <a:schemeClr val="bg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784804A-30BF-40E1-BFA7-959AAECD2197}"/>
              </a:ext>
            </a:extLst>
          </p:cNvPr>
          <p:cNvSpPr>
            <a:spLocks noGrp="1"/>
          </p:cNvSpPr>
          <p:nvPr>
            <p:ph type="body" sz="quarter" idx="10" hasCustomPrompt="1"/>
          </p:nvPr>
        </p:nvSpPr>
        <p:spPr>
          <a:xfrm>
            <a:off x="587019" y="630521"/>
            <a:ext cx="3974708" cy="829179"/>
          </a:xfrm>
          <a:prstGeom prst="rect">
            <a:avLst/>
          </a:prstGeom>
        </p:spPr>
        <p:txBody>
          <a:bodyPr lIns="0" tIns="0" rIns="0" bIns="0"/>
          <a:lstStyle>
            <a:lvl1pPr>
              <a:defRPr sz="2736" b="1">
                <a:solidFill>
                  <a:srgbClr val="418FDE"/>
                </a:solidFill>
                <a:latin typeface="Roboto Slab" pitchFamily="2" charset="0"/>
                <a:ea typeface="Roboto Slab" pitchFamily="2" charset="0"/>
              </a:defRPr>
            </a:lvl1pPr>
          </a:lstStyle>
          <a:p>
            <a:pPr lvl="0"/>
            <a:r>
              <a:rPr lang="en-US" dirty="0"/>
              <a:t>TABLE OF CONTENTS</a:t>
            </a:r>
          </a:p>
        </p:txBody>
      </p:sp>
      <p:sp>
        <p:nvSpPr>
          <p:cNvPr id="15" name="Text Placeholder 14">
            <a:extLst>
              <a:ext uri="{FF2B5EF4-FFF2-40B4-BE49-F238E27FC236}">
                <a16:creationId xmlns:a16="http://schemas.microsoft.com/office/drawing/2014/main" id="{D60C1B9C-ABA7-46A7-A6BF-1ED081563266}"/>
              </a:ext>
            </a:extLst>
          </p:cNvPr>
          <p:cNvSpPr>
            <a:spLocks noGrp="1"/>
          </p:cNvSpPr>
          <p:nvPr>
            <p:ph type="body" sz="quarter" idx="11" hasCustomPrompt="1"/>
          </p:nvPr>
        </p:nvSpPr>
        <p:spPr>
          <a:xfrm>
            <a:off x="608152" y="2461624"/>
            <a:ext cx="3963848" cy="2798479"/>
          </a:xfrm>
          <a:prstGeom prst="rect">
            <a:avLst/>
          </a:prstGeom>
        </p:spPr>
        <p:txBody>
          <a:bodyPr lIns="0" tIns="0" rIns="0" bIns="0"/>
          <a:lstStyle>
            <a:lvl1pPr marL="244345" indent="-244345">
              <a:lnSpc>
                <a:spcPct val="150000"/>
              </a:lnSpc>
              <a:buFont typeface="Arial" panose="020B0604020202020204" pitchFamily="34" charset="0"/>
              <a:buChar char="•"/>
              <a:defRPr sz="2052" b="1">
                <a:latin typeface="Roboto" panose="02000000000000000000" pitchFamily="2" charset="0"/>
                <a:ea typeface="Roboto" panose="02000000000000000000" pitchFamily="2" charset="0"/>
              </a:defRPr>
            </a:lvl1pPr>
          </a:lstStyle>
          <a:p>
            <a:pPr lvl="0"/>
            <a:r>
              <a:rPr lang="en-US" dirty="0"/>
              <a:t>Chapter 1</a:t>
            </a:r>
          </a:p>
          <a:p>
            <a:pPr lvl="0"/>
            <a:r>
              <a:rPr lang="en-US" dirty="0"/>
              <a:t>Chapter 2</a:t>
            </a:r>
          </a:p>
          <a:p>
            <a:pPr lvl="0"/>
            <a:r>
              <a:rPr lang="en-US" dirty="0"/>
              <a:t>Chapter 3</a:t>
            </a:r>
          </a:p>
        </p:txBody>
      </p:sp>
    </p:spTree>
    <p:extLst>
      <p:ext uri="{BB962C8B-B14F-4D97-AF65-F5344CB8AC3E}">
        <p14:creationId xmlns:p14="http://schemas.microsoft.com/office/powerpoint/2010/main" val="319502523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700808"/>
            <a:ext cx="7772400" cy="2088232"/>
          </a:xfrm>
          <a:solidFill>
            <a:srgbClr val="C1D150"/>
          </a:solidFill>
        </p:spPr>
        <p:txBody>
          <a:bodyPr>
            <a:normAutofit/>
          </a:bodyPr>
          <a:lstStyle>
            <a:lvl1pPr>
              <a:defRPr sz="6000" b="1">
                <a:solidFill>
                  <a:schemeClr val="bg1"/>
                </a:solidFill>
                <a:effectLst>
                  <a:outerShdw blurRad="38100" dist="38100" dir="2700000" algn="tl">
                    <a:srgbClr val="000000">
                      <a:alpha val="43137"/>
                    </a:srgbClr>
                  </a:outerShdw>
                </a:effectLst>
              </a:defRPr>
            </a:lvl1pPr>
          </a:lstStyle>
          <a:p>
            <a:r>
              <a:rPr lang="en-US"/>
              <a:t>Title</a:t>
            </a:r>
            <a:endParaRPr lang="fr-F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731551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a:t>Title of the slide</a:t>
            </a:r>
            <a:endParaRPr lang="fr-F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Footer Placeholder 4"/>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472234350"/>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a:t>Group work</a:t>
            </a:r>
            <a:endParaRPr lang="fr-FR"/>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1266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a:t>Title of the slide</a:t>
            </a:r>
            <a:endParaRPr lang="fr-F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Footer Placeholder 4"/>
          <p:cNvSpPr>
            <a:spLocks noGrp="1"/>
          </p:cNvSpPr>
          <p:nvPr>
            <p:ph type="ftr" sz="quarter" idx="11"/>
          </p:nvPr>
        </p:nvSpPr>
        <p:spPr/>
        <p:txBody>
          <a:bodyPr/>
          <a:lstStyle/>
          <a:p>
            <a:r>
              <a:rPr lang="fr-F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91322385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a:t>Sub-title sections</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solidFill>
                  <a:prstClr val="black">
                    <a:tint val="75000"/>
                  </a:prstClr>
                </a:solidFill>
                <a:latin typeface="Calibri"/>
              </a:rPr>
              <a:pPr/>
              <a:t>25/08/2020</a:t>
            </a:fld>
            <a:endParaRPr lang="fr-FR">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343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0022740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508065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4" name="Footer Placeholder 3"/>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588879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071873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258538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852386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741468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a:xfrm>
            <a:off x="6553200" y="6356350"/>
            <a:ext cx="2133600" cy="365125"/>
          </a:xfrm>
          <a:prstGeom prst="rect">
            <a:avLst/>
          </a:prstGeom>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181517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a:t>Click to edit Master title style</a:t>
            </a:r>
            <a:endParaRPr lang="en-CA"/>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a:xfrm>
            <a:off x="6553200" y="6356350"/>
            <a:ext cx="2133600" cy="365125"/>
          </a:xfrm>
          <a:prstGeom prst="rect">
            <a:avLst/>
          </a:prstGeom>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latin typeface="Calibri"/>
              </a:rPr>
              <a:t>NCC Training 2013</a:t>
            </a:r>
          </a:p>
        </p:txBody>
      </p:sp>
    </p:spTree>
    <p:extLst>
      <p:ext uri="{BB962C8B-B14F-4D97-AF65-F5344CB8AC3E}">
        <p14:creationId xmlns:p14="http://schemas.microsoft.com/office/powerpoint/2010/main" val="2817199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a:t>Group work</a:t>
            </a:r>
            <a:endParaRPr lang="fr-FR"/>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73113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fr-FR"/>
          </a:p>
        </p:txBody>
      </p:sp>
      <p:sp>
        <p:nvSpPr>
          <p:cNvPr id="4" name="Footer Placeholder 3"/>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940147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
        <p:nvSpPr>
          <p:cNvPr id="8" name="Title 4"/>
          <p:cNvSpPr>
            <a:spLocks noGrp="1"/>
          </p:cNvSpPr>
          <p:nvPr>
            <p:ph type="ctrTitle" hasCustomPrompt="1"/>
          </p:nvPr>
        </p:nvSpPr>
        <p:spPr>
          <a:xfrm>
            <a:off x="683568" y="1700808"/>
            <a:ext cx="7772400" cy="2088232"/>
          </a:xfrm>
          <a:noFill/>
        </p:spPr>
        <p:txBody>
          <a:bodyPr>
            <a:normAutofit/>
          </a:bodyPr>
          <a:lstStyle>
            <a:lvl1pPr>
              <a:defRPr sz="6000" b="1">
                <a:solidFill>
                  <a:schemeClr val="bg1"/>
                </a:solidFill>
                <a:latin typeface="+mn-lt"/>
              </a:defRPr>
            </a:lvl1pPr>
          </a:lstStyle>
          <a:p>
            <a:r>
              <a:rPr lang="en-US"/>
              <a:t>Title</a:t>
            </a:r>
          </a:p>
        </p:txBody>
      </p:sp>
    </p:spTree>
    <p:extLst>
      <p:ext uri="{BB962C8B-B14F-4D97-AF65-F5344CB8AC3E}">
        <p14:creationId xmlns:p14="http://schemas.microsoft.com/office/powerpoint/2010/main" val="1015993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a:t>Title of the slide</a:t>
            </a:r>
            <a:endParaRPr lang="fr-F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Footer Placeholder 4"/>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664297163"/>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a:t>Group work</a:t>
            </a:r>
            <a:endParaRPr lang="fr-FR"/>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7974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a:t>Sub-title sections</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solidFill>
                  <a:prstClr val="black">
                    <a:tint val="75000"/>
                  </a:prstClr>
                </a:solidFill>
                <a:latin typeface="Calibri"/>
              </a:rPr>
              <a:pPr/>
              <a:t>25/08/2020</a:t>
            </a:fld>
            <a:endParaRPr lang="fr-FR">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394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939080547"/>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9482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4" name="Footer Placeholder 3"/>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7074483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134644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23958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a:t>Sub-title sections</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t>25/08/2020</a:t>
            </a:fld>
            <a:endParaRPr lang="fr-FR"/>
          </a:p>
        </p:txBody>
      </p:sp>
      <p:sp>
        <p:nvSpPr>
          <p:cNvPr id="5" name="Footer Placeholder 4"/>
          <p:cNvSpPr>
            <a:spLocks noGrp="1"/>
          </p:cNvSpPr>
          <p:nvPr>
            <p:ph type="ftr" sz="quarter" idx="11"/>
          </p:nvPr>
        </p:nvSpPr>
        <p:spPr/>
        <p:txBody>
          <a:bodyPr/>
          <a:lstStyle/>
          <a:p>
            <a:r>
              <a:rPr lang="fr-F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807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434171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230527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a:xfrm>
            <a:off x="6553200" y="6356350"/>
            <a:ext cx="2133600" cy="365125"/>
          </a:xfrm>
          <a:prstGeom prst="rect">
            <a:avLst/>
          </a:prstGeom>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530547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a:t>Click to edit Master title style</a:t>
            </a:r>
            <a:endParaRPr lang="en-CA"/>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a:xfrm>
            <a:off x="6553200" y="6356350"/>
            <a:ext cx="2133600" cy="365125"/>
          </a:xfrm>
          <a:prstGeom prst="rect">
            <a:avLst/>
          </a:prstGeom>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latin typeface="Calibri"/>
              </a:rPr>
              <a:t>NCC Training 2013</a:t>
            </a:r>
          </a:p>
        </p:txBody>
      </p:sp>
    </p:spTree>
    <p:extLst>
      <p:ext uri="{BB962C8B-B14F-4D97-AF65-F5344CB8AC3E}">
        <p14:creationId xmlns:p14="http://schemas.microsoft.com/office/powerpoint/2010/main" val="3107822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
        <p:nvSpPr>
          <p:cNvPr id="6"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a:solidFill>
                <a:prstClr val="white"/>
              </a:solidFill>
              <a:latin typeface="Century Gothic" pitchFamily="34" charset="0"/>
            </a:endParaRPr>
          </a:p>
        </p:txBody>
      </p:sp>
    </p:spTree>
    <p:extLst>
      <p:ext uri="{BB962C8B-B14F-4D97-AF65-F5344CB8AC3E}">
        <p14:creationId xmlns:p14="http://schemas.microsoft.com/office/powerpoint/2010/main" val="3065105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BFE7555-07CF-4CC1-9AD4-26EB01ADEF7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2564568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E7555-07CF-4CC1-9AD4-26EB01ADEF75}"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grpSp>
        <p:nvGrpSpPr>
          <p:cNvPr id="5" name="Group 4">
            <a:extLst>
              <a:ext uri="{FF2B5EF4-FFF2-40B4-BE49-F238E27FC236}">
                <a16:creationId xmlns:a16="http://schemas.microsoft.com/office/drawing/2014/main" id="{88D6171A-1E43-4B35-A8A2-184A2F317F32}"/>
              </a:ext>
            </a:extLst>
          </p:cNvPr>
          <p:cNvGrpSpPr/>
          <p:nvPr userDrawn="1"/>
        </p:nvGrpSpPr>
        <p:grpSpPr>
          <a:xfrm>
            <a:off x="0" y="-8467"/>
            <a:ext cx="9144000" cy="6866467"/>
            <a:chOff x="0" y="-8467"/>
            <a:chExt cx="12192000" cy="6866467"/>
          </a:xfrm>
        </p:grpSpPr>
        <p:cxnSp>
          <p:nvCxnSpPr>
            <p:cNvPr id="6" name="Straight Connector 5">
              <a:extLst>
                <a:ext uri="{FF2B5EF4-FFF2-40B4-BE49-F238E27FC236}">
                  <a16:creationId xmlns:a16="http://schemas.microsoft.com/office/drawing/2014/main" id="{E88BB057-2180-4C8B-9FE9-002C67350A28}"/>
                </a:ext>
              </a:extLst>
            </p:cNvPr>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6C094AE-EF57-417E-804B-A43E66EA79E9}"/>
                </a:ext>
              </a:extLst>
            </p:cNvPr>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434C731E-FF2C-4F40-B83A-F05E7296F7EA}"/>
                </a:ext>
              </a:extLst>
            </p:cNvPr>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a:extLst>
                <a:ext uri="{FF2B5EF4-FFF2-40B4-BE49-F238E27FC236}">
                  <a16:creationId xmlns:a16="http://schemas.microsoft.com/office/drawing/2014/main" id="{F142AA2B-6EBA-4AF9-B1A8-9C49F7E0DB65}"/>
                </a:ext>
              </a:extLst>
            </p:cNvPr>
            <p:cNvSpPr/>
            <p:nvPr userDrawn="1"/>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p>
          </p:txBody>
        </p:sp>
        <p:sp>
          <p:nvSpPr>
            <p:cNvPr id="10" name="Isosceles Triangle 9">
              <a:extLst>
                <a:ext uri="{FF2B5EF4-FFF2-40B4-BE49-F238E27FC236}">
                  <a16:creationId xmlns:a16="http://schemas.microsoft.com/office/drawing/2014/main" id="{C077343C-7D57-4AC0-9467-630F91417C3A}"/>
                </a:ext>
              </a:extLst>
            </p:cNvPr>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a:extLst>
                <a:ext uri="{FF2B5EF4-FFF2-40B4-BE49-F238E27FC236}">
                  <a16:creationId xmlns:a16="http://schemas.microsoft.com/office/drawing/2014/main" id="{865C261D-01A5-47DA-96F7-1B623A4963F1}"/>
                </a:ext>
              </a:extLst>
            </p:cNvPr>
            <p:cNvSpPr/>
            <p:nvPr userDrawn="1"/>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p>
          </p:txBody>
        </p:sp>
        <p:sp>
          <p:nvSpPr>
            <p:cNvPr id="12" name="Rectangle 28">
              <a:extLst>
                <a:ext uri="{FF2B5EF4-FFF2-40B4-BE49-F238E27FC236}">
                  <a16:creationId xmlns:a16="http://schemas.microsoft.com/office/drawing/2014/main" id="{80F03FA5-C6EC-4CC8-AEA9-906E18BCD0DC}"/>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a:extLst>
                <a:ext uri="{FF2B5EF4-FFF2-40B4-BE49-F238E27FC236}">
                  <a16:creationId xmlns:a16="http://schemas.microsoft.com/office/drawing/2014/main" id="{099E215F-8AFC-4533-93B3-FDCF77CE1EAD}"/>
                </a:ext>
              </a:extLst>
            </p:cNvPr>
            <p:cNvSpPr/>
            <p:nvPr userDrawn="1"/>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p>
          </p:txBody>
        </p:sp>
        <p:sp>
          <p:nvSpPr>
            <p:cNvPr id="14" name="Isosceles Triangle 13">
              <a:extLst>
                <a:ext uri="{FF2B5EF4-FFF2-40B4-BE49-F238E27FC236}">
                  <a16:creationId xmlns:a16="http://schemas.microsoft.com/office/drawing/2014/main" id="{F94B8AC7-D47E-4D0D-943F-CD55237E88ED}"/>
                </a:ext>
              </a:extLst>
            </p:cNvPr>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DF7844AC-B0E9-44B0-85F6-71C7608D2A2F}"/>
                </a:ext>
              </a:extLst>
            </p:cNvPr>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8" name="Title 1">
            <a:extLst>
              <a:ext uri="{FF2B5EF4-FFF2-40B4-BE49-F238E27FC236}">
                <a16:creationId xmlns:a16="http://schemas.microsoft.com/office/drawing/2014/main" id="{6A3339CC-973A-4A8B-99B8-57047117AAED}"/>
              </a:ext>
            </a:extLst>
          </p:cNvPr>
          <p:cNvSpPr>
            <a:spLocks noGrp="1"/>
          </p:cNvSpPr>
          <p:nvPr>
            <p:ph type="ctrTitle"/>
          </p:nvPr>
        </p:nvSpPr>
        <p:spPr>
          <a:xfrm>
            <a:off x="521653" y="2660652"/>
            <a:ext cx="6154812" cy="1234727"/>
          </a:xfrm>
        </p:spPr>
        <p:txBody>
          <a:bodyPr/>
          <a:lstStyle/>
          <a:p>
            <a:pPr algn="l"/>
            <a:r>
              <a:rPr lang="en-US" sz="2700" b="1">
                <a:solidFill>
                  <a:srgbClr val="00B050"/>
                </a:solidFill>
                <a:latin typeface="Source Sans Pro" panose="020B0503030403020204" pitchFamily="34" charset="0"/>
                <a:ea typeface="Source Sans Pro" panose="020B0503030403020204" pitchFamily="34" charset="0"/>
              </a:rPr>
              <a:t>Title</a:t>
            </a:r>
          </a:p>
        </p:txBody>
      </p:sp>
      <p:sp>
        <p:nvSpPr>
          <p:cNvPr id="19" name="Subtitle 2">
            <a:extLst>
              <a:ext uri="{FF2B5EF4-FFF2-40B4-BE49-F238E27FC236}">
                <a16:creationId xmlns:a16="http://schemas.microsoft.com/office/drawing/2014/main" id="{64997FA2-E58B-43F0-BE5A-706017B06AD4}"/>
              </a:ext>
            </a:extLst>
          </p:cNvPr>
          <p:cNvSpPr>
            <a:spLocks noGrp="1"/>
          </p:cNvSpPr>
          <p:nvPr>
            <p:ph type="subTitle" idx="1"/>
          </p:nvPr>
        </p:nvSpPr>
        <p:spPr>
          <a:xfrm>
            <a:off x="521653" y="4050833"/>
            <a:ext cx="5825202" cy="1803702"/>
          </a:xfrm>
        </p:spPr>
        <p:txBody>
          <a:bodyPr>
            <a:normAutofit/>
          </a:bodyPr>
          <a:lstStyle/>
          <a:p>
            <a:pPr algn="l"/>
            <a:r>
              <a:rPr lang="en-US">
                <a:latin typeface="Source Sans Pro" panose="020B0503030403020204" pitchFamily="34" charset="0"/>
                <a:ea typeface="Source Sans Pro" panose="020B0503030403020204" pitchFamily="34" charset="0"/>
              </a:rPr>
              <a:t>Country</a:t>
            </a:r>
          </a:p>
          <a:p>
            <a:pPr algn="l"/>
            <a:r>
              <a:rPr lang="en-US">
                <a:latin typeface="Source Sans Pro" panose="020B0503030403020204" pitchFamily="34" charset="0"/>
                <a:ea typeface="Source Sans Pro" panose="020B0503030403020204" pitchFamily="34" charset="0"/>
              </a:rPr>
              <a:t>Date</a:t>
            </a:r>
          </a:p>
        </p:txBody>
      </p:sp>
      <p:pic>
        <p:nvPicPr>
          <p:cNvPr id="21" name="Graphic 20">
            <a:extLst>
              <a:ext uri="{FF2B5EF4-FFF2-40B4-BE49-F238E27FC236}">
                <a16:creationId xmlns:a16="http://schemas.microsoft.com/office/drawing/2014/main" id="{2F51C145-AE68-45B9-86C0-87D84171D46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83575" y="5768975"/>
            <a:ext cx="714375" cy="952500"/>
          </a:xfrm>
          <a:prstGeom prst="rect">
            <a:avLst/>
          </a:prstGeom>
        </p:spPr>
      </p:pic>
    </p:spTree>
    <p:extLst>
      <p:ext uri="{BB962C8B-B14F-4D97-AF65-F5344CB8AC3E}">
        <p14:creationId xmlns:p14="http://schemas.microsoft.com/office/powerpoint/2010/main" val="88329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808285"/>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63538" y="2228654"/>
            <a:ext cx="5887667" cy="1818967"/>
          </a:xfrm>
        </p:spPr>
        <p:txBody>
          <a:bodyPr>
            <a:noAutofit/>
          </a:bodyPr>
          <a:lstStyle>
            <a:lvl1pPr marL="0" indent="0">
              <a:lnSpc>
                <a:spcPct val="70000"/>
              </a:lnSpc>
              <a:buNone/>
              <a:defRPr sz="4350" baseline="0">
                <a:solidFill>
                  <a:srgbClr val="FFFFFF"/>
                </a:solidFill>
              </a:defRPr>
            </a:lvl1pPr>
            <a:lvl2pPr marL="457120" indent="0">
              <a:buNone/>
              <a:defRPr/>
            </a:lvl2pPr>
            <a:lvl3pPr marL="914240" indent="0">
              <a:buNone/>
              <a:defRPr/>
            </a:lvl3pPr>
            <a:lvl4pPr marL="1371360" indent="0">
              <a:buNone/>
              <a:defRPr/>
            </a:lvl4pPr>
            <a:lvl5pPr marL="1828480" indent="0">
              <a:buNone/>
              <a:defRPr/>
            </a:lvl5pPr>
          </a:lstStyle>
          <a:p>
            <a:pPr lvl="0"/>
            <a:r>
              <a:rPr lang="fr-FR"/>
              <a:t>Click to </a:t>
            </a:r>
            <a:r>
              <a:rPr lang="fr-FR" err="1"/>
              <a:t>edit</a:t>
            </a:r>
            <a:r>
              <a:rPr lang="fr-FR"/>
              <a:t> </a:t>
            </a:r>
            <a:r>
              <a:rPr lang="fr-FR" err="1"/>
              <a:t>Title</a:t>
            </a:r>
            <a:r>
              <a:rPr lang="fr-FR"/>
              <a:t> </a:t>
            </a:r>
            <a:r>
              <a:rPr lang="fr-FR" err="1"/>
              <a:t>Presentation</a:t>
            </a:r>
            <a:endParaRPr lang="en-US"/>
          </a:p>
        </p:txBody>
      </p:sp>
      <p:cxnSp>
        <p:nvCxnSpPr>
          <p:cNvPr id="10" name="Straight Connector 9"/>
          <p:cNvCxnSpPr/>
          <p:nvPr userDrawn="1"/>
        </p:nvCxnSpPr>
        <p:spPr>
          <a:xfrm>
            <a:off x="475631" y="4059641"/>
            <a:ext cx="3064874" cy="0"/>
          </a:xfrm>
          <a:prstGeom prst="line">
            <a:avLst/>
          </a:prstGeom>
          <a:ln w="31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475631" y="4275500"/>
            <a:ext cx="3064874" cy="1065213"/>
          </a:xfrm>
        </p:spPr>
        <p:txBody>
          <a:bodyPr>
            <a:noAutofit/>
          </a:bodyPr>
          <a:lstStyle>
            <a:lvl1pPr marL="0" indent="0" algn="ctr">
              <a:lnSpc>
                <a:spcPct val="70000"/>
              </a:lnSpc>
              <a:buNone/>
              <a:defRPr sz="2100"/>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a:t>Click to </a:t>
            </a:r>
            <a:r>
              <a:rPr lang="fr-FR" err="1"/>
              <a:t>edit</a:t>
            </a:r>
            <a:r>
              <a:rPr lang="fr-FR"/>
              <a:t> Place </a:t>
            </a:r>
          </a:p>
          <a:p>
            <a:pPr lvl="0"/>
            <a:r>
              <a:rPr lang="fr-FR"/>
              <a:t>and/or Date</a:t>
            </a:r>
            <a:endParaRPr lang="en-US"/>
          </a:p>
        </p:txBody>
      </p:sp>
      <p:pic>
        <p:nvPicPr>
          <p:cNvPr id="3" name="Graphic 2">
            <a:extLst>
              <a:ext uri="{FF2B5EF4-FFF2-40B4-BE49-F238E27FC236}">
                <a16:creationId xmlns:a16="http://schemas.microsoft.com/office/drawing/2014/main" id="{34852A60-EF82-4A33-8E8E-2C1B8EB5532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06899" y="2530533"/>
            <a:ext cx="907646" cy="1210194"/>
          </a:xfrm>
          <a:prstGeom prst="rect">
            <a:avLst/>
          </a:prstGeom>
        </p:spPr>
      </p:pic>
    </p:spTree>
    <p:extLst>
      <p:ext uri="{BB962C8B-B14F-4D97-AF65-F5344CB8AC3E}">
        <p14:creationId xmlns:p14="http://schemas.microsoft.com/office/powerpoint/2010/main" val="4198220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slide with partners logo">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06564" y="2228653"/>
            <a:ext cx="8215958" cy="1007805"/>
          </a:xfrm>
        </p:spPr>
        <p:txBody>
          <a:bodyPr>
            <a:noAutofit/>
          </a:bodyPr>
          <a:lstStyle>
            <a:lvl1pPr marL="0" indent="0">
              <a:lnSpc>
                <a:spcPct val="70000"/>
              </a:lnSpc>
              <a:buNone/>
              <a:defRPr sz="4500" baseline="0">
                <a:solidFill>
                  <a:srgbClr val="FFFFFF"/>
                </a:solidFill>
              </a:defRPr>
            </a:lvl1pPr>
            <a:lvl2pPr marL="457120" indent="0">
              <a:buNone/>
              <a:defRPr/>
            </a:lvl2pPr>
            <a:lvl3pPr marL="914240" indent="0">
              <a:buNone/>
              <a:defRPr/>
            </a:lvl3pPr>
            <a:lvl4pPr marL="1371360" indent="0">
              <a:buNone/>
              <a:defRPr/>
            </a:lvl4pPr>
            <a:lvl5pPr marL="1828480" indent="0">
              <a:buNone/>
              <a:defRPr/>
            </a:lvl5pPr>
          </a:lstStyle>
          <a:p>
            <a:pPr lvl="0"/>
            <a:r>
              <a:rPr lang="fr-FR"/>
              <a:t>Click to </a:t>
            </a:r>
            <a:r>
              <a:rPr lang="fr-FR" err="1"/>
              <a:t>edit</a:t>
            </a:r>
            <a:r>
              <a:rPr lang="fr-FR"/>
              <a:t> </a:t>
            </a:r>
            <a:r>
              <a:rPr lang="fr-FR" err="1"/>
              <a:t>Title</a:t>
            </a:r>
            <a:r>
              <a:rPr lang="fr-FR"/>
              <a:t> </a:t>
            </a:r>
            <a:r>
              <a:rPr lang="fr-FR" err="1"/>
              <a:t>Presentation</a:t>
            </a:r>
            <a:endParaRPr lang="en-US"/>
          </a:p>
        </p:txBody>
      </p:sp>
      <p:cxnSp>
        <p:nvCxnSpPr>
          <p:cNvPr id="10" name="Straight Connector 9"/>
          <p:cNvCxnSpPr/>
          <p:nvPr userDrawn="1"/>
        </p:nvCxnSpPr>
        <p:spPr>
          <a:xfrm>
            <a:off x="518656" y="3354995"/>
            <a:ext cx="2812862" cy="0"/>
          </a:xfrm>
          <a:prstGeom prst="line">
            <a:avLst/>
          </a:prstGeom>
          <a:ln w="31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518656" y="3570853"/>
            <a:ext cx="2812862" cy="861858"/>
          </a:xfrm>
        </p:spPr>
        <p:txBody>
          <a:bodyPr>
            <a:noAutofit/>
          </a:bodyPr>
          <a:lstStyle>
            <a:lvl1pPr marL="0" indent="0" algn="ctr">
              <a:lnSpc>
                <a:spcPct val="70000"/>
              </a:lnSpc>
              <a:buNone/>
              <a:defRPr sz="2100"/>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a:t>Click to </a:t>
            </a:r>
            <a:r>
              <a:rPr lang="fr-FR" err="1"/>
              <a:t>edit</a:t>
            </a:r>
            <a:r>
              <a:rPr lang="fr-FR"/>
              <a:t> Place </a:t>
            </a:r>
          </a:p>
          <a:p>
            <a:pPr lvl="0"/>
            <a:r>
              <a:rPr lang="fr-FR"/>
              <a:t>and/or Date</a:t>
            </a:r>
            <a:endParaRPr lang="en-US"/>
          </a:p>
        </p:txBody>
      </p:sp>
      <p:sp>
        <p:nvSpPr>
          <p:cNvPr id="6" name="Rectangle 5"/>
          <p:cNvSpPr/>
          <p:nvPr userDrawn="1"/>
        </p:nvSpPr>
        <p:spPr>
          <a:xfrm>
            <a:off x="-2382" y="5194300"/>
            <a:ext cx="9146382" cy="1663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sz="quarter" idx="12" hasCustomPrompt="1"/>
          </p:nvPr>
        </p:nvSpPr>
        <p:spPr>
          <a:xfrm>
            <a:off x="500217" y="5555278"/>
            <a:ext cx="2039589" cy="958850"/>
          </a:xfrm>
        </p:spPr>
        <p:txBody>
          <a:bodyPr/>
          <a:lstStyle>
            <a:lvl1pPr marL="0" indent="0" algn="ctr">
              <a:buNone/>
              <a:defRPr>
                <a:solidFill>
                  <a:schemeClr val="bg1">
                    <a:lumMod val="85000"/>
                  </a:schemeClr>
                </a:solidFill>
              </a:defRPr>
            </a:lvl1pPr>
          </a:lstStyle>
          <a:p>
            <a:r>
              <a:rPr lang="en-US"/>
              <a:t>LOGO</a:t>
            </a:r>
          </a:p>
        </p:txBody>
      </p:sp>
      <p:sp>
        <p:nvSpPr>
          <p:cNvPr id="9" name="Picture Placeholder 2"/>
          <p:cNvSpPr>
            <a:spLocks noGrp="1"/>
          </p:cNvSpPr>
          <p:nvPr>
            <p:ph type="pic" sz="quarter" idx="13" hasCustomPrompt="1"/>
          </p:nvPr>
        </p:nvSpPr>
        <p:spPr>
          <a:xfrm>
            <a:off x="6613767" y="5555278"/>
            <a:ext cx="2039589" cy="958850"/>
          </a:xfrm>
        </p:spPr>
        <p:txBody>
          <a:bodyPr/>
          <a:lstStyle>
            <a:lvl1pPr marL="0" indent="0" algn="ctr">
              <a:buNone/>
              <a:defRPr>
                <a:solidFill>
                  <a:schemeClr val="bg1">
                    <a:lumMod val="85000"/>
                  </a:schemeClr>
                </a:solidFill>
              </a:defRPr>
            </a:lvl1pPr>
          </a:lstStyle>
          <a:p>
            <a:r>
              <a:rPr lang="en-US"/>
              <a:t>LOGO</a:t>
            </a:r>
          </a:p>
        </p:txBody>
      </p:sp>
      <p:sp>
        <p:nvSpPr>
          <p:cNvPr id="11" name="Picture Placeholder 2"/>
          <p:cNvSpPr>
            <a:spLocks noGrp="1"/>
          </p:cNvSpPr>
          <p:nvPr>
            <p:ph type="pic" sz="quarter" idx="14" hasCustomPrompt="1"/>
          </p:nvPr>
        </p:nvSpPr>
        <p:spPr>
          <a:xfrm>
            <a:off x="3565355" y="5555278"/>
            <a:ext cx="2039589" cy="958850"/>
          </a:xfrm>
        </p:spPr>
        <p:txBody>
          <a:bodyPr/>
          <a:lstStyle>
            <a:lvl1pPr marL="0" indent="0" algn="ctr">
              <a:buNone/>
              <a:defRPr>
                <a:solidFill>
                  <a:schemeClr val="bg1">
                    <a:lumMod val="85000"/>
                  </a:schemeClr>
                </a:solidFill>
              </a:defRPr>
            </a:lvl1pPr>
          </a:lstStyle>
          <a:p>
            <a:r>
              <a:rPr lang="en-US"/>
              <a:t>LOGO</a:t>
            </a:r>
          </a:p>
        </p:txBody>
      </p:sp>
    </p:spTree>
    <p:extLst>
      <p:ext uri="{BB962C8B-B14F-4D97-AF65-F5344CB8AC3E}">
        <p14:creationId xmlns:p14="http://schemas.microsoft.com/office/powerpoint/2010/main" val="3813902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ELCOME Slide with logos at the bottom">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511569" y="1049339"/>
            <a:ext cx="4418369" cy="4144963"/>
          </a:xfrm>
        </p:spPr>
        <p:txBody>
          <a:bodyPr>
            <a:noAutofit/>
          </a:bodyPr>
          <a:lstStyle>
            <a:lvl1pPr marL="0" indent="0">
              <a:lnSpc>
                <a:spcPct val="70000"/>
              </a:lnSpc>
              <a:buNone/>
              <a:defRPr sz="4050" baseline="0">
                <a:solidFill>
                  <a:schemeClr val="accent1"/>
                </a:solidFill>
              </a:defRPr>
            </a:lvl1pPr>
            <a:lvl2pPr marL="457121" indent="0">
              <a:lnSpc>
                <a:spcPct val="80000"/>
              </a:lnSpc>
              <a:buNone/>
              <a:defRPr sz="4050">
                <a:solidFill>
                  <a:srgbClr val="118987"/>
                </a:solidFill>
              </a:defRPr>
            </a:lvl2pPr>
            <a:lvl3pPr marL="914240" indent="0">
              <a:lnSpc>
                <a:spcPct val="80000"/>
              </a:lnSpc>
              <a:buNone/>
              <a:defRPr sz="4050">
                <a:solidFill>
                  <a:srgbClr val="118987"/>
                </a:solidFill>
              </a:defRPr>
            </a:lvl3pPr>
            <a:lvl4pPr marL="1371360" indent="0">
              <a:lnSpc>
                <a:spcPct val="80000"/>
              </a:lnSpc>
              <a:buNone/>
              <a:defRPr sz="4050">
                <a:solidFill>
                  <a:srgbClr val="118987"/>
                </a:solidFill>
              </a:defRPr>
            </a:lvl4pPr>
            <a:lvl5pPr marL="1828480" indent="0">
              <a:lnSpc>
                <a:spcPct val="80000"/>
              </a:lnSpc>
              <a:buNone/>
              <a:defRPr sz="4050">
                <a:solidFill>
                  <a:srgbClr val="118987"/>
                </a:solidFill>
              </a:defRPr>
            </a:lvl5pPr>
          </a:lstStyle>
          <a:p>
            <a:pPr lvl="0"/>
            <a:r>
              <a:rPr lang="fr-FR" err="1"/>
              <a:t>Willkommen</a:t>
            </a:r>
            <a:endParaRPr lang="fr-FR"/>
          </a:p>
          <a:p>
            <a:pPr lvl="0"/>
            <a:r>
              <a:rPr lang="fr-FR"/>
              <a:t>Bienvenue</a:t>
            </a:r>
          </a:p>
          <a:p>
            <a:pPr lvl="0"/>
            <a:r>
              <a:rPr lang="fr-FR" err="1"/>
              <a:t>Bienvenido</a:t>
            </a:r>
            <a:endParaRPr lang="fr-FR"/>
          </a:p>
          <a:p>
            <a:pPr lvl="0"/>
            <a:r>
              <a:rPr lang="fr-FR" err="1"/>
              <a:t>Ahlan</a:t>
            </a:r>
            <a:r>
              <a:rPr lang="fr-FR"/>
              <a:t> </a:t>
            </a:r>
            <a:r>
              <a:rPr lang="fr-FR" err="1"/>
              <a:t>wa</a:t>
            </a:r>
            <a:r>
              <a:rPr lang="fr-FR"/>
              <a:t> </a:t>
            </a:r>
            <a:r>
              <a:rPr lang="fr-FR" err="1"/>
              <a:t>sahlan</a:t>
            </a:r>
            <a:endParaRPr lang="fr-FR"/>
          </a:p>
          <a:p>
            <a:pPr lvl="0"/>
            <a:r>
              <a:rPr lang="fr-FR" err="1"/>
              <a:t>Welcome</a:t>
            </a:r>
            <a:endParaRPr lang="fr-FR"/>
          </a:p>
        </p:txBody>
      </p:sp>
      <p:sp>
        <p:nvSpPr>
          <p:cNvPr id="3" name="Rectangle 2"/>
          <p:cNvSpPr/>
          <p:nvPr userDrawn="1"/>
        </p:nvSpPr>
        <p:spPr>
          <a:xfrm>
            <a:off x="-2382" y="5194300"/>
            <a:ext cx="9146382" cy="1663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Picture Placeholder 2"/>
          <p:cNvSpPr>
            <a:spLocks noGrp="1"/>
          </p:cNvSpPr>
          <p:nvPr>
            <p:ph type="pic" sz="quarter" idx="12" hasCustomPrompt="1"/>
          </p:nvPr>
        </p:nvSpPr>
        <p:spPr>
          <a:xfrm>
            <a:off x="500217" y="5555278"/>
            <a:ext cx="2039589" cy="958850"/>
          </a:xfrm>
        </p:spPr>
        <p:txBody>
          <a:bodyPr/>
          <a:lstStyle>
            <a:lvl1pPr marL="0" indent="0" algn="ctr">
              <a:buNone/>
              <a:defRPr>
                <a:solidFill>
                  <a:schemeClr val="bg1">
                    <a:lumMod val="85000"/>
                  </a:schemeClr>
                </a:solidFill>
              </a:defRPr>
            </a:lvl1pPr>
          </a:lstStyle>
          <a:p>
            <a:r>
              <a:rPr lang="en-US"/>
              <a:t>LOGO</a:t>
            </a:r>
          </a:p>
        </p:txBody>
      </p:sp>
      <p:sp>
        <p:nvSpPr>
          <p:cNvPr id="5" name="Picture Placeholder 2"/>
          <p:cNvSpPr>
            <a:spLocks noGrp="1"/>
          </p:cNvSpPr>
          <p:nvPr>
            <p:ph type="pic" sz="quarter" idx="13" hasCustomPrompt="1"/>
          </p:nvPr>
        </p:nvSpPr>
        <p:spPr>
          <a:xfrm>
            <a:off x="6613767" y="5555278"/>
            <a:ext cx="2039589" cy="958850"/>
          </a:xfrm>
        </p:spPr>
        <p:txBody>
          <a:bodyPr/>
          <a:lstStyle>
            <a:lvl1pPr marL="0" indent="0" algn="ctr">
              <a:buNone/>
              <a:defRPr>
                <a:solidFill>
                  <a:schemeClr val="bg1">
                    <a:lumMod val="85000"/>
                  </a:schemeClr>
                </a:solidFill>
              </a:defRPr>
            </a:lvl1pPr>
          </a:lstStyle>
          <a:p>
            <a:r>
              <a:rPr lang="en-US"/>
              <a:t>LOGO</a:t>
            </a:r>
          </a:p>
        </p:txBody>
      </p:sp>
      <p:sp>
        <p:nvSpPr>
          <p:cNvPr id="6" name="Picture Placeholder 2"/>
          <p:cNvSpPr>
            <a:spLocks noGrp="1"/>
          </p:cNvSpPr>
          <p:nvPr>
            <p:ph type="pic" sz="quarter" idx="14" hasCustomPrompt="1"/>
          </p:nvPr>
        </p:nvSpPr>
        <p:spPr>
          <a:xfrm>
            <a:off x="3565355" y="5555278"/>
            <a:ext cx="2039589" cy="958850"/>
          </a:xfrm>
        </p:spPr>
        <p:txBody>
          <a:bodyPr/>
          <a:lstStyle>
            <a:lvl1pPr marL="0" indent="0" algn="ctr">
              <a:buNone/>
              <a:defRPr>
                <a:solidFill>
                  <a:schemeClr val="bg1">
                    <a:lumMod val="85000"/>
                  </a:schemeClr>
                </a:solidFill>
              </a:defRPr>
            </a:lvl1pPr>
          </a:lstStyle>
          <a:p>
            <a:r>
              <a:rPr lang="en-US"/>
              <a:t>LOGO</a:t>
            </a:r>
          </a:p>
        </p:txBody>
      </p:sp>
    </p:spTree>
    <p:extLst>
      <p:ext uri="{BB962C8B-B14F-4D97-AF65-F5344CB8AC3E}">
        <p14:creationId xmlns:p14="http://schemas.microsoft.com/office/powerpoint/2010/main" val="115729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4014306437"/>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 y="0"/>
            <a:ext cx="3967005" cy="6858000"/>
          </a:xfrm>
          <a:solidFill>
            <a:schemeClr val="bg1">
              <a:lumMod val="85000"/>
            </a:schemeClr>
          </a:solidFill>
          <a:ln>
            <a:noFill/>
          </a:ln>
        </p:spPr>
        <p:txBody>
          <a:bodyPr/>
          <a:lstStyle>
            <a:lvl1pPr marL="0" indent="0" algn="ctr">
              <a:buFontTx/>
              <a:buNone/>
              <a:defRPr/>
            </a:lvl1pPr>
          </a:lstStyle>
          <a:p>
            <a:r>
              <a:rPr lang="en-US"/>
              <a:t>Click icon to add picture</a:t>
            </a:r>
          </a:p>
        </p:txBody>
      </p:sp>
      <p:sp>
        <p:nvSpPr>
          <p:cNvPr id="20" name="Text Placeholder 19"/>
          <p:cNvSpPr>
            <a:spLocks noGrp="1"/>
          </p:cNvSpPr>
          <p:nvPr>
            <p:ph type="body" sz="quarter" idx="16" hasCustomPrompt="1"/>
          </p:nvPr>
        </p:nvSpPr>
        <p:spPr>
          <a:xfrm>
            <a:off x="4236179" y="3150243"/>
            <a:ext cx="3957477" cy="754113"/>
          </a:xfrm>
        </p:spPr>
        <p:txBody>
          <a:bodyPr>
            <a:normAutofit/>
          </a:bodyPr>
          <a:lstStyle>
            <a:lvl1pPr marL="0" indent="0">
              <a:lnSpc>
                <a:spcPct val="80000"/>
              </a:lnSpc>
              <a:buNone/>
              <a:defRPr sz="3750">
                <a:solidFill>
                  <a:schemeClr val="tx1">
                    <a:lumMod val="65000"/>
                    <a:lumOff val="35000"/>
                  </a:schemeClr>
                </a:solidFill>
              </a:defRPr>
            </a:lvl1pPr>
            <a:lvl2pPr marL="457121" indent="0">
              <a:buNone/>
              <a:defRPr/>
            </a:lvl2pPr>
            <a:lvl3pPr marL="914240" indent="0">
              <a:buNone/>
              <a:defRPr/>
            </a:lvl3pPr>
            <a:lvl4pPr marL="1371360" indent="0">
              <a:buNone/>
              <a:defRPr/>
            </a:lvl4pPr>
            <a:lvl5pPr marL="1828480" indent="0">
              <a:buNone/>
              <a:defRPr/>
            </a:lvl5pPr>
          </a:lstStyle>
          <a:p>
            <a:pPr lvl="0"/>
            <a:r>
              <a:rPr lang="fr-FR"/>
              <a:t>Click to </a:t>
            </a:r>
            <a:r>
              <a:rPr lang="fr-FR" err="1"/>
              <a:t>edit</a:t>
            </a:r>
            <a:r>
              <a:rPr lang="fr-FR"/>
              <a:t> </a:t>
            </a:r>
            <a:r>
              <a:rPr lang="fr-FR" err="1"/>
              <a:t>Title</a:t>
            </a:r>
            <a:endParaRPr lang="fr-FR"/>
          </a:p>
          <a:p>
            <a:pPr lvl="0"/>
            <a:endParaRPr lang="en-US"/>
          </a:p>
        </p:txBody>
      </p:sp>
      <p:cxnSp>
        <p:nvCxnSpPr>
          <p:cNvPr id="21" name="Straight Connector 20"/>
          <p:cNvCxnSpPr/>
          <p:nvPr userDrawn="1"/>
        </p:nvCxnSpPr>
        <p:spPr>
          <a:xfrm>
            <a:off x="4473919" y="4265162"/>
            <a:ext cx="1934079"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22" name="Text Placeholder 19"/>
          <p:cNvSpPr>
            <a:spLocks noGrp="1"/>
          </p:cNvSpPr>
          <p:nvPr>
            <p:ph type="body" sz="quarter" idx="17" hasCustomPrompt="1"/>
          </p:nvPr>
        </p:nvSpPr>
        <p:spPr>
          <a:xfrm>
            <a:off x="4236178" y="2408936"/>
            <a:ext cx="4907823" cy="754113"/>
          </a:xfrm>
        </p:spPr>
        <p:txBody>
          <a:bodyPr>
            <a:normAutofit/>
          </a:bodyPr>
          <a:lstStyle>
            <a:lvl1pPr marL="0" indent="0">
              <a:lnSpc>
                <a:spcPct val="80000"/>
              </a:lnSpc>
              <a:buNone/>
              <a:defRPr sz="3750" b="1" baseline="0">
                <a:solidFill>
                  <a:schemeClr val="accent1"/>
                </a:solidFill>
              </a:defRPr>
            </a:lvl1pPr>
            <a:lvl2pPr marL="457121" indent="0">
              <a:buNone/>
              <a:defRPr/>
            </a:lvl2pPr>
            <a:lvl3pPr marL="914240" indent="0">
              <a:buNone/>
              <a:defRPr/>
            </a:lvl3pPr>
            <a:lvl4pPr marL="1371360" indent="0">
              <a:buNone/>
              <a:defRPr/>
            </a:lvl4pPr>
            <a:lvl5pPr marL="1828480" indent="0">
              <a:buNone/>
              <a:defRPr/>
            </a:lvl5pPr>
          </a:lstStyle>
          <a:p>
            <a:pPr lvl="0"/>
            <a:r>
              <a:rPr lang="fr-FR"/>
              <a:t>Global Nutrition Cluster</a:t>
            </a:r>
            <a:endParaRPr lang="en-US"/>
          </a:p>
        </p:txBody>
      </p:sp>
      <p:sp>
        <p:nvSpPr>
          <p:cNvPr id="23" name="Picture Placeholder 2"/>
          <p:cNvSpPr>
            <a:spLocks noGrp="1"/>
          </p:cNvSpPr>
          <p:nvPr>
            <p:ph type="pic" sz="quarter" idx="13" hasCustomPrompt="1"/>
          </p:nvPr>
        </p:nvSpPr>
        <p:spPr>
          <a:xfrm>
            <a:off x="7535862"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24" name="Picture Placeholder 2"/>
          <p:cNvSpPr>
            <a:spLocks noGrp="1"/>
          </p:cNvSpPr>
          <p:nvPr>
            <p:ph type="pic" sz="quarter" idx="14" hasCustomPrompt="1"/>
          </p:nvPr>
        </p:nvSpPr>
        <p:spPr>
          <a:xfrm>
            <a:off x="6009856"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25" name="Picture Placeholder 2"/>
          <p:cNvSpPr>
            <a:spLocks noGrp="1"/>
          </p:cNvSpPr>
          <p:nvPr>
            <p:ph type="pic" sz="quarter" idx="15" hasCustomPrompt="1"/>
          </p:nvPr>
        </p:nvSpPr>
        <p:spPr>
          <a:xfrm>
            <a:off x="4476425"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Tree>
    <p:extLst>
      <p:ext uri="{BB962C8B-B14F-4D97-AF65-F5344CB8AC3E}">
        <p14:creationId xmlns:p14="http://schemas.microsoft.com/office/powerpoint/2010/main" val="13639033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with full picture">
    <p:spTree>
      <p:nvGrpSpPr>
        <p:cNvPr id="1" name=""/>
        <p:cNvGrpSpPr/>
        <p:nvPr/>
      </p:nvGrpSpPr>
      <p:grpSpPr>
        <a:xfrm>
          <a:off x="0" y="0"/>
          <a:ext cx="0" cy="0"/>
          <a:chOff x="0" y="0"/>
          <a:chExt cx="0" cy="0"/>
        </a:xfrm>
      </p:grpSpPr>
      <p:sp>
        <p:nvSpPr>
          <p:cNvPr id="13" name="Picture Placeholder 2"/>
          <p:cNvSpPr>
            <a:spLocks noGrp="1"/>
          </p:cNvSpPr>
          <p:nvPr>
            <p:ph type="pic" sz="quarter" idx="13" hasCustomPrompt="1"/>
          </p:nvPr>
        </p:nvSpPr>
        <p:spPr>
          <a:xfrm>
            <a:off x="7535862"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5" name="Picture Placeholder 2"/>
          <p:cNvSpPr>
            <a:spLocks noGrp="1"/>
          </p:cNvSpPr>
          <p:nvPr>
            <p:ph type="pic" sz="quarter" idx="14" hasCustomPrompt="1"/>
          </p:nvPr>
        </p:nvSpPr>
        <p:spPr>
          <a:xfrm>
            <a:off x="6009856"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6" name="Picture Placeholder 2"/>
          <p:cNvSpPr>
            <a:spLocks noGrp="1"/>
          </p:cNvSpPr>
          <p:nvPr>
            <p:ph type="pic" sz="quarter" idx="15" hasCustomPrompt="1"/>
          </p:nvPr>
        </p:nvSpPr>
        <p:spPr>
          <a:xfrm>
            <a:off x="4476425"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cxnSp>
        <p:nvCxnSpPr>
          <p:cNvPr id="21" name="Straight Connector 20"/>
          <p:cNvCxnSpPr/>
          <p:nvPr userDrawn="1"/>
        </p:nvCxnSpPr>
        <p:spPr>
          <a:xfrm>
            <a:off x="4473919" y="4265162"/>
            <a:ext cx="1934079"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0719" y="0"/>
            <a:ext cx="9171392" cy="5715000"/>
          </a:xfrm>
          <a:solidFill>
            <a:schemeClr val="bg1">
              <a:lumMod val="85000"/>
            </a:schemeClr>
          </a:solidFill>
        </p:spPr>
        <p:txBody>
          <a:bodyPr/>
          <a:lstStyle>
            <a:lvl1pPr marL="0" indent="0" algn="ctr">
              <a:buNone/>
              <a:defRPr/>
            </a:lvl1pPr>
          </a:lstStyle>
          <a:p>
            <a:r>
              <a:rPr lang="en-US"/>
              <a:t>Click icon to add picture</a:t>
            </a:r>
          </a:p>
        </p:txBody>
      </p:sp>
      <p:sp>
        <p:nvSpPr>
          <p:cNvPr id="5" name="Text Placeholder 4"/>
          <p:cNvSpPr>
            <a:spLocks noGrp="1"/>
          </p:cNvSpPr>
          <p:nvPr>
            <p:ph type="body" sz="quarter" idx="17" hasCustomPrompt="1"/>
          </p:nvPr>
        </p:nvSpPr>
        <p:spPr>
          <a:xfrm>
            <a:off x="1513679" y="3020037"/>
            <a:ext cx="6116643" cy="1458913"/>
          </a:xfrm>
        </p:spPr>
        <p:txBody>
          <a:bodyPr>
            <a:noAutofit/>
          </a:bodyPr>
          <a:lstStyle>
            <a:lvl1pPr marL="0" indent="0" algn="ctr">
              <a:buNone/>
              <a:defRPr sz="5400">
                <a:solidFill>
                  <a:schemeClr val="bg1"/>
                </a:solidFill>
              </a:defRPr>
            </a:lvl1pPr>
            <a:lvl2pPr marL="457121" indent="0">
              <a:buNone/>
              <a:defRPr sz="5400"/>
            </a:lvl2pPr>
            <a:lvl3pPr marL="914240" indent="0">
              <a:buNone/>
              <a:defRPr sz="5400"/>
            </a:lvl3pPr>
            <a:lvl4pPr marL="1371360" indent="0">
              <a:buNone/>
              <a:defRPr sz="5400"/>
            </a:lvl4pPr>
            <a:lvl5pPr marL="1828480" indent="0">
              <a:buNone/>
              <a:defRPr sz="5400"/>
            </a:lvl5pPr>
          </a:lstStyle>
          <a:p>
            <a:pPr lvl="0"/>
            <a:r>
              <a:rPr lang="fr-FR"/>
              <a:t>Click to </a:t>
            </a:r>
            <a:r>
              <a:rPr lang="fr-FR" err="1"/>
              <a:t>edit</a:t>
            </a:r>
            <a:r>
              <a:rPr lang="fr-FR"/>
              <a:t> </a:t>
            </a:r>
            <a:r>
              <a:rPr lang="fr-FR" err="1"/>
              <a:t>Title</a:t>
            </a:r>
            <a:endParaRPr lang="en-US"/>
          </a:p>
        </p:txBody>
      </p:sp>
      <p:sp>
        <p:nvSpPr>
          <p:cNvPr id="14" name="Text Placeholder 13"/>
          <p:cNvSpPr>
            <a:spLocks noGrp="1"/>
          </p:cNvSpPr>
          <p:nvPr>
            <p:ph type="body" sz="quarter" idx="11" hasCustomPrompt="1"/>
          </p:nvPr>
        </p:nvSpPr>
        <p:spPr>
          <a:xfrm>
            <a:off x="401874" y="6094732"/>
            <a:ext cx="4074550" cy="550501"/>
          </a:xfrm>
        </p:spPr>
        <p:txBody>
          <a:bodyPr>
            <a:noAutofit/>
          </a:bodyPr>
          <a:lstStyle>
            <a:lvl1pPr marL="0" indent="0" algn="l">
              <a:lnSpc>
                <a:spcPct val="70000"/>
              </a:lnSpc>
              <a:buNone/>
              <a:defRPr sz="2625" b="1" baseline="0">
                <a:solidFill>
                  <a:schemeClr val="tx1">
                    <a:lumMod val="65000"/>
                    <a:lumOff val="35000"/>
                  </a:schemeClr>
                </a:solidFill>
              </a:defRPr>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a:t>EDIT NAME OF EVENT</a:t>
            </a:r>
            <a:endParaRPr lang="en-US"/>
          </a:p>
        </p:txBody>
      </p:sp>
    </p:spTree>
    <p:extLst>
      <p:ext uri="{BB962C8B-B14F-4D97-AF65-F5344CB8AC3E}">
        <p14:creationId xmlns:p14="http://schemas.microsoft.com/office/powerpoint/2010/main" val="8715831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fographic Slide ">
    <p:spTree>
      <p:nvGrpSpPr>
        <p:cNvPr id="1" name=""/>
        <p:cNvGrpSpPr/>
        <p:nvPr/>
      </p:nvGrpSpPr>
      <p:grpSpPr>
        <a:xfrm>
          <a:off x="0" y="0"/>
          <a:ext cx="0" cy="0"/>
          <a:chOff x="0" y="0"/>
          <a:chExt cx="0" cy="0"/>
        </a:xfrm>
      </p:grpSpPr>
      <p:sp>
        <p:nvSpPr>
          <p:cNvPr id="6" name="Rectangle 5"/>
          <p:cNvSpPr/>
          <p:nvPr userDrawn="1"/>
        </p:nvSpPr>
        <p:spPr>
          <a:xfrm>
            <a:off x="1" y="0"/>
            <a:ext cx="3972959" cy="68580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Picture Placeholder 2"/>
          <p:cNvSpPr>
            <a:spLocks noGrp="1"/>
          </p:cNvSpPr>
          <p:nvPr>
            <p:ph type="pic" sz="quarter" idx="13" hasCustomPrompt="1"/>
          </p:nvPr>
        </p:nvSpPr>
        <p:spPr>
          <a:xfrm>
            <a:off x="7535862"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3" name="Picture Placeholder 2"/>
          <p:cNvSpPr>
            <a:spLocks noGrp="1"/>
          </p:cNvSpPr>
          <p:nvPr>
            <p:ph type="pic" sz="quarter" idx="14" hasCustomPrompt="1"/>
          </p:nvPr>
        </p:nvSpPr>
        <p:spPr>
          <a:xfrm>
            <a:off x="6009856"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4" name="Picture Placeholder 2"/>
          <p:cNvSpPr>
            <a:spLocks noGrp="1"/>
          </p:cNvSpPr>
          <p:nvPr>
            <p:ph type="pic" sz="quarter" idx="15" hasCustomPrompt="1"/>
          </p:nvPr>
        </p:nvSpPr>
        <p:spPr>
          <a:xfrm>
            <a:off x="4476425"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7" name="Text Placeholder 13"/>
          <p:cNvSpPr>
            <a:spLocks noGrp="1"/>
          </p:cNvSpPr>
          <p:nvPr>
            <p:ph type="body" sz="quarter" idx="11" hasCustomPrompt="1"/>
          </p:nvPr>
        </p:nvSpPr>
        <p:spPr>
          <a:xfrm>
            <a:off x="401874" y="6094732"/>
            <a:ext cx="4074550" cy="550501"/>
          </a:xfrm>
        </p:spPr>
        <p:txBody>
          <a:bodyPr>
            <a:noAutofit/>
          </a:bodyPr>
          <a:lstStyle>
            <a:lvl1pPr marL="0" indent="0" algn="l">
              <a:lnSpc>
                <a:spcPct val="70000"/>
              </a:lnSpc>
              <a:buNone/>
              <a:defRPr sz="2625" b="1" baseline="0">
                <a:solidFill>
                  <a:schemeClr val="tx1">
                    <a:lumMod val="65000"/>
                    <a:lumOff val="35000"/>
                  </a:schemeClr>
                </a:solidFill>
              </a:defRPr>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a:t>EDIT NAME OF EVENT</a:t>
            </a:r>
            <a:endParaRPr lang="en-US"/>
          </a:p>
        </p:txBody>
      </p:sp>
    </p:spTree>
    <p:extLst>
      <p:ext uri="{BB962C8B-B14F-4D97-AF65-F5344CB8AC3E}">
        <p14:creationId xmlns:p14="http://schemas.microsoft.com/office/powerpoint/2010/main" val="39602200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nfographic Slide full pag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7535862"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3" name="Picture Placeholder 2"/>
          <p:cNvSpPr>
            <a:spLocks noGrp="1"/>
          </p:cNvSpPr>
          <p:nvPr>
            <p:ph type="pic" sz="quarter" idx="14" hasCustomPrompt="1"/>
          </p:nvPr>
        </p:nvSpPr>
        <p:spPr>
          <a:xfrm>
            <a:off x="6009856"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4" name="Picture Placeholder 2"/>
          <p:cNvSpPr>
            <a:spLocks noGrp="1"/>
          </p:cNvSpPr>
          <p:nvPr>
            <p:ph type="pic" sz="quarter" idx="15" hasCustomPrompt="1"/>
          </p:nvPr>
        </p:nvSpPr>
        <p:spPr>
          <a:xfrm>
            <a:off x="4476425"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7" name="Text Placeholder 13"/>
          <p:cNvSpPr>
            <a:spLocks noGrp="1"/>
          </p:cNvSpPr>
          <p:nvPr>
            <p:ph type="body" sz="quarter" idx="11" hasCustomPrompt="1"/>
          </p:nvPr>
        </p:nvSpPr>
        <p:spPr>
          <a:xfrm>
            <a:off x="401874" y="6094732"/>
            <a:ext cx="4074550" cy="550501"/>
          </a:xfrm>
        </p:spPr>
        <p:txBody>
          <a:bodyPr>
            <a:noAutofit/>
          </a:bodyPr>
          <a:lstStyle>
            <a:lvl1pPr marL="0" indent="0" algn="l">
              <a:lnSpc>
                <a:spcPct val="70000"/>
              </a:lnSpc>
              <a:buNone/>
              <a:defRPr sz="2625" b="1" baseline="0">
                <a:solidFill>
                  <a:schemeClr val="tx1">
                    <a:lumMod val="65000"/>
                    <a:lumOff val="35000"/>
                  </a:schemeClr>
                </a:solidFill>
              </a:defRPr>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a:t>EDIT NAME OF EVENT</a:t>
            </a:r>
            <a:endParaRPr lang="en-US"/>
          </a:p>
        </p:txBody>
      </p:sp>
    </p:spTree>
    <p:extLst>
      <p:ext uri="{BB962C8B-B14F-4D97-AF65-F5344CB8AC3E}">
        <p14:creationId xmlns:p14="http://schemas.microsoft.com/office/powerpoint/2010/main" val="8364876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21" name="Straight Connector 20"/>
          <p:cNvCxnSpPr/>
          <p:nvPr userDrawn="1"/>
        </p:nvCxnSpPr>
        <p:spPr>
          <a:xfrm>
            <a:off x="4473919" y="4265162"/>
            <a:ext cx="1934079"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0719" y="0"/>
            <a:ext cx="9171392" cy="5194300"/>
          </a:xfrm>
          <a:solidFill>
            <a:schemeClr val="bg1">
              <a:lumMod val="85000"/>
            </a:schemeClr>
          </a:solidFill>
        </p:spPr>
        <p:txBody>
          <a:bodyPr/>
          <a:lstStyle>
            <a:lvl1pPr marL="0" indent="0" algn="ctr">
              <a:buNone/>
              <a:defRPr/>
            </a:lvl1pPr>
          </a:lstStyle>
          <a:p>
            <a:r>
              <a:rPr lang="en-US"/>
              <a:t>Click icon to add picture</a:t>
            </a:r>
          </a:p>
        </p:txBody>
      </p:sp>
      <p:sp>
        <p:nvSpPr>
          <p:cNvPr id="17" name="Picture Placeholder 2"/>
          <p:cNvSpPr>
            <a:spLocks noGrp="1"/>
          </p:cNvSpPr>
          <p:nvPr>
            <p:ph type="pic" sz="quarter" idx="12" hasCustomPrompt="1"/>
          </p:nvPr>
        </p:nvSpPr>
        <p:spPr>
          <a:xfrm>
            <a:off x="500217" y="5555278"/>
            <a:ext cx="2039589" cy="958850"/>
          </a:xfrm>
        </p:spPr>
        <p:txBody>
          <a:bodyPr/>
          <a:lstStyle>
            <a:lvl1pPr marL="0" indent="0" algn="ctr">
              <a:buNone/>
              <a:defRPr>
                <a:solidFill>
                  <a:schemeClr val="bg1">
                    <a:lumMod val="85000"/>
                  </a:schemeClr>
                </a:solidFill>
              </a:defRPr>
            </a:lvl1pPr>
          </a:lstStyle>
          <a:p>
            <a:r>
              <a:rPr lang="en-US"/>
              <a:t>LOGO</a:t>
            </a:r>
          </a:p>
        </p:txBody>
      </p:sp>
      <p:sp>
        <p:nvSpPr>
          <p:cNvPr id="18" name="Picture Placeholder 2"/>
          <p:cNvSpPr>
            <a:spLocks noGrp="1"/>
          </p:cNvSpPr>
          <p:nvPr>
            <p:ph type="pic" sz="quarter" idx="13" hasCustomPrompt="1"/>
          </p:nvPr>
        </p:nvSpPr>
        <p:spPr>
          <a:xfrm>
            <a:off x="6613767" y="5555278"/>
            <a:ext cx="2039589" cy="958850"/>
          </a:xfrm>
        </p:spPr>
        <p:txBody>
          <a:bodyPr/>
          <a:lstStyle>
            <a:lvl1pPr marL="0" indent="0" algn="ctr">
              <a:buNone/>
              <a:defRPr>
                <a:solidFill>
                  <a:schemeClr val="bg1">
                    <a:lumMod val="85000"/>
                  </a:schemeClr>
                </a:solidFill>
              </a:defRPr>
            </a:lvl1pPr>
          </a:lstStyle>
          <a:p>
            <a:r>
              <a:rPr lang="en-US"/>
              <a:t>LOGO</a:t>
            </a:r>
          </a:p>
        </p:txBody>
      </p:sp>
      <p:sp>
        <p:nvSpPr>
          <p:cNvPr id="19" name="Picture Placeholder 2"/>
          <p:cNvSpPr>
            <a:spLocks noGrp="1"/>
          </p:cNvSpPr>
          <p:nvPr>
            <p:ph type="pic" sz="quarter" idx="14" hasCustomPrompt="1"/>
          </p:nvPr>
        </p:nvSpPr>
        <p:spPr>
          <a:xfrm>
            <a:off x="3565355" y="5555278"/>
            <a:ext cx="2039589" cy="958850"/>
          </a:xfrm>
        </p:spPr>
        <p:txBody>
          <a:bodyPr/>
          <a:lstStyle>
            <a:lvl1pPr marL="0" indent="0" algn="ctr">
              <a:buNone/>
              <a:defRPr>
                <a:solidFill>
                  <a:schemeClr val="bg1">
                    <a:lumMod val="85000"/>
                  </a:schemeClr>
                </a:solidFill>
              </a:defRPr>
            </a:lvl1pPr>
          </a:lstStyle>
          <a:p>
            <a:r>
              <a:rPr lang="en-US"/>
              <a:t>LOGO</a:t>
            </a:r>
          </a:p>
        </p:txBody>
      </p:sp>
      <p:sp>
        <p:nvSpPr>
          <p:cNvPr id="20" name="Text Placeholder 4"/>
          <p:cNvSpPr>
            <a:spLocks noGrp="1"/>
          </p:cNvSpPr>
          <p:nvPr>
            <p:ph type="body" sz="quarter" idx="17" hasCustomPrompt="1"/>
          </p:nvPr>
        </p:nvSpPr>
        <p:spPr>
          <a:xfrm>
            <a:off x="1567989" y="2699544"/>
            <a:ext cx="6116643" cy="1458913"/>
          </a:xfrm>
        </p:spPr>
        <p:txBody>
          <a:bodyPr>
            <a:noAutofit/>
          </a:bodyPr>
          <a:lstStyle>
            <a:lvl1pPr marL="0" indent="0" algn="ctr">
              <a:buNone/>
              <a:defRPr sz="5400">
                <a:solidFill>
                  <a:schemeClr val="bg1"/>
                </a:solidFill>
              </a:defRPr>
            </a:lvl1pPr>
            <a:lvl2pPr marL="457121" indent="0">
              <a:buNone/>
              <a:defRPr sz="5400"/>
            </a:lvl2pPr>
            <a:lvl3pPr marL="914240" indent="0">
              <a:buNone/>
              <a:defRPr sz="5400"/>
            </a:lvl3pPr>
            <a:lvl4pPr marL="1371360" indent="0">
              <a:buNone/>
              <a:defRPr sz="5400"/>
            </a:lvl4pPr>
            <a:lvl5pPr marL="1828480" indent="0">
              <a:buNone/>
              <a:defRPr sz="5400"/>
            </a:lvl5pPr>
          </a:lstStyle>
          <a:p>
            <a:pPr lvl="0"/>
            <a:r>
              <a:rPr lang="fr-FR"/>
              <a:t>THANK YOU</a:t>
            </a:r>
            <a:endParaRPr lang="en-US"/>
          </a:p>
        </p:txBody>
      </p:sp>
    </p:spTree>
    <p:extLst>
      <p:ext uri="{BB962C8B-B14F-4D97-AF65-F5344CB8AC3E}">
        <p14:creationId xmlns:p14="http://schemas.microsoft.com/office/powerpoint/2010/main" val="2355986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cxnSp>
        <p:nvCxnSpPr>
          <p:cNvPr id="21" name="Straight Connector 20"/>
          <p:cNvCxnSpPr/>
          <p:nvPr userDrawn="1"/>
        </p:nvCxnSpPr>
        <p:spPr>
          <a:xfrm>
            <a:off x="4473919" y="4265162"/>
            <a:ext cx="1934079"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0719" y="0"/>
            <a:ext cx="9171392" cy="6858000"/>
          </a:xfrm>
          <a:solidFill>
            <a:schemeClr val="bg1">
              <a:lumMod val="85000"/>
            </a:schemeClr>
          </a:solidFill>
        </p:spPr>
        <p:txBody>
          <a:bodyPr/>
          <a:lstStyle>
            <a:lvl1pPr marL="0" indent="0" algn="ctr">
              <a:buNone/>
              <a:defRPr/>
            </a:lvl1pPr>
          </a:lstStyle>
          <a:p>
            <a:r>
              <a:rPr lang="en-US"/>
              <a:t>Click icon to add picture</a:t>
            </a:r>
          </a:p>
        </p:txBody>
      </p:sp>
      <p:sp>
        <p:nvSpPr>
          <p:cNvPr id="20" name="Text Placeholder 4"/>
          <p:cNvSpPr>
            <a:spLocks noGrp="1"/>
          </p:cNvSpPr>
          <p:nvPr>
            <p:ph type="body" sz="quarter" idx="17" hasCustomPrompt="1"/>
          </p:nvPr>
        </p:nvSpPr>
        <p:spPr>
          <a:xfrm>
            <a:off x="0" y="2799755"/>
            <a:ext cx="3595254" cy="1458913"/>
          </a:xfrm>
        </p:spPr>
        <p:txBody>
          <a:bodyPr>
            <a:noAutofit/>
          </a:bodyPr>
          <a:lstStyle>
            <a:lvl1pPr marL="0" indent="0" algn="ctr">
              <a:buNone/>
              <a:defRPr sz="5400">
                <a:solidFill>
                  <a:schemeClr val="bg1"/>
                </a:solidFill>
              </a:defRPr>
            </a:lvl1pPr>
            <a:lvl2pPr marL="457121" indent="0">
              <a:buNone/>
              <a:defRPr sz="5400"/>
            </a:lvl2pPr>
            <a:lvl3pPr marL="914240" indent="0">
              <a:buNone/>
              <a:defRPr sz="5400"/>
            </a:lvl3pPr>
            <a:lvl4pPr marL="1371360" indent="0">
              <a:buNone/>
              <a:defRPr sz="5400"/>
            </a:lvl4pPr>
            <a:lvl5pPr marL="1828480" indent="0">
              <a:buNone/>
              <a:defRPr sz="5400"/>
            </a:lvl5pPr>
          </a:lstStyle>
          <a:p>
            <a:pPr lvl="0"/>
            <a:r>
              <a:rPr lang="fr-FR"/>
              <a:t>THANK YOU</a:t>
            </a:r>
            <a:endParaRPr lang="en-US"/>
          </a:p>
        </p:txBody>
      </p:sp>
      <p:pic>
        <p:nvPicPr>
          <p:cNvPr id="4" name="Graphic 3">
            <a:extLst>
              <a:ext uri="{FF2B5EF4-FFF2-40B4-BE49-F238E27FC236}">
                <a16:creationId xmlns:a16="http://schemas.microsoft.com/office/drawing/2014/main" id="{21B7C62D-129C-49BC-BF22-52627F246BD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39570" y="5751367"/>
            <a:ext cx="714375" cy="952500"/>
          </a:xfrm>
          <a:prstGeom prst="rect">
            <a:avLst/>
          </a:prstGeom>
        </p:spPr>
      </p:pic>
    </p:spTree>
    <p:extLst>
      <p:ext uri="{BB962C8B-B14F-4D97-AF65-F5344CB8AC3E}">
        <p14:creationId xmlns:p14="http://schemas.microsoft.com/office/powerpoint/2010/main" val="34035874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7535862"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3" name="Picture Placeholder 2"/>
          <p:cNvSpPr>
            <a:spLocks noGrp="1"/>
          </p:cNvSpPr>
          <p:nvPr>
            <p:ph type="pic" sz="quarter" idx="14" hasCustomPrompt="1"/>
          </p:nvPr>
        </p:nvSpPr>
        <p:spPr>
          <a:xfrm>
            <a:off x="6009856"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14" name="Picture Placeholder 2"/>
          <p:cNvSpPr>
            <a:spLocks noGrp="1"/>
          </p:cNvSpPr>
          <p:nvPr>
            <p:ph type="pic" sz="quarter" idx="15" hasCustomPrompt="1"/>
          </p:nvPr>
        </p:nvSpPr>
        <p:spPr>
          <a:xfrm>
            <a:off x="4476425" y="5956718"/>
            <a:ext cx="1129684" cy="688515"/>
          </a:xfrm>
        </p:spPr>
        <p:txBody>
          <a:bodyPr>
            <a:normAutofit/>
          </a:bodyPr>
          <a:lstStyle>
            <a:lvl1pPr marL="0" indent="0" algn="ctr">
              <a:buNone/>
              <a:defRPr sz="2250">
                <a:solidFill>
                  <a:schemeClr val="bg1">
                    <a:lumMod val="85000"/>
                  </a:schemeClr>
                </a:solidFill>
              </a:defRPr>
            </a:lvl1pPr>
          </a:lstStyle>
          <a:p>
            <a:r>
              <a:rPr lang="en-US"/>
              <a:t>LOGO</a:t>
            </a:r>
          </a:p>
        </p:txBody>
      </p:sp>
      <p:sp>
        <p:nvSpPr>
          <p:cNvPr id="7" name="Text Placeholder 13"/>
          <p:cNvSpPr>
            <a:spLocks noGrp="1"/>
          </p:cNvSpPr>
          <p:nvPr>
            <p:ph type="body" sz="quarter" idx="11" hasCustomPrompt="1"/>
          </p:nvPr>
        </p:nvSpPr>
        <p:spPr>
          <a:xfrm>
            <a:off x="401874" y="6094732"/>
            <a:ext cx="4074550" cy="550501"/>
          </a:xfrm>
        </p:spPr>
        <p:txBody>
          <a:bodyPr>
            <a:noAutofit/>
          </a:bodyPr>
          <a:lstStyle>
            <a:lvl1pPr marL="0" indent="0" algn="l">
              <a:lnSpc>
                <a:spcPct val="70000"/>
              </a:lnSpc>
              <a:buNone/>
              <a:defRPr sz="2625" b="1" baseline="0">
                <a:solidFill>
                  <a:schemeClr val="tx1">
                    <a:lumMod val="65000"/>
                    <a:lumOff val="35000"/>
                  </a:schemeClr>
                </a:solidFill>
              </a:defRPr>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a:t>EDIT NAME OF EVENT</a:t>
            </a:r>
            <a:endParaRPr lang="en-US"/>
          </a:p>
        </p:txBody>
      </p:sp>
      <p:sp>
        <p:nvSpPr>
          <p:cNvPr id="8" name="Title 1">
            <a:extLst>
              <a:ext uri="{FF2B5EF4-FFF2-40B4-BE49-F238E27FC236}">
                <a16:creationId xmlns:a16="http://schemas.microsoft.com/office/drawing/2014/main" id="{4AA559FA-7300-4FB1-B565-3B3755E001F9}"/>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a:p>
        </p:txBody>
      </p:sp>
      <p:sp>
        <p:nvSpPr>
          <p:cNvPr id="9" name="TextBox 8">
            <a:extLst>
              <a:ext uri="{FF2B5EF4-FFF2-40B4-BE49-F238E27FC236}">
                <a16:creationId xmlns:a16="http://schemas.microsoft.com/office/drawing/2014/main" id="{7F71F763-CD84-4C4D-BD4D-1B965BA81EC9}"/>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a:solidFill>
                <a:srgbClr val="000000"/>
              </a:solidFill>
            </a:endParaRPr>
          </a:p>
        </p:txBody>
      </p:sp>
      <p:sp>
        <p:nvSpPr>
          <p:cNvPr id="11" name="Title 1">
            <a:extLst>
              <a:ext uri="{FF2B5EF4-FFF2-40B4-BE49-F238E27FC236}">
                <a16:creationId xmlns:a16="http://schemas.microsoft.com/office/drawing/2014/main" id="{B99A67E6-E7D4-4A9E-9290-C57F6F1B6567}"/>
              </a:ext>
            </a:extLst>
          </p:cNvPr>
          <p:cNvSpPr>
            <a:spLocks noGrp="1"/>
          </p:cNvSpPr>
          <p:nvPr>
            <p:ph type="title"/>
          </p:nvPr>
        </p:nvSpPr>
        <p:spPr>
          <a:xfrm>
            <a:off x="-1" y="32709"/>
            <a:ext cx="8557864" cy="648328"/>
          </a:xfrm>
        </p:spPr>
        <p:txBody>
          <a:bodyPr/>
          <a:lstStyle>
            <a:lvl1pPr>
              <a:defRPr>
                <a:solidFill>
                  <a:schemeClr val="bg1"/>
                </a:solidFill>
              </a:defRPr>
            </a:lvl1pPr>
          </a:lstStyle>
          <a:p>
            <a:r>
              <a:rPr lang="en-US"/>
              <a:t>Click to edit Master title style</a:t>
            </a:r>
          </a:p>
        </p:txBody>
      </p:sp>
      <p:pic>
        <p:nvPicPr>
          <p:cNvPr id="15" name="Graphic 14">
            <a:extLst>
              <a:ext uri="{FF2B5EF4-FFF2-40B4-BE49-F238E27FC236}">
                <a16:creationId xmlns:a16="http://schemas.microsoft.com/office/drawing/2014/main" id="{391C1A52-686D-4896-9B9E-63CC92760E1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29133599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AA559FA-7300-4FB1-B565-3B3755E001F9}"/>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a:p>
        </p:txBody>
      </p:sp>
      <p:sp>
        <p:nvSpPr>
          <p:cNvPr id="9" name="TextBox 8">
            <a:extLst>
              <a:ext uri="{FF2B5EF4-FFF2-40B4-BE49-F238E27FC236}">
                <a16:creationId xmlns:a16="http://schemas.microsoft.com/office/drawing/2014/main" id="{7F71F763-CD84-4C4D-BD4D-1B965BA81EC9}"/>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a:solidFill>
                <a:srgbClr val="000000"/>
              </a:solidFill>
            </a:endParaRPr>
          </a:p>
        </p:txBody>
      </p:sp>
      <p:sp>
        <p:nvSpPr>
          <p:cNvPr id="11" name="Title 1">
            <a:extLst>
              <a:ext uri="{FF2B5EF4-FFF2-40B4-BE49-F238E27FC236}">
                <a16:creationId xmlns:a16="http://schemas.microsoft.com/office/drawing/2014/main" id="{B99A67E6-E7D4-4A9E-9290-C57F6F1B6567}"/>
              </a:ext>
            </a:extLst>
          </p:cNvPr>
          <p:cNvSpPr>
            <a:spLocks noGrp="1"/>
          </p:cNvSpPr>
          <p:nvPr>
            <p:ph type="title"/>
          </p:nvPr>
        </p:nvSpPr>
        <p:spPr>
          <a:xfrm>
            <a:off x="-1" y="32709"/>
            <a:ext cx="8557864" cy="648328"/>
          </a:xfrm>
        </p:spPr>
        <p:txBody>
          <a:bodyPr/>
          <a:lstStyle>
            <a:lvl1pPr>
              <a:defRPr>
                <a:solidFill>
                  <a:schemeClr val="bg1"/>
                </a:solidFill>
              </a:defRPr>
            </a:lvl1pPr>
          </a:lstStyle>
          <a:p>
            <a:r>
              <a:rPr lang="en-US"/>
              <a:t>Click to edit Master title style</a:t>
            </a:r>
          </a:p>
        </p:txBody>
      </p:sp>
      <p:pic>
        <p:nvPicPr>
          <p:cNvPr id="15" name="Graphic 14">
            <a:extLst>
              <a:ext uri="{FF2B5EF4-FFF2-40B4-BE49-F238E27FC236}">
                <a16:creationId xmlns:a16="http://schemas.microsoft.com/office/drawing/2014/main" id="{391C1A52-686D-4896-9B9E-63CC92760E1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14644198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03927"/>
            <a:ext cx="7886700" cy="4773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
        <p:nvSpPr>
          <p:cNvPr id="7" name="Title 1">
            <a:extLst>
              <a:ext uri="{FF2B5EF4-FFF2-40B4-BE49-F238E27FC236}">
                <a16:creationId xmlns:a16="http://schemas.microsoft.com/office/drawing/2014/main" id="{DCF3BEDA-FA7D-4B55-86EB-C1B1FEE87EEE}"/>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a:p>
        </p:txBody>
      </p:sp>
      <p:sp>
        <p:nvSpPr>
          <p:cNvPr id="8" name="TextBox 7">
            <a:extLst>
              <a:ext uri="{FF2B5EF4-FFF2-40B4-BE49-F238E27FC236}">
                <a16:creationId xmlns:a16="http://schemas.microsoft.com/office/drawing/2014/main" id="{D68A7F86-6418-436F-A3FA-479202477A47}"/>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a:solidFill>
                <a:srgbClr val="000000"/>
              </a:solidFill>
            </a:endParaRPr>
          </a:p>
        </p:txBody>
      </p:sp>
      <p:sp>
        <p:nvSpPr>
          <p:cNvPr id="10" name="Title 1">
            <a:extLst>
              <a:ext uri="{FF2B5EF4-FFF2-40B4-BE49-F238E27FC236}">
                <a16:creationId xmlns:a16="http://schemas.microsoft.com/office/drawing/2014/main" id="{D747D75D-1B19-4DFB-B1FA-C94653A5192F}"/>
              </a:ext>
            </a:extLst>
          </p:cNvPr>
          <p:cNvSpPr>
            <a:spLocks noGrp="1"/>
          </p:cNvSpPr>
          <p:nvPr>
            <p:ph type="title"/>
          </p:nvPr>
        </p:nvSpPr>
        <p:spPr>
          <a:xfrm>
            <a:off x="-1" y="32709"/>
            <a:ext cx="8557864" cy="648328"/>
          </a:xfrm>
        </p:spPr>
        <p:txBody>
          <a:bodyPr/>
          <a:lstStyle>
            <a:lvl1pPr>
              <a:defRPr>
                <a:solidFill>
                  <a:schemeClr val="bg1"/>
                </a:solidFill>
              </a:defRPr>
            </a:lvl1pPr>
          </a:lstStyle>
          <a:p>
            <a:r>
              <a:rPr lang="en-US"/>
              <a:t>Click to edit Master title style</a:t>
            </a:r>
          </a:p>
        </p:txBody>
      </p:sp>
      <p:pic>
        <p:nvPicPr>
          <p:cNvPr id="11" name="Graphic 10">
            <a:extLst>
              <a:ext uri="{FF2B5EF4-FFF2-40B4-BE49-F238E27FC236}">
                <a16:creationId xmlns:a16="http://schemas.microsoft.com/office/drawing/2014/main" id="{CB8007EB-DC01-4106-A335-9ACEFFB209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31625011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28250"/>
            <a:ext cx="2949178" cy="1564887"/>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458475"/>
            <a:ext cx="4629150" cy="476607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528450"/>
            <a:ext cx="2949178" cy="372747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FE7555-07CF-4CC1-9AD4-26EB01ADEF75}"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a:p>
        </p:txBody>
      </p:sp>
      <p:sp>
        <p:nvSpPr>
          <p:cNvPr id="8" name="Title 1">
            <a:extLst>
              <a:ext uri="{FF2B5EF4-FFF2-40B4-BE49-F238E27FC236}">
                <a16:creationId xmlns:a16="http://schemas.microsoft.com/office/drawing/2014/main" id="{043C942A-68EC-4FDA-A616-CBC924D51FDB}"/>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a:p>
        </p:txBody>
      </p:sp>
      <p:sp>
        <p:nvSpPr>
          <p:cNvPr id="9" name="TextBox 8">
            <a:extLst>
              <a:ext uri="{FF2B5EF4-FFF2-40B4-BE49-F238E27FC236}">
                <a16:creationId xmlns:a16="http://schemas.microsoft.com/office/drawing/2014/main" id="{84FB0979-7CFB-42AB-8E52-BBA222530D37}"/>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a:solidFill>
                <a:srgbClr val="000000"/>
              </a:solidFill>
            </a:endParaRPr>
          </a:p>
        </p:txBody>
      </p:sp>
      <p:pic>
        <p:nvPicPr>
          <p:cNvPr id="12" name="Graphic 11">
            <a:extLst>
              <a:ext uri="{FF2B5EF4-FFF2-40B4-BE49-F238E27FC236}">
                <a16:creationId xmlns:a16="http://schemas.microsoft.com/office/drawing/2014/main" id="{79E769BA-3115-4E9C-BECF-A529627EEB2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312077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t>NCC Training 2013</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7887167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FE7555-07CF-4CC1-9AD4-26EB01ADEF75}"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a:p>
        </p:txBody>
      </p:sp>
      <p:sp>
        <p:nvSpPr>
          <p:cNvPr id="8" name="Title 1">
            <a:extLst>
              <a:ext uri="{FF2B5EF4-FFF2-40B4-BE49-F238E27FC236}">
                <a16:creationId xmlns:a16="http://schemas.microsoft.com/office/drawing/2014/main" id="{E0D5BB03-C378-43A3-A13C-B6F344A17DEC}"/>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a:p>
        </p:txBody>
      </p:sp>
      <p:sp>
        <p:nvSpPr>
          <p:cNvPr id="9" name="TextBox 8">
            <a:extLst>
              <a:ext uri="{FF2B5EF4-FFF2-40B4-BE49-F238E27FC236}">
                <a16:creationId xmlns:a16="http://schemas.microsoft.com/office/drawing/2014/main" id="{2F42110C-2B2B-44DA-86E8-380056BFF168}"/>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a:solidFill>
                <a:srgbClr val="000000"/>
              </a:solidFill>
            </a:endParaRPr>
          </a:p>
        </p:txBody>
      </p:sp>
      <p:sp>
        <p:nvSpPr>
          <p:cNvPr id="11" name="Title 1">
            <a:extLst>
              <a:ext uri="{FF2B5EF4-FFF2-40B4-BE49-F238E27FC236}">
                <a16:creationId xmlns:a16="http://schemas.microsoft.com/office/drawing/2014/main" id="{3FC1A977-6079-495F-8089-92C1B3A26D45}"/>
              </a:ext>
            </a:extLst>
          </p:cNvPr>
          <p:cNvSpPr>
            <a:spLocks noGrp="1"/>
          </p:cNvSpPr>
          <p:nvPr>
            <p:ph type="title"/>
          </p:nvPr>
        </p:nvSpPr>
        <p:spPr>
          <a:xfrm>
            <a:off x="-1" y="32709"/>
            <a:ext cx="8557864" cy="648328"/>
          </a:xfrm>
        </p:spPr>
        <p:txBody>
          <a:bodyPr/>
          <a:lstStyle>
            <a:lvl1pPr>
              <a:defRPr>
                <a:solidFill>
                  <a:schemeClr val="bg1"/>
                </a:solidFill>
              </a:defRPr>
            </a:lvl1pPr>
          </a:lstStyle>
          <a:p>
            <a:r>
              <a:rPr lang="en-US"/>
              <a:t>Click to edit Master title style</a:t>
            </a:r>
          </a:p>
        </p:txBody>
      </p:sp>
      <p:pic>
        <p:nvPicPr>
          <p:cNvPr id="12" name="Graphic 11">
            <a:extLst>
              <a:ext uri="{FF2B5EF4-FFF2-40B4-BE49-F238E27FC236}">
                <a16:creationId xmlns:a16="http://schemas.microsoft.com/office/drawing/2014/main" id="{64AE20C0-ADA7-4122-960B-A228F3CC9A7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9429453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FE7555-07CF-4CC1-9AD4-26EB01ADEF75}"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E0707-16D1-4EFD-9C7E-2A3D500773BC}" type="slidenum">
              <a:rPr lang="en-US" smtClean="0"/>
              <a:t>‹#›</a:t>
            </a:fld>
            <a:endParaRPr lang="en-US"/>
          </a:p>
        </p:txBody>
      </p:sp>
      <p:sp>
        <p:nvSpPr>
          <p:cNvPr id="10" name="Title 1">
            <a:extLst>
              <a:ext uri="{FF2B5EF4-FFF2-40B4-BE49-F238E27FC236}">
                <a16:creationId xmlns:a16="http://schemas.microsoft.com/office/drawing/2014/main" id="{C7285787-E804-46E5-A50D-39CB87CCB2A9}"/>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a:p>
        </p:txBody>
      </p:sp>
      <p:sp>
        <p:nvSpPr>
          <p:cNvPr id="11" name="TextBox 10">
            <a:extLst>
              <a:ext uri="{FF2B5EF4-FFF2-40B4-BE49-F238E27FC236}">
                <a16:creationId xmlns:a16="http://schemas.microsoft.com/office/drawing/2014/main" id="{2C146158-6709-47DA-9B62-0E6B346E57CF}"/>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a:solidFill>
                <a:srgbClr val="000000"/>
              </a:solidFill>
            </a:endParaRPr>
          </a:p>
        </p:txBody>
      </p:sp>
      <p:sp>
        <p:nvSpPr>
          <p:cNvPr id="13" name="Title 1">
            <a:extLst>
              <a:ext uri="{FF2B5EF4-FFF2-40B4-BE49-F238E27FC236}">
                <a16:creationId xmlns:a16="http://schemas.microsoft.com/office/drawing/2014/main" id="{1EDE12C1-B8E3-4975-A2E6-CA262AD04741}"/>
              </a:ext>
            </a:extLst>
          </p:cNvPr>
          <p:cNvSpPr>
            <a:spLocks noGrp="1"/>
          </p:cNvSpPr>
          <p:nvPr>
            <p:ph type="title"/>
          </p:nvPr>
        </p:nvSpPr>
        <p:spPr>
          <a:xfrm>
            <a:off x="-1" y="32709"/>
            <a:ext cx="8557864" cy="648328"/>
          </a:xfrm>
        </p:spPr>
        <p:txBody>
          <a:bodyPr/>
          <a:lstStyle>
            <a:lvl1pPr>
              <a:defRPr>
                <a:solidFill>
                  <a:schemeClr val="bg1"/>
                </a:solidFill>
              </a:defRPr>
            </a:lvl1pPr>
          </a:lstStyle>
          <a:p>
            <a:r>
              <a:rPr lang="en-US"/>
              <a:t>Click to edit Master title style</a:t>
            </a:r>
          </a:p>
        </p:txBody>
      </p:sp>
      <p:pic>
        <p:nvPicPr>
          <p:cNvPr id="14" name="Graphic 13">
            <a:extLst>
              <a:ext uri="{FF2B5EF4-FFF2-40B4-BE49-F238E27FC236}">
                <a16:creationId xmlns:a16="http://schemas.microsoft.com/office/drawing/2014/main" id="{04B72776-90CC-476C-87CB-509B4148BE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25167204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E7555-07CF-4CC1-9AD4-26EB01ADEF7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16192241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8101E6-5E8A-4678-A8F6-5909939C6A7F}"/>
              </a:ext>
            </a:extLst>
          </p:cNvPr>
          <p:cNvSpPr>
            <a:spLocks noGrp="1"/>
          </p:cNvSpPr>
          <p:nvPr>
            <p:ph type="dt" sz="half" idx="10"/>
          </p:nvPr>
        </p:nvSpPr>
        <p:spPr/>
        <p:txBody>
          <a:bodyPr/>
          <a:lstStyle/>
          <a:p>
            <a:fld id="{5BFE7555-07CF-4CC1-9AD4-26EB01ADEF75}" type="datetimeFigureOut">
              <a:rPr lang="en-US" smtClean="0"/>
              <a:t>8/25/2020</a:t>
            </a:fld>
            <a:endParaRPr lang="en-US"/>
          </a:p>
        </p:txBody>
      </p:sp>
      <p:sp>
        <p:nvSpPr>
          <p:cNvPr id="4" name="Footer Placeholder 3">
            <a:extLst>
              <a:ext uri="{FF2B5EF4-FFF2-40B4-BE49-F238E27FC236}">
                <a16:creationId xmlns:a16="http://schemas.microsoft.com/office/drawing/2014/main" id="{7817A7D5-4ECA-4308-8CA9-100718DF5A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739DB7-4E4A-4D92-AF1E-12032277547C}"/>
              </a:ext>
            </a:extLst>
          </p:cNvPr>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41347530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FE7555-07CF-4CC1-9AD4-26EB01ADEF75}"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31021890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23568818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26129250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5BFE7555-07CF-4CC1-9AD4-26EB01ADEF75}" type="datetimeFigureOut">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dirty="0"/>
          </a:p>
        </p:txBody>
      </p:sp>
    </p:spTree>
    <p:extLst>
      <p:ext uri="{BB962C8B-B14F-4D97-AF65-F5344CB8AC3E}">
        <p14:creationId xmlns:p14="http://schemas.microsoft.com/office/powerpoint/2010/main" val="42039674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E7555-07CF-4CC1-9AD4-26EB01ADEF75}" type="datetimeFigureOut">
              <a:rPr lang="en-US" smtClean="0"/>
              <a:t>8/25/2020</a:t>
            </a:fld>
            <a:endParaRPr lang="en-US" dirty="0"/>
          </a:p>
        </p:txBody>
      </p:sp>
      <p:sp>
        <p:nvSpPr>
          <p:cNvPr id="3" name="Footer Placeholder 2"/>
          <p:cNvSpPr>
            <a:spLocks noGrp="1"/>
          </p:cNvSpPr>
          <p:nvPr>
            <p:ph type="ftr" sz="quarter" idx="11"/>
          </p:nvPr>
        </p:nvSpPr>
        <p:spPr/>
        <p:txBody>
          <a:bodyPr/>
          <a:lstStyle/>
          <a:p>
            <a:endParaRPr lang="en-US" dirty="0"/>
          </a:p>
        </p:txBody>
      </p:sp>
      <p:grpSp>
        <p:nvGrpSpPr>
          <p:cNvPr id="5" name="Group 4">
            <a:extLst>
              <a:ext uri="{FF2B5EF4-FFF2-40B4-BE49-F238E27FC236}">
                <a16:creationId xmlns:a16="http://schemas.microsoft.com/office/drawing/2014/main" id="{88D6171A-1E43-4B35-A8A2-184A2F317F32}"/>
              </a:ext>
            </a:extLst>
          </p:cNvPr>
          <p:cNvGrpSpPr/>
          <p:nvPr userDrawn="1"/>
        </p:nvGrpSpPr>
        <p:grpSpPr>
          <a:xfrm>
            <a:off x="0" y="-8467"/>
            <a:ext cx="9144000" cy="6866467"/>
            <a:chOff x="0" y="-8467"/>
            <a:chExt cx="12192000" cy="6866467"/>
          </a:xfrm>
        </p:grpSpPr>
        <p:cxnSp>
          <p:nvCxnSpPr>
            <p:cNvPr id="6" name="Straight Connector 5">
              <a:extLst>
                <a:ext uri="{FF2B5EF4-FFF2-40B4-BE49-F238E27FC236}">
                  <a16:creationId xmlns:a16="http://schemas.microsoft.com/office/drawing/2014/main" id="{E88BB057-2180-4C8B-9FE9-002C67350A28}"/>
                </a:ext>
              </a:extLst>
            </p:cNvPr>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6C094AE-EF57-417E-804B-A43E66EA79E9}"/>
                </a:ext>
              </a:extLst>
            </p:cNvPr>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434C731E-FF2C-4F40-B83A-F05E7296F7EA}"/>
                </a:ext>
              </a:extLst>
            </p:cNvPr>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a:extLst>
                <a:ext uri="{FF2B5EF4-FFF2-40B4-BE49-F238E27FC236}">
                  <a16:creationId xmlns:a16="http://schemas.microsoft.com/office/drawing/2014/main" id="{F142AA2B-6EBA-4AF9-B1A8-9C49F7E0DB65}"/>
                </a:ext>
              </a:extLst>
            </p:cNvPr>
            <p:cNvSpPr/>
            <p:nvPr userDrawn="1"/>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dirty="0"/>
            </a:p>
          </p:txBody>
        </p:sp>
        <p:sp>
          <p:nvSpPr>
            <p:cNvPr id="10" name="Isosceles Triangle 9">
              <a:extLst>
                <a:ext uri="{FF2B5EF4-FFF2-40B4-BE49-F238E27FC236}">
                  <a16:creationId xmlns:a16="http://schemas.microsoft.com/office/drawing/2014/main" id="{C077343C-7D57-4AC0-9467-630F91417C3A}"/>
                </a:ext>
              </a:extLst>
            </p:cNvPr>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a:extLst>
                <a:ext uri="{FF2B5EF4-FFF2-40B4-BE49-F238E27FC236}">
                  <a16:creationId xmlns:a16="http://schemas.microsoft.com/office/drawing/2014/main" id="{865C261D-01A5-47DA-96F7-1B623A4963F1}"/>
                </a:ext>
              </a:extLst>
            </p:cNvPr>
            <p:cNvSpPr/>
            <p:nvPr userDrawn="1"/>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dirty="0"/>
            </a:p>
          </p:txBody>
        </p:sp>
        <p:sp>
          <p:nvSpPr>
            <p:cNvPr id="12" name="Rectangle 28">
              <a:extLst>
                <a:ext uri="{FF2B5EF4-FFF2-40B4-BE49-F238E27FC236}">
                  <a16:creationId xmlns:a16="http://schemas.microsoft.com/office/drawing/2014/main" id="{80F03FA5-C6EC-4CC8-AEA9-906E18BCD0DC}"/>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a:extLst>
                <a:ext uri="{FF2B5EF4-FFF2-40B4-BE49-F238E27FC236}">
                  <a16:creationId xmlns:a16="http://schemas.microsoft.com/office/drawing/2014/main" id="{099E215F-8AFC-4533-93B3-FDCF77CE1EAD}"/>
                </a:ext>
              </a:extLst>
            </p:cNvPr>
            <p:cNvSpPr/>
            <p:nvPr userDrawn="1"/>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dirty="0"/>
            </a:p>
          </p:txBody>
        </p:sp>
        <p:sp>
          <p:nvSpPr>
            <p:cNvPr id="14" name="Isosceles Triangle 13">
              <a:extLst>
                <a:ext uri="{FF2B5EF4-FFF2-40B4-BE49-F238E27FC236}">
                  <a16:creationId xmlns:a16="http://schemas.microsoft.com/office/drawing/2014/main" id="{F94B8AC7-D47E-4D0D-943F-CD55237E88ED}"/>
                </a:ext>
              </a:extLst>
            </p:cNvPr>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DF7844AC-B0E9-44B0-85F6-71C7608D2A2F}"/>
                </a:ext>
              </a:extLst>
            </p:cNvPr>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8" name="Title 1">
            <a:extLst>
              <a:ext uri="{FF2B5EF4-FFF2-40B4-BE49-F238E27FC236}">
                <a16:creationId xmlns:a16="http://schemas.microsoft.com/office/drawing/2014/main" id="{6A3339CC-973A-4A8B-99B8-57047117AAED}"/>
              </a:ext>
            </a:extLst>
          </p:cNvPr>
          <p:cNvSpPr>
            <a:spLocks noGrp="1"/>
          </p:cNvSpPr>
          <p:nvPr>
            <p:ph type="ctrTitle"/>
          </p:nvPr>
        </p:nvSpPr>
        <p:spPr>
          <a:xfrm>
            <a:off x="521653" y="2660652"/>
            <a:ext cx="6154812" cy="1234727"/>
          </a:xfrm>
        </p:spPr>
        <p:txBody>
          <a:bodyPr/>
          <a:lstStyle/>
          <a:p>
            <a:pPr algn="l"/>
            <a:r>
              <a:rPr lang="en-US" sz="2700" b="1" dirty="0">
                <a:solidFill>
                  <a:srgbClr val="00B050"/>
                </a:solidFill>
                <a:latin typeface="Source Sans Pro" panose="020B0503030403020204" pitchFamily="34" charset="0"/>
                <a:ea typeface="Source Sans Pro" panose="020B0503030403020204" pitchFamily="34" charset="0"/>
              </a:rPr>
              <a:t>Title</a:t>
            </a:r>
          </a:p>
        </p:txBody>
      </p:sp>
      <p:sp>
        <p:nvSpPr>
          <p:cNvPr id="19" name="Subtitle 2">
            <a:extLst>
              <a:ext uri="{FF2B5EF4-FFF2-40B4-BE49-F238E27FC236}">
                <a16:creationId xmlns:a16="http://schemas.microsoft.com/office/drawing/2014/main" id="{64997FA2-E58B-43F0-BE5A-706017B06AD4}"/>
              </a:ext>
            </a:extLst>
          </p:cNvPr>
          <p:cNvSpPr>
            <a:spLocks noGrp="1"/>
          </p:cNvSpPr>
          <p:nvPr>
            <p:ph type="subTitle" idx="1"/>
          </p:nvPr>
        </p:nvSpPr>
        <p:spPr>
          <a:xfrm>
            <a:off x="521653" y="4050833"/>
            <a:ext cx="5825202" cy="1803702"/>
          </a:xfrm>
        </p:spPr>
        <p:txBody>
          <a:bodyPr>
            <a:normAutofit/>
          </a:bodyPr>
          <a:lstStyle/>
          <a:p>
            <a:pPr algn="l"/>
            <a:r>
              <a:rPr lang="en-US" dirty="0">
                <a:latin typeface="Source Sans Pro" panose="020B0503030403020204" pitchFamily="34" charset="0"/>
                <a:ea typeface="Source Sans Pro" panose="020B0503030403020204" pitchFamily="34" charset="0"/>
              </a:rPr>
              <a:t>Country</a:t>
            </a:r>
          </a:p>
          <a:p>
            <a:pPr algn="l"/>
            <a:r>
              <a:rPr lang="en-US" dirty="0">
                <a:latin typeface="Source Sans Pro" panose="020B0503030403020204" pitchFamily="34" charset="0"/>
                <a:ea typeface="Source Sans Pro" panose="020B0503030403020204" pitchFamily="34" charset="0"/>
              </a:rPr>
              <a:t>Date</a:t>
            </a:r>
          </a:p>
        </p:txBody>
      </p:sp>
      <p:pic>
        <p:nvPicPr>
          <p:cNvPr id="21" name="Graphic 20">
            <a:extLst>
              <a:ext uri="{FF2B5EF4-FFF2-40B4-BE49-F238E27FC236}">
                <a16:creationId xmlns:a16="http://schemas.microsoft.com/office/drawing/2014/main" id="{2F51C145-AE68-45B9-86C0-87D84171D46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83575" y="5768975"/>
            <a:ext cx="714375" cy="952500"/>
          </a:xfrm>
          <a:prstGeom prst="rect">
            <a:avLst/>
          </a:prstGeom>
        </p:spPr>
      </p:pic>
    </p:spTree>
    <p:extLst>
      <p:ext uri="{BB962C8B-B14F-4D97-AF65-F5344CB8AC3E}">
        <p14:creationId xmlns:p14="http://schemas.microsoft.com/office/powerpoint/2010/main" val="1655727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808285"/>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63538" y="2228654"/>
            <a:ext cx="5887667" cy="1818967"/>
          </a:xfrm>
        </p:spPr>
        <p:txBody>
          <a:bodyPr>
            <a:noAutofit/>
          </a:bodyPr>
          <a:lstStyle>
            <a:lvl1pPr marL="0" indent="0">
              <a:lnSpc>
                <a:spcPct val="70000"/>
              </a:lnSpc>
              <a:buNone/>
              <a:defRPr sz="4350" baseline="0">
                <a:solidFill>
                  <a:srgbClr val="FFFFFF"/>
                </a:solidFill>
              </a:defRPr>
            </a:lvl1pPr>
            <a:lvl2pPr marL="457120" indent="0">
              <a:buNone/>
              <a:defRPr/>
            </a:lvl2pPr>
            <a:lvl3pPr marL="914240" indent="0">
              <a:buNone/>
              <a:defRPr/>
            </a:lvl3pPr>
            <a:lvl4pPr marL="1371360" indent="0">
              <a:buNone/>
              <a:defRPr/>
            </a:lvl4pPr>
            <a:lvl5pPr marL="1828480" indent="0">
              <a:buNone/>
              <a:defRPr/>
            </a:lvl5pPr>
          </a:lstStyle>
          <a:p>
            <a:pPr lvl="0"/>
            <a:r>
              <a:rPr lang="fr-FR" dirty="0"/>
              <a:t>Click to </a:t>
            </a:r>
            <a:r>
              <a:rPr lang="fr-FR" dirty="0" err="1"/>
              <a:t>edit</a:t>
            </a:r>
            <a:r>
              <a:rPr lang="fr-FR" dirty="0"/>
              <a:t> </a:t>
            </a:r>
            <a:r>
              <a:rPr lang="fr-FR" dirty="0" err="1"/>
              <a:t>Title</a:t>
            </a:r>
            <a:r>
              <a:rPr lang="fr-FR" dirty="0"/>
              <a:t> </a:t>
            </a:r>
            <a:r>
              <a:rPr lang="fr-FR" dirty="0" err="1"/>
              <a:t>Presentation</a:t>
            </a:r>
            <a:endParaRPr lang="en-US" dirty="0"/>
          </a:p>
        </p:txBody>
      </p:sp>
      <p:cxnSp>
        <p:nvCxnSpPr>
          <p:cNvPr id="10" name="Straight Connector 9"/>
          <p:cNvCxnSpPr/>
          <p:nvPr userDrawn="1"/>
        </p:nvCxnSpPr>
        <p:spPr>
          <a:xfrm>
            <a:off x="475631" y="4059641"/>
            <a:ext cx="3064874" cy="0"/>
          </a:xfrm>
          <a:prstGeom prst="line">
            <a:avLst/>
          </a:prstGeom>
          <a:ln w="31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475631" y="4275500"/>
            <a:ext cx="3064874" cy="1065213"/>
          </a:xfrm>
        </p:spPr>
        <p:txBody>
          <a:bodyPr>
            <a:noAutofit/>
          </a:bodyPr>
          <a:lstStyle>
            <a:lvl1pPr marL="0" indent="0" algn="ctr">
              <a:lnSpc>
                <a:spcPct val="70000"/>
              </a:lnSpc>
              <a:buNone/>
              <a:defRPr sz="2100"/>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dirty="0"/>
              <a:t>Click to </a:t>
            </a:r>
            <a:r>
              <a:rPr lang="fr-FR" dirty="0" err="1"/>
              <a:t>edit</a:t>
            </a:r>
            <a:r>
              <a:rPr lang="fr-FR" dirty="0"/>
              <a:t> Place </a:t>
            </a:r>
          </a:p>
          <a:p>
            <a:pPr lvl="0"/>
            <a:r>
              <a:rPr lang="fr-FR" dirty="0"/>
              <a:t>and/or Date</a:t>
            </a:r>
            <a:endParaRPr lang="en-US" dirty="0"/>
          </a:p>
        </p:txBody>
      </p:sp>
      <p:pic>
        <p:nvPicPr>
          <p:cNvPr id="3" name="Graphic 2">
            <a:extLst>
              <a:ext uri="{FF2B5EF4-FFF2-40B4-BE49-F238E27FC236}">
                <a16:creationId xmlns:a16="http://schemas.microsoft.com/office/drawing/2014/main" id="{34852A60-EF82-4A33-8E8E-2C1B8EB5532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06899" y="2530533"/>
            <a:ext cx="907646" cy="1210194"/>
          </a:xfrm>
          <a:prstGeom prst="rect">
            <a:avLst/>
          </a:prstGeom>
        </p:spPr>
      </p:pic>
    </p:spTree>
    <p:extLst>
      <p:ext uri="{BB962C8B-B14F-4D97-AF65-F5344CB8AC3E}">
        <p14:creationId xmlns:p14="http://schemas.microsoft.com/office/powerpoint/2010/main" val="377064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a:t>Click to edit Master title style</a:t>
            </a:r>
            <a:endParaRPr lang="fr-FR"/>
          </a:p>
        </p:txBody>
      </p:sp>
      <p:sp>
        <p:nvSpPr>
          <p:cNvPr id="4" name="Footer Placeholder 3"/>
          <p:cNvSpPr>
            <a:spLocks noGrp="1"/>
          </p:cNvSpPr>
          <p:nvPr>
            <p:ph type="ftr" sz="quarter" idx="11"/>
          </p:nvPr>
        </p:nvSpPr>
        <p:spPr/>
        <p:txBody>
          <a:bodyPr/>
          <a:lstStyle/>
          <a:p>
            <a:r>
              <a:rPr lang="fr-F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752791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slide with partners logo">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06564" y="2228653"/>
            <a:ext cx="8215958" cy="1007805"/>
          </a:xfrm>
        </p:spPr>
        <p:txBody>
          <a:bodyPr>
            <a:noAutofit/>
          </a:bodyPr>
          <a:lstStyle>
            <a:lvl1pPr marL="0" indent="0">
              <a:lnSpc>
                <a:spcPct val="70000"/>
              </a:lnSpc>
              <a:buNone/>
              <a:defRPr sz="4500" baseline="0">
                <a:solidFill>
                  <a:srgbClr val="FFFFFF"/>
                </a:solidFill>
              </a:defRPr>
            </a:lvl1pPr>
            <a:lvl2pPr marL="457120" indent="0">
              <a:buNone/>
              <a:defRPr/>
            </a:lvl2pPr>
            <a:lvl3pPr marL="914240" indent="0">
              <a:buNone/>
              <a:defRPr/>
            </a:lvl3pPr>
            <a:lvl4pPr marL="1371360" indent="0">
              <a:buNone/>
              <a:defRPr/>
            </a:lvl4pPr>
            <a:lvl5pPr marL="1828480" indent="0">
              <a:buNone/>
              <a:defRPr/>
            </a:lvl5pPr>
          </a:lstStyle>
          <a:p>
            <a:pPr lvl="0"/>
            <a:r>
              <a:rPr lang="fr-FR" dirty="0"/>
              <a:t>Click to </a:t>
            </a:r>
            <a:r>
              <a:rPr lang="fr-FR" dirty="0" err="1"/>
              <a:t>edit</a:t>
            </a:r>
            <a:r>
              <a:rPr lang="fr-FR" dirty="0"/>
              <a:t> </a:t>
            </a:r>
            <a:r>
              <a:rPr lang="fr-FR" dirty="0" err="1"/>
              <a:t>Title</a:t>
            </a:r>
            <a:r>
              <a:rPr lang="fr-FR" dirty="0"/>
              <a:t> </a:t>
            </a:r>
            <a:r>
              <a:rPr lang="fr-FR" dirty="0" err="1"/>
              <a:t>Presentation</a:t>
            </a:r>
            <a:endParaRPr lang="en-US" dirty="0"/>
          </a:p>
        </p:txBody>
      </p:sp>
      <p:cxnSp>
        <p:nvCxnSpPr>
          <p:cNvPr id="10" name="Straight Connector 9"/>
          <p:cNvCxnSpPr/>
          <p:nvPr userDrawn="1"/>
        </p:nvCxnSpPr>
        <p:spPr>
          <a:xfrm>
            <a:off x="518656" y="3354995"/>
            <a:ext cx="2812862" cy="0"/>
          </a:xfrm>
          <a:prstGeom prst="line">
            <a:avLst/>
          </a:prstGeom>
          <a:ln w="31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518656" y="3570853"/>
            <a:ext cx="2812862" cy="861858"/>
          </a:xfrm>
        </p:spPr>
        <p:txBody>
          <a:bodyPr>
            <a:noAutofit/>
          </a:bodyPr>
          <a:lstStyle>
            <a:lvl1pPr marL="0" indent="0" algn="ctr">
              <a:lnSpc>
                <a:spcPct val="70000"/>
              </a:lnSpc>
              <a:buNone/>
              <a:defRPr sz="2100"/>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dirty="0"/>
              <a:t>Click to </a:t>
            </a:r>
            <a:r>
              <a:rPr lang="fr-FR" dirty="0" err="1"/>
              <a:t>edit</a:t>
            </a:r>
            <a:r>
              <a:rPr lang="fr-FR" dirty="0"/>
              <a:t> Place </a:t>
            </a:r>
          </a:p>
          <a:p>
            <a:pPr lvl="0"/>
            <a:r>
              <a:rPr lang="fr-FR" dirty="0"/>
              <a:t>and/or Date</a:t>
            </a:r>
            <a:endParaRPr lang="en-US" dirty="0"/>
          </a:p>
        </p:txBody>
      </p:sp>
      <p:sp>
        <p:nvSpPr>
          <p:cNvPr id="6" name="Rectangle 5"/>
          <p:cNvSpPr/>
          <p:nvPr userDrawn="1"/>
        </p:nvSpPr>
        <p:spPr>
          <a:xfrm>
            <a:off x="-2382" y="5194300"/>
            <a:ext cx="9146382" cy="1663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Picture Placeholder 2"/>
          <p:cNvSpPr>
            <a:spLocks noGrp="1"/>
          </p:cNvSpPr>
          <p:nvPr>
            <p:ph type="pic" sz="quarter" idx="12" hasCustomPrompt="1"/>
          </p:nvPr>
        </p:nvSpPr>
        <p:spPr>
          <a:xfrm>
            <a:off x="500217" y="5555278"/>
            <a:ext cx="2039589" cy="958850"/>
          </a:xfrm>
        </p:spPr>
        <p:txBody>
          <a:bodyPr/>
          <a:lstStyle>
            <a:lvl1pPr marL="0" indent="0" algn="ctr">
              <a:buNone/>
              <a:defRPr>
                <a:solidFill>
                  <a:schemeClr val="bg1">
                    <a:lumMod val="85000"/>
                  </a:schemeClr>
                </a:solidFill>
              </a:defRPr>
            </a:lvl1pPr>
          </a:lstStyle>
          <a:p>
            <a:r>
              <a:rPr lang="en-US" dirty="0"/>
              <a:t>LOGO</a:t>
            </a:r>
          </a:p>
        </p:txBody>
      </p:sp>
      <p:sp>
        <p:nvSpPr>
          <p:cNvPr id="9" name="Picture Placeholder 2"/>
          <p:cNvSpPr>
            <a:spLocks noGrp="1"/>
          </p:cNvSpPr>
          <p:nvPr>
            <p:ph type="pic" sz="quarter" idx="13" hasCustomPrompt="1"/>
          </p:nvPr>
        </p:nvSpPr>
        <p:spPr>
          <a:xfrm>
            <a:off x="6613767" y="5555278"/>
            <a:ext cx="2039589" cy="958850"/>
          </a:xfrm>
        </p:spPr>
        <p:txBody>
          <a:bodyPr/>
          <a:lstStyle>
            <a:lvl1pPr marL="0" indent="0" algn="ctr">
              <a:buNone/>
              <a:defRPr>
                <a:solidFill>
                  <a:schemeClr val="bg1">
                    <a:lumMod val="85000"/>
                  </a:schemeClr>
                </a:solidFill>
              </a:defRPr>
            </a:lvl1pPr>
          </a:lstStyle>
          <a:p>
            <a:r>
              <a:rPr lang="en-US" dirty="0"/>
              <a:t>LOGO</a:t>
            </a:r>
          </a:p>
        </p:txBody>
      </p:sp>
      <p:sp>
        <p:nvSpPr>
          <p:cNvPr id="11" name="Picture Placeholder 2"/>
          <p:cNvSpPr>
            <a:spLocks noGrp="1"/>
          </p:cNvSpPr>
          <p:nvPr>
            <p:ph type="pic" sz="quarter" idx="14" hasCustomPrompt="1"/>
          </p:nvPr>
        </p:nvSpPr>
        <p:spPr>
          <a:xfrm>
            <a:off x="3565355" y="5555278"/>
            <a:ext cx="2039589" cy="958850"/>
          </a:xfrm>
        </p:spPr>
        <p:txBody>
          <a:bodyPr/>
          <a:lstStyle>
            <a:lvl1pPr marL="0" indent="0" algn="ctr">
              <a:buNone/>
              <a:defRPr>
                <a:solidFill>
                  <a:schemeClr val="bg1">
                    <a:lumMod val="85000"/>
                  </a:schemeClr>
                </a:solidFill>
              </a:defRPr>
            </a:lvl1pPr>
          </a:lstStyle>
          <a:p>
            <a:r>
              <a:rPr lang="en-US" dirty="0"/>
              <a:t>LOGO</a:t>
            </a:r>
          </a:p>
        </p:txBody>
      </p:sp>
    </p:spTree>
    <p:extLst>
      <p:ext uri="{BB962C8B-B14F-4D97-AF65-F5344CB8AC3E}">
        <p14:creationId xmlns:p14="http://schemas.microsoft.com/office/powerpoint/2010/main" val="23901733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ELCOME Slide with logos at the bottom">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511569" y="1049339"/>
            <a:ext cx="4418369" cy="4144963"/>
          </a:xfrm>
        </p:spPr>
        <p:txBody>
          <a:bodyPr>
            <a:noAutofit/>
          </a:bodyPr>
          <a:lstStyle>
            <a:lvl1pPr marL="0" indent="0">
              <a:lnSpc>
                <a:spcPct val="70000"/>
              </a:lnSpc>
              <a:buNone/>
              <a:defRPr sz="4050" baseline="0">
                <a:solidFill>
                  <a:schemeClr val="accent1"/>
                </a:solidFill>
              </a:defRPr>
            </a:lvl1pPr>
            <a:lvl2pPr marL="457121" indent="0">
              <a:lnSpc>
                <a:spcPct val="80000"/>
              </a:lnSpc>
              <a:buNone/>
              <a:defRPr sz="4050">
                <a:solidFill>
                  <a:srgbClr val="118987"/>
                </a:solidFill>
              </a:defRPr>
            </a:lvl2pPr>
            <a:lvl3pPr marL="914240" indent="0">
              <a:lnSpc>
                <a:spcPct val="80000"/>
              </a:lnSpc>
              <a:buNone/>
              <a:defRPr sz="4050">
                <a:solidFill>
                  <a:srgbClr val="118987"/>
                </a:solidFill>
              </a:defRPr>
            </a:lvl3pPr>
            <a:lvl4pPr marL="1371360" indent="0">
              <a:lnSpc>
                <a:spcPct val="80000"/>
              </a:lnSpc>
              <a:buNone/>
              <a:defRPr sz="4050">
                <a:solidFill>
                  <a:srgbClr val="118987"/>
                </a:solidFill>
              </a:defRPr>
            </a:lvl4pPr>
            <a:lvl5pPr marL="1828480" indent="0">
              <a:lnSpc>
                <a:spcPct val="80000"/>
              </a:lnSpc>
              <a:buNone/>
              <a:defRPr sz="4050">
                <a:solidFill>
                  <a:srgbClr val="118987"/>
                </a:solidFill>
              </a:defRPr>
            </a:lvl5pPr>
          </a:lstStyle>
          <a:p>
            <a:pPr lvl="0"/>
            <a:r>
              <a:rPr lang="fr-FR" dirty="0" err="1"/>
              <a:t>Willkommen</a:t>
            </a:r>
            <a:endParaRPr lang="fr-FR" dirty="0"/>
          </a:p>
          <a:p>
            <a:pPr lvl="0"/>
            <a:r>
              <a:rPr lang="fr-FR" dirty="0"/>
              <a:t>Bienvenue</a:t>
            </a:r>
          </a:p>
          <a:p>
            <a:pPr lvl="0"/>
            <a:r>
              <a:rPr lang="fr-FR" dirty="0" err="1"/>
              <a:t>Bienvenido</a:t>
            </a:r>
            <a:endParaRPr lang="fr-FR" dirty="0"/>
          </a:p>
          <a:p>
            <a:pPr lvl="0"/>
            <a:r>
              <a:rPr lang="fr-FR" dirty="0" err="1"/>
              <a:t>Ahlan</a:t>
            </a:r>
            <a:r>
              <a:rPr lang="fr-FR" dirty="0"/>
              <a:t> </a:t>
            </a:r>
            <a:r>
              <a:rPr lang="fr-FR" dirty="0" err="1"/>
              <a:t>wa</a:t>
            </a:r>
            <a:r>
              <a:rPr lang="fr-FR" dirty="0"/>
              <a:t> </a:t>
            </a:r>
            <a:r>
              <a:rPr lang="fr-FR" dirty="0" err="1"/>
              <a:t>sahlan</a:t>
            </a:r>
            <a:endParaRPr lang="fr-FR" dirty="0"/>
          </a:p>
          <a:p>
            <a:pPr lvl="0"/>
            <a:r>
              <a:rPr lang="fr-FR" dirty="0" err="1"/>
              <a:t>Welcome</a:t>
            </a:r>
            <a:endParaRPr lang="fr-FR" dirty="0"/>
          </a:p>
        </p:txBody>
      </p:sp>
      <p:sp>
        <p:nvSpPr>
          <p:cNvPr id="3" name="Rectangle 2"/>
          <p:cNvSpPr/>
          <p:nvPr userDrawn="1"/>
        </p:nvSpPr>
        <p:spPr>
          <a:xfrm>
            <a:off x="-2382" y="5194300"/>
            <a:ext cx="9146382" cy="1663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Picture Placeholder 2"/>
          <p:cNvSpPr>
            <a:spLocks noGrp="1"/>
          </p:cNvSpPr>
          <p:nvPr>
            <p:ph type="pic" sz="quarter" idx="12" hasCustomPrompt="1"/>
          </p:nvPr>
        </p:nvSpPr>
        <p:spPr>
          <a:xfrm>
            <a:off x="500217" y="5555278"/>
            <a:ext cx="2039589" cy="958850"/>
          </a:xfrm>
        </p:spPr>
        <p:txBody>
          <a:bodyPr/>
          <a:lstStyle>
            <a:lvl1pPr marL="0" indent="0" algn="ctr">
              <a:buNone/>
              <a:defRPr>
                <a:solidFill>
                  <a:schemeClr val="bg1">
                    <a:lumMod val="85000"/>
                  </a:schemeClr>
                </a:solidFill>
              </a:defRPr>
            </a:lvl1pPr>
          </a:lstStyle>
          <a:p>
            <a:r>
              <a:rPr lang="en-US" dirty="0"/>
              <a:t>LOGO</a:t>
            </a:r>
          </a:p>
        </p:txBody>
      </p:sp>
      <p:sp>
        <p:nvSpPr>
          <p:cNvPr id="5" name="Picture Placeholder 2"/>
          <p:cNvSpPr>
            <a:spLocks noGrp="1"/>
          </p:cNvSpPr>
          <p:nvPr>
            <p:ph type="pic" sz="quarter" idx="13" hasCustomPrompt="1"/>
          </p:nvPr>
        </p:nvSpPr>
        <p:spPr>
          <a:xfrm>
            <a:off x="6613767" y="5555278"/>
            <a:ext cx="2039589" cy="958850"/>
          </a:xfrm>
        </p:spPr>
        <p:txBody>
          <a:bodyPr/>
          <a:lstStyle>
            <a:lvl1pPr marL="0" indent="0" algn="ctr">
              <a:buNone/>
              <a:defRPr>
                <a:solidFill>
                  <a:schemeClr val="bg1">
                    <a:lumMod val="85000"/>
                  </a:schemeClr>
                </a:solidFill>
              </a:defRPr>
            </a:lvl1pPr>
          </a:lstStyle>
          <a:p>
            <a:r>
              <a:rPr lang="en-US" dirty="0"/>
              <a:t>LOGO</a:t>
            </a:r>
          </a:p>
        </p:txBody>
      </p:sp>
      <p:sp>
        <p:nvSpPr>
          <p:cNvPr id="6" name="Picture Placeholder 2"/>
          <p:cNvSpPr>
            <a:spLocks noGrp="1"/>
          </p:cNvSpPr>
          <p:nvPr>
            <p:ph type="pic" sz="quarter" idx="14" hasCustomPrompt="1"/>
          </p:nvPr>
        </p:nvSpPr>
        <p:spPr>
          <a:xfrm>
            <a:off x="3565355" y="5555278"/>
            <a:ext cx="2039589" cy="958850"/>
          </a:xfrm>
        </p:spPr>
        <p:txBody>
          <a:bodyPr/>
          <a:lstStyle>
            <a:lvl1pPr marL="0" indent="0" algn="ctr">
              <a:buNone/>
              <a:defRPr>
                <a:solidFill>
                  <a:schemeClr val="bg1">
                    <a:lumMod val="85000"/>
                  </a:schemeClr>
                </a:solidFill>
              </a:defRPr>
            </a:lvl1pPr>
          </a:lstStyle>
          <a:p>
            <a:r>
              <a:rPr lang="en-US" dirty="0"/>
              <a:t>LOGO</a:t>
            </a:r>
          </a:p>
        </p:txBody>
      </p:sp>
    </p:spTree>
    <p:extLst>
      <p:ext uri="{BB962C8B-B14F-4D97-AF65-F5344CB8AC3E}">
        <p14:creationId xmlns:p14="http://schemas.microsoft.com/office/powerpoint/2010/main" val="38781506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 y="0"/>
            <a:ext cx="3967005" cy="6858000"/>
          </a:xfrm>
          <a:solidFill>
            <a:schemeClr val="bg1">
              <a:lumMod val="85000"/>
            </a:schemeClr>
          </a:solidFill>
          <a:ln>
            <a:noFill/>
          </a:ln>
        </p:spPr>
        <p:txBody>
          <a:bodyPr/>
          <a:lstStyle>
            <a:lvl1pPr marL="0" indent="0" algn="ctr">
              <a:buFontTx/>
              <a:buNone/>
              <a:defRPr/>
            </a:lvl1pPr>
          </a:lstStyle>
          <a:p>
            <a:r>
              <a:rPr lang="en-US" dirty="0"/>
              <a:t>Click icon to add picture</a:t>
            </a:r>
          </a:p>
        </p:txBody>
      </p:sp>
      <p:sp>
        <p:nvSpPr>
          <p:cNvPr id="20" name="Text Placeholder 19"/>
          <p:cNvSpPr>
            <a:spLocks noGrp="1"/>
          </p:cNvSpPr>
          <p:nvPr>
            <p:ph type="body" sz="quarter" idx="16" hasCustomPrompt="1"/>
          </p:nvPr>
        </p:nvSpPr>
        <p:spPr>
          <a:xfrm>
            <a:off x="4236179" y="3150243"/>
            <a:ext cx="3957477" cy="754113"/>
          </a:xfrm>
        </p:spPr>
        <p:txBody>
          <a:bodyPr>
            <a:normAutofit/>
          </a:bodyPr>
          <a:lstStyle>
            <a:lvl1pPr marL="0" indent="0">
              <a:lnSpc>
                <a:spcPct val="80000"/>
              </a:lnSpc>
              <a:buNone/>
              <a:defRPr sz="3750">
                <a:solidFill>
                  <a:schemeClr val="tx1">
                    <a:lumMod val="65000"/>
                    <a:lumOff val="35000"/>
                  </a:schemeClr>
                </a:solidFill>
              </a:defRPr>
            </a:lvl1pPr>
            <a:lvl2pPr marL="457121" indent="0">
              <a:buNone/>
              <a:defRPr/>
            </a:lvl2pPr>
            <a:lvl3pPr marL="914240" indent="0">
              <a:buNone/>
              <a:defRPr/>
            </a:lvl3pPr>
            <a:lvl4pPr marL="1371360" indent="0">
              <a:buNone/>
              <a:defRPr/>
            </a:lvl4pPr>
            <a:lvl5pPr marL="1828480" indent="0">
              <a:buNone/>
              <a:defRPr/>
            </a:lvl5pPr>
          </a:lstStyle>
          <a:p>
            <a:pPr lvl="0"/>
            <a:r>
              <a:rPr lang="fr-FR" dirty="0"/>
              <a:t>Click to </a:t>
            </a:r>
            <a:r>
              <a:rPr lang="fr-FR" dirty="0" err="1"/>
              <a:t>edit</a:t>
            </a:r>
            <a:r>
              <a:rPr lang="fr-FR" dirty="0"/>
              <a:t> </a:t>
            </a:r>
            <a:r>
              <a:rPr lang="fr-FR" dirty="0" err="1"/>
              <a:t>Title</a:t>
            </a:r>
            <a:endParaRPr lang="fr-FR" dirty="0"/>
          </a:p>
          <a:p>
            <a:pPr lvl="0"/>
            <a:endParaRPr lang="en-US" dirty="0"/>
          </a:p>
        </p:txBody>
      </p:sp>
      <p:cxnSp>
        <p:nvCxnSpPr>
          <p:cNvPr id="21" name="Straight Connector 20"/>
          <p:cNvCxnSpPr/>
          <p:nvPr userDrawn="1"/>
        </p:nvCxnSpPr>
        <p:spPr>
          <a:xfrm>
            <a:off x="4473919" y="4265162"/>
            <a:ext cx="1934079"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22" name="Text Placeholder 19"/>
          <p:cNvSpPr>
            <a:spLocks noGrp="1"/>
          </p:cNvSpPr>
          <p:nvPr>
            <p:ph type="body" sz="quarter" idx="17" hasCustomPrompt="1"/>
          </p:nvPr>
        </p:nvSpPr>
        <p:spPr>
          <a:xfrm>
            <a:off x="4236178" y="2408936"/>
            <a:ext cx="4907823" cy="754113"/>
          </a:xfrm>
        </p:spPr>
        <p:txBody>
          <a:bodyPr>
            <a:normAutofit/>
          </a:bodyPr>
          <a:lstStyle>
            <a:lvl1pPr marL="0" indent="0">
              <a:lnSpc>
                <a:spcPct val="80000"/>
              </a:lnSpc>
              <a:buNone/>
              <a:defRPr sz="3750" b="1" baseline="0">
                <a:solidFill>
                  <a:schemeClr val="accent1"/>
                </a:solidFill>
              </a:defRPr>
            </a:lvl1pPr>
            <a:lvl2pPr marL="457121" indent="0">
              <a:buNone/>
              <a:defRPr/>
            </a:lvl2pPr>
            <a:lvl3pPr marL="914240" indent="0">
              <a:buNone/>
              <a:defRPr/>
            </a:lvl3pPr>
            <a:lvl4pPr marL="1371360" indent="0">
              <a:buNone/>
              <a:defRPr/>
            </a:lvl4pPr>
            <a:lvl5pPr marL="1828480" indent="0">
              <a:buNone/>
              <a:defRPr/>
            </a:lvl5pPr>
          </a:lstStyle>
          <a:p>
            <a:pPr lvl="0"/>
            <a:r>
              <a:rPr lang="fr-FR" dirty="0"/>
              <a:t>Global Nutrition Cluster</a:t>
            </a:r>
            <a:endParaRPr lang="en-US" dirty="0"/>
          </a:p>
        </p:txBody>
      </p:sp>
      <p:sp>
        <p:nvSpPr>
          <p:cNvPr id="23" name="Picture Placeholder 2"/>
          <p:cNvSpPr>
            <a:spLocks noGrp="1"/>
          </p:cNvSpPr>
          <p:nvPr>
            <p:ph type="pic" sz="quarter" idx="13" hasCustomPrompt="1"/>
          </p:nvPr>
        </p:nvSpPr>
        <p:spPr>
          <a:xfrm>
            <a:off x="7535862" y="5956718"/>
            <a:ext cx="1129684" cy="688515"/>
          </a:xfrm>
        </p:spPr>
        <p:txBody>
          <a:bodyPr>
            <a:normAutofit/>
          </a:bodyPr>
          <a:lstStyle>
            <a:lvl1pPr marL="0" indent="0" algn="ctr">
              <a:buNone/>
              <a:defRPr sz="2250">
                <a:solidFill>
                  <a:schemeClr val="bg1">
                    <a:lumMod val="85000"/>
                  </a:schemeClr>
                </a:solidFill>
              </a:defRPr>
            </a:lvl1pPr>
          </a:lstStyle>
          <a:p>
            <a:r>
              <a:rPr lang="en-US" dirty="0"/>
              <a:t>LOGO</a:t>
            </a:r>
          </a:p>
        </p:txBody>
      </p:sp>
      <p:sp>
        <p:nvSpPr>
          <p:cNvPr id="24" name="Picture Placeholder 2"/>
          <p:cNvSpPr>
            <a:spLocks noGrp="1"/>
          </p:cNvSpPr>
          <p:nvPr>
            <p:ph type="pic" sz="quarter" idx="14" hasCustomPrompt="1"/>
          </p:nvPr>
        </p:nvSpPr>
        <p:spPr>
          <a:xfrm>
            <a:off x="6009856" y="5956718"/>
            <a:ext cx="1129684" cy="688515"/>
          </a:xfrm>
        </p:spPr>
        <p:txBody>
          <a:bodyPr>
            <a:normAutofit/>
          </a:bodyPr>
          <a:lstStyle>
            <a:lvl1pPr marL="0" indent="0" algn="ctr">
              <a:buNone/>
              <a:defRPr sz="2250">
                <a:solidFill>
                  <a:schemeClr val="bg1">
                    <a:lumMod val="85000"/>
                  </a:schemeClr>
                </a:solidFill>
              </a:defRPr>
            </a:lvl1pPr>
          </a:lstStyle>
          <a:p>
            <a:r>
              <a:rPr lang="en-US" dirty="0"/>
              <a:t>LOGO</a:t>
            </a:r>
          </a:p>
        </p:txBody>
      </p:sp>
      <p:sp>
        <p:nvSpPr>
          <p:cNvPr id="25" name="Picture Placeholder 2"/>
          <p:cNvSpPr>
            <a:spLocks noGrp="1"/>
          </p:cNvSpPr>
          <p:nvPr>
            <p:ph type="pic" sz="quarter" idx="15" hasCustomPrompt="1"/>
          </p:nvPr>
        </p:nvSpPr>
        <p:spPr>
          <a:xfrm>
            <a:off x="4476425" y="5956718"/>
            <a:ext cx="1129684" cy="688515"/>
          </a:xfrm>
        </p:spPr>
        <p:txBody>
          <a:bodyPr>
            <a:normAutofit/>
          </a:bodyPr>
          <a:lstStyle>
            <a:lvl1pPr marL="0" indent="0" algn="ctr">
              <a:buNone/>
              <a:defRPr sz="2250">
                <a:solidFill>
                  <a:schemeClr val="bg1">
                    <a:lumMod val="85000"/>
                  </a:schemeClr>
                </a:solidFill>
              </a:defRPr>
            </a:lvl1pPr>
          </a:lstStyle>
          <a:p>
            <a:r>
              <a:rPr lang="en-US" dirty="0"/>
              <a:t>LOGO</a:t>
            </a:r>
          </a:p>
        </p:txBody>
      </p:sp>
    </p:spTree>
    <p:extLst>
      <p:ext uri="{BB962C8B-B14F-4D97-AF65-F5344CB8AC3E}">
        <p14:creationId xmlns:p14="http://schemas.microsoft.com/office/powerpoint/2010/main" val="39116045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with full picture">
    <p:spTree>
      <p:nvGrpSpPr>
        <p:cNvPr id="1" name=""/>
        <p:cNvGrpSpPr/>
        <p:nvPr/>
      </p:nvGrpSpPr>
      <p:grpSpPr>
        <a:xfrm>
          <a:off x="0" y="0"/>
          <a:ext cx="0" cy="0"/>
          <a:chOff x="0" y="0"/>
          <a:chExt cx="0" cy="0"/>
        </a:xfrm>
      </p:grpSpPr>
      <p:sp>
        <p:nvSpPr>
          <p:cNvPr id="13" name="Picture Placeholder 2"/>
          <p:cNvSpPr>
            <a:spLocks noGrp="1"/>
          </p:cNvSpPr>
          <p:nvPr>
            <p:ph type="pic" sz="quarter" idx="13" hasCustomPrompt="1"/>
          </p:nvPr>
        </p:nvSpPr>
        <p:spPr>
          <a:xfrm>
            <a:off x="7535862" y="5956718"/>
            <a:ext cx="1129684" cy="688515"/>
          </a:xfrm>
        </p:spPr>
        <p:txBody>
          <a:bodyPr>
            <a:normAutofit/>
          </a:bodyPr>
          <a:lstStyle>
            <a:lvl1pPr marL="0" indent="0" algn="ctr">
              <a:buNone/>
              <a:defRPr sz="2250">
                <a:solidFill>
                  <a:schemeClr val="bg1">
                    <a:lumMod val="85000"/>
                  </a:schemeClr>
                </a:solidFill>
              </a:defRPr>
            </a:lvl1pPr>
          </a:lstStyle>
          <a:p>
            <a:r>
              <a:rPr lang="en-US" dirty="0"/>
              <a:t>LOGO</a:t>
            </a:r>
          </a:p>
        </p:txBody>
      </p:sp>
      <p:sp>
        <p:nvSpPr>
          <p:cNvPr id="15" name="Picture Placeholder 2"/>
          <p:cNvSpPr>
            <a:spLocks noGrp="1"/>
          </p:cNvSpPr>
          <p:nvPr>
            <p:ph type="pic" sz="quarter" idx="14" hasCustomPrompt="1"/>
          </p:nvPr>
        </p:nvSpPr>
        <p:spPr>
          <a:xfrm>
            <a:off x="6009856" y="5956718"/>
            <a:ext cx="1129684" cy="688515"/>
          </a:xfrm>
        </p:spPr>
        <p:txBody>
          <a:bodyPr>
            <a:normAutofit/>
          </a:bodyPr>
          <a:lstStyle>
            <a:lvl1pPr marL="0" indent="0" algn="ctr">
              <a:buNone/>
              <a:defRPr sz="2250">
                <a:solidFill>
                  <a:schemeClr val="bg1">
                    <a:lumMod val="85000"/>
                  </a:schemeClr>
                </a:solidFill>
              </a:defRPr>
            </a:lvl1pPr>
          </a:lstStyle>
          <a:p>
            <a:r>
              <a:rPr lang="en-US" dirty="0"/>
              <a:t>LOGO</a:t>
            </a:r>
          </a:p>
        </p:txBody>
      </p:sp>
      <p:sp>
        <p:nvSpPr>
          <p:cNvPr id="16" name="Picture Placeholder 2"/>
          <p:cNvSpPr>
            <a:spLocks noGrp="1"/>
          </p:cNvSpPr>
          <p:nvPr>
            <p:ph type="pic" sz="quarter" idx="15" hasCustomPrompt="1"/>
          </p:nvPr>
        </p:nvSpPr>
        <p:spPr>
          <a:xfrm>
            <a:off x="4476425" y="5956718"/>
            <a:ext cx="1129684" cy="688515"/>
          </a:xfrm>
        </p:spPr>
        <p:txBody>
          <a:bodyPr>
            <a:normAutofit/>
          </a:bodyPr>
          <a:lstStyle>
            <a:lvl1pPr marL="0" indent="0" algn="ctr">
              <a:buNone/>
              <a:defRPr sz="2250">
                <a:solidFill>
                  <a:schemeClr val="bg1">
                    <a:lumMod val="85000"/>
                  </a:schemeClr>
                </a:solidFill>
              </a:defRPr>
            </a:lvl1pPr>
          </a:lstStyle>
          <a:p>
            <a:r>
              <a:rPr lang="en-US" dirty="0"/>
              <a:t>LOGO</a:t>
            </a:r>
          </a:p>
        </p:txBody>
      </p:sp>
      <p:cxnSp>
        <p:nvCxnSpPr>
          <p:cNvPr id="21" name="Straight Connector 20"/>
          <p:cNvCxnSpPr/>
          <p:nvPr userDrawn="1"/>
        </p:nvCxnSpPr>
        <p:spPr>
          <a:xfrm>
            <a:off x="4473919" y="4265162"/>
            <a:ext cx="1934079"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0719" y="0"/>
            <a:ext cx="9171392" cy="5715000"/>
          </a:xfrm>
          <a:solidFill>
            <a:schemeClr val="bg1">
              <a:lumMod val="85000"/>
            </a:schemeClr>
          </a:solidFill>
        </p:spPr>
        <p:txBody>
          <a:bodyPr/>
          <a:lstStyle>
            <a:lvl1pPr marL="0" indent="0" algn="ctr">
              <a:buNone/>
              <a:defRPr/>
            </a:lvl1pPr>
          </a:lstStyle>
          <a:p>
            <a:r>
              <a:rPr lang="en-US" dirty="0"/>
              <a:t>Click icon to add picture</a:t>
            </a:r>
          </a:p>
        </p:txBody>
      </p:sp>
      <p:sp>
        <p:nvSpPr>
          <p:cNvPr id="5" name="Text Placeholder 4"/>
          <p:cNvSpPr>
            <a:spLocks noGrp="1"/>
          </p:cNvSpPr>
          <p:nvPr>
            <p:ph type="body" sz="quarter" idx="17" hasCustomPrompt="1"/>
          </p:nvPr>
        </p:nvSpPr>
        <p:spPr>
          <a:xfrm>
            <a:off x="1513679" y="3020037"/>
            <a:ext cx="6116643" cy="1458913"/>
          </a:xfrm>
        </p:spPr>
        <p:txBody>
          <a:bodyPr>
            <a:noAutofit/>
          </a:bodyPr>
          <a:lstStyle>
            <a:lvl1pPr marL="0" indent="0" algn="ctr">
              <a:buNone/>
              <a:defRPr sz="5400">
                <a:solidFill>
                  <a:schemeClr val="bg1"/>
                </a:solidFill>
              </a:defRPr>
            </a:lvl1pPr>
            <a:lvl2pPr marL="457121" indent="0">
              <a:buNone/>
              <a:defRPr sz="5400"/>
            </a:lvl2pPr>
            <a:lvl3pPr marL="914240" indent="0">
              <a:buNone/>
              <a:defRPr sz="5400"/>
            </a:lvl3pPr>
            <a:lvl4pPr marL="1371360" indent="0">
              <a:buNone/>
              <a:defRPr sz="5400"/>
            </a:lvl4pPr>
            <a:lvl5pPr marL="1828480" indent="0">
              <a:buNone/>
              <a:defRPr sz="5400"/>
            </a:lvl5pPr>
          </a:lstStyle>
          <a:p>
            <a:pPr lvl="0"/>
            <a:r>
              <a:rPr lang="fr-FR" dirty="0"/>
              <a:t>Click to </a:t>
            </a:r>
            <a:r>
              <a:rPr lang="fr-FR" dirty="0" err="1"/>
              <a:t>edit</a:t>
            </a:r>
            <a:r>
              <a:rPr lang="fr-FR" dirty="0"/>
              <a:t> </a:t>
            </a:r>
            <a:r>
              <a:rPr lang="fr-FR" dirty="0" err="1"/>
              <a:t>Title</a:t>
            </a:r>
            <a:endParaRPr lang="en-US" dirty="0"/>
          </a:p>
        </p:txBody>
      </p:sp>
      <p:sp>
        <p:nvSpPr>
          <p:cNvPr id="14" name="Text Placeholder 13"/>
          <p:cNvSpPr>
            <a:spLocks noGrp="1"/>
          </p:cNvSpPr>
          <p:nvPr>
            <p:ph type="body" sz="quarter" idx="11" hasCustomPrompt="1"/>
          </p:nvPr>
        </p:nvSpPr>
        <p:spPr>
          <a:xfrm>
            <a:off x="401874" y="6094732"/>
            <a:ext cx="4074550" cy="550501"/>
          </a:xfrm>
        </p:spPr>
        <p:txBody>
          <a:bodyPr>
            <a:noAutofit/>
          </a:bodyPr>
          <a:lstStyle>
            <a:lvl1pPr marL="0" indent="0" algn="l">
              <a:lnSpc>
                <a:spcPct val="70000"/>
              </a:lnSpc>
              <a:buNone/>
              <a:defRPr sz="2625" b="1" baseline="0">
                <a:solidFill>
                  <a:schemeClr val="tx1">
                    <a:lumMod val="65000"/>
                    <a:lumOff val="35000"/>
                  </a:schemeClr>
                </a:solidFill>
              </a:defRPr>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dirty="0"/>
              <a:t>EDIT NAME OF EVENT</a:t>
            </a:r>
            <a:endParaRPr lang="en-US" dirty="0"/>
          </a:p>
        </p:txBody>
      </p:sp>
    </p:spTree>
    <p:extLst>
      <p:ext uri="{BB962C8B-B14F-4D97-AF65-F5344CB8AC3E}">
        <p14:creationId xmlns:p14="http://schemas.microsoft.com/office/powerpoint/2010/main" val="23743647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fographic Slide ">
    <p:spTree>
      <p:nvGrpSpPr>
        <p:cNvPr id="1" name=""/>
        <p:cNvGrpSpPr/>
        <p:nvPr/>
      </p:nvGrpSpPr>
      <p:grpSpPr>
        <a:xfrm>
          <a:off x="0" y="0"/>
          <a:ext cx="0" cy="0"/>
          <a:chOff x="0" y="0"/>
          <a:chExt cx="0" cy="0"/>
        </a:xfrm>
      </p:grpSpPr>
      <p:sp>
        <p:nvSpPr>
          <p:cNvPr id="6" name="Rectangle 5"/>
          <p:cNvSpPr/>
          <p:nvPr userDrawn="1"/>
        </p:nvSpPr>
        <p:spPr>
          <a:xfrm>
            <a:off x="1" y="0"/>
            <a:ext cx="3972959" cy="68580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Picture Placeholder 2"/>
          <p:cNvSpPr>
            <a:spLocks noGrp="1"/>
          </p:cNvSpPr>
          <p:nvPr>
            <p:ph type="pic" sz="quarter" idx="13" hasCustomPrompt="1"/>
          </p:nvPr>
        </p:nvSpPr>
        <p:spPr>
          <a:xfrm>
            <a:off x="7535862" y="5956718"/>
            <a:ext cx="1129684" cy="688515"/>
          </a:xfrm>
        </p:spPr>
        <p:txBody>
          <a:bodyPr>
            <a:normAutofit/>
          </a:bodyPr>
          <a:lstStyle>
            <a:lvl1pPr marL="0" indent="0" algn="ctr">
              <a:buNone/>
              <a:defRPr sz="2250">
                <a:solidFill>
                  <a:schemeClr val="bg1">
                    <a:lumMod val="85000"/>
                  </a:schemeClr>
                </a:solidFill>
              </a:defRPr>
            </a:lvl1pPr>
          </a:lstStyle>
          <a:p>
            <a:r>
              <a:rPr lang="en-US" dirty="0"/>
              <a:t>LOGO</a:t>
            </a:r>
          </a:p>
        </p:txBody>
      </p:sp>
      <p:sp>
        <p:nvSpPr>
          <p:cNvPr id="13" name="Picture Placeholder 2"/>
          <p:cNvSpPr>
            <a:spLocks noGrp="1"/>
          </p:cNvSpPr>
          <p:nvPr>
            <p:ph type="pic" sz="quarter" idx="14" hasCustomPrompt="1"/>
          </p:nvPr>
        </p:nvSpPr>
        <p:spPr>
          <a:xfrm>
            <a:off x="6009856" y="5956718"/>
            <a:ext cx="1129684" cy="688515"/>
          </a:xfrm>
        </p:spPr>
        <p:txBody>
          <a:bodyPr>
            <a:normAutofit/>
          </a:bodyPr>
          <a:lstStyle>
            <a:lvl1pPr marL="0" indent="0" algn="ctr">
              <a:buNone/>
              <a:defRPr sz="2250">
                <a:solidFill>
                  <a:schemeClr val="bg1">
                    <a:lumMod val="85000"/>
                  </a:schemeClr>
                </a:solidFill>
              </a:defRPr>
            </a:lvl1pPr>
          </a:lstStyle>
          <a:p>
            <a:r>
              <a:rPr lang="en-US" dirty="0"/>
              <a:t>LOGO</a:t>
            </a:r>
          </a:p>
        </p:txBody>
      </p:sp>
      <p:sp>
        <p:nvSpPr>
          <p:cNvPr id="14" name="Picture Placeholder 2"/>
          <p:cNvSpPr>
            <a:spLocks noGrp="1"/>
          </p:cNvSpPr>
          <p:nvPr>
            <p:ph type="pic" sz="quarter" idx="15" hasCustomPrompt="1"/>
          </p:nvPr>
        </p:nvSpPr>
        <p:spPr>
          <a:xfrm>
            <a:off x="4476425" y="5956718"/>
            <a:ext cx="1129684" cy="688515"/>
          </a:xfrm>
        </p:spPr>
        <p:txBody>
          <a:bodyPr>
            <a:normAutofit/>
          </a:bodyPr>
          <a:lstStyle>
            <a:lvl1pPr marL="0" indent="0" algn="ctr">
              <a:buNone/>
              <a:defRPr sz="2250">
                <a:solidFill>
                  <a:schemeClr val="bg1">
                    <a:lumMod val="85000"/>
                  </a:schemeClr>
                </a:solidFill>
              </a:defRPr>
            </a:lvl1pPr>
          </a:lstStyle>
          <a:p>
            <a:r>
              <a:rPr lang="en-US" dirty="0"/>
              <a:t>LOGO</a:t>
            </a:r>
          </a:p>
        </p:txBody>
      </p:sp>
      <p:sp>
        <p:nvSpPr>
          <p:cNvPr id="7" name="Text Placeholder 13"/>
          <p:cNvSpPr>
            <a:spLocks noGrp="1"/>
          </p:cNvSpPr>
          <p:nvPr>
            <p:ph type="body" sz="quarter" idx="11" hasCustomPrompt="1"/>
          </p:nvPr>
        </p:nvSpPr>
        <p:spPr>
          <a:xfrm>
            <a:off x="401874" y="6094732"/>
            <a:ext cx="4074550" cy="550501"/>
          </a:xfrm>
        </p:spPr>
        <p:txBody>
          <a:bodyPr>
            <a:noAutofit/>
          </a:bodyPr>
          <a:lstStyle>
            <a:lvl1pPr marL="0" indent="0" algn="l">
              <a:lnSpc>
                <a:spcPct val="70000"/>
              </a:lnSpc>
              <a:buNone/>
              <a:defRPr sz="2625" b="1" baseline="0">
                <a:solidFill>
                  <a:schemeClr val="tx1">
                    <a:lumMod val="65000"/>
                    <a:lumOff val="35000"/>
                  </a:schemeClr>
                </a:solidFill>
              </a:defRPr>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dirty="0"/>
              <a:t>EDIT NAME OF EVENT</a:t>
            </a:r>
            <a:endParaRPr lang="en-US" dirty="0"/>
          </a:p>
        </p:txBody>
      </p:sp>
    </p:spTree>
    <p:extLst>
      <p:ext uri="{BB962C8B-B14F-4D97-AF65-F5344CB8AC3E}">
        <p14:creationId xmlns:p14="http://schemas.microsoft.com/office/powerpoint/2010/main" val="40657343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Infographic Slide full pag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7535862" y="5956718"/>
            <a:ext cx="1129684" cy="688515"/>
          </a:xfrm>
        </p:spPr>
        <p:txBody>
          <a:bodyPr>
            <a:normAutofit/>
          </a:bodyPr>
          <a:lstStyle>
            <a:lvl1pPr marL="0" indent="0" algn="ctr">
              <a:buNone/>
              <a:defRPr sz="2250">
                <a:solidFill>
                  <a:schemeClr val="bg1">
                    <a:lumMod val="85000"/>
                  </a:schemeClr>
                </a:solidFill>
              </a:defRPr>
            </a:lvl1pPr>
          </a:lstStyle>
          <a:p>
            <a:r>
              <a:rPr lang="en-US" dirty="0"/>
              <a:t>LOGO</a:t>
            </a:r>
          </a:p>
        </p:txBody>
      </p:sp>
      <p:sp>
        <p:nvSpPr>
          <p:cNvPr id="13" name="Picture Placeholder 2"/>
          <p:cNvSpPr>
            <a:spLocks noGrp="1"/>
          </p:cNvSpPr>
          <p:nvPr>
            <p:ph type="pic" sz="quarter" idx="14" hasCustomPrompt="1"/>
          </p:nvPr>
        </p:nvSpPr>
        <p:spPr>
          <a:xfrm>
            <a:off x="6009856" y="5956718"/>
            <a:ext cx="1129684" cy="688515"/>
          </a:xfrm>
        </p:spPr>
        <p:txBody>
          <a:bodyPr>
            <a:normAutofit/>
          </a:bodyPr>
          <a:lstStyle>
            <a:lvl1pPr marL="0" indent="0" algn="ctr">
              <a:buNone/>
              <a:defRPr sz="2250">
                <a:solidFill>
                  <a:schemeClr val="bg1">
                    <a:lumMod val="85000"/>
                  </a:schemeClr>
                </a:solidFill>
              </a:defRPr>
            </a:lvl1pPr>
          </a:lstStyle>
          <a:p>
            <a:r>
              <a:rPr lang="en-US" dirty="0"/>
              <a:t>LOGO</a:t>
            </a:r>
          </a:p>
        </p:txBody>
      </p:sp>
      <p:sp>
        <p:nvSpPr>
          <p:cNvPr id="14" name="Picture Placeholder 2"/>
          <p:cNvSpPr>
            <a:spLocks noGrp="1"/>
          </p:cNvSpPr>
          <p:nvPr>
            <p:ph type="pic" sz="quarter" idx="15" hasCustomPrompt="1"/>
          </p:nvPr>
        </p:nvSpPr>
        <p:spPr>
          <a:xfrm>
            <a:off x="4476425" y="5956718"/>
            <a:ext cx="1129684" cy="688515"/>
          </a:xfrm>
        </p:spPr>
        <p:txBody>
          <a:bodyPr>
            <a:normAutofit/>
          </a:bodyPr>
          <a:lstStyle>
            <a:lvl1pPr marL="0" indent="0" algn="ctr">
              <a:buNone/>
              <a:defRPr sz="2250">
                <a:solidFill>
                  <a:schemeClr val="bg1">
                    <a:lumMod val="85000"/>
                  </a:schemeClr>
                </a:solidFill>
              </a:defRPr>
            </a:lvl1pPr>
          </a:lstStyle>
          <a:p>
            <a:r>
              <a:rPr lang="en-US" dirty="0"/>
              <a:t>LOGO</a:t>
            </a:r>
          </a:p>
        </p:txBody>
      </p:sp>
      <p:sp>
        <p:nvSpPr>
          <p:cNvPr id="7" name="Text Placeholder 13"/>
          <p:cNvSpPr>
            <a:spLocks noGrp="1"/>
          </p:cNvSpPr>
          <p:nvPr>
            <p:ph type="body" sz="quarter" idx="11" hasCustomPrompt="1"/>
          </p:nvPr>
        </p:nvSpPr>
        <p:spPr>
          <a:xfrm>
            <a:off x="401874" y="6094732"/>
            <a:ext cx="4074550" cy="550501"/>
          </a:xfrm>
        </p:spPr>
        <p:txBody>
          <a:bodyPr>
            <a:noAutofit/>
          </a:bodyPr>
          <a:lstStyle>
            <a:lvl1pPr marL="0" indent="0" algn="l">
              <a:lnSpc>
                <a:spcPct val="70000"/>
              </a:lnSpc>
              <a:buNone/>
              <a:defRPr sz="2625" b="1" baseline="0">
                <a:solidFill>
                  <a:schemeClr val="tx1">
                    <a:lumMod val="65000"/>
                    <a:lumOff val="35000"/>
                  </a:schemeClr>
                </a:solidFill>
              </a:defRPr>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dirty="0"/>
              <a:t>EDIT NAME OF EVENT</a:t>
            </a:r>
            <a:endParaRPr lang="en-US" dirty="0"/>
          </a:p>
        </p:txBody>
      </p:sp>
    </p:spTree>
    <p:extLst>
      <p:ext uri="{BB962C8B-B14F-4D97-AF65-F5344CB8AC3E}">
        <p14:creationId xmlns:p14="http://schemas.microsoft.com/office/powerpoint/2010/main" val="42869753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21" name="Straight Connector 20"/>
          <p:cNvCxnSpPr/>
          <p:nvPr userDrawn="1"/>
        </p:nvCxnSpPr>
        <p:spPr>
          <a:xfrm>
            <a:off x="4473919" y="4265162"/>
            <a:ext cx="1934079"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0719" y="0"/>
            <a:ext cx="9171392" cy="5194300"/>
          </a:xfrm>
          <a:solidFill>
            <a:schemeClr val="bg1">
              <a:lumMod val="85000"/>
            </a:schemeClr>
          </a:solidFill>
        </p:spPr>
        <p:txBody>
          <a:bodyPr/>
          <a:lstStyle>
            <a:lvl1pPr marL="0" indent="0" algn="ctr">
              <a:buNone/>
              <a:defRPr/>
            </a:lvl1pPr>
          </a:lstStyle>
          <a:p>
            <a:r>
              <a:rPr lang="en-US" dirty="0"/>
              <a:t>Click icon to add picture</a:t>
            </a:r>
          </a:p>
        </p:txBody>
      </p:sp>
      <p:sp>
        <p:nvSpPr>
          <p:cNvPr id="17" name="Picture Placeholder 2"/>
          <p:cNvSpPr>
            <a:spLocks noGrp="1"/>
          </p:cNvSpPr>
          <p:nvPr>
            <p:ph type="pic" sz="quarter" idx="12" hasCustomPrompt="1"/>
          </p:nvPr>
        </p:nvSpPr>
        <p:spPr>
          <a:xfrm>
            <a:off x="500217" y="5555278"/>
            <a:ext cx="2039589" cy="958850"/>
          </a:xfrm>
        </p:spPr>
        <p:txBody>
          <a:bodyPr/>
          <a:lstStyle>
            <a:lvl1pPr marL="0" indent="0" algn="ctr">
              <a:buNone/>
              <a:defRPr>
                <a:solidFill>
                  <a:schemeClr val="bg1">
                    <a:lumMod val="85000"/>
                  </a:schemeClr>
                </a:solidFill>
              </a:defRPr>
            </a:lvl1pPr>
          </a:lstStyle>
          <a:p>
            <a:r>
              <a:rPr lang="en-US" dirty="0"/>
              <a:t>LOGO</a:t>
            </a:r>
          </a:p>
        </p:txBody>
      </p:sp>
      <p:sp>
        <p:nvSpPr>
          <p:cNvPr id="18" name="Picture Placeholder 2"/>
          <p:cNvSpPr>
            <a:spLocks noGrp="1"/>
          </p:cNvSpPr>
          <p:nvPr>
            <p:ph type="pic" sz="quarter" idx="13" hasCustomPrompt="1"/>
          </p:nvPr>
        </p:nvSpPr>
        <p:spPr>
          <a:xfrm>
            <a:off x="6613767" y="5555278"/>
            <a:ext cx="2039589" cy="958850"/>
          </a:xfrm>
        </p:spPr>
        <p:txBody>
          <a:bodyPr/>
          <a:lstStyle>
            <a:lvl1pPr marL="0" indent="0" algn="ctr">
              <a:buNone/>
              <a:defRPr>
                <a:solidFill>
                  <a:schemeClr val="bg1">
                    <a:lumMod val="85000"/>
                  </a:schemeClr>
                </a:solidFill>
              </a:defRPr>
            </a:lvl1pPr>
          </a:lstStyle>
          <a:p>
            <a:r>
              <a:rPr lang="en-US" dirty="0"/>
              <a:t>LOGO</a:t>
            </a:r>
          </a:p>
        </p:txBody>
      </p:sp>
      <p:sp>
        <p:nvSpPr>
          <p:cNvPr id="19" name="Picture Placeholder 2"/>
          <p:cNvSpPr>
            <a:spLocks noGrp="1"/>
          </p:cNvSpPr>
          <p:nvPr>
            <p:ph type="pic" sz="quarter" idx="14" hasCustomPrompt="1"/>
          </p:nvPr>
        </p:nvSpPr>
        <p:spPr>
          <a:xfrm>
            <a:off x="3565355" y="5555278"/>
            <a:ext cx="2039589" cy="958850"/>
          </a:xfrm>
        </p:spPr>
        <p:txBody>
          <a:bodyPr/>
          <a:lstStyle>
            <a:lvl1pPr marL="0" indent="0" algn="ctr">
              <a:buNone/>
              <a:defRPr>
                <a:solidFill>
                  <a:schemeClr val="bg1">
                    <a:lumMod val="85000"/>
                  </a:schemeClr>
                </a:solidFill>
              </a:defRPr>
            </a:lvl1pPr>
          </a:lstStyle>
          <a:p>
            <a:r>
              <a:rPr lang="en-US" dirty="0"/>
              <a:t>LOGO</a:t>
            </a:r>
          </a:p>
        </p:txBody>
      </p:sp>
      <p:sp>
        <p:nvSpPr>
          <p:cNvPr id="20" name="Text Placeholder 4"/>
          <p:cNvSpPr>
            <a:spLocks noGrp="1"/>
          </p:cNvSpPr>
          <p:nvPr>
            <p:ph type="body" sz="quarter" idx="17" hasCustomPrompt="1"/>
          </p:nvPr>
        </p:nvSpPr>
        <p:spPr>
          <a:xfrm>
            <a:off x="1567989" y="2699544"/>
            <a:ext cx="6116643" cy="1458913"/>
          </a:xfrm>
        </p:spPr>
        <p:txBody>
          <a:bodyPr>
            <a:noAutofit/>
          </a:bodyPr>
          <a:lstStyle>
            <a:lvl1pPr marL="0" indent="0" algn="ctr">
              <a:buNone/>
              <a:defRPr sz="5400">
                <a:solidFill>
                  <a:schemeClr val="bg1"/>
                </a:solidFill>
              </a:defRPr>
            </a:lvl1pPr>
            <a:lvl2pPr marL="457121" indent="0">
              <a:buNone/>
              <a:defRPr sz="5400"/>
            </a:lvl2pPr>
            <a:lvl3pPr marL="914240" indent="0">
              <a:buNone/>
              <a:defRPr sz="5400"/>
            </a:lvl3pPr>
            <a:lvl4pPr marL="1371360" indent="0">
              <a:buNone/>
              <a:defRPr sz="5400"/>
            </a:lvl4pPr>
            <a:lvl5pPr marL="1828480" indent="0">
              <a:buNone/>
              <a:defRPr sz="5400"/>
            </a:lvl5pPr>
          </a:lstStyle>
          <a:p>
            <a:pPr lvl="0"/>
            <a:r>
              <a:rPr lang="fr-FR" dirty="0"/>
              <a:t>THANK YOU</a:t>
            </a:r>
            <a:endParaRPr lang="en-US" dirty="0"/>
          </a:p>
        </p:txBody>
      </p:sp>
    </p:spTree>
    <p:extLst>
      <p:ext uri="{BB962C8B-B14F-4D97-AF65-F5344CB8AC3E}">
        <p14:creationId xmlns:p14="http://schemas.microsoft.com/office/powerpoint/2010/main" val="39558362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cxnSp>
        <p:nvCxnSpPr>
          <p:cNvPr id="21" name="Straight Connector 20"/>
          <p:cNvCxnSpPr/>
          <p:nvPr userDrawn="1"/>
        </p:nvCxnSpPr>
        <p:spPr>
          <a:xfrm>
            <a:off x="4473919" y="4265162"/>
            <a:ext cx="1934079"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0719" y="0"/>
            <a:ext cx="9171392" cy="6858000"/>
          </a:xfrm>
          <a:solidFill>
            <a:schemeClr val="bg1">
              <a:lumMod val="85000"/>
            </a:schemeClr>
          </a:solidFill>
        </p:spPr>
        <p:txBody>
          <a:bodyPr/>
          <a:lstStyle>
            <a:lvl1pPr marL="0" indent="0" algn="ctr">
              <a:buNone/>
              <a:defRPr/>
            </a:lvl1pPr>
          </a:lstStyle>
          <a:p>
            <a:r>
              <a:rPr lang="en-US" dirty="0"/>
              <a:t>Click icon to add picture</a:t>
            </a:r>
          </a:p>
        </p:txBody>
      </p:sp>
      <p:sp>
        <p:nvSpPr>
          <p:cNvPr id="20" name="Text Placeholder 4"/>
          <p:cNvSpPr>
            <a:spLocks noGrp="1"/>
          </p:cNvSpPr>
          <p:nvPr>
            <p:ph type="body" sz="quarter" idx="17" hasCustomPrompt="1"/>
          </p:nvPr>
        </p:nvSpPr>
        <p:spPr>
          <a:xfrm>
            <a:off x="0" y="2799755"/>
            <a:ext cx="3595254" cy="1458913"/>
          </a:xfrm>
        </p:spPr>
        <p:txBody>
          <a:bodyPr>
            <a:noAutofit/>
          </a:bodyPr>
          <a:lstStyle>
            <a:lvl1pPr marL="0" indent="0" algn="ctr">
              <a:buNone/>
              <a:defRPr sz="5400">
                <a:solidFill>
                  <a:schemeClr val="bg1"/>
                </a:solidFill>
              </a:defRPr>
            </a:lvl1pPr>
            <a:lvl2pPr marL="457121" indent="0">
              <a:buNone/>
              <a:defRPr sz="5400"/>
            </a:lvl2pPr>
            <a:lvl3pPr marL="914240" indent="0">
              <a:buNone/>
              <a:defRPr sz="5400"/>
            </a:lvl3pPr>
            <a:lvl4pPr marL="1371360" indent="0">
              <a:buNone/>
              <a:defRPr sz="5400"/>
            </a:lvl4pPr>
            <a:lvl5pPr marL="1828480" indent="0">
              <a:buNone/>
              <a:defRPr sz="5400"/>
            </a:lvl5pPr>
          </a:lstStyle>
          <a:p>
            <a:pPr lvl="0"/>
            <a:r>
              <a:rPr lang="fr-FR" dirty="0"/>
              <a:t>THANK YOU</a:t>
            </a:r>
            <a:endParaRPr lang="en-US" dirty="0"/>
          </a:p>
        </p:txBody>
      </p:sp>
      <p:pic>
        <p:nvPicPr>
          <p:cNvPr id="4" name="Graphic 3">
            <a:extLst>
              <a:ext uri="{FF2B5EF4-FFF2-40B4-BE49-F238E27FC236}">
                <a16:creationId xmlns:a16="http://schemas.microsoft.com/office/drawing/2014/main" id="{21B7C62D-129C-49BC-BF22-52627F246BD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39570" y="5751367"/>
            <a:ext cx="714375" cy="952500"/>
          </a:xfrm>
          <a:prstGeom prst="rect">
            <a:avLst/>
          </a:prstGeom>
        </p:spPr>
      </p:pic>
    </p:spTree>
    <p:extLst>
      <p:ext uri="{BB962C8B-B14F-4D97-AF65-F5344CB8AC3E}">
        <p14:creationId xmlns:p14="http://schemas.microsoft.com/office/powerpoint/2010/main" val="20497144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7535862" y="5956718"/>
            <a:ext cx="1129684" cy="688515"/>
          </a:xfrm>
        </p:spPr>
        <p:txBody>
          <a:bodyPr>
            <a:normAutofit/>
          </a:bodyPr>
          <a:lstStyle>
            <a:lvl1pPr marL="0" indent="0" algn="ctr">
              <a:buNone/>
              <a:defRPr sz="2250">
                <a:solidFill>
                  <a:schemeClr val="bg1">
                    <a:lumMod val="85000"/>
                  </a:schemeClr>
                </a:solidFill>
              </a:defRPr>
            </a:lvl1pPr>
          </a:lstStyle>
          <a:p>
            <a:r>
              <a:rPr lang="en-US" dirty="0"/>
              <a:t>LOGO</a:t>
            </a:r>
          </a:p>
        </p:txBody>
      </p:sp>
      <p:sp>
        <p:nvSpPr>
          <p:cNvPr id="13" name="Picture Placeholder 2"/>
          <p:cNvSpPr>
            <a:spLocks noGrp="1"/>
          </p:cNvSpPr>
          <p:nvPr>
            <p:ph type="pic" sz="quarter" idx="14" hasCustomPrompt="1"/>
          </p:nvPr>
        </p:nvSpPr>
        <p:spPr>
          <a:xfrm>
            <a:off x="6009856" y="5956718"/>
            <a:ext cx="1129684" cy="688515"/>
          </a:xfrm>
        </p:spPr>
        <p:txBody>
          <a:bodyPr>
            <a:normAutofit/>
          </a:bodyPr>
          <a:lstStyle>
            <a:lvl1pPr marL="0" indent="0" algn="ctr">
              <a:buNone/>
              <a:defRPr sz="2250">
                <a:solidFill>
                  <a:schemeClr val="bg1">
                    <a:lumMod val="85000"/>
                  </a:schemeClr>
                </a:solidFill>
              </a:defRPr>
            </a:lvl1pPr>
          </a:lstStyle>
          <a:p>
            <a:r>
              <a:rPr lang="en-US" dirty="0"/>
              <a:t>LOGO</a:t>
            </a:r>
          </a:p>
        </p:txBody>
      </p:sp>
      <p:sp>
        <p:nvSpPr>
          <p:cNvPr id="14" name="Picture Placeholder 2"/>
          <p:cNvSpPr>
            <a:spLocks noGrp="1"/>
          </p:cNvSpPr>
          <p:nvPr>
            <p:ph type="pic" sz="quarter" idx="15" hasCustomPrompt="1"/>
          </p:nvPr>
        </p:nvSpPr>
        <p:spPr>
          <a:xfrm>
            <a:off x="4476425" y="5956718"/>
            <a:ext cx="1129684" cy="688515"/>
          </a:xfrm>
        </p:spPr>
        <p:txBody>
          <a:bodyPr>
            <a:normAutofit/>
          </a:bodyPr>
          <a:lstStyle>
            <a:lvl1pPr marL="0" indent="0" algn="ctr">
              <a:buNone/>
              <a:defRPr sz="2250">
                <a:solidFill>
                  <a:schemeClr val="bg1">
                    <a:lumMod val="85000"/>
                  </a:schemeClr>
                </a:solidFill>
              </a:defRPr>
            </a:lvl1pPr>
          </a:lstStyle>
          <a:p>
            <a:r>
              <a:rPr lang="en-US" dirty="0"/>
              <a:t>LOGO</a:t>
            </a:r>
          </a:p>
        </p:txBody>
      </p:sp>
      <p:sp>
        <p:nvSpPr>
          <p:cNvPr id="7" name="Text Placeholder 13"/>
          <p:cNvSpPr>
            <a:spLocks noGrp="1"/>
          </p:cNvSpPr>
          <p:nvPr>
            <p:ph type="body" sz="quarter" idx="11" hasCustomPrompt="1"/>
          </p:nvPr>
        </p:nvSpPr>
        <p:spPr>
          <a:xfrm>
            <a:off x="401874" y="6094732"/>
            <a:ext cx="4074550" cy="550501"/>
          </a:xfrm>
        </p:spPr>
        <p:txBody>
          <a:bodyPr>
            <a:noAutofit/>
          </a:bodyPr>
          <a:lstStyle>
            <a:lvl1pPr marL="0" indent="0" algn="l">
              <a:lnSpc>
                <a:spcPct val="70000"/>
              </a:lnSpc>
              <a:buNone/>
              <a:defRPr sz="2625" b="1" baseline="0">
                <a:solidFill>
                  <a:schemeClr val="tx1">
                    <a:lumMod val="65000"/>
                    <a:lumOff val="35000"/>
                  </a:schemeClr>
                </a:solidFill>
              </a:defRPr>
            </a:lvl1pPr>
            <a:lvl2pPr marL="457121" indent="0" algn="ctr">
              <a:buNone/>
              <a:defRPr sz="2100"/>
            </a:lvl2pPr>
            <a:lvl3pPr marL="914240" indent="0" algn="ctr">
              <a:buNone/>
              <a:defRPr sz="2100"/>
            </a:lvl3pPr>
            <a:lvl4pPr marL="1371360" indent="0" algn="ctr">
              <a:buNone/>
              <a:defRPr sz="2100"/>
            </a:lvl4pPr>
            <a:lvl5pPr marL="1828480" indent="0" algn="ctr">
              <a:buNone/>
              <a:defRPr sz="2100"/>
            </a:lvl5pPr>
          </a:lstStyle>
          <a:p>
            <a:pPr lvl="0"/>
            <a:r>
              <a:rPr lang="fr-FR" dirty="0"/>
              <a:t>EDIT NAME OF EVENT</a:t>
            </a:r>
            <a:endParaRPr lang="en-US" dirty="0"/>
          </a:p>
        </p:txBody>
      </p:sp>
      <p:sp>
        <p:nvSpPr>
          <p:cNvPr id="8" name="Title 1">
            <a:extLst>
              <a:ext uri="{FF2B5EF4-FFF2-40B4-BE49-F238E27FC236}">
                <a16:creationId xmlns:a16="http://schemas.microsoft.com/office/drawing/2014/main" id="{4AA559FA-7300-4FB1-B565-3B3755E001F9}"/>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dirty="0"/>
          </a:p>
        </p:txBody>
      </p:sp>
      <p:sp>
        <p:nvSpPr>
          <p:cNvPr id="9" name="TextBox 8">
            <a:extLst>
              <a:ext uri="{FF2B5EF4-FFF2-40B4-BE49-F238E27FC236}">
                <a16:creationId xmlns:a16="http://schemas.microsoft.com/office/drawing/2014/main" id="{7F71F763-CD84-4C4D-BD4D-1B965BA81EC9}"/>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dirty="0">
              <a:solidFill>
                <a:srgbClr val="000000"/>
              </a:solidFill>
            </a:endParaRPr>
          </a:p>
        </p:txBody>
      </p:sp>
      <p:sp>
        <p:nvSpPr>
          <p:cNvPr id="11" name="Title 1">
            <a:extLst>
              <a:ext uri="{FF2B5EF4-FFF2-40B4-BE49-F238E27FC236}">
                <a16:creationId xmlns:a16="http://schemas.microsoft.com/office/drawing/2014/main" id="{B99A67E6-E7D4-4A9E-9290-C57F6F1B6567}"/>
              </a:ext>
            </a:extLst>
          </p:cNvPr>
          <p:cNvSpPr>
            <a:spLocks noGrp="1"/>
          </p:cNvSpPr>
          <p:nvPr>
            <p:ph type="title"/>
          </p:nvPr>
        </p:nvSpPr>
        <p:spPr>
          <a:xfrm>
            <a:off x="-1" y="32709"/>
            <a:ext cx="8557864" cy="648328"/>
          </a:xfrm>
        </p:spPr>
        <p:txBody>
          <a:bodyPr/>
          <a:lstStyle>
            <a:lvl1pPr>
              <a:defRPr>
                <a:solidFill>
                  <a:schemeClr val="bg1"/>
                </a:solidFill>
              </a:defRPr>
            </a:lvl1pPr>
          </a:lstStyle>
          <a:p>
            <a:r>
              <a:rPr lang="en-US" dirty="0"/>
              <a:t>Click to edit Master title style</a:t>
            </a:r>
          </a:p>
        </p:txBody>
      </p:sp>
      <p:pic>
        <p:nvPicPr>
          <p:cNvPr id="15" name="Graphic 14">
            <a:extLst>
              <a:ext uri="{FF2B5EF4-FFF2-40B4-BE49-F238E27FC236}">
                <a16:creationId xmlns:a16="http://schemas.microsoft.com/office/drawing/2014/main" id="{391C1A52-686D-4896-9B9E-63CC92760E1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22272578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AA559FA-7300-4FB1-B565-3B3755E001F9}"/>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dirty="0"/>
          </a:p>
        </p:txBody>
      </p:sp>
      <p:sp>
        <p:nvSpPr>
          <p:cNvPr id="9" name="TextBox 8">
            <a:extLst>
              <a:ext uri="{FF2B5EF4-FFF2-40B4-BE49-F238E27FC236}">
                <a16:creationId xmlns:a16="http://schemas.microsoft.com/office/drawing/2014/main" id="{7F71F763-CD84-4C4D-BD4D-1B965BA81EC9}"/>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dirty="0">
              <a:solidFill>
                <a:srgbClr val="000000"/>
              </a:solidFill>
            </a:endParaRPr>
          </a:p>
        </p:txBody>
      </p:sp>
      <p:sp>
        <p:nvSpPr>
          <p:cNvPr id="11" name="Title 1">
            <a:extLst>
              <a:ext uri="{FF2B5EF4-FFF2-40B4-BE49-F238E27FC236}">
                <a16:creationId xmlns:a16="http://schemas.microsoft.com/office/drawing/2014/main" id="{B99A67E6-E7D4-4A9E-9290-C57F6F1B6567}"/>
              </a:ext>
            </a:extLst>
          </p:cNvPr>
          <p:cNvSpPr>
            <a:spLocks noGrp="1"/>
          </p:cNvSpPr>
          <p:nvPr>
            <p:ph type="title"/>
          </p:nvPr>
        </p:nvSpPr>
        <p:spPr>
          <a:xfrm>
            <a:off x="-1" y="32709"/>
            <a:ext cx="8557864" cy="648328"/>
          </a:xfrm>
        </p:spPr>
        <p:txBody>
          <a:bodyPr/>
          <a:lstStyle>
            <a:lvl1pPr>
              <a:defRPr>
                <a:solidFill>
                  <a:schemeClr val="bg1"/>
                </a:solidFill>
              </a:defRPr>
            </a:lvl1pPr>
          </a:lstStyle>
          <a:p>
            <a:r>
              <a:rPr lang="en-US" dirty="0"/>
              <a:t>Click to edit Master title style</a:t>
            </a:r>
          </a:p>
        </p:txBody>
      </p:sp>
      <p:pic>
        <p:nvPicPr>
          <p:cNvPr id="15" name="Graphic 14">
            <a:extLst>
              <a:ext uri="{FF2B5EF4-FFF2-40B4-BE49-F238E27FC236}">
                <a16:creationId xmlns:a16="http://schemas.microsoft.com/office/drawing/2014/main" id="{391C1A52-686D-4896-9B9E-63CC92760E1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241093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t>NCC Training 2013</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245443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03927"/>
            <a:ext cx="7886700" cy="4773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dirty="0"/>
          </a:p>
        </p:txBody>
      </p:sp>
      <p:sp>
        <p:nvSpPr>
          <p:cNvPr id="7" name="Title 1">
            <a:extLst>
              <a:ext uri="{FF2B5EF4-FFF2-40B4-BE49-F238E27FC236}">
                <a16:creationId xmlns:a16="http://schemas.microsoft.com/office/drawing/2014/main" id="{DCF3BEDA-FA7D-4B55-86EB-C1B1FEE87EEE}"/>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dirty="0"/>
          </a:p>
        </p:txBody>
      </p:sp>
      <p:sp>
        <p:nvSpPr>
          <p:cNvPr id="8" name="TextBox 7">
            <a:extLst>
              <a:ext uri="{FF2B5EF4-FFF2-40B4-BE49-F238E27FC236}">
                <a16:creationId xmlns:a16="http://schemas.microsoft.com/office/drawing/2014/main" id="{D68A7F86-6418-436F-A3FA-479202477A47}"/>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dirty="0">
              <a:solidFill>
                <a:srgbClr val="000000"/>
              </a:solidFill>
            </a:endParaRPr>
          </a:p>
        </p:txBody>
      </p:sp>
      <p:sp>
        <p:nvSpPr>
          <p:cNvPr id="10" name="Title 1">
            <a:extLst>
              <a:ext uri="{FF2B5EF4-FFF2-40B4-BE49-F238E27FC236}">
                <a16:creationId xmlns:a16="http://schemas.microsoft.com/office/drawing/2014/main" id="{D747D75D-1B19-4DFB-B1FA-C94653A5192F}"/>
              </a:ext>
            </a:extLst>
          </p:cNvPr>
          <p:cNvSpPr>
            <a:spLocks noGrp="1"/>
          </p:cNvSpPr>
          <p:nvPr>
            <p:ph type="title"/>
          </p:nvPr>
        </p:nvSpPr>
        <p:spPr>
          <a:xfrm>
            <a:off x="-1" y="32709"/>
            <a:ext cx="8557864" cy="648328"/>
          </a:xfrm>
        </p:spPr>
        <p:txBody>
          <a:bodyPr/>
          <a:lstStyle>
            <a:lvl1pPr>
              <a:defRPr>
                <a:solidFill>
                  <a:schemeClr val="bg1"/>
                </a:solidFill>
              </a:defRPr>
            </a:lvl1pPr>
          </a:lstStyle>
          <a:p>
            <a:r>
              <a:rPr lang="en-US" dirty="0"/>
              <a:t>Click to edit Master title style</a:t>
            </a:r>
          </a:p>
        </p:txBody>
      </p:sp>
      <p:pic>
        <p:nvPicPr>
          <p:cNvPr id="11" name="Graphic 10">
            <a:extLst>
              <a:ext uri="{FF2B5EF4-FFF2-40B4-BE49-F238E27FC236}">
                <a16:creationId xmlns:a16="http://schemas.microsoft.com/office/drawing/2014/main" id="{CB8007EB-DC01-4106-A335-9ACEFFB209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19591206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28250"/>
            <a:ext cx="2949178" cy="1564887"/>
          </a:xfr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1458475"/>
            <a:ext cx="4629150" cy="476607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528450"/>
            <a:ext cx="2949178" cy="372747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BFE7555-07CF-4CC1-9AD4-26EB01ADEF75}" type="datetimeFigureOut">
              <a:rPr lang="en-US" smtClean="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dirty="0"/>
          </a:p>
        </p:txBody>
      </p:sp>
      <p:sp>
        <p:nvSpPr>
          <p:cNvPr id="8" name="Title 1">
            <a:extLst>
              <a:ext uri="{FF2B5EF4-FFF2-40B4-BE49-F238E27FC236}">
                <a16:creationId xmlns:a16="http://schemas.microsoft.com/office/drawing/2014/main" id="{043C942A-68EC-4FDA-A616-CBC924D51FDB}"/>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dirty="0"/>
          </a:p>
        </p:txBody>
      </p:sp>
      <p:sp>
        <p:nvSpPr>
          <p:cNvPr id="9" name="TextBox 8">
            <a:extLst>
              <a:ext uri="{FF2B5EF4-FFF2-40B4-BE49-F238E27FC236}">
                <a16:creationId xmlns:a16="http://schemas.microsoft.com/office/drawing/2014/main" id="{84FB0979-7CFB-42AB-8E52-BBA222530D37}"/>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dirty="0">
              <a:solidFill>
                <a:srgbClr val="000000"/>
              </a:solidFill>
            </a:endParaRPr>
          </a:p>
        </p:txBody>
      </p:sp>
      <p:pic>
        <p:nvPicPr>
          <p:cNvPr id="12" name="Graphic 11">
            <a:extLst>
              <a:ext uri="{FF2B5EF4-FFF2-40B4-BE49-F238E27FC236}">
                <a16:creationId xmlns:a16="http://schemas.microsoft.com/office/drawing/2014/main" id="{79E769BA-3115-4E9C-BECF-A529627EEB2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707127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FE7555-07CF-4CC1-9AD4-26EB01ADEF75}" type="datetimeFigureOut">
              <a:rPr lang="en-US" smtClean="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dirty="0"/>
          </a:p>
        </p:txBody>
      </p:sp>
      <p:sp>
        <p:nvSpPr>
          <p:cNvPr id="8" name="Title 1">
            <a:extLst>
              <a:ext uri="{FF2B5EF4-FFF2-40B4-BE49-F238E27FC236}">
                <a16:creationId xmlns:a16="http://schemas.microsoft.com/office/drawing/2014/main" id="{E0D5BB03-C378-43A3-A13C-B6F344A17DEC}"/>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dirty="0"/>
          </a:p>
        </p:txBody>
      </p:sp>
      <p:sp>
        <p:nvSpPr>
          <p:cNvPr id="9" name="TextBox 8">
            <a:extLst>
              <a:ext uri="{FF2B5EF4-FFF2-40B4-BE49-F238E27FC236}">
                <a16:creationId xmlns:a16="http://schemas.microsoft.com/office/drawing/2014/main" id="{2F42110C-2B2B-44DA-86E8-380056BFF168}"/>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dirty="0">
              <a:solidFill>
                <a:srgbClr val="000000"/>
              </a:solidFill>
            </a:endParaRPr>
          </a:p>
        </p:txBody>
      </p:sp>
      <p:sp>
        <p:nvSpPr>
          <p:cNvPr id="11" name="Title 1">
            <a:extLst>
              <a:ext uri="{FF2B5EF4-FFF2-40B4-BE49-F238E27FC236}">
                <a16:creationId xmlns:a16="http://schemas.microsoft.com/office/drawing/2014/main" id="{3FC1A977-6079-495F-8089-92C1B3A26D45}"/>
              </a:ext>
            </a:extLst>
          </p:cNvPr>
          <p:cNvSpPr>
            <a:spLocks noGrp="1"/>
          </p:cNvSpPr>
          <p:nvPr>
            <p:ph type="title"/>
          </p:nvPr>
        </p:nvSpPr>
        <p:spPr>
          <a:xfrm>
            <a:off x="-1" y="32709"/>
            <a:ext cx="8557864" cy="648328"/>
          </a:xfrm>
        </p:spPr>
        <p:txBody>
          <a:bodyPr/>
          <a:lstStyle>
            <a:lvl1pPr>
              <a:defRPr>
                <a:solidFill>
                  <a:schemeClr val="bg1"/>
                </a:solidFill>
              </a:defRPr>
            </a:lvl1pPr>
          </a:lstStyle>
          <a:p>
            <a:r>
              <a:rPr lang="en-US" dirty="0"/>
              <a:t>Click to edit Master title style</a:t>
            </a:r>
          </a:p>
        </p:txBody>
      </p:sp>
      <p:pic>
        <p:nvPicPr>
          <p:cNvPr id="12" name="Graphic 11">
            <a:extLst>
              <a:ext uri="{FF2B5EF4-FFF2-40B4-BE49-F238E27FC236}">
                <a16:creationId xmlns:a16="http://schemas.microsoft.com/office/drawing/2014/main" id="{64AE20C0-ADA7-4122-960B-A228F3CC9A7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13424414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FE7555-07CF-4CC1-9AD4-26EB01ADEF75}" type="datetimeFigureOut">
              <a:rPr lang="en-US" smtClean="0"/>
              <a:t>8/25/2020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6E0707-16D1-4EFD-9C7E-2A3D500773BC}" type="slidenum">
              <a:rPr lang="en-US" smtClean="0"/>
              <a:t>‹#›</a:t>
            </a:fld>
            <a:endParaRPr lang="en-US" dirty="0"/>
          </a:p>
        </p:txBody>
      </p:sp>
      <p:sp>
        <p:nvSpPr>
          <p:cNvPr id="10" name="Title 1">
            <a:extLst>
              <a:ext uri="{FF2B5EF4-FFF2-40B4-BE49-F238E27FC236}">
                <a16:creationId xmlns:a16="http://schemas.microsoft.com/office/drawing/2014/main" id="{C7285787-E804-46E5-A50D-39CB87CCB2A9}"/>
              </a:ext>
            </a:extLst>
          </p:cNvPr>
          <p:cNvSpPr txBox="1">
            <a:spLocks/>
          </p:cNvSpPr>
          <p:nvPr userDrawn="1"/>
        </p:nvSpPr>
        <p:spPr bwMode="auto">
          <a:xfrm>
            <a:off x="0" y="-95003"/>
            <a:ext cx="9144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68580" tIns="34290" rIns="68580" bIns="342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100" dirty="0"/>
          </a:p>
        </p:txBody>
      </p:sp>
      <p:sp>
        <p:nvSpPr>
          <p:cNvPr id="11" name="TextBox 10">
            <a:extLst>
              <a:ext uri="{FF2B5EF4-FFF2-40B4-BE49-F238E27FC236}">
                <a16:creationId xmlns:a16="http://schemas.microsoft.com/office/drawing/2014/main" id="{2C146158-6709-47DA-9B62-0E6B346E57CF}"/>
              </a:ext>
            </a:extLst>
          </p:cNvPr>
          <p:cNvSpPr txBox="1">
            <a:spLocks noChangeArrowheads="1"/>
          </p:cNvSpPr>
          <p:nvPr userDrawn="1"/>
        </p:nvSpPr>
        <p:spPr bwMode="auto">
          <a:xfrm>
            <a:off x="0" y="796964"/>
            <a:ext cx="9144000" cy="300082"/>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sz="1350" dirty="0">
              <a:solidFill>
                <a:srgbClr val="000000"/>
              </a:solidFill>
            </a:endParaRPr>
          </a:p>
        </p:txBody>
      </p:sp>
      <p:sp>
        <p:nvSpPr>
          <p:cNvPr id="13" name="Title 1">
            <a:extLst>
              <a:ext uri="{FF2B5EF4-FFF2-40B4-BE49-F238E27FC236}">
                <a16:creationId xmlns:a16="http://schemas.microsoft.com/office/drawing/2014/main" id="{1EDE12C1-B8E3-4975-A2E6-CA262AD04741}"/>
              </a:ext>
            </a:extLst>
          </p:cNvPr>
          <p:cNvSpPr>
            <a:spLocks noGrp="1"/>
          </p:cNvSpPr>
          <p:nvPr>
            <p:ph type="title"/>
          </p:nvPr>
        </p:nvSpPr>
        <p:spPr>
          <a:xfrm>
            <a:off x="-1" y="32709"/>
            <a:ext cx="8557864" cy="648328"/>
          </a:xfrm>
        </p:spPr>
        <p:txBody>
          <a:bodyPr/>
          <a:lstStyle>
            <a:lvl1pPr>
              <a:defRPr>
                <a:solidFill>
                  <a:schemeClr val="bg1"/>
                </a:solidFill>
              </a:defRPr>
            </a:lvl1pPr>
          </a:lstStyle>
          <a:p>
            <a:r>
              <a:rPr lang="en-US" dirty="0"/>
              <a:t>Click to edit Master title style</a:t>
            </a:r>
          </a:p>
        </p:txBody>
      </p:sp>
      <p:pic>
        <p:nvPicPr>
          <p:cNvPr id="14" name="Graphic 13">
            <a:extLst>
              <a:ext uri="{FF2B5EF4-FFF2-40B4-BE49-F238E27FC236}">
                <a16:creationId xmlns:a16="http://schemas.microsoft.com/office/drawing/2014/main" id="{04B72776-90CC-476C-87CB-509B4148BE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281" y="28898"/>
            <a:ext cx="530718" cy="707624"/>
          </a:xfrm>
          <a:prstGeom prst="rect">
            <a:avLst/>
          </a:prstGeom>
        </p:spPr>
      </p:pic>
    </p:spTree>
    <p:extLst>
      <p:ext uri="{BB962C8B-B14F-4D97-AF65-F5344CB8AC3E}">
        <p14:creationId xmlns:p14="http://schemas.microsoft.com/office/powerpoint/2010/main" val="15205095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E7555-07CF-4CC1-9AD4-26EB01ADEF75}" type="datetimeFigureOut">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dirty="0"/>
          </a:p>
        </p:txBody>
      </p:sp>
    </p:spTree>
    <p:extLst>
      <p:ext uri="{BB962C8B-B14F-4D97-AF65-F5344CB8AC3E}">
        <p14:creationId xmlns:p14="http://schemas.microsoft.com/office/powerpoint/2010/main" val="34381270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8101E6-5E8A-4678-A8F6-5909939C6A7F}"/>
              </a:ext>
            </a:extLst>
          </p:cNvPr>
          <p:cNvSpPr>
            <a:spLocks noGrp="1"/>
          </p:cNvSpPr>
          <p:nvPr>
            <p:ph type="dt" sz="half" idx="10"/>
          </p:nvPr>
        </p:nvSpPr>
        <p:spPr/>
        <p:txBody>
          <a:bodyPr/>
          <a:lstStyle/>
          <a:p>
            <a:fld id="{5BFE7555-07CF-4CC1-9AD4-26EB01ADEF75}" type="datetimeFigureOut">
              <a:rPr lang="en-US" smtClean="0"/>
              <a:t>8/25/2020</a:t>
            </a:fld>
            <a:endParaRPr lang="en-US" dirty="0"/>
          </a:p>
        </p:txBody>
      </p:sp>
      <p:sp>
        <p:nvSpPr>
          <p:cNvPr id="4" name="Footer Placeholder 3">
            <a:extLst>
              <a:ext uri="{FF2B5EF4-FFF2-40B4-BE49-F238E27FC236}">
                <a16:creationId xmlns:a16="http://schemas.microsoft.com/office/drawing/2014/main" id="{7817A7D5-4ECA-4308-8CA9-100718DF5AE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0739DB7-4E4A-4D92-AF1E-12032277547C}"/>
              </a:ext>
            </a:extLst>
          </p:cNvPr>
          <p:cNvSpPr>
            <a:spLocks noGrp="1"/>
          </p:cNvSpPr>
          <p:nvPr>
            <p:ph type="sldNum" sz="quarter" idx="12"/>
          </p:nvPr>
        </p:nvSpPr>
        <p:spPr/>
        <p:txBody>
          <a:bodyPr/>
          <a:lstStyle/>
          <a:p>
            <a:fld id="{346E0707-16D1-4EFD-9C7E-2A3D500773BC}" type="slidenum">
              <a:rPr lang="en-US" smtClean="0"/>
              <a:t>‹#›</a:t>
            </a:fld>
            <a:endParaRPr lang="en-US" dirty="0"/>
          </a:p>
        </p:txBody>
      </p:sp>
    </p:spTree>
    <p:extLst>
      <p:ext uri="{BB962C8B-B14F-4D97-AF65-F5344CB8AC3E}">
        <p14:creationId xmlns:p14="http://schemas.microsoft.com/office/powerpoint/2010/main" val="31941201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FE7555-07CF-4CC1-9AD4-26EB01ADEF75}" type="datetimeFigureOut">
              <a:rPr lang="en-US" smtClean="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dirty="0"/>
          </a:p>
        </p:txBody>
      </p:sp>
    </p:spTree>
    <p:extLst>
      <p:ext uri="{BB962C8B-B14F-4D97-AF65-F5344CB8AC3E}">
        <p14:creationId xmlns:p14="http://schemas.microsoft.com/office/powerpoint/2010/main" val="31123329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dirty="0"/>
          </a:p>
        </p:txBody>
      </p:sp>
    </p:spTree>
    <p:extLst>
      <p:ext uri="{BB962C8B-B14F-4D97-AF65-F5344CB8AC3E}">
        <p14:creationId xmlns:p14="http://schemas.microsoft.com/office/powerpoint/2010/main" val="25598208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dirty="0"/>
          </a:p>
        </p:txBody>
      </p:sp>
    </p:spTree>
    <p:extLst>
      <p:ext uri="{BB962C8B-B14F-4D97-AF65-F5344CB8AC3E}">
        <p14:creationId xmlns:p14="http://schemas.microsoft.com/office/powerpoint/2010/main" val="8211717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FE880F-B936-42A0-AAA8-4DD20A35322C}"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5D451-3B5A-4CE4-B6EE-2F764963CE82}" type="slidenum">
              <a:rPr lang="en-US" smtClean="0"/>
              <a:t>‹#›</a:t>
            </a:fld>
            <a:endParaRPr lang="en-US"/>
          </a:p>
        </p:txBody>
      </p:sp>
    </p:spTree>
    <p:extLst>
      <p:ext uri="{BB962C8B-B14F-4D97-AF65-F5344CB8AC3E}">
        <p14:creationId xmlns:p14="http://schemas.microsoft.com/office/powerpoint/2010/main" val="282519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33464961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FE880F-B936-42A0-AAA8-4DD20A35322C}"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5D451-3B5A-4CE4-B6EE-2F764963CE82}" type="slidenum">
              <a:rPr lang="en-US" smtClean="0"/>
              <a:t>‹#›</a:t>
            </a:fld>
            <a:endParaRPr lang="en-US"/>
          </a:p>
        </p:txBody>
      </p:sp>
    </p:spTree>
    <p:extLst>
      <p:ext uri="{BB962C8B-B14F-4D97-AF65-F5344CB8AC3E}">
        <p14:creationId xmlns:p14="http://schemas.microsoft.com/office/powerpoint/2010/main" val="33363805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FE880F-B936-42A0-AAA8-4DD20A35322C}"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5D451-3B5A-4CE4-B6EE-2F764963CE82}" type="slidenum">
              <a:rPr lang="en-US" smtClean="0"/>
              <a:t>‹#›</a:t>
            </a:fld>
            <a:endParaRPr lang="en-US"/>
          </a:p>
        </p:txBody>
      </p:sp>
    </p:spTree>
    <p:extLst>
      <p:ext uri="{BB962C8B-B14F-4D97-AF65-F5344CB8AC3E}">
        <p14:creationId xmlns:p14="http://schemas.microsoft.com/office/powerpoint/2010/main" val="30090360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FE880F-B936-42A0-AAA8-4DD20A35322C}"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5D451-3B5A-4CE4-B6EE-2F764963CE82}" type="slidenum">
              <a:rPr lang="en-US" smtClean="0"/>
              <a:t>‹#›</a:t>
            </a:fld>
            <a:endParaRPr lang="en-US"/>
          </a:p>
        </p:txBody>
      </p:sp>
    </p:spTree>
    <p:extLst>
      <p:ext uri="{BB962C8B-B14F-4D97-AF65-F5344CB8AC3E}">
        <p14:creationId xmlns:p14="http://schemas.microsoft.com/office/powerpoint/2010/main" val="31734534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FE880F-B936-42A0-AAA8-4DD20A35322C}"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5D451-3B5A-4CE4-B6EE-2F764963CE82}" type="slidenum">
              <a:rPr lang="en-US" smtClean="0"/>
              <a:t>‹#›</a:t>
            </a:fld>
            <a:endParaRPr lang="en-US"/>
          </a:p>
        </p:txBody>
      </p:sp>
    </p:spTree>
    <p:extLst>
      <p:ext uri="{BB962C8B-B14F-4D97-AF65-F5344CB8AC3E}">
        <p14:creationId xmlns:p14="http://schemas.microsoft.com/office/powerpoint/2010/main" val="34270185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FE880F-B936-42A0-AAA8-4DD20A35322C}" type="datetimeFigureOut">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5D451-3B5A-4CE4-B6EE-2F764963CE82}" type="slidenum">
              <a:rPr lang="en-US" smtClean="0"/>
              <a:t>‹#›</a:t>
            </a:fld>
            <a:endParaRPr lang="en-US"/>
          </a:p>
        </p:txBody>
      </p:sp>
    </p:spTree>
    <p:extLst>
      <p:ext uri="{BB962C8B-B14F-4D97-AF65-F5344CB8AC3E}">
        <p14:creationId xmlns:p14="http://schemas.microsoft.com/office/powerpoint/2010/main" val="32937261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E880F-B936-42A0-AAA8-4DD20A35322C}"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5D451-3B5A-4CE4-B6EE-2F764963CE82}" type="slidenum">
              <a:rPr lang="en-US" smtClean="0"/>
              <a:t>‹#›</a:t>
            </a:fld>
            <a:endParaRPr lang="en-US"/>
          </a:p>
        </p:txBody>
      </p:sp>
    </p:spTree>
    <p:extLst>
      <p:ext uri="{BB962C8B-B14F-4D97-AF65-F5344CB8AC3E}">
        <p14:creationId xmlns:p14="http://schemas.microsoft.com/office/powerpoint/2010/main" val="17076356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FE880F-B936-42A0-AAA8-4DD20A35322C}"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5D451-3B5A-4CE4-B6EE-2F764963CE82}" type="slidenum">
              <a:rPr lang="en-US" smtClean="0"/>
              <a:t>‹#›</a:t>
            </a:fld>
            <a:endParaRPr lang="en-US"/>
          </a:p>
        </p:txBody>
      </p:sp>
    </p:spTree>
    <p:extLst>
      <p:ext uri="{BB962C8B-B14F-4D97-AF65-F5344CB8AC3E}">
        <p14:creationId xmlns:p14="http://schemas.microsoft.com/office/powerpoint/2010/main" val="16457029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FE880F-B936-42A0-AAA8-4DD20A35322C}"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5D451-3B5A-4CE4-B6EE-2F764963CE82}" type="slidenum">
              <a:rPr lang="en-US" smtClean="0"/>
              <a:t>‹#›</a:t>
            </a:fld>
            <a:endParaRPr lang="en-US"/>
          </a:p>
        </p:txBody>
      </p:sp>
    </p:spTree>
    <p:extLst>
      <p:ext uri="{BB962C8B-B14F-4D97-AF65-F5344CB8AC3E}">
        <p14:creationId xmlns:p14="http://schemas.microsoft.com/office/powerpoint/2010/main" val="32326483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FE880F-B936-42A0-AAA8-4DD20A35322C}"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5D451-3B5A-4CE4-B6EE-2F764963CE82}" type="slidenum">
              <a:rPr lang="en-US" smtClean="0"/>
              <a:t>‹#›</a:t>
            </a:fld>
            <a:endParaRPr lang="en-US"/>
          </a:p>
        </p:txBody>
      </p:sp>
    </p:spTree>
    <p:extLst>
      <p:ext uri="{BB962C8B-B14F-4D97-AF65-F5344CB8AC3E}">
        <p14:creationId xmlns:p14="http://schemas.microsoft.com/office/powerpoint/2010/main" val="12104232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FE880F-B936-42A0-AAA8-4DD20A35322C}"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5D451-3B5A-4CE4-B6EE-2F764963CE82}" type="slidenum">
              <a:rPr lang="en-US" smtClean="0"/>
              <a:t>‹#›</a:t>
            </a:fld>
            <a:endParaRPr lang="en-US"/>
          </a:p>
        </p:txBody>
      </p:sp>
    </p:spTree>
    <p:extLst>
      <p:ext uri="{BB962C8B-B14F-4D97-AF65-F5344CB8AC3E}">
        <p14:creationId xmlns:p14="http://schemas.microsoft.com/office/powerpoint/2010/main" val="290743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4.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5.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6" Type="http://schemas.openxmlformats.org/officeDocument/2006/relationships/theme" Target="../theme/theme6.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t>25/08/2020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NCC Training 2013</a:t>
            </a:r>
          </a:p>
        </p:txBody>
      </p:sp>
      <p:pic>
        <p:nvPicPr>
          <p:cNvPr id="8" name="Picture 3">
            <a:extLst>
              <a:ext uri="{FF2B5EF4-FFF2-40B4-BE49-F238E27FC236}">
                <a16:creationId xmlns:a16="http://schemas.microsoft.com/office/drawing/2014/main" id="{EB82D1A6-DC32-4CC9-AF6D-1C5D94742D13}"/>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764284" y="6374909"/>
            <a:ext cx="922516" cy="328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069065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778" r:id="rId1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solidFill>
                  <a:prstClr val="black">
                    <a:tint val="75000"/>
                  </a:prstClr>
                </a:solidFill>
                <a:latin typeface="Calibri"/>
              </a:rPr>
              <a:pPr/>
              <a:t>25/08/2020</a:t>
            </a:fld>
            <a:endParaRPr lang="fr-FR">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latin typeface="Calibri"/>
              </a:rPr>
              <a:t>NCC Training 2013</a:t>
            </a:r>
          </a:p>
        </p:txBody>
      </p:sp>
      <p:pic>
        <p:nvPicPr>
          <p:cNvPr id="7" name="Picture 3">
            <a:extLst>
              <a:ext uri="{FF2B5EF4-FFF2-40B4-BE49-F238E27FC236}">
                <a16:creationId xmlns:a16="http://schemas.microsoft.com/office/drawing/2014/main" id="{209A5FBA-748E-4A0A-92C2-2292973C41AE}"/>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764284" y="6374909"/>
            <a:ext cx="922516" cy="328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7324668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solidFill>
                  <a:prstClr val="black">
                    <a:tint val="75000"/>
                  </a:prstClr>
                </a:solidFill>
                <a:latin typeface="Calibri"/>
              </a:rPr>
              <a:pPr/>
              <a:t>25/08/2020</a:t>
            </a:fld>
            <a:endParaRPr lang="fr-FR">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latin typeface="Calibri"/>
              </a:rPr>
              <a:t>NCC Training 2013</a:t>
            </a:r>
          </a:p>
        </p:txBody>
      </p:sp>
      <p:pic>
        <p:nvPicPr>
          <p:cNvPr id="7" name="Picture 3">
            <a:extLst>
              <a:ext uri="{FF2B5EF4-FFF2-40B4-BE49-F238E27FC236}">
                <a16:creationId xmlns:a16="http://schemas.microsoft.com/office/drawing/2014/main" id="{D3552171-3A0E-434C-BC03-0EC96E314A18}"/>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764284" y="6374909"/>
            <a:ext cx="922516" cy="328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4709906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FE7555-07CF-4CC1-9AD4-26EB01ADEF75}" type="datetimeFigureOut">
              <a:rPr lang="en-US" smtClean="0"/>
              <a:t>8/25/2020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6E0707-16D1-4EFD-9C7E-2A3D500773BC}" type="slidenum">
              <a:rPr lang="en-US" smtClean="0"/>
              <a:t>‹#›</a:t>
            </a:fld>
            <a:endParaRPr lang="en-US"/>
          </a:p>
        </p:txBody>
      </p:sp>
    </p:spTree>
    <p:extLst>
      <p:ext uri="{BB962C8B-B14F-4D97-AF65-F5344CB8AC3E}">
        <p14:creationId xmlns:p14="http://schemas.microsoft.com/office/powerpoint/2010/main" val="354848198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FE7555-07CF-4CC1-9AD4-26EB01ADEF75}" type="datetimeFigureOut">
              <a:rPr lang="en-US" smtClean="0"/>
              <a:t>8/25/2020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6E0707-16D1-4EFD-9C7E-2A3D500773BC}" type="slidenum">
              <a:rPr lang="en-US" smtClean="0"/>
              <a:t>‹#›</a:t>
            </a:fld>
            <a:endParaRPr lang="en-US" dirty="0"/>
          </a:p>
        </p:txBody>
      </p:sp>
    </p:spTree>
    <p:extLst>
      <p:ext uri="{BB962C8B-B14F-4D97-AF65-F5344CB8AC3E}">
        <p14:creationId xmlns:p14="http://schemas.microsoft.com/office/powerpoint/2010/main" val="208056179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E880F-B936-42A0-AAA8-4DD20A35322C}" type="datetimeFigureOut">
              <a:rPr lang="en-US" smtClean="0"/>
              <a:t>8/25/2020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5D451-3B5A-4CE4-B6EE-2F764963CE82}" type="slidenum">
              <a:rPr lang="en-US" smtClean="0"/>
              <a:t>‹#›</a:t>
            </a:fld>
            <a:endParaRPr lang="en-US"/>
          </a:p>
        </p:txBody>
      </p:sp>
    </p:spTree>
    <p:extLst>
      <p:ext uri="{BB962C8B-B14F-4D97-AF65-F5344CB8AC3E}">
        <p14:creationId xmlns:p14="http://schemas.microsoft.com/office/powerpoint/2010/main" val="391198210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3" Type="http://schemas.openxmlformats.org/officeDocument/2006/relationships/hyperlink" Target="https://www.nutritioncluster.net/resource_NutHumanitarianAnalysis" TargetMode="External"/><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www.nutritioncluster.net/resource_NutHumanitarianAnalysis"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hyperlink" Target="mailto:vsauveplane@unicef.org" TargetMode="External"/><Relationship Id="rId5" Type="http://schemas.openxmlformats.org/officeDocument/2006/relationships/hyperlink" Target="mailto:bstevens@unicef.org" TargetMode="External"/><Relationship Id="rId4" Type="http://schemas.openxmlformats.org/officeDocument/2006/relationships/hyperlink" Target="https://www.nutritioncluster.net/Coordination_Toolki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90.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microsoft.com/office/2007/relationships/hdphoto" Target="../media/hdphoto1.wdp"/><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D15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31379" y="2039008"/>
            <a:ext cx="8881241" cy="3249859"/>
          </a:xfrm>
        </p:spPr>
        <p:txBody>
          <a:bodyPr>
            <a:normAutofit fontScale="90000"/>
          </a:bodyPr>
          <a:lstStyle/>
          <a:p>
            <a:pPr algn="r"/>
            <a:r>
              <a:rPr lang="fr-FR" dirty="0"/>
              <a:t>Webinaire GNC sur le processus de l’ABH/HNO 2021</a:t>
            </a:r>
            <a:br>
              <a:rPr lang="fr-FR" dirty="0"/>
            </a:br>
            <a:r>
              <a:rPr lang="fr-FR" sz="3100" i="1" dirty="0"/>
              <a:t>Le 25 août 2020</a:t>
            </a:r>
            <a:endParaRPr lang="fr-FR" i="1" dirty="0">
              <a:cs typeface="Calibri"/>
            </a:endParaRPr>
          </a:p>
        </p:txBody>
      </p:sp>
    </p:spTree>
    <p:extLst>
      <p:ext uri="{BB962C8B-B14F-4D97-AF65-F5344CB8AC3E}">
        <p14:creationId xmlns:p14="http://schemas.microsoft.com/office/powerpoint/2010/main" val="323545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D59242F-238C-4AC6-9C6E-80E337E27CCE}"/>
              </a:ext>
            </a:extLst>
          </p:cNvPr>
          <p:cNvCxnSpPr>
            <a:cxnSpLocks/>
          </p:cNvCxnSpPr>
          <p:nvPr/>
        </p:nvCxnSpPr>
        <p:spPr>
          <a:xfrm>
            <a:off x="4691268" y="998867"/>
            <a:ext cx="0" cy="554962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5C20C206-A8A4-4DBD-8064-933D3A0A3076}"/>
              </a:ext>
            </a:extLst>
          </p:cNvPr>
          <p:cNvSpPr txBox="1">
            <a:spLocks/>
          </p:cNvSpPr>
          <p:nvPr/>
        </p:nvSpPr>
        <p:spPr>
          <a:xfrm>
            <a:off x="1876184" y="1208905"/>
            <a:ext cx="2695816" cy="326485"/>
          </a:xfrm>
          <a:prstGeom prst="rect">
            <a:avLst/>
          </a:prstGeom>
        </p:spPr>
        <p:txBody>
          <a:bodyPr lIns="0" tIns="0" rIns="0" bIns="0"/>
          <a:lstStyle>
            <a:defPPr>
              <a:defRPr lang="en-US"/>
            </a:defPPr>
            <a:lvl1pPr indent="0" algn="ctr" defTabSz="914400">
              <a:lnSpc>
                <a:spcPct val="150000"/>
              </a:lnSpc>
              <a:buFont typeface="Arial" panose="020B0604020202020204" pitchFamily="34" charset="0"/>
              <a:buNone/>
              <a:defRPr b="1" kern="0">
                <a:solidFill>
                  <a:sysClr val="windowText" lastClr="000000"/>
                </a:solidFill>
                <a:latin typeface="Roboto" panose="02000000000000000000" pitchFamily="2" charset="0"/>
                <a:ea typeface="Roboto" panose="02000000000000000000" pitchFamily="2" charset="0"/>
              </a:defRPr>
            </a:lvl1pPr>
            <a:lvl2pPr marL="293223"/>
            <a:lvl3pPr marL="586445"/>
            <a:lvl4pPr marL="879669"/>
            <a:lvl5pPr marL="1172891"/>
            <a:lvl6pPr marL="1466113"/>
            <a:lvl7pPr marL="1759335"/>
            <a:lvl8pPr marL="2052558"/>
            <a:lvl9pPr marL="2345781"/>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32" b="1" i="0" u="none" strike="noStrike" kern="0" cap="none" spc="0" normalizeH="0" baseline="0" noProof="0" dirty="0">
                <a:ln>
                  <a:noFill/>
                </a:ln>
                <a:solidFill>
                  <a:sysClr val="windowText" lastClr="000000"/>
                </a:solidFill>
                <a:effectLst/>
                <a:uLnTx/>
                <a:uFillTx/>
                <a:latin typeface="Roboto" panose="02000000000000000000" pitchFamily="2" charset="0"/>
                <a:cs typeface="+mn-cs"/>
              </a:rPr>
              <a:t>HNO</a:t>
            </a:r>
          </a:p>
        </p:txBody>
      </p:sp>
      <p:sp>
        <p:nvSpPr>
          <p:cNvPr id="6" name="Text Placeholder 2">
            <a:extLst>
              <a:ext uri="{FF2B5EF4-FFF2-40B4-BE49-F238E27FC236}">
                <a16:creationId xmlns:a16="http://schemas.microsoft.com/office/drawing/2014/main" id="{5F1541BA-1757-4C36-A7D1-E4D67BE784AB}"/>
              </a:ext>
            </a:extLst>
          </p:cNvPr>
          <p:cNvSpPr txBox="1">
            <a:spLocks/>
          </p:cNvSpPr>
          <p:nvPr/>
        </p:nvSpPr>
        <p:spPr>
          <a:xfrm>
            <a:off x="4664764" y="1208905"/>
            <a:ext cx="2695816" cy="326485"/>
          </a:xfrm>
          <a:prstGeom prst="rect">
            <a:avLst/>
          </a:prstGeom>
        </p:spPr>
        <p:txBody>
          <a:bodyPr lIns="0" tIns="0" rIns="0" bIns="0"/>
          <a:lstStyle>
            <a:lvl1pPr marL="183251" indent="-183251" eaLnBrk="1" hangingPunct="1">
              <a:lnSpc>
                <a:spcPct val="150000"/>
              </a:lnSpc>
              <a:buFont typeface="Arial" panose="020B0604020202020204" pitchFamily="34" charset="0"/>
              <a:buChar char="•"/>
              <a:defRPr sz="1539" b="1">
                <a:latin typeface="Roboto" panose="02000000000000000000" pitchFamily="2" charset="0"/>
                <a:ea typeface="Roboto" panose="02000000000000000000" pitchFamily="2" charset="0"/>
                <a:cs typeface="+mn-cs"/>
              </a:defRPr>
            </a:lvl1pPr>
            <a:lvl2pPr marL="293223" eaLnBrk="1" hangingPunct="1">
              <a:defRPr>
                <a:latin typeface="+mn-lt"/>
                <a:ea typeface="+mn-ea"/>
                <a:cs typeface="+mn-cs"/>
              </a:defRPr>
            </a:lvl2pPr>
            <a:lvl3pPr marL="586445" eaLnBrk="1" hangingPunct="1">
              <a:defRPr>
                <a:latin typeface="+mn-lt"/>
                <a:ea typeface="+mn-ea"/>
                <a:cs typeface="+mn-cs"/>
              </a:defRPr>
            </a:lvl3pPr>
            <a:lvl4pPr marL="879669" eaLnBrk="1" hangingPunct="1">
              <a:defRPr>
                <a:latin typeface="+mn-lt"/>
                <a:ea typeface="+mn-ea"/>
                <a:cs typeface="+mn-cs"/>
              </a:defRPr>
            </a:lvl4pPr>
            <a:lvl5pPr marL="1172891" eaLnBrk="1" hangingPunct="1">
              <a:defRPr>
                <a:latin typeface="+mn-lt"/>
                <a:ea typeface="+mn-ea"/>
                <a:cs typeface="+mn-cs"/>
              </a:defRPr>
            </a:lvl5pPr>
            <a:lvl6pPr marL="1466113" eaLnBrk="1" hangingPunct="1">
              <a:defRPr>
                <a:latin typeface="+mn-lt"/>
                <a:ea typeface="+mn-ea"/>
                <a:cs typeface="+mn-cs"/>
              </a:defRPr>
            </a:lvl6pPr>
            <a:lvl7pPr marL="1759335" eaLnBrk="1" hangingPunct="1">
              <a:defRPr>
                <a:latin typeface="+mn-lt"/>
                <a:ea typeface="+mn-ea"/>
                <a:cs typeface="+mn-cs"/>
              </a:defRPr>
            </a:lvl7pPr>
            <a:lvl8pPr marL="2052558" eaLnBrk="1" hangingPunct="1">
              <a:defRPr>
                <a:latin typeface="+mn-lt"/>
                <a:ea typeface="+mn-ea"/>
                <a:cs typeface="+mn-cs"/>
              </a:defRPr>
            </a:lvl8pPr>
            <a:lvl9pPr marL="2345781" eaLnBrk="1" hangingPunct="1">
              <a:defRPr>
                <a:latin typeface="+mn-lt"/>
                <a:ea typeface="+mn-ea"/>
                <a:cs typeface="+mn-cs"/>
              </a:defRPr>
            </a:lvl9pPr>
          </a:lstStyle>
          <a:p>
            <a:pPr marL="0" marR="0" lvl="0" indent="0" algn="ctr" defTabSz="829178"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32" b="1" i="0" u="none" strike="noStrike" kern="0" cap="none" spc="0" normalizeH="0" baseline="0" noProof="0" dirty="0">
                <a:ln>
                  <a:noFill/>
                </a:ln>
                <a:solidFill>
                  <a:sysClr val="windowText" lastClr="000000"/>
                </a:solidFill>
                <a:effectLst/>
                <a:uLnTx/>
                <a:uFillTx/>
                <a:latin typeface="Roboto" panose="02000000000000000000" pitchFamily="2" charset="0"/>
                <a:cs typeface="+mn-cs"/>
              </a:rPr>
              <a:t>HRP</a:t>
            </a:r>
          </a:p>
        </p:txBody>
      </p:sp>
      <p:sp>
        <p:nvSpPr>
          <p:cNvPr id="7" name="object 5">
            <a:extLst>
              <a:ext uri="{FF2B5EF4-FFF2-40B4-BE49-F238E27FC236}">
                <a16:creationId xmlns:a16="http://schemas.microsoft.com/office/drawing/2014/main" id="{4E5EF41E-A5F7-40B5-A51E-953239FA862E}"/>
              </a:ext>
            </a:extLst>
          </p:cNvPr>
          <p:cNvSpPr/>
          <p:nvPr/>
        </p:nvSpPr>
        <p:spPr>
          <a:xfrm flipV="1">
            <a:off x="2437505" y="1573536"/>
            <a:ext cx="1573175" cy="54303"/>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4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5">
            <a:extLst>
              <a:ext uri="{FF2B5EF4-FFF2-40B4-BE49-F238E27FC236}">
                <a16:creationId xmlns:a16="http://schemas.microsoft.com/office/drawing/2014/main" id="{E80B1080-69B7-4B68-A669-6607F7B8D4F6}"/>
              </a:ext>
            </a:extLst>
          </p:cNvPr>
          <p:cNvSpPr/>
          <p:nvPr/>
        </p:nvSpPr>
        <p:spPr>
          <a:xfrm flipV="1">
            <a:off x="5113656" y="1573536"/>
            <a:ext cx="1573175" cy="54303"/>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46"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2" name="Connector: Elbow 21">
            <a:extLst>
              <a:ext uri="{FF2B5EF4-FFF2-40B4-BE49-F238E27FC236}">
                <a16:creationId xmlns:a16="http://schemas.microsoft.com/office/drawing/2014/main" id="{49A78D4F-A872-4950-9F51-CE3942A6578C}"/>
              </a:ext>
            </a:extLst>
          </p:cNvPr>
          <p:cNvCxnSpPr>
            <a:cxnSpLocks/>
          </p:cNvCxnSpPr>
          <p:nvPr/>
        </p:nvCxnSpPr>
        <p:spPr>
          <a:xfrm>
            <a:off x="901154" y="4060940"/>
            <a:ext cx="3557827" cy="522375"/>
          </a:xfrm>
          <a:prstGeom prst="bentConnector3">
            <a:avLst>
              <a:gd name="adj1" fmla="val 50000"/>
            </a:avLst>
          </a:prstGeom>
          <a:ln w="76200">
            <a:solidFill>
              <a:srgbClr val="D4E5F7"/>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E70A3FE-B5C7-4D00-8C21-3F160140E184}"/>
              </a:ext>
            </a:extLst>
          </p:cNvPr>
          <p:cNvSpPr txBox="1"/>
          <p:nvPr/>
        </p:nvSpPr>
        <p:spPr>
          <a:xfrm>
            <a:off x="627436" y="1992468"/>
            <a:ext cx="3965905" cy="3615220"/>
          </a:xfrm>
          <a:prstGeom prst="rect">
            <a:avLst/>
          </a:prstGeom>
          <a:solidFill>
            <a:srgbClr val="D4E5F7"/>
          </a:solidFill>
        </p:spPr>
        <p:txBody>
          <a:bodyPr wrap="square" lIns="0" tIns="0" rIns="0" bIns="0" rtlCol="0">
            <a:spAutoFit/>
          </a:bodyPr>
          <a:lstStyle/>
          <a:p>
            <a:pPr marL="80615" marR="0" lvl="0" indent="0" algn="l" defTabSz="457200" rtl="0" eaLnBrk="1" fontAlgn="auto" latinLnBrk="0" hangingPunct="1">
              <a:lnSpc>
                <a:spcPct val="100000"/>
              </a:lnSpc>
              <a:spcBef>
                <a:spcPts val="0"/>
              </a:spcBef>
              <a:spcAft>
                <a:spcPts val="600"/>
              </a:spcAft>
              <a:buClrTx/>
              <a:buSzTx/>
              <a:buFontTx/>
              <a:buNone/>
              <a:tabLst/>
              <a:defRPr/>
            </a:pPr>
            <a:r>
              <a:rPr kumimoji="0" lang="fr-FR" sz="1451" b="1" i="0" u="none" strike="noStrike" kern="1200" cap="none" spc="0" normalizeH="0" baseline="0" dirty="0">
                <a:ln>
                  <a:noFill/>
                </a:ln>
                <a:solidFill>
                  <a:prstClr val="black"/>
                </a:solidFill>
                <a:effectLst/>
                <a:uLnTx/>
                <a:uFillTx/>
                <a:latin typeface="Roboto" panose="02000000000000000000" pitchFamily="2" charset="0"/>
                <a:ea typeface="Roboto" panose="02000000000000000000" pitchFamily="2" charset="0"/>
                <a:cs typeface="+mn-cs"/>
              </a:rPr>
              <a:t>Effectuer une analyse intersectorielle conjointe
1. </a:t>
            </a:r>
            <a:r>
              <a:rPr kumimoji="0" lang="fr-FR" sz="1451" b="0" i="0" u="none" strike="noStrike" kern="1200" cap="none" spc="0" normalizeH="0" baseline="0" dirty="0">
                <a:ln>
                  <a:noFill/>
                </a:ln>
                <a:solidFill>
                  <a:prstClr val="black"/>
                </a:solidFill>
                <a:effectLst/>
                <a:uLnTx/>
                <a:uFillTx/>
                <a:latin typeface="Roboto" panose="02000000000000000000" pitchFamily="2" charset="0"/>
                <a:ea typeface="Roboto" panose="02000000000000000000" pitchFamily="2" charset="0"/>
                <a:cs typeface="+mn-cs"/>
              </a:rPr>
              <a:t>Effectuer une analyse intersectorielle des besoins et de la gravité
2. Analyser les risques et arriver à des projections, identifier les indicateurs pour surveiller la situation et les besoins
3. Calculer le nombre actuel et prévu de personnes dans le besoin (</a:t>
            </a:r>
            <a:r>
              <a:rPr kumimoji="0" lang="fr-FR" sz="1451" b="0" i="0" u="none" strike="noStrike" kern="1200" cap="none" spc="0" normalizeH="0" baseline="0" dirty="0" err="1">
                <a:ln>
                  <a:noFill/>
                </a:ln>
                <a:solidFill>
                  <a:prstClr val="black"/>
                </a:solidFill>
                <a:effectLst/>
                <a:uLnTx/>
                <a:uFillTx/>
                <a:latin typeface="Roboto" panose="02000000000000000000" pitchFamily="2" charset="0"/>
                <a:ea typeface="Roboto" panose="02000000000000000000" pitchFamily="2" charset="0"/>
                <a:cs typeface="+mn-cs"/>
              </a:rPr>
              <a:t>PiN</a:t>
            </a:r>
            <a:r>
              <a:rPr kumimoji="0" lang="fr-FR" sz="1451" b="0" i="0" u="none" strike="noStrike" kern="1200" cap="none" spc="0" normalizeH="0" baseline="0" dirty="0">
                <a:ln>
                  <a:noFill/>
                </a:ln>
                <a:solidFill>
                  <a:prstClr val="black"/>
                </a:solidFill>
                <a:effectLst/>
                <a:uLnTx/>
                <a:uFillTx/>
                <a:latin typeface="Roboto" panose="02000000000000000000" pitchFamily="2" charset="0"/>
                <a:ea typeface="Roboto" panose="02000000000000000000" pitchFamily="2" charset="0"/>
                <a:cs typeface="+mn-cs"/>
              </a:rPr>
              <a:t>)
4. Rédiger les résultats de l’analyse
5. Présenter, valider et demander l’approbation du HCT (et du gouvernement, le cas échéant) sur les résultats de l’analyse et les exigences de surveillance</a:t>
            </a:r>
            <a:endParaRPr kumimoji="0" lang="fr-FR" sz="1451" b="1" i="0" u="none" strike="noStrike" kern="1200" cap="none" spc="0" normalizeH="0" baseline="0" dirty="0">
              <a:ln>
                <a:noFill/>
              </a:ln>
              <a:solidFill>
                <a:prstClr val="black"/>
              </a:solidFill>
              <a:effectLst/>
              <a:uLnTx/>
              <a:uFillTx/>
              <a:latin typeface="Roboto" panose="02000000000000000000" pitchFamily="2" charset="0"/>
              <a:ea typeface="Roboto" panose="02000000000000000000" pitchFamily="2" charset="0"/>
              <a:cs typeface="+mn-cs"/>
            </a:endParaRPr>
          </a:p>
          <a:p>
            <a:pPr marL="80615" marR="0" lvl="0" indent="0" algn="l" defTabSz="457200" rtl="0" eaLnBrk="1" fontAlgn="auto" latinLnBrk="0" hangingPunct="1">
              <a:lnSpc>
                <a:spcPct val="100000"/>
              </a:lnSpc>
              <a:spcBef>
                <a:spcPts val="0"/>
              </a:spcBef>
              <a:spcAft>
                <a:spcPts val="600"/>
              </a:spcAft>
              <a:buClrTx/>
              <a:buSzTx/>
              <a:buFontTx/>
              <a:buNone/>
              <a:tabLst/>
              <a:defRPr/>
            </a:pPr>
            <a:endParaRPr kumimoji="0" lang="fr-FR" sz="181" b="0" i="0" u="none" strike="noStrike" kern="1200" cap="none" spc="0" normalizeH="0" baseline="0" dirty="0">
              <a:ln>
                <a:noFill/>
              </a:ln>
              <a:solidFill>
                <a:prstClr val="black"/>
              </a:solidFill>
              <a:effectLst/>
              <a:uLnTx/>
              <a:uFillTx/>
              <a:latin typeface="Roboto" panose="02000000000000000000" pitchFamily="2" charset="0"/>
              <a:ea typeface="Roboto" panose="02000000000000000000" pitchFamily="2" charset="0"/>
              <a:cs typeface="+mn-cs"/>
            </a:endParaRPr>
          </a:p>
        </p:txBody>
      </p:sp>
      <p:grpSp>
        <p:nvGrpSpPr>
          <p:cNvPr id="24" name="Group 23">
            <a:extLst>
              <a:ext uri="{FF2B5EF4-FFF2-40B4-BE49-F238E27FC236}">
                <a16:creationId xmlns:a16="http://schemas.microsoft.com/office/drawing/2014/main" id="{467E8E62-5187-4ABF-BD52-9279FBC208CD}"/>
              </a:ext>
            </a:extLst>
          </p:cNvPr>
          <p:cNvGrpSpPr/>
          <p:nvPr/>
        </p:nvGrpSpPr>
        <p:grpSpPr>
          <a:xfrm>
            <a:off x="262439" y="1992468"/>
            <a:ext cx="326448" cy="369937"/>
            <a:chOff x="5049199" y="2936776"/>
            <a:chExt cx="360000" cy="407958"/>
          </a:xfrm>
        </p:grpSpPr>
        <p:sp>
          <p:nvSpPr>
            <p:cNvPr id="25" name="Oval 24">
              <a:extLst>
                <a:ext uri="{FF2B5EF4-FFF2-40B4-BE49-F238E27FC236}">
                  <a16:creationId xmlns:a16="http://schemas.microsoft.com/office/drawing/2014/main" id="{0F928CC9-83E9-4828-A2EB-3977D7023673}"/>
                </a:ext>
              </a:extLst>
            </p:cNvPr>
            <p:cNvSpPr/>
            <p:nvPr/>
          </p:nvSpPr>
          <p:spPr>
            <a:xfrm>
              <a:off x="5049199" y="2984734"/>
              <a:ext cx="360000" cy="360000"/>
            </a:xfrm>
            <a:prstGeom prst="ellipse">
              <a:avLst/>
            </a:prstGeom>
            <a:solidFill>
              <a:srgbClr val="144372"/>
            </a:solidFill>
            <a:ln>
              <a:solidFill>
                <a:srgbClr val="14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63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86CEA79-C7D8-41E2-A0D7-8F2300395626}"/>
                </a:ext>
              </a:extLst>
            </p:cNvPr>
            <p:cNvSpPr txBox="1"/>
            <p:nvPr/>
          </p:nvSpPr>
          <p:spPr>
            <a:xfrm>
              <a:off x="5157192" y="2936776"/>
              <a:ext cx="144015" cy="364158"/>
            </a:xfrm>
            <a:prstGeom prst="rect">
              <a:avLst/>
            </a:prstGeom>
            <a:noFill/>
          </p:spPr>
          <p:txBody>
            <a:bodyPr wrap="square" lIns="0" tIns="0" rIns="0" bIns="0"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s-ES" sz="1632"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4</a:t>
              </a:r>
            </a:p>
          </p:txBody>
        </p:sp>
      </p:grpSp>
      <p:cxnSp>
        <p:nvCxnSpPr>
          <p:cNvPr id="27" name="Straight Arrow Connector 26">
            <a:extLst>
              <a:ext uri="{FF2B5EF4-FFF2-40B4-BE49-F238E27FC236}">
                <a16:creationId xmlns:a16="http://schemas.microsoft.com/office/drawing/2014/main" id="{B52A2A40-60CC-4BEE-8F96-487C981E15BD}"/>
              </a:ext>
            </a:extLst>
          </p:cNvPr>
          <p:cNvCxnSpPr>
            <a:cxnSpLocks/>
          </p:cNvCxnSpPr>
          <p:nvPr/>
        </p:nvCxnSpPr>
        <p:spPr>
          <a:xfrm>
            <a:off x="7706252" y="5059856"/>
            <a:ext cx="0" cy="335416"/>
          </a:xfrm>
          <a:prstGeom prst="straightConnector1">
            <a:avLst/>
          </a:prstGeom>
          <a:ln w="57150">
            <a:solidFill>
              <a:srgbClr val="D4E5F7"/>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1E0F1AD-4CD9-4E30-BA31-00C2A6FCD057}"/>
              </a:ext>
            </a:extLst>
          </p:cNvPr>
          <p:cNvSpPr txBox="1"/>
          <p:nvPr/>
        </p:nvSpPr>
        <p:spPr>
          <a:xfrm>
            <a:off x="4839353" y="4608959"/>
            <a:ext cx="3539764" cy="1738938"/>
          </a:xfrm>
          <a:prstGeom prst="rect">
            <a:avLst/>
          </a:prstGeom>
          <a:solidFill>
            <a:srgbClr val="D4E5F7"/>
          </a:solidFill>
        </p:spPr>
        <p:txBody>
          <a:bodyPr wrap="square" lIns="0" tIns="0" rIns="0" bIns="0" rtlCol="0">
            <a:spAutoFit/>
          </a:bodyPr>
          <a:lstStyle/>
          <a:p>
            <a:pPr marL="80615" marR="0" lvl="0" indent="0" algn="l" defTabSz="457200" rtl="0" eaLnBrk="1" fontAlgn="auto" latinLnBrk="0" hangingPunct="1">
              <a:lnSpc>
                <a:spcPct val="100000"/>
              </a:lnSpc>
              <a:spcBef>
                <a:spcPts val="0"/>
              </a:spcBef>
              <a:spcAft>
                <a:spcPts val="600"/>
              </a:spcAft>
              <a:buClrTx/>
              <a:buSzTx/>
              <a:buFontTx/>
              <a:buNone/>
              <a:tabLst/>
              <a:defRPr/>
            </a:pPr>
            <a:r>
              <a:rPr kumimoji="0" lang="fr-FR" sz="1400" b="1" i="0" u="none" strike="noStrike" kern="1200" cap="none" spc="0" normalizeH="0" baseline="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Définir la portée du PDH et formuler des objectifs initiaux
1. </a:t>
            </a:r>
            <a:r>
              <a:rPr kumimoji="0" lang="fr-FR" sz="1400" b="0" i="0" u="none" strike="noStrike" kern="1200" cap="none" spc="0" normalizeH="0" baseline="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Déterminer la portée du PDH en fonction des besoins et de l’analyse des risques
2. Projet d’objectifs stratégiques et spécifiques (</a:t>
            </a:r>
            <a:r>
              <a:rPr kumimoji="0" lang="fr-FR" sz="1400" b="0" i="0" u="none" strike="noStrike" kern="1200" cap="none" spc="0" normalizeH="0" baseline="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intersectoraux</a:t>
            </a:r>
            <a:r>
              <a:rPr kumimoji="0" lang="fr-FR" sz="1400" b="0" i="0" u="none" strike="noStrike" kern="1200" cap="none" spc="0" normalizeH="0" baseline="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préliminaires</a:t>
            </a:r>
          </a:p>
          <a:p>
            <a:pPr marL="80615" marR="0" lvl="0" indent="0" algn="l" defTabSz="457200" rtl="0" eaLnBrk="1" fontAlgn="auto" latinLnBrk="0" hangingPunct="1">
              <a:lnSpc>
                <a:spcPct val="100000"/>
              </a:lnSpc>
              <a:spcBef>
                <a:spcPts val="0"/>
              </a:spcBef>
              <a:spcAft>
                <a:spcPts val="600"/>
              </a:spcAft>
              <a:buClrTx/>
              <a:buSzTx/>
              <a:buFontTx/>
              <a:buNone/>
              <a:tabLst/>
              <a:defRPr/>
            </a:pPr>
            <a:endParaRPr kumimoji="0" lang="fr-FR" sz="1400" b="0" i="0" u="none" strike="noStrike" kern="1200" cap="none" spc="0" normalizeH="0" baseline="0" dirty="0">
              <a:ln>
                <a:noFill/>
              </a:ln>
              <a:solidFill>
                <a:prstClr val="black"/>
              </a:solidFill>
              <a:effectLst/>
              <a:uLnTx/>
              <a:uFillTx/>
              <a:latin typeface="Calibri" panose="020F0502020204030204"/>
              <a:ea typeface="Roboto" panose="02000000000000000000" pitchFamily="2" charset="0"/>
              <a:cs typeface="+mn-cs"/>
            </a:endParaRPr>
          </a:p>
        </p:txBody>
      </p:sp>
      <p:sp>
        <p:nvSpPr>
          <p:cNvPr id="30" name="Oval 29">
            <a:extLst>
              <a:ext uri="{FF2B5EF4-FFF2-40B4-BE49-F238E27FC236}">
                <a16:creationId xmlns:a16="http://schemas.microsoft.com/office/drawing/2014/main" id="{4D92ABBD-E203-4BC3-B3CE-A92B4C1B4801}"/>
              </a:ext>
            </a:extLst>
          </p:cNvPr>
          <p:cNvSpPr/>
          <p:nvPr/>
        </p:nvSpPr>
        <p:spPr>
          <a:xfrm rot="21407691">
            <a:off x="8359710" y="4410028"/>
            <a:ext cx="351910" cy="397863"/>
          </a:xfrm>
          <a:prstGeom prst="ellipse">
            <a:avLst/>
          </a:prstGeom>
          <a:solidFill>
            <a:srgbClr val="144372"/>
          </a:solidFill>
          <a:ln>
            <a:solidFill>
              <a:srgbClr val="14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632" b="1" i="0" u="none" strike="noStrike" kern="1200" cap="none" spc="0" normalizeH="0" baseline="0" noProof="0" dirty="0">
                <a:ln>
                  <a:noFill/>
                </a:ln>
                <a:solidFill>
                  <a:prstClr val="white"/>
                </a:solidFill>
                <a:effectLst/>
                <a:uLnTx/>
                <a:uFillTx/>
                <a:latin typeface="Roboto" pitchFamily="2" charset="0"/>
                <a:ea typeface="Roboto" pitchFamily="2" charset="0"/>
                <a:cs typeface="+mn-cs"/>
              </a:rPr>
              <a:t>5</a:t>
            </a:r>
          </a:p>
        </p:txBody>
      </p:sp>
      <p:sp>
        <p:nvSpPr>
          <p:cNvPr id="17" name="Google Shape;111;p17">
            <a:extLst>
              <a:ext uri="{FF2B5EF4-FFF2-40B4-BE49-F238E27FC236}">
                <a16:creationId xmlns:a16="http://schemas.microsoft.com/office/drawing/2014/main" id="{096F3EC3-7589-48A0-A363-C9F0BD4D1C93}"/>
              </a:ext>
            </a:extLst>
          </p:cNvPr>
          <p:cNvSpPr txBox="1"/>
          <p:nvPr/>
        </p:nvSpPr>
        <p:spPr>
          <a:xfrm>
            <a:off x="490960" y="334797"/>
            <a:ext cx="6203184" cy="428732"/>
          </a:xfrm>
          <a:prstGeom prst="rect">
            <a:avLst/>
          </a:prstGeom>
          <a:noFill/>
          <a:ln>
            <a:noFill/>
          </a:ln>
        </p:spPr>
        <p:txBody>
          <a:bodyPr spcFirstLastPara="1" wrap="square" lIns="0" tIns="0" rIns="0" bIns="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64" b="1" i="0" u="none" strike="noStrike" kern="1200" cap="none" spc="0" normalizeH="0" baseline="0" dirty="0">
                <a:ln>
                  <a:noFill/>
                </a:ln>
                <a:solidFill>
                  <a:srgbClr val="4472C4"/>
                </a:solidFill>
                <a:effectLst/>
                <a:uLnTx/>
                <a:uFillTx/>
                <a:latin typeface="Roboto" pitchFamily="2" charset="0"/>
                <a:ea typeface="Roboto" pitchFamily="2" charset="0"/>
                <a:cs typeface="Roboto Slab"/>
                <a:sym typeface="Roboto Slab"/>
              </a:rPr>
              <a:t>Processus HPC 2021
</a:t>
            </a:r>
            <a:endParaRPr kumimoji="0" lang="fr-FR" sz="3264" b="0" i="0" u="none" strike="noStrike" kern="1200" cap="none" spc="0" normalizeH="0" baseline="0" dirty="0">
              <a:ln>
                <a:noFill/>
              </a:ln>
              <a:solidFill>
                <a:srgbClr val="4472C4"/>
              </a:solidFill>
              <a:effectLst/>
              <a:uLnTx/>
              <a:uFillTx/>
              <a:latin typeface="Calibri" panose="020F0502020204030204"/>
              <a:ea typeface="+mn-ea"/>
              <a:cs typeface="+mn-cs"/>
            </a:endParaRPr>
          </a:p>
        </p:txBody>
      </p:sp>
      <p:cxnSp>
        <p:nvCxnSpPr>
          <p:cNvPr id="16" name="Connector: Elbow 15">
            <a:extLst>
              <a:ext uri="{FF2B5EF4-FFF2-40B4-BE49-F238E27FC236}">
                <a16:creationId xmlns:a16="http://schemas.microsoft.com/office/drawing/2014/main" id="{E26A9880-4122-4B57-91CE-04FE1CEC4BF9}"/>
              </a:ext>
            </a:extLst>
          </p:cNvPr>
          <p:cNvCxnSpPr>
            <a:cxnSpLocks/>
          </p:cNvCxnSpPr>
          <p:nvPr/>
        </p:nvCxnSpPr>
        <p:spPr>
          <a:xfrm>
            <a:off x="1188178" y="5607688"/>
            <a:ext cx="3355006" cy="492596"/>
          </a:xfrm>
          <a:prstGeom prst="bentConnector3">
            <a:avLst>
              <a:gd name="adj1" fmla="val -1103"/>
            </a:avLst>
          </a:prstGeom>
          <a:ln w="76200">
            <a:solidFill>
              <a:srgbClr val="D4E5F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4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37BB26-9888-4231-B008-2740199189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532" t="1058"/>
          <a:stretch/>
        </p:blipFill>
        <p:spPr>
          <a:xfrm>
            <a:off x="2286607" y="1013013"/>
            <a:ext cx="4458186" cy="5708126"/>
          </a:xfrm>
          <a:prstGeom prst="rect">
            <a:avLst/>
          </a:prstGeom>
        </p:spPr>
      </p:pic>
      <p:sp>
        <p:nvSpPr>
          <p:cNvPr id="6" name="Text Placeholder 1">
            <a:extLst>
              <a:ext uri="{FF2B5EF4-FFF2-40B4-BE49-F238E27FC236}">
                <a16:creationId xmlns:a16="http://schemas.microsoft.com/office/drawing/2014/main" id="{9C9AB876-5D2F-4079-8FDF-AEFA19E6DB10}"/>
              </a:ext>
            </a:extLst>
          </p:cNvPr>
          <p:cNvSpPr txBox="1">
            <a:spLocks/>
          </p:cNvSpPr>
          <p:nvPr/>
        </p:nvSpPr>
        <p:spPr>
          <a:xfrm>
            <a:off x="1238003" y="285505"/>
            <a:ext cx="6938589" cy="829179"/>
          </a:xfrm>
          <a:prstGeom prst="rect">
            <a:avLst/>
          </a:prstGeom>
        </p:spPr>
        <p:txBody>
          <a:bodyPr lIns="0" tIns="0" rIns="0" bIns="0"/>
          <a:lstStyle>
            <a:lvl1pPr marL="0" eaLnBrk="1" hangingPunct="1">
              <a:defRPr sz="3200" b="1">
                <a:solidFill>
                  <a:srgbClr val="418FDE"/>
                </a:solidFill>
                <a:latin typeface="Roboto Slab" pitchFamily="2" charset="0"/>
                <a:ea typeface="Roboto Slab" pitchFamily="2" charset="0"/>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829178"/>
            <a:r>
              <a:rPr lang="fr-FR" sz="3264" kern="0" dirty="0">
                <a:solidFill>
                  <a:schemeClr val="accent1"/>
                </a:solidFill>
                <a:latin typeface="Roboto Light" panose="020B0604020202020204" charset="0"/>
                <a:cs typeface="Roboto Light" panose="020B0604020202020204" charset="0"/>
              </a:rPr>
              <a:t>CADRE CONCEPTUEL DE LA JIAF
</a:t>
            </a:r>
            <a:endParaRPr lang="en-US" sz="3264" kern="0" dirty="0">
              <a:solidFill>
                <a:schemeClr val="accent1"/>
              </a:solidFill>
              <a:latin typeface="Roboto Light" panose="020B0604020202020204" charset="0"/>
              <a:cs typeface="Roboto Light" panose="020B0604020202020204" charset="0"/>
            </a:endParaRPr>
          </a:p>
        </p:txBody>
      </p:sp>
    </p:spTree>
    <p:extLst>
      <p:ext uri="{BB962C8B-B14F-4D97-AF65-F5344CB8AC3E}">
        <p14:creationId xmlns:p14="http://schemas.microsoft.com/office/powerpoint/2010/main" val="15464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CBD580-C5C3-4A40-A513-36D58E22E073}"/>
              </a:ext>
            </a:extLst>
          </p:cNvPr>
          <p:cNvSpPr>
            <a:spLocks noGrp="1"/>
          </p:cNvSpPr>
          <p:nvPr>
            <p:ph type="body" sz="quarter" idx="10"/>
          </p:nvPr>
        </p:nvSpPr>
        <p:spPr>
          <a:xfrm>
            <a:off x="346114" y="630522"/>
            <a:ext cx="3834105" cy="829179"/>
          </a:xfrm>
        </p:spPr>
        <p:txBody>
          <a:bodyPr/>
          <a:lstStyle/>
          <a:p>
            <a:pPr marL="0" indent="0">
              <a:buNone/>
            </a:pPr>
            <a:r>
              <a:rPr lang="en-US" sz="3264" dirty="0">
                <a:solidFill>
                  <a:schemeClr val="accent1"/>
                </a:solidFill>
                <a:latin typeface="Roboto Light" panose="020B0604020202020204" charset="0"/>
                <a:cs typeface="Roboto Light" panose="020B0604020202020204" charset="0"/>
              </a:rPr>
              <a:t>STRUCTURE HNO</a:t>
            </a:r>
          </a:p>
        </p:txBody>
      </p:sp>
      <p:sp>
        <p:nvSpPr>
          <p:cNvPr id="6" name="Text Placeholder 2">
            <a:extLst>
              <a:ext uri="{FF2B5EF4-FFF2-40B4-BE49-F238E27FC236}">
                <a16:creationId xmlns:a16="http://schemas.microsoft.com/office/drawing/2014/main" id="{7D28F983-86CA-43D5-868D-10547013897C}"/>
              </a:ext>
            </a:extLst>
          </p:cNvPr>
          <p:cNvSpPr>
            <a:spLocks noGrp="1"/>
          </p:cNvSpPr>
          <p:nvPr>
            <p:ph type="body" sz="quarter" idx="11"/>
          </p:nvPr>
        </p:nvSpPr>
        <p:spPr>
          <a:xfrm>
            <a:off x="2743687" y="2074872"/>
            <a:ext cx="5680833" cy="3574224"/>
          </a:xfrm>
        </p:spPr>
        <p:txBody>
          <a:bodyPr>
            <a:normAutofit/>
          </a:bodyPr>
          <a:lstStyle/>
          <a:p>
            <a:pPr marL="0" indent="0">
              <a:lnSpc>
                <a:spcPct val="100000"/>
              </a:lnSpc>
              <a:spcBef>
                <a:spcPts val="544"/>
              </a:spcBef>
              <a:spcAft>
                <a:spcPts val="544"/>
              </a:spcAft>
              <a:buNone/>
            </a:pPr>
            <a:r>
              <a:rPr lang="fr-FR" sz="1632" dirty="0"/>
              <a:t>Résumé des besoins humanitaires et des principales constatations
Partie 1 : Impact des crises et des conditions humanitaires
</a:t>
            </a:r>
            <a:r>
              <a:rPr lang="fr-FR" sz="1632" b="0" dirty="0"/>
              <a:t>Contexte de la crise
Impact de la crise
Portée de l’analyse
Conditions humanitaires, gravité et personnes dans le besoin
Nombre de personnes dans le besoin</a:t>
            </a:r>
            <a:r>
              <a:rPr lang="fr-FR" sz="1632" dirty="0"/>
              <a:t>
</a:t>
            </a:r>
            <a:endParaRPr lang="en-US" sz="1632" b="0" dirty="0"/>
          </a:p>
        </p:txBody>
      </p:sp>
      <p:pic>
        <p:nvPicPr>
          <p:cNvPr id="3" name="Picture 2">
            <a:extLst>
              <a:ext uri="{FF2B5EF4-FFF2-40B4-BE49-F238E27FC236}">
                <a16:creationId xmlns:a16="http://schemas.microsoft.com/office/drawing/2014/main" id="{69305705-64E9-4590-B8A9-EE6316683D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028" y="2091569"/>
            <a:ext cx="1888139" cy="2674864"/>
          </a:xfrm>
          <a:prstGeom prst="rect">
            <a:avLst/>
          </a:prstGeom>
        </p:spPr>
      </p:pic>
    </p:spTree>
    <p:extLst>
      <p:ext uri="{BB962C8B-B14F-4D97-AF65-F5344CB8AC3E}">
        <p14:creationId xmlns:p14="http://schemas.microsoft.com/office/powerpoint/2010/main" val="1103624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7D28F983-86CA-43D5-868D-10547013897C}"/>
              </a:ext>
            </a:extLst>
          </p:cNvPr>
          <p:cNvSpPr>
            <a:spLocks noGrp="1"/>
          </p:cNvSpPr>
          <p:nvPr>
            <p:ph type="body" sz="quarter" idx="10"/>
          </p:nvPr>
        </p:nvSpPr>
        <p:spPr>
          <a:xfrm>
            <a:off x="2743688" y="2074873"/>
            <a:ext cx="5075096" cy="3900709"/>
          </a:xfrm>
        </p:spPr>
        <p:txBody>
          <a:bodyPr>
            <a:normAutofit/>
          </a:bodyPr>
          <a:lstStyle/>
          <a:p>
            <a:pPr marL="0" indent="0">
              <a:lnSpc>
                <a:spcPct val="100000"/>
              </a:lnSpc>
              <a:spcBef>
                <a:spcPts val="544"/>
              </a:spcBef>
              <a:spcAft>
                <a:spcPts val="544"/>
              </a:spcAft>
              <a:buNone/>
            </a:pPr>
            <a:r>
              <a:rPr lang="fr-FR" sz="1632" dirty="0"/>
              <a:t>Partie 2 : Analyse des risques et suivi de la situation et des besoins
</a:t>
            </a:r>
            <a:r>
              <a:rPr lang="fr-FR" sz="1632" dirty="0">
                <a:solidFill>
                  <a:schemeClr val="tx1"/>
                </a:solidFill>
              </a:rPr>
              <a:t>- </a:t>
            </a:r>
            <a:r>
              <a:rPr lang="fr-FR" sz="1632" b="0" dirty="0">
                <a:solidFill>
                  <a:schemeClr val="tx1"/>
                </a:solidFill>
              </a:rPr>
              <a:t>Analyse des risques
- Suivi de la situation et des besoins</a:t>
            </a:r>
          </a:p>
          <a:p>
            <a:pPr marL="0" indent="0">
              <a:lnSpc>
                <a:spcPct val="100000"/>
              </a:lnSpc>
              <a:spcBef>
                <a:spcPts val="544"/>
              </a:spcBef>
              <a:spcAft>
                <a:spcPts val="544"/>
              </a:spcAft>
              <a:buNone/>
            </a:pPr>
            <a:r>
              <a:rPr lang="fr-FR" sz="1632" dirty="0"/>
              <a:t>
Partie 3 : Analyse sectorielle</a:t>
            </a:r>
          </a:p>
          <a:p>
            <a:pPr marL="0" indent="0">
              <a:lnSpc>
                <a:spcPct val="100000"/>
              </a:lnSpc>
              <a:spcBef>
                <a:spcPts val="544"/>
              </a:spcBef>
              <a:spcAft>
                <a:spcPts val="544"/>
              </a:spcAft>
              <a:buNone/>
            </a:pPr>
            <a:r>
              <a:rPr lang="fr-FR" sz="1632" dirty="0"/>
              <a:t>
Partie 4: Annexes
</a:t>
            </a:r>
            <a:r>
              <a:rPr lang="fr-FR" sz="1632" dirty="0">
                <a:solidFill>
                  <a:schemeClr val="tx1"/>
                </a:solidFill>
              </a:rPr>
              <a:t>- </a:t>
            </a:r>
            <a:r>
              <a:rPr lang="fr-FR" sz="1632" b="0" dirty="0">
                <a:solidFill>
                  <a:schemeClr val="tx1"/>
                </a:solidFill>
              </a:rPr>
              <a:t>Sources de données
- Méthodologie
- Lacunes et limitations de l’information</a:t>
            </a:r>
            <a:endParaRPr lang="en-US" sz="1632" b="0" dirty="0">
              <a:solidFill>
                <a:schemeClr val="tx1"/>
              </a:solidFill>
            </a:endParaRPr>
          </a:p>
        </p:txBody>
      </p:sp>
      <p:pic>
        <p:nvPicPr>
          <p:cNvPr id="3" name="Picture 2">
            <a:extLst>
              <a:ext uri="{FF2B5EF4-FFF2-40B4-BE49-F238E27FC236}">
                <a16:creationId xmlns:a16="http://schemas.microsoft.com/office/drawing/2014/main" id="{69305705-64E9-4590-B8A9-EE6316683D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028" y="2091569"/>
            <a:ext cx="1888139" cy="2674864"/>
          </a:xfrm>
          <a:prstGeom prst="rect">
            <a:avLst/>
          </a:prstGeom>
        </p:spPr>
      </p:pic>
      <p:sp>
        <p:nvSpPr>
          <p:cNvPr id="8" name="Text Placeholder 1">
            <a:extLst>
              <a:ext uri="{FF2B5EF4-FFF2-40B4-BE49-F238E27FC236}">
                <a16:creationId xmlns:a16="http://schemas.microsoft.com/office/drawing/2014/main" id="{CD1D78C1-7394-4458-9F62-A0D7C76AB363}"/>
              </a:ext>
            </a:extLst>
          </p:cNvPr>
          <p:cNvSpPr txBox="1">
            <a:spLocks/>
          </p:cNvSpPr>
          <p:nvPr/>
        </p:nvSpPr>
        <p:spPr>
          <a:xfrm>
            <a:off x="484311" y="768719"/>
            <a:ext cx="3834105" cy="829179"/>
          </a:xfrm>
          <a:prstGeom prst="rect">
            <a:avLst/>
          </a:prstGeom>
        </p:spPr>
        <p:txBody>
          <a:bodyPr lIns="0" tIns="0" rIns="0" bIns="0"/>
          <a:lstStyle>
            <a:lvl1pPr marL="0" eaLnBrk="1" hangingPunct="1">
              <a:defRPr sz="3200" b="1">
                <a:solidFill>
                  <a:srgbClr val="418FDE"/>
                </a:solidFill>
                <a:latin typeface="Roboto Slab" pitchFamily="2" charset="0"/>
                <a:ea typeface="Roboto Slab" pitchFamily="2" charset="0"/>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marL="0" marR="0" lvl="0" indent="0" algn="l" defTabSz="829178" rtl="0" eaLnBrk="1" fontAlgn="auto" latinLnBrk="0" hangingPunct="1">
              <a:lnSpc>
                <a:spcPct val="100000"/>
              </a:lnSpc>
              <a:spcBef>
                <a:spcPts val="0"/>
              </a:spcBef>
              <a:spcAft>
                <a:spcPts val="0"/>
              </a:spcAft>
              <a:buClrTx/>
              <a:buSzTx/>
              <a:buFontTx/>
              <a:buNone/>
              <a:tabLst/>
              <a:defRPr/>
            </a:pPr>
            <a:r>
              <a:rPr kumimoji="0" lang="en-US" sz="3264" b="1" i="0" u="none" strike="noStrike" kern="0" cap="none" spc="0" normalizeH="0" baseline="0" noProof="0" dirty="0">
                <a:ln>
                  <a:noFill/>
                </a:ln>
                <a:solidFill>
                  <a:srgbClr val="4472C4"/>
                </a:solidFill>
                <a:effectLst/>
                <a:uLnTx/>
                <a:uFillTx/>
                <a:latin typeface="Roboto Light" panose="020B0604020202020204" charset="0"/>
                <a:cs typeface="Roboto Light" panose="020B0604020202020204" charset="0"/>
              </a:rPr>
              <a:t>STRUCTURE HNO
</a:t>
            </a:r>
          </a:p>
        </p:txBody>
      </p:sp>
    </p:spTree>
    <p:extLst>
      <p:ext uri="{BB962C8B-B14F-4D97-AF65-F5344CB8AC3E}">
        <p14:creationId xmlns:p14="http://schemas.microsoft.com/office/powerpoint/2010/main" val="133832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9766" y="1669164"/>
            <a:ext cx="7878924" cy="1754326"/>
          </a:xfrm>
          <a:prstGeom prst="rect">
            <a:avLst/>
          </a:prstGeom>
        </p:spPr>
        <p:txBody>
          <a:bodyPr wrap="square" lIns="91440" tIns="45720" rIns="91440" bIns="45720" anchor="t">
            <a:spAutoFit/>
          </a:bodyPr>
          <a:lstStyle/>
          <a:p>
            <a:pPr marL="899795" lvl="1" indent="-556895">
              <a:buFont typeface="+mj-lt"/>
              <a:buAutoNum type="arabicPeriod"/>
            </a:pPr>
            <a:r>
              <a:rPr lang="fr-FR" sz="2700"/>
              <a:t>Les étapes des </a:t>
            </a:r>
            <a:r>
              <a:rPr lang="fr-FR" sz="2700" dirty="0">
                <a:hlinkClick r:id="rId3"/>
              </a:rPr>
              <a:t>directives</a:t>
            </a:r>
            <a:endParaRPr lang="en-US"/>
          </a:p>
          <a:p>
            <a:pPr marL="899795" lvl="1" indent="-556895">
              <a:buAutoNum type="arabicPeriod"/>
            </a:pPr>
            <a:r>
              <a:rPr lang="fr-FR" sz="2700"/>
              <a:t>Liste des indicateurs</a:t>
            </a:r>
            <a:endParaRPr lang="en-US"/>
          </a:p>
          <a:p>
            <a:pPr marL="899795" lvl="1" indent="-556895">
              <a:buAutoNum type="arabicPeriod"/>
            </a:pPr>
            <a:r>
              <a:rPr lang="fr-FR" sz="2700"/>
              <a:t>Analyse de la situation nutritionnelle</a:t>
            </a:r>
            <a:endParaRPr lang="en-US"/>
          </a:p>
          <a:p>
            <a:pPr marL="899795" lvl="1" indent="-556895">
              <a:buAutoNum type="arabicPeriod"/>
            </a:pPr>
            <a:r>
              <a:rPr lang="fr-FR" sz="2700"/>
              <a:t>Calculs </a:t>
            </a:r>
            <a:r>
              <a:rPr lang="fr-FR" sz="2700" err="1"/>
              <a:t>PiN</a:t>
            </a:r>
            <a:r>
              <a:rPr lang="fr-FR" sz="2700" dirty="0"/>
              <a:t> (nombre de personnes en besoin)</a:t>
            </a:r>
            <a:endParaRPr lang="en-US">
              <a:cs typeface="Calibri"/>
            </a:endParaRPr>
          </a:p>
        </p:txBody>
      </p:sp>
      <p:sp>
        <p:nvSpPr>
          <p:cNvPr id="5" name="Title 1"/>
          <p:cNvSpPr txBox="1">
            <a:spLocks/>
          </p:cNvSpPr>
          <p:nvPr/>
        </p:nvSpPr>
        <p:spPr>
          <a:xfrm>
            <a:off x="67511"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fr-FR" sz="3200" b="1" dirty="0"/>
              <a:t>Directives sur l’analyse des besoins humanitaires en matière de nutrition – projet pilote </a:t>
            </a:r>
            <a:endParaRPr lang="en-AU" sz="3200" b="1" dirty="0">
              <a:solidFill>
                <a:srgbClr val="000000"/>
              </a:solidFill>
            </a:endParaRPr>
          </a:p>
        </p:txBody>
      </p:sp>
      <p:pic>
        <p:nvPicPr>
          <p:cNvPr id="2" name="Picture 1">
            <a:extLst>
              <a:ext uri="{FF2B5EF4-FFF2-40B4-BE49-F238E27FC236}">
                <a16:creationId xmlns:a16="http://schemas.microsoft.com/office/drawing/2014/main" id="{B338E67A-0088-4217-B0DC-05BCA48AE4E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382585" y="5251346"/>
            <a:ext cx="1320641" cy="374809"/>
          </a:xfrm>
          <a:prstGeom prst="rect">
            <a:avLst/>
          </a:prstGeom>
          <a:noFill/>
          <a:ln>
            <a:noFill/>
          </a:ln>
        </p:spPr>
      </p:pic>
      <p:pic>
        <p:nvPicPr>
          <p:cNvPr id="3" name="Picture 2">
            <a:extLst>
              <a:ext uri="{FF2B5EF4-FFF2-40B4-BE49-F238E27FC236}">
                <a16:creationId xmlns:a16="http://schemas.microsoft.com/office/drawing/2014/main" id="{BCC22C75-D578-4527-BC76-5DB69F176D5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799646" y="5229200"/>
            <a:ext cx="1352550" cy="419100"/>
          </a:xfrm>
          <a:prstGeom prst="rect">
            <a:avLst/>
          </a:prstGeom>
          <a:noFill/>
          <a:ln>
            <a:noFill/>
          </a:ln>
        </p:spPr>
      </p:pic>
      <p:pic>
        <p:nvPicPr>
          <p:cNvPr id="10" name="Picture 9" descr="A close up of a logo&#10;&#10;Description automatically generated">
            <a:extLst>
              <a:ext uri="{FF2B5EF4-FFF2-40B4-BE49-F238E27FC236}">
                <a16:creationId xmlns:a16="http://schemas.microsoft.com/office/drawing/2014/main" id="{04D40AAE-BBC7-48CB-9DA6-3F67AA2B68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91115" y="4976514"/>
            <a:ext cx="1096793" cy="92447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1D9FEE28-820A-406B-88EF-C945EBF2DE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956" y="5197361"/>
            <a:ext cx="1371739" cy="482782"/>
          </a:xfrm>
          <a:prstGeom prst="rect">
            <a:avLst/>
          </a:prstGeom>
        </p:spPr>
      </p:pic>
      <p:sp>
        <p:nvSpPr>
          <p:cNvPr id="14" name="TextBox 13">
            <a:extLst>
              <a:ext uri="{FF2B5EF4-FFF2-40B4-BE49-F238E27FC236}">
                <a16:creationId xmlns:a16="http://schemas.microsoft.com/office/drawing/2014/main" id="{12F17C11-8D17-4CF7-8B96-F0108FACD253}"/>
              </a:ext>
            </a:extLst>
          </p:cNvPr>
          <p:cNvSpPr txBox="1"/>
          <p:nvPr/>
        </p:nvSpPr>
        <p:spPr>
          <a:xfrm>
            <a:off x="827584" y="6021288"/>
            <a:ext cx="6095588" cy="507831"/>
          </a:xfrm>
          <a:prstGeom prst="rect">
            <a:avLst/>
          </a:prstGeom>
          <a:noFill/>
        </p:spPr>
        <p:txBody>
          <a:bodyPr wrap="square" rtlCol="0">
            <a:spAutoFit/>
          </a:bodyPr>
          <a:lstStyle/>
          <a:p>
            <a:pPr algn="ctr" defTabSz="685800"/>
            <a:r>
              <a:rPr lang="en-US" sz="900" i="1">
                <a:solidFill>
                  <a:prstClr val="black"/>
                </a:solidFill>
                <a:latin typeface="Calibri" panose="020F0502020204030204"/>
              </a:rPr>
              <a:t>This publication was made possible through support provided by the U.S. Agency for International Development under the terms of Award No 720FDZ20IO00019. The opinions expressed in this publication are those of the author(s) and do not necessarily reflect the views of the U.S. Agency for International Development.</a:t>
            </a:r>
            <a:endParaRPr lang="fr-FR" sz="900">
              <a:solidFill>
                <a:prstClr val="black"/>
              </a:solidFill>
              <a:latin typeface="Calibri" panose="020F0502020204030204"/>
            </a:endParaRPr>
          </a:p>
        </p:txBody>
      </p:sp>
    </p:spTree>
    <p:extLst>
      <p:ext uri="{BB962C8B-B14F-4D97-AF65-F5344CB8AC3E}">
        <p14:creationId xmlns:p14="http://schemas.microsoft.com/office/powerpoint/2010/main" val="287569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E7D8B9-89F3-415E-A7AC-EC059C47C12B}"/>
              </a:ext>
            </a:extLst>
          </p:cNvPr>
          <p:cNvSpPr txBox="1">
            <a:spLocks/>
          </p:cNvSpPr>
          <p:nvPr/>
        </p:nvSpPr>
        <p:spPr>
          <a:xfrm>
            <a:off x="827584" y="213392"/>
            <a:ext cx="6953568" cy="1401273"/>
          </a:xfrm>
          <a:prstGeom prst="rect">
            <a:avLst/>
          </a:prstGeom>
        </p:spPr>
        <p:txBody>
          <a:bodyPr lIns="91440" tIns="45720" rIns="91440" bIns="4572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bg1"/>
                </a:solidFill>
                <a:latin typeface="+mn-lt"/>
              </a:rPr>
              <a:t>Étapes de ces directives</a:t>
            </a:r>
            <a:br>
              <a:rPr lang="fr-FR" b="1" dirty="0">
                <a:latin typeface="+mn-lt"/>
              </a:rPr>
            </a:br>
            <a:endParaRPr lang="fr-FR" b="1">
              <a:solidFill>
                <a:srgbClr val="000000"/>
              </a:solidFill>
              <a:latin typeface="+mn-lt"/>
              <a:cs typeface="Calibri"/>
            </a:endParaRPr>
          </a:p>
        </p:txBody>
      </p:sp>
      <p:sp>
        <p:nvSpPr>
          <p:cNvPr id="6" name="TextBox 5">
            <a:extLst>
              <a:ext uri="{FF2B5EF4-FFF2-40B4-BE49-F238E27FC236}">
                <a16:creationId xmlns:a16="http://schemas.microsoft.com/office/drawing/2014/main" id="{D7398DDC-19F1-4F36-91CA-32E3F2769296}"/>
              </a:ext>
            </a:extLst>
          </p:cNvPr>
          <p:cNvSpPr txBox="1"/>
          <p:nvPr/>
        </p:nvSpPr>
        <p:spPr>
          <a:xfrm>
            <a:off x="284260" y="3450981"/>
            <a:ext cx="2421893" cy="2793072"/>
          </a:xfrm>
          <a:prstGeom prst="rect">
            <a:avLst/>
          </a:prstGeom>
          <a:noFill/>
        </p:spPr>
        <p:txBody>
          <a:bodyPr wrap="square" rtlCol="0">
            <a:spAutoFit/>
          </a:bodyPr>
          <a:lstStyle/>
          <a:p>
            <a:pPr marL="214313" indent="-214313" defTabSz="685800">
              <a:buFont typeface="Arial" panose="020B0604020202020204" pitchFamily="34" charset="0"/>
              <a:buChar char="•"/>
            </a:pPr>
            <a:r>
              <a:rPr lang="fr-FR" sz="1950" dirty="0">
                <a:solidFill>
                  <a:prstClr val="black"/>
                </a:solidFill>
                <a:latin typeface="Calibri" panose="020F0502020204030204"/>
              </a:rPr>
              <a:t>Dirigé par le NIS TWG ou son équivalent dans le pays
Considérations clés (par exemple la saisonnalité) et la fiabilité de la collecte de données</a:t>
            </a:r>
          </a:p>
        </p:txBody>
      </p:sp>
      <p:graphicFrame>
        <p:nvGraphicFramePr>
          <p:cNvPr id="7" name="Diagram 6">
            <a:extLst>
              <a:ext uri="{FF2B5EF4-FFF2-40B4-BE49-F238E27FC236}">
                <a16:creationId xmlns:a16="http://schemas.microsoft.com/office/drawing/2014/main" id="{ACC6C978-38A3-4D2C-84B4-699F1C344E9E}"/>
              </a:ext>
            </a:extLst>
          </p:cNvPr>
          <p:cNvGraphicFramePr/>
          <p:nvPr>
            <p:extLst>
              <p:ext uri="{D42A27DB-BD31-4B8C-83A1-F6EECF244321}">
                <p14:modId xmlns:p14="http://schemas.microsoft.com/office/powerpoint/2010/main" val="2585428763"/>
              </p:ext>
            </p:extLst>
          </p:nvPr>
        </p:nvGraphicFramePr>
        <p:xfrm>
          <a:off x="329711" y="1216757"/>
          <a:ext cx="8484577" cy="2212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A40D6378-1369-47CE-9934-8423149DC194}"/>
              </a:ext>
            </a:extLst>
          </p:cNvPr>
          <p:cNvSpPr txBox="1"/>
          <p:nvPr/>
        </p:nvSpPr>
        <p:spPr>
          <a:xfrm>
            <a:off x="3384331" y="3429000"/>
            <a:ext cx="5759669" cy="3093154"/>
          </a:xfrm>
          <a:prstGeom prst="rect">
            <a:avLst/>
          </a:prstGeom>
          <a:noFill/>
        </p:spPr>
        <p:txBody>
          <a:bodyPr wrap="square" rtlCol="0">
            <a:spAutoFit/>
          </a:bodyPr>
          <a:lstStyle/>
          <a:p>
            <a:pPr defTabSz="685800"/>
            <a:r>
              <a:rPr lang="fr-FR" sz="1950" b="1" dirty="0">
                <a:solidFill>
                  <a:prstClr val="black"/>
                </a:solidFill>
                <a:latin typeface="Calibri" panose="020F0502020204030204"/>
              </a:rPr>
              <a:t>Approche basée sur des scénarios</a:t>
            </a:r>
            <a:r>
              <a:rPr lang="en-US" sz="1950" b="1" dirty="0">
                <a:solidFill>
                  <a:prstClr val="black"/>
                </a:solidFill>
                <a:latin typeface="Calibri" panose="020F0502020204030204"/>
              </a:rPr>
              <a:t>:</a:t>
            </a:r>
          </a:p>
          <a:p>
            <a:pPr marL="385763" indent="-385763" defTabSz="685800">
              <a:buFont typeface="+mj-lt"/>
              <a:buAutoNum type="arabicPeriod"/>
            </a:pPr>
            <a:r>
              <a:rPr lang="en-US" sz="1950" dirty="0">
                <a:solidFill>
                  <a:prstClr val="black"/>
                </a:solidFill>
                <a:latin typeface="Calibri" panose="020F0502020204030204"/>
              </a:rPr>
              <a:t>Situations </a:t>
            </a:r>
            <a:r>
              <a:rPr lang="en-US" sz="1950" dirty="0" err="1">
                <a:solidFill>
                  <a:prstClr val="black"/>
                </a:solidFill>
                <a:latin typeface="Calibri" panose="020F0502020204030204"/>
              </a:rPr>
              <a:t>où</a:t>
            </a:r>
            <a:r>
              <a:rPr lang="en-US" sz="1950" dirty="0">
                <a:solidFill>
                  <a:prstClr val="black"/>
                </a:solidFill>
                <a:latin typeface="Calibri" panose="020F0502020204030204"/>
              </a:rPr>
              <a:t> </a:t>
            </a:r>
            <a:r>
              <a:rPr lang="en-US" sz="1950" dirty="0" err="1">
                <a:solidFill>
                  <a:prstClr val="black"/>
                </a:solidFill>
                <a:latin typeface="Calibri" panose="020F0502020204030204"/>
              </a:rPr>
              <a:t>une</a:t>
            </a:r>
            <a:r>
              <a:rPr lang="en-US" sz="1950" dirty="0">
                <a:solidFill>
                  <a:prstClr val="black"/>
                </a:solidFill>
                <a:latin typeface="Calibri" panose="020F0502020204030204"/>
              </a:rPr>
              <a:t> </a:t>
            </a:r>
            <a:r>
              <a:rPr lang="en-US" sz="1950" dirty="0" err="1">
                <a:solidFill>
                  <a:prstClr val="black"/>
                </a:solidFill>
                <a:latin typeface="Calibri" panose="020F0502020204030204"/>
              </a:rPr>
              <a:t>analyse</a:t>
            </a:r>
            <a:r>
              <a:rPr lang="en-US" sz="1950" dirty="0">
                <a:solidFill>
                  <a:prstClr val="black"/>
                </a:solidFill>
                <a:latin typeface="Calibri" panose="020F0502020204030204"/>
              </a:rPr>
              <a:t> de malnutrition </a:t>
            </a:r>
            <a:r>
              <a:rPr lang="fr-FR" sz="1950" dirty="0">
                <a:solidFill>
                  <a:prstClr val="black"/>
                </a:solidFill>
                <a:latin typeface="Calibri" panose="020F0502020204030204"/>
              </a:rPr>
              <a:t>aiguë </a:t>
            </a:r>
            <a:r>
              <a:rPr lang="en-US" sz="1950" dirty="0" err="1">
                <a:solidFill>
                  <a:prstClr val="black"/>
                </a:solidFill>
                <a:latin typeface="Calibri" panose="020F0502020204030204"/>
              </a:rPr>
              <a:t>d’IPC</a:t>
            </a:r>
            <a:r>
              <a:rPr lang="en-US" sz="1950" dirty="0">
                <a:solidFill>
                  <a:prstClr val="black"/>
                </a:solidFill>
                <a:latin typeface="Calibri" panose="020F0502020204030204"/>
              </a:rPr>
              <a:t> (Cadre int</a:t>
            </a:r>
            <a:r>
              <a:rPr lang="fr-FR" sz="1950" dirty="0" err="1">
                <a:solidFill>
                  <a:prstClr val="black"/>
                </a:solidFill>
                <a:latin typeface="Calibri" panose="020F0502020204030204"/>
              </a:rPr>
              <a:t>égré</a:t>
            </a:r>
            <a:r>
              <a:rPr lang="fr-FR" sz="1950" dirty="0">
                <a:solidFill>
                  <a:prstClr val="black"/>
                </a:solidFill>
                <a:latin typeface="Calibri" panose="020F0502020204030204"/>
              </a:rPr>
              <a:t> de classification)</a:t>
            </a:r>
            <a:r>
              <a:rPr lang="en-US" sz="1950" dirty="0">
                <a:solidFill>
                  <a:prstClr val="black"/>
                </a:solidFill>
                <a:latin typeface="Calibri" panose="020F0502020204030204"/>
              </a:rPr>
              <a:t> </a:t>
            </a:r>
            <a:r>
              <a:rPr lang="fr-FR" sz="1950" dirty="0">
                <a:solidFill>
                  <a:prstClr val="black"/>
                </a:solidFill>
                <a:latin typeface="Calibri" panose="020F0502020204030204"/>
              </a:rPr>
              <a:t>peut être menée/utilisée</a:t>
            </a:r>
            <a:r>
              <a:rPr lang="en-US" sz="1950" dirty="0">
                <a:solidFill>
                  <a:prstClr val="black"/>
                </a:solidFill>
                <a:latin typeface="Calibri" panose="020F0502020204030204"/>
              </a:rPr>
              <a:t>;</a:t>
            </a:r>
          </a:p>
          <a:p>
            <a:pPr marL="385763" indent="-385763" defTabSz="685800">
              <a:buFont typeface="+mj-lt"/>
              <a:buAutoNum type="arabicPeriod"/>
            </a:pPr>
            <a:r>
              <a:rPr lang="fr-FR" sz="1950" dirty="0">
                <a:solidFill>
                  <a:prstClr val="black"/>
                </a:solidFill>
                <a:latin typeface="Calibri" panose="020F0502020204030204"/>
              </a:rPr>
              <a:t>Situations où une analyse de malnutrition aiguë d’IPC ne peut pas être menée et la MAG chez les enfants de moins de 5 ans est une préoccupation primordiale (c.-à-d. d’une prévalence </a:t>
            </a:r>
            <a:r>
              <a:rPr lang="en-US" sz="1950" dirty="0">
                <a:solidFill>
                  <a:prstClr val="black"/>
                </a:solidFill>
                <a:latin typeface="Calibri" panose="020F0502020204030204"/>
              </a:rPr>
              <a:t>≥5%</a:t>
            </a:r>
            <a:r>
              <a:rPr lang="fr-FR" sz="1950" dirty="0">
                <a:solidFill>
                  <a:prstClr val="black"/>
                </a:solidFill>
                <a:latin typeface="Calibri" panose="020F0502020204030204"/>
              </a:rPr>
              <a:t>)</a:t>
            </a:r>
            <a:endParaRPr lang="en-US" sz="1950" dirty="0">
              <a:solidFill>
                <a:prstClr val="black"/>
              </a:solidFill>
              <a:latin typeface="Calibri" panose="020F0502020204030204"/>
            </a:endParaRPr>
          </a:p>
          <a:p>
            <a:pPr marL="385763" indent="-385763" defTabSz="685800">
              <a:buFont typeface="+mj-lt"/>
              <a:buAutoNum type="arabicPeriod"/>
            </a:pPr>
            <a:r>
              <a:rPr lang="fr-FR" sz="1950" dirty="0">
                <a:solidFill>
                  <a:prstClr val="black"/>
                </a:solidFill>
                <a:latin typeface="Calibri" panose="020F0502020204030204"/>
              </a:rPr>
              <a:t>Situations où la MAG chez les enfants de moins de 5 ans est </a:t>
            </a:r>
            <a:r>
              <a:rPr lang="en-US" sz="1950" dirty="0">
                <a:solidFill>
                  <a:prstClr val="black"/>
                </a:solidFill>
                <a:latin typeface="Calibri" panose="020F0502020204030204"/>
              </a:rPr>
              <a:t>&lt;5%</a:t>
            </a:r>
            <a:endParaRPr lang="fr-FR" sz="1950" dirty="0">
              <a:solidFill>
                <a:prstClr val="black"/>
              </a:solidFill>
              <a:latin typeface="Calibri" panose="020F0502020204030204"/>
            </a:endParaRPr>
          </a:p>
        </p:txBody>
      </p:sp>
    </p:spTree>
    <p:extLst>
      <p:ext uri="{BB962C8B-B14F-4D97-AF65-F5344CB8AC3E}">
        <p14:creationId xmlns:p14="http://schemas.microsoft.com/office/powerpoint/2010/main" val="716635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E7D8B9-89F3-415E-A7AC-EC059C47C12B}"/>
              </a:ext>
            </a:extLst>
          </p:cNvPr>
          <p:cNvSpPr txBox="1">
            <a:spLocks/>
          </p:cNvSpPr>
          <p:nvPr/>
        </p:nvSpPr>
        <p:spPr>
          <a:xfrm>
            <a:off x="146446" y="213392"/>
            <a:ext cx="8890050" cy="1401273"/>
          </a:xfrm>
          <a:prstGeom prst="rect">
            <a:avLst/>
          </a:prstGeom>
        </p:spPr>
        <p:txBody>
          <a:bodyPr lIns="91440" tIns="45720" rIns="91440" bIns="4572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bg1"/>
                </a:solidFill>
                <a:latin typeface="+mn-lt"/>
              </a:rPr>
              <a:t>Liste recommandée d’indicateurs « clés »</a:t>
            </a:r>
            <a:endParaRPr lang="fr-FR" sz="4000" b="1" dirty="0">
              <a:solidFill>
                <a:schemeClr val="bg1"/>
              </a:solidFill>
              <a:latin typeface="+mn-lt"/>
              <a:cs typeface="Calibri"/>
            </a:endParaRPr>
          </a:p>
        </p:txBody>
      </p:sp>
      <p:sp>
        <p:nvSpPr>
          <p:cNvPr id="9" name="Espace réservé du contenu 2">
            <a:extLst>
              <a:ext uri="{FF2B5EF4-FFF2-40B4-BE49-F238E27FC236}">
                <a16:creationId xmlns:a16="http://schemas.microsoft.com/office/drawing/2014/main" id="{FAEE233C-F6D8-44D6-AD25-04A0341F9A92}"/>
              </a:ext>
            </a:extLst>
          </p:cNvPr>
          <p:cNvSpPr txBox="1">
            <a:spLocks/>
          </p:cNvSpPr>
          <p:nvPr/>
        </p:nvSpPr>
        <p:spPr>
          <a:xfrm>
            <a:off x="146446" y="1514550"/>
            <a:ext cx="8851106" cy="204751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900"/>
              </a:spcAft>
            </a:pPr>
            <a:r>
              <a:rPr lang="fr-FR" sz="2700" dirty="0"/>
              <a:t>Pour les caractéristiques de phase et les seuils des normes internationales pour la MAG et ses facteurs contributifs 
Destinée à </a:t>
            </a:r>
            <a:r>
              <a:rPr lang="fr-FR" sz="2700" b="1" dirty="0"/>
              <a:t>standardiser</a:t>
            </a:r>
            <a:r>
              <a:rPr lang="fr-FR" sz="2700" dirty="0"/>
              <a:t> le processus d’analyse et à ne pas surpasser la longue liste d’indicateurs qui peuvent être utilisés à des fins de programmation ou de surveillance</a:t>
            </a:r>
          </a:p>
        </p:txBody>
      </p:sp>
      <p:pic>
        <p:nvPicPr>
          <p:cNvPr id="4" name="Picture 3">
            <a:extLst>
              <a:ext uri="{FF2B5EF4-FFF2-40B4-BE49-F238E27FC236}">
                <a16:creationId xmlns:a16="http://schemas.microsoft.com/office/drawing/2014/main" id="{A0B16D54-8ABB-42E5-BB14-97C1D592E651}"/>
              </a:ext>
            </a:extLst>
          </p:cNvPr>
          <p:cNvPicPr>
            <a:picLocks noChangeAspect="1"/>
          </p:cNvPicPr>
          <p:nvPr/>
        </p:nvPicPr>
        <p:blipFill>
          <a:blip r:embed="rId3"/>
          <a:stretch>
            <a:fillRect/>
          </a:stretch>
        </p:blipFill>
        <p:spPr>
          <a:xfrm>
            <a:off x="354997" y="3671364"/>
            <a:ext cx="8472948" cy="2383707"/>
          </a:xfrm>
          <a:prstGeom prst="rect">
            <a:avLst/>
          </a:prstGeom>
        </p:spPr>
      </p:pic>
    </p:spTree>
    <p:extLst>
      <p:ext uri="{BB962C8B-B14F-4D97-AF65-F5344CB8AC3E}">
        <p14:creationId xmlns:p14="http://schemas.microsoft.com/office/powerpoint/2010/main" val="2949589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E7D8B9-89F3-415E-A7AC-EC059C47C12B}"/>
              </a:ext>
            </a:extLst>
          </p:cNvPr>
          <p:cNvSpPr txBox="1">
            <a:spLocks/>
          </p:cNvSpPr>
          <p:nvPr/>
        </p:nvSpPr>
        <p:spPr>
          <a:xfrm>
            <a:off x="140431" y="213392"/>
            <a:ext cx="8896065" cy="1401273"/>
          </a:xfrm>
          <a:prstGeom prst="rect">
            <a:avLst/>
          </a:prstGeom>
        </p:spPr>
        <p:txBody>
          <a:bodyPr lIns="91440" tIns="45720" rIns="91440" bIns="4572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chemeClr val="bg1"/>
                </a:solidFill>
                <a:latin typeface="+mn-lt"/>
              </a:rPr>
              <a:t>Effectuer une analyse de la situation nutritionnelle</a:t>
            </a:r>
            <a:endParaRPr lang="en-US" sz="3200" b="1">
              <a:solidFill>
                <a:schemeClr val="bg1"/>
              </a:solidFill>
              <a:latin typeface="+mn-lt"/>
              <a:cs typeface="Calibri"/>
            </a:endParaRPr>
          </a:p>
        </p:txBody>
      </p:sp>
      <p:sp>
        <p:nvSpPr>
          <p:cNvPr id="7" name="Content Placeholder 1">
            <a:extLst>
              <a:ext uri="{FF2B5EF4-FFF2-40B4-BE49-F238E27FC236}">
                <a16:creationId xmlns:a16="http://schemas.microsoft.com/office/drawing/2014/main" id="{F43EC18A-B375-48CB-BC8D-A4F04902183A}"/>
              </a:ext>
            </a:extLst>
          </p:cNvPr>
          <p:cNvSpPr txBox="1">
            <a:spLocks/>
          </p:cNvSpPr>
          <p:nvPr/>
        </p:nvSpPr>
        <p:spPr>
          <a:xfrm>
            <a:off x="228718" y="1412776"/>
            <a:ext cx="4542979" cy="3642700"/>
          </a:xfrm>
          <a:prstGeom prst="rect">
            <a:avLst/>
          </a:prstGeom>
        </p:spPr>
        <p:txBody>
          <a:bodyPr lIns="91440" tIns="45720" rIns="91440" bIns="45720" anchor="t">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b="1" u="sng" dirty="0"/>
              <a:t>Prévalence de la MAG ≥5% chez les enfants de moins de 5 ans </a:t>
            </a:r>
            <a:endParaRPr lang="fr-FR" sz="2000" b="1" u="sng" dirty="0">
              <a:cs typeface="Calibri"/>
            </a:endParaRPr>
          </a:p>
          <a:p>
            <a:pPr marL="0" indent="0">
              <a:buNone/>
            </a:pPr>
            <a:r>
              <a:rPr lang="fr-FR" sz="2000" dirty="0"/>
              <a:t>Idéalement utiliser l’analyse d’IPC, sinon:</a:t>
            </a:r>
            <a:endParaRPr lang="fr-FR" sz="2000" dirty="0">
              <a:cs typeface="Calibri"/>
            </a:endParaRPr>
          </a:p>
          <a:p>
            <a:r>
              <a:rPr lang="fr-FR" sz="2000" b="1" dirty="0"/>
              <a:t>Classification de la sévérité </a:t>
            </a:r>
            <a:r>
              <a:rPr lang="fr-FR" sz="2000" dirty="0"/>
              <a:t>utiliser la MAG chez les enfants de moins de 5 ans basé sur le PTZ (comme des seuils sont fournis)</a:t>
            </a:r>
            <a:endParaRPr lang="fr-FR" sz="2000" dirty="0">
              <a:cs typeface="Calibri"/>
            </a:endParaRPr>
          </a:p>
          <a:p>
            <a:pPr lvl="1"/>
            <a:r>
              <a:rPr lang="fr-FR" sz="1600" dirty="0"/>
              <a:t>Si ceci n’est pas disponible, utiliser la MAG chez les enfants de moins de 5 ans basée sur le PB</a:t>
            </a:r>
            <a:endParaRPr lang="fr-FR" sz="1600" dirty="0">
              <a:cs typeface="Calibri"/>
            </a:endParaRPr>
          </a:p>
          <a:p>
            <a:pPr lvl="2"/>
            <a:r>
              <a:rPr lang="fr-FR" sz="1100" dirty="0"/>
              <a:t>Si ceci n’est pas disponible, utiliser la MAG chez les femmes enceintes et allaitantes basée sur le PB</a:t>
            </a:r>
          </a:p>
          <a:p>
            <a:r>
              <a:rPr lang="fr-FR" sz="2000" dirty="0"/>
              <a:t>Analyse qualitative des facteurs contributifs</a:t>
            </a:r>
            <a:endParaRPr lang="fr-FR" sz="2000" dirty="0">
              <a:cs typeface="Calibri"/>
            </a:endParaRPr>
          </a:p>
        </p:txBody>
      </p:sp>
      <p:sp>
        <p:nvSpPr>
          <p:cNvPr id="8" name="Content Placeholder 2">
            <a:extLst>
              <a:ext uri="{FF2B5EF4-FFF2-40B4-BE49-F238E27FC236}">
                <a16:creationId xmlns:a16="http://schemas.microsoft.com/office/drawing/2014/main" id="{7223DBC6-1092-4124-84E4-087A4205A93D}"/>
              </a:ext>
            </a:extLst>
          </p:cNvPr>
          <p:cNvSpPr txBox="1">
            <a:spLocks/>
          </p:cNvSpPr>
          <p:nvPr/>
        </p:nvSpPr>
        <p:spPr>
          <a:xfrm>
            <a:off x="4884373" y="1412776"/>
            <a:ext cx="4119196" cy="3263504"/>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900" b="1" u="sng" dirty="0"/>
              <a:t>Prévalence de la MAG &lt;5% chez les enfants de moins de 5 ans </a:t>
            </a:r>
            <a:endParaRPr lang="fr-FR" sz="1900" b="1" u="sng" dirty="0">
              <a:cs typeface="Calibri"/>
            </a:endParaRPr>
          </a:p>
          <a:p>
            <a:r>
              <a:rPr lang="fr-FR" sz="1900" b="1" dirty="0"/>
              <a:t>Classification de la sévérité </a:t>
            </a:r>
            <a:r>
              <a:rPr lang="fr-FR" sz="1900" dirty="0"/>
              <a:t>utiliser un </a:t>
            </a:r>
            <a:r>
              <a:rPr lang="fr-FR" sz="1900" i="1" dirty="0"/>
              <a:t>système de notation</a:t>
            </a:r>
            <a:r>
              <a:rPr lang="fr-FR" sz="1900" dirty="0"/>
              <a:t> sur la base de 10 indicateurs qui tiennent compte à la fois de la vulnérabilité des groupes cibles et de la fiabilité des indicateurs </a:t>
            </a:r>
            <a:endParaRPr lang="fr-FR" sz="1900" dirty="0">
              <a:cs typeface="Calibri"/>
            </a:endParaRPr>
          </a:p>
          <a:p>
            <a:r>
              <a:rPr lang="fr-FR" sz="1900" dirty="0"/>
              <a:t>Analyse qualitative des facteurs contributifs</a:t>
            </a:r>
            <a:endParaRPr lang="fr-FR" sz="1900" dirty="0">
              <a:cs typeface="Calibri"/>
            </a:endParaRPr>
          </a:p>
        </p:txBody>
      </p:sp>
      <p:pic>
        <p:nvPicPr>
          <p:cNvPr id="4" name="Picture 3">
            <a:extLst>
              <a:ext uri="{FF2B5EF4-FFF2-40B4-BE49-F238E27FC236}">
                <a16:creationId xmlns:a16="http://schemas.microsoft.com/office/drawing/2014/main" id="{AB595F6D-20A0-499D-970E-E28F2915BAA7}"/>
              </a:ext>
            </a:extLst>
          </p:cNvPr>
          <p:cNvPicPr/>
          <p:nvPr/>
        </p:nvPicPr>
        <p:blipFill>
          <a:blip r:embed="rId3"/>
          <a:stretch>
            <a:fillRect/>
          </a:stretch>
        </p:blipFill>
        <p:spPr bwMode="auto">
          <a:xfrm>
            <a:off x="1383163" y="5131363"/>
            <a:ext cx="6951539" cy="985658"/>
          </a:xfrm>
          <a:prstGeom prst="rect">
            <a:avLst/>
          </a:prstGeom>
          <a:noFill/>
          <a:ln>
            <a:noFill/>
          </a:ln>
        </p:spPr>
      </p:pic>
    </p:spTree>
    <p:extLst>
      <p:ext uri="{BB962C8B-B14F-4D97-AF65-F5344CB8AC3E}">
        <p14:creationId xmlns:p14="http://schemas.microsoft.com/office/powerpoint/2010/main" val="712963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E7D8B9-89F3-415E-A7AC-EC059C47C12B}"/>
              </a:ext>
            </a:extLst>
          </p:cNvPr>
          <p:cNvSpPr txBox="1">
            <a:spLocks/>
          </p:cNvSpPr>
          <p:nvPr/>
        </p:nvSpPr>
        <p:spPr>
          <a:xfrm>
            <a:off x="0" y="213392"/>
            <a:ext cx="9144000" cy="1401273"/>
          </a:xfrm>
          <a:prstGeom prst="rect">
            <a:avLst/>
          </a:prstGeom>
        </p:spPr>
        <p:txBody>
          <a:bodyPr lIns="91440" tIns="45720" rIns="91440" bIns="4572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chemeClr val="bg1"/>
                </a:solidFill>
                <a:latin typeface="+mn-lt"/>
              </a:rPr>
              <a:t>Préparer des chiffres clés pour le HNO et le HRP </a:t>
            </a:r>
            <a:endParaRPr lang="en-US" sz="3200" b="1">
              <a:solidFill>
                <a:schemeClr val="bg1"/>
              </a:solidFill>
              <a:latin typeface="+mn-lt"/>
              <a:cs typeface="Calibri"/>
            </a:endParaRPr>
          </a:p>
        </p:txBody>
      </p:sp>
      <p:graphicFrame>
        <p:nvGraphicFramePr>
          <p:cNvPr id="4" name="Diagram 3">
            <a:extLst>
              <a:ext uri="{FF2B5EF4-FFF2-40B4-BE49-F238E27FC236}">
                <a16:creationId xmlns:a16="http://schemas.microsoft.com/office/drawing/2014/main" id="{DD9D42B4-B23F-446B-9101-5E13574C2AC2}"/>
              </a:ext>
            </a:extLst>
          </p:cNvPr>
          <p:cNvGraphicFramePr/>
          <p:nvPr>
            <p:extLst>
              <p:ext uri="{D42A27DB-BD31-4B8C-83A1-F6EECF244321}">
                <p14:modId xmlns:p14="http://schemas.microsoft.com/office/powerpoint/2010/main" val="3849188035"/>
              </p:ext>
            </p:extLst>
          </p:nvPr>
        </p:nvGraphicFramePr>
        <p:xfrm>
          <a:off x="252777" y="3143250"/>
          <a:ext cx="8638443" cy="2731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746D07B-CA66-4E1B-8501-6028F73026E9}"/>
              </a:ext>
            </a:extLst>
          </p:cNvPr>
          <p:cNvSpPr txBox="1"/>
          <p:nvPr/>
        </p:nvSpPr>
        <p:spPr>
          <a:xfrm>
            <a:off x="572953" y="1319390"/>
            <a:ext cx="7998092" cy="1592744"/>
          </a:xfrm>
          <a:prstGeom prst="rect">
            <a:avLst/>
          </a:prstGeom>
          <a:noFill/>
        </p:spPr>
        <p:txBody>
          <a:bodyPr wrap="square" lIns="91440" tIns="45720" rIns="91440" bIns="45720" rtlCol="0" anchor="t">
            <a:spAutoFit/>
          </a:bodyPr>
          <a:lstStyle/>
          <a:p>
            <a:pPr defTabSz="685800"/>
            <a:r>
              <a:rPr lang="en-US" sz="1950" dirty="0">
                <a:solidFill>
                  <a:prstClr val="black"/>
                </a:solidFill>
                <a:latin typeface="Calibri" panose="020F0502020204030204"/>
              </a:rPr>
              <a:t>Identification </a:t>
            </a:r>
            <a:r>
              <a:rPr lang="fr-FR" sz="1950" dirty="0">
                <a:solidFill>
                  <a:prstClr val="black"/>
                </a:solidFill>
                <a:latin typeface="Calibri" panose="020F0502020204030204"/>
              </a:rPr>
              <a:t>du </a:t>
            </a:r>
            <a:r>
              <a:rPr lang="fr-FR" sz="1950" b="1" dirty="0">
                <a:solidFill>
                  <a:prstClr val="black"/>
                </a:solidFill>
                <a:latin typeface="Calibri" panose="020F0502020204030204"/>
              </a:rPr>
              <a:t>nombre de personnes en besoin (</a:t>
            </a:r>
            <a:r>
              <a:rPr lang="fr-FR" sz="1950" b="1" dirty="0" err="1">
                <a:solidFill>
                  <a:prstClr val="black"/>
                </a:solidFill>
                <a:latin typeface="Calibri" panose="020F0502020204030204"/>
              </a:rPr>
              <a:t>PiN</a:t>
            </a:r>
            <a:r>
              <a:rPr lang="fr-FR" sz="1950" b="1" dirty="0">
                <a:solidFill>
                  <a:prstClr val="black"/>
                </a:solidFill>
                <a:latin typeface="Calibri" panose="020F0502020204030204"/>
              </a:rPr>
              <a:t>) </a:t>
            </a:r>
            <a:r>
              <a:rPr lang="fr-FR" sz="1950" dirty="0">
                <a:solidFill>
                  <a:prstClr val="black"/>
                </a:solidFill>
                <a:latin typeface="Calibri" panose="020F0502020204030204"/>
              </a:rPr>
              <a:t>pour chaque besoin nutritionnel spécifique </a:t>
            </a:r>
            <a:r>
              <a:rPr lang="fr-FR" sz="1950" u="sng" dirty="0">
                <a:solidFill>
                  <a:prstClr val="black"/>
                </a:solidFill>
                <a:latin typeface="Calibri" panose="020F0502020204030204"/>
              </a:rPr>
              <a:t>dans chaque zone géographique désagrégés par âge, sexe et incapacité </a:t>
            </a:r>
            <a:r>
              <a:rPr lang="fr-FR" sz="1950" dirty="0">
                <a:solidFill>
                  <a:prstClr val="black"/>
                </a:solidFill>
                <a:latin typeface="Calibri" panose="020F0502020204030204"/>
              </a:rPr>
              <a:t>en fonction de l’analyse de la situation selon les données/informations. 
Un </a:t>
            </a:r>
            <a:r>
              <a:rPr lang="fr-FR" sz="1950" b="1" dirty="0">
                <a:solidFill>
                  <a:prstClr val="black"/>
                </a:solidFill>
                <a:latin typeface="Calibri" panose="020F0502020204030204"/>
              </a:rPr>
              <a:t>sous-ensemble minimum </a:t>
            </a:r>
            <a:r>
              <a:rPr lang="fr-FR" sz="1950" dirty="0">
                <a:solidFill>
                  <a:prstClr val="black"/>
                </a:solidFill>
                <a:latin typeface="Calibri" panose="020F0502020204030204"/>
              </a:rPr>
              <a:t>d’interventions clés spécifiques à la nutrition</a:t>
            </a:r>
            <a:r>
              <a:rPr lang="en-US" sz="1950" dirty="0">
                <a:latin typeface="Calibri" panose="020F0502020204030204"/>
              </a:rPr>
              <a:t>:</a:t>
            </a:r>
            <a:endParaRPr lang="en-US" sz="1950" dirty="0">
              <a:latin typeface="Calibri" panose="020F0502020204030204"/>
              <a:cs typeface="Calibri"/>
            </a:endParaRPr>
          </a:p>
        </p:txBody>
      </p:sp>
    </p:spTree>
    <p:extLst>
      <p:ext uri="{BB962C8B-B14F-4D97-AF65-F5344CB8AC3E}">
        <p14:creationId xmlns:p14="http://schemas.microsoft.com/office/powerpoint/2010/main" val="414546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96E30D-0B8C-4E40-9E67-98E7B2F4B3EE}"/>
              </a:ext>
            </a:extLst>
          </p:cNvPr>
          <p:cNvPicPr>
            <a:picLocks noChangeAspect="1"/>
          </p:cNvPicPr>
          <p:nvPr/>
        </p:nvPicPr>
        <p:blipFill>
          <a:blip r:embed="rId3"/>
          <a:stretch>
            <a:fillRect/>
          </a:stretch>
        </p:blipFill>
        <p:spPr>
          <a:xfrm>
            <a:off x="187130" y="714376"/>
            <a:ext cx="8769740" cy="4667420"/>
          </a:xfrm>
          <a:prstGeom prst="rect">
            <a:avLst/>
          </a:prstGeom>
        </p:spPr>
      </p:pic>
    </p:spTree>
    <p:extLst>
      <p:ext uri="{BB962C8B-B14F-4D97-AF65-F5344CB8AC3E}">
        <p14:creationId xmlns:p14="http://schemas.microsoft.com/office/powerpoint/2010/main" val="386293866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fld id="{463A8DF2-A33D-47C5-8292-C15D51C2C28A}" type="slidenum">
              <a:rPr lang="fr-FR" smtClean="0"/>
              <a:t>2</a:t>
            </a:fld>
            <a:endParaRPr lang="fr-FR"/>
          </a:p>
        </p:txBody>
      </p:sp>
      <p:sp>
        <p:nvSpPr>
          <p:cNvPr id="50179" name="Rectangle 3"/>
          <p:cNvSpPr>
            <a:spLocks noGrp="1" noChangeArrowheads="1"/>
          </p:cNvSpPr>
          <p:nvPr>
            <p:ph idx="4294967295"/>
          </p:nvPr>
        </p:nvSpPr>
        <p:spPr>
          <a:xfrm>
            <a:off x="393192" y="1307592"/>
            <a:ext cx="8561622" cy="4754880"/>
          </a:xfrm>
        </p:spPr>
        <p:txBody>
          <a:bodyPr vert="horz" lIns="91440" tIns="45720" rIns="91440" bIns="45720" rtlCol="0" anchor="t">
            <a:normAutofit fontScale="92500"/>
          </a:bodyPr>
          <a:lstStyle/>
          <a:p>
            <a:pPr marL="514350" indent="-514350">
              <a:buFont typeface="+mj-lt"/>
              <a:buAutoNum type="arabicPeriod"/>
            </a:pPr>
            <a:r>
              <a:rPr lang="fr-FR" dirty="0"/>
              <a:t>Bienvenue et introduction – </a:t>
            </a:r>
            <a:r>
              <a:rPr lang="fr-FR" i="1" dirty="0"/>
              <a:t>Victoria (GNC-CT)</a:t>
            </a:r>
            <a:endParaRPr lang="fr-FR" i="1">
              <a:cs typeface="Calibri"/>
            </a:endParaRPr>
          </a:p>
          <a:p>
            <a:pPr marL="514350" indent="-514350">
              <a:buFont typeface="+mj-lt"/>
              <a:buAutoNum type="arabicPeriod"/>
            </a:pPr>
            <a:r>
              <a:rPr lang="fr-FR" dirty="0"/>
              <a:t>Séance d’information sur le processus HPC 2021 – </a:t>
            </a:r>
            <a:r>
              <a:rPr lang="fr-FR" i="1" dirty="0"/>
              <a:t>Marcus</a:t>
            </a:r>
            <a:r>
              <a:rPr lang="fr-FR" dirty="0"/>
              <a:t> </a:t>
            </a:r>
            <a:r>
              <a:rPr lang="fr-FR" i="1" dirty="0"/>
              <a:t>(OCHA) </a:t>
            </a:r>
            <a:endParaRPr lang="fr-FR" i="1">
              <a:cs typeface="Calibri"/>
            </a:endParaRPr>
          </a:p>
          <a:p>
            <a:pPr marL="514350" indent="-514350">
              <a:buFont typeface="+mj-lt"/>
              <a:buAutoNum type="arabicPeriod"/>
            </a:pPr>
            <a:r>
              <a:rPr lang="fr-FR" dirty="0"/>
              <a:t>Directives sur l’analyse des besoins humanitaires en matière de nutrition – </a:t>
            </a:r>
            <a:r>
              <a:rPr lang="fr-FR" i="1" dirty="0"/>
              <a:t>Victoria</a:t>
            </a:r>
            <a:r>
              <a:rPr lang="fr-FR" dirty="0"/>
              <a:t> </a:t>
            </a:r>
            <a:r>
              <a:rPr lang="fr-FR" i="1" dirty="0"/>
              <a:t>(GNC-CT) </a:t>
            </a:r>
            <a:endParaRPr lang="fr-FR" i="1">
              <a:cs typeface="Calibri"/>
            </a:endParaRPr>
          </a:p>
          <a:p>
            <a:pPr marL="514350" indent="-514350">
              <a:buFont typeface="+mj-lt"/>
              <a:buAutoNum type="arabicPeriod"/>
            </a:pPr>
            <a:r>
              <a:rPr lang="fr-FR" dirty="0"/>
              <a:t>Intégrer les questions transversales dans l’analyse des besoins – </a:t>
            </a:r>
            <a:r>
              <a:rPr lang="fr-FR" i="1" dirty="0"/>
              <a:t>Angeline</a:t>
            </a:r>
            <a:r>
              <a:rPr lang="fr-FR" dirty="0"/>
              <a:t> </a:t>
            </a:r>
            <a:r>
              <a:rPr lang="fr-FR" i="1" dirty="0"/>
              <a:t>(GNC-CT) </a:t>
            </a:r>
            <a:endParaRPr lang="fr-FR" i="1" dirty="0">
              <a:cs typeface="Calibri"/>
            </a:endParaRPr>
          </a:p>
          <a:p>
            <a:pPr marL="514350" indent="-514350">
              <a:buFont typeface="+mj-lt"/>
              <a:buAutoNum type="arabicPeriod"/>
            </a:pPr>
            <a:r>
              <a:rPr lang="fr-FR" dirty="0"/>
              <a:t>Rôles et responsabilités, appui technique aux pays par le GNC-CT – </a:t>
            </a:r>
            <a:r>
              <a:rPr lang="fr-FR" i="1" dirty="0"/>
              <a:t>Angeline</a:t>
            </a:r>
            <a:r>
              <a:rPr lang="fr-FR" dirty="0"/>
              <a:t> </a:t>
            </a:r>
            <a:r>
              <a:rPr lang="fr-FR" i="1" dirty="0"/>
              <a:t>(GNC-CT) </a:t>
            </a:r>
            <a:endParaRPr lang="fr-FR" i="1">
              <a:cs typeface="Calibri"/>
            </a:endParaRPr>
          </a:p>
        </p:txBody>
      </p:sp>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fr-FR" b="1" dirty="0"/>
              <a:t>Aperçu de la session</a:t>
            </a:r>
            <a:endParaRPr lang="en-AU" b="1" dirty="0"/>
          </a:p>
        </p:txBody>
      </p:sp>
    </p:spTree>
    <p:extLst>
      <p:ext uri="{BB962C8B-B14F-4D97-AF65-F5344CB8AC3E}">
        <p14:creationId xmlns:p14="http://schemas.microsoft.com/office/powerpoint/2010/main" val="2304705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E7D8B9-89F3-415E-A7AC-EC059C47C12B}"/>
              </a:ext>
            </a:extLst>
          </p:cNvPr>
          <p:cNvSpPr txBox="1">
            <a:spLocks/>
          </p:cNvSpPr>
          <p:nvPr/>
        </p:nvSpPr>
        <p:spPr>
          <a:xfrm>
            <a:off x="0" y="213392"/>
            <a:ext cx="9144000" cy="1401273"/>
          </a:xfrm>
          <a:prstGeom prst="rect">
            <a:avLst/>
          </a:prstGeom>
        </p:spPr>
        <p:txBody>
          <a:bodyPr lIns="91440" tIns="45720" rIns="91440" bIns="4572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800" b="1" dirty="0">
                <a:solidFill>
                  <a:schemeClr val="bg1"/>
                </a:solidFill>
                <a:latin typeface="+mn-lt"/>
              </a:rPr>
              <a:t>Outil de calcul en pièce jointe</a:t>
            </a:r>
            <a:endParaRPr lang="en-US" sz="3800" b="1">
              <a:solidFill>
                <a:schemeClr val="bg1"/>
              </a:solidFill>
              <a:latin typeface="+mn-lt"/>
              <a:cs typeface="Calibri"/>
            </a:endParaRPr>
          </a:p>
        </p:txBody>
      </p:sp>
      <p:sp>
        <p:nvSpPr>
          <p:cNvPr id="7" name="Content Placeholder 8">
            <a:extLst>
              <a:ext uri="{FF2B5EF4-FFF2-40B4-BE49-F238E27FC236}">
                <a16:creationId xmlns:a16="http://schemas.microsoft.com/office/drawing/2014/main" id="{1BAFE7A1-F6D4-439F-A28D-FCBE969E1DB6}"/>
              </a:ext>
            </a:extLst>
          </p:cNvPr>
          <p:cNvSpPr txBox="1">
            <a:spLocks/>
          </p:cNvSpPr>
          <p:nvPr/>
        </p:nvSpPr>
        <p:spPr>
          <a:xfrm>
            <a:off x="6432630" y="3348674"/>
            <a:ext cx="2444261" cy="2029249"/>
          </a:xfrm>
          <a:prstGeom prst="rect">
            <a:avLst/>
          </a:prstGeom>
        </p:spPr>
        <p:txBody>
          <a:bodyPr lIns="91440" tIns="45720" rIns="91440" bIns="45720" anchor="t">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Chiffres de la population désagrégées par sexe , incapacité et catégorie d’âge</a:t>
            </a:r>
            <a:endParaRPr lang="fr-FR" dirty="0">
              <a:cs typeface="Calibri"/>
            </a:endParaRPr>
          </a:p>
          <a:p>
            <a:r>
              <a:rPr lang="fr-FR" dirty="0"/>
              <a:t>Feuilles de </a:t>
            </a:r>
            <a:r>
              <a:rPr lang="fr-FR" b="1" dirty="0"/>
              <a:t>calculs automatiques </a:t>
            </a:r>
            <a:r>
              <a:rPr lang="fr-FR" dirty="0"/>
              <a:t>pour les </a:t>
            </a:r>
            <a:r>
              <a:rPr lang="fr-FR" dirty="0" err="1"/>
              <a:t>PiN</a:t>
            </a:r>
            <a:endParaRPr lang="fr-FR" dirty="0" err="1">
              <a:cs typeface="Calibri"/>
            </a:endParaRPr>
          </a:p>
          <a:p>
            <a:pPr marL="0" indent="0">
              <a:buFont typeface="Arial" pitchFamily="34" charset="0"/>
              <a:buNone/>
            </a:pPr>
            <a:endParaRPr lang="fr-FR" dirty="0"/>
          </a:p>
        </p:txBody>
      </p:sp>
      <p:graphicFrame>
        <p:nvGraphicFramePr>
          <p:cNvPr id="8" name="Diagram 7">
            <a:extLst>
              <a:ext uri="{FF2B5EF4-FFF2-40B4-BE49-F238E27FC236}">
                <a16:creationId xmlns:a16="http://schemas.microsoft.com/office/drawing/2014/main" id="{FED86C1C-9255-4354-B0F1-7D120399FA53}"/>
              </a:ext>
            </a:extLst>
          </p:cNvPr>
          <p:cNvGraphicFramePr/>
          <p:nvPr>
            <p:extLst>
              <p:ext uri="{D42A27DB-BD31-4B8C-83A1-F6EECF244321}">
                <p14:modId xmlns:p14="http://schemas.microsoft.com/office/powerpoint/2010/main" val="2707309415"/>
              </p:ext>
            </p:extLst>
          </p:nvPr>
        </p:nvGraphicFramePr>
        <p:xfrm>
          <a:off x="329711" y="1340768"/>
          <a:ext cx="8484577" cy="2212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a:extLst>
              <a:ext uri="{FF2B5EF4-FFF2-40B4-BE49-F238E27FC236}">
                <a16:creationId xmlns:a16="http://schemas.microsoft.com/office/drawing/2014/main" id="{147731C1-B8FC-4FA0-A904-FD4128BC5AAA}"/>
              </a:ext>
            </a:extLst>
          </p:cNvPr>
          <p:cNvSpPr txBox="1">
            <a:spLocks/>
          </p:cNvSpPr>
          <p:nvPr/>
        </p:nvSpPr>
        <p:spPr>
          <a:xfrm>
            <a:off x="3001738" y="3332141"/>
            <a:ext cx="3430892" cy="2716234"/>
          </a:xfrm>
          <a:prstGeom prst="rect">
            <a:avLst/>
          </a:prstGeom>
        </p:spPr>
        <p:txBody>
          <a:bodyPr vert="horz" lIns="68580" tIns="34290" rIns="68580" bIns="3429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fr-FR" sz="2000" dirty="0">
                <a:latin typeface="Calibri" panose="020F0502020204030204"/>
              </a:rPr>
              <a:t>Base de données avec leur fiabilité </a:t>
            </a:r>
            <a:endParaRPr lang="fr-FR" sz="2000" dirty="0">
              <a:latin typeface="Calibri" panose="020F0502020204030204"/>
              <a:cs typeface="Calibri"/>
            </a:endParaRPr>
          </a:p>
          <a:p>
            <a:pPr marL="171450" indent="-171450" defTabSz="685800">
              <a:spcBef>
                <a:spcPts val="750"/>
              </a:spcBef>
            </a:pPr>
            <a:r>
              <a:rPr lang="fr-FR" sz="2000" dirty="0">
                <a:latin typeface="Calibri" panose="020F0502020204030204"/>
              </a:rPr>
              <a:t>Composition de l’équipe d’analyse
Scénario 2 Analyse nutritionnelle et facteurs contributifs
Scénario 3 Analyse nutritionnelle et facteurs contributifs</a:t>
            </a:r>
            <a:endParaRPr lang="fr-FR" sz="2000" dirty="0">
              <a:latin typeface="Calibri" panose="020F0502020204030204"/>
              <a:cs typeface="Calibri"/>
            </a:endParaRPr>
          </a:p>
        </p:txBody>
      </p:sp>
      <p:sp>
        <p:nvSpPr>
          <p:cNvPr id="10" name="Content Placeholder 8">
            <a:extLst>
              <a:ext uri="{FF2B5EF4-FFF2-40B4-BE49-F238E27FC236}">
                <a16:creationId xmlns:a16="http://schemas.microsoft.com/office/drawing/2014/main" id="{8665EE3A-E5BA-408D-A5EE-07AAB764C57E}"/>
              </a:ext>
            </a:extLst>
          </p:cNvPr>
          <p:cNvSpPr txBox="1">
            <a:spLocks/>
          </p:cNvSpPr>
          <p:nvPr/>
        </p:nvSpPr>
        <p:spPr>
          <a:xfrm>
            <a:off x="329711" y="3332142"/>
            <a:ext cx="2244766" cy="202924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fr-FR" sz="2400" dirty="0">
                <a:solidFill>
                  <a:prstClr val="black"/>
                </a:solidFill>
                <a:latin typeface="Calibri" panose="020F0502020204030204"/>
              </a:rPr>
              <a:t>Registre des indicateurs
Seuils de classification</a:t>
            </a:r>
          </a:p>
          <a:p>
            <a:pPr marL="0" indent="0" defTabSz="685800">
              <a:spcBef>
                <a:spcPts val="750"/>
              </a:spcBef>
              <a:buNone/>
            </a:pPr>
            <a:endParaRPr lang="fr-FR" sz="2100" dirty="0">
              <a:solidFill>
                <a:prstClr val="black"/>
              </a:solidFill>
              <a:latin typeface="Calibri" panose="020F0502020204030204"/>
            </a:endParaRPr>
          </a:p>
        </p:txBody>
      </p:sp>
    </p:spTree>
    <p:extLst>
      <p:ext uri="{BB962C8B-B14F-4D97-AF65-F5344CB8AC3E}">
        <p14:creationId xmlns:p14="http://schemas.microsoft.com/office/powerpoint/2010/main" val="2294032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person, indoor, person, holding&#10;&#10;Description automatically generated">
            <a:extLst>
              <a:ext uri="{FF2B5EF4-FFF2-40B4-BE49-F238E27FC236}">
                <a16:creationId xmlns:a16="http://schemas.microsoft.com/office/drawing/2014/main" id="{284D249D-07B1-454B-BD0F-7AF8C0972D88}"/>
              </a:ext>
            </a:extLst>
          </p:cNvPr>
          <p:cNvPicPr>
            <a:picLocks noChangeAspect="1"/>
          </p:cNvPicPr>
          <p:nvPr/>
        </p:nvPicPr>
        <p:blipFill>
          <a:blip r:embed="rId3"/>
          <a:stretch>
            <a:fillRect/>
          </a:stretch>
        </p:blipFill>
        <p:spPr>
          <a:xfrm>
            <a:off x="86528" y="1220459"/>
            <a:ext cx="3199264" cy="5522293"/>
          </a:xfrm>
          <a:prstGeom prst="rect">
            <a:avLst/>
          </a:prstGeom>
        </p:spPr>
      </p:pic>
      <p:sp>
        <p:nvSpPr>
          <p:cNvPr id="4" name="Rectangle 3"/>
          <p:cNvSpPr/>
          <p:nvPr/>
        </p:nvSpPr>
        <p:spPr>
          <a:xfrm>
            <a:off x="3405337" y="1297099"/>
            <a:ext cx="5599414" cy="5078313"/>
          </a:xfrm>
          <a:prstGeom prst="rect">
            <a:avLst/>
          </a:prstGeom>
        </p:spPr>
        <p:txBody>
          <a:bodyPr wrap="square" lIns="91440" tIns="45720" rIns="91440" bIns="45720" anchor="t">
            <a:spAutoFit/>
          </a:bodyPr>
          <a:lstStyle/>
          <a:p>
            <a:pPr marL="285750" indent="-285750">
              <a:buFont typeface="Wingdings" charset="2"/>
              <a:buChar char="Ø"/>
            </a:pPr>
            <a:r>
              <a:rPr lang="fr-FR" dirty="0">
                <a:latin typeface="Calibri"/>
                <a:cs typeface="Calibri"/>
              </a:rPr>
              <a:t>Il y a TOUJOURS des opportunités pour impliquer les communautés affectées dans le processus d'analyse des besoins, quel que soit le type de crise</a:t>
            </a:r>
          </a:p>
          <a:p>
            <a:endParaRPr lang="fr-FR" dirty="0">
              <a:ea typeface="+mn-lt"/>
              <a:cs typeface="+mn-lt"/>
            </a:endParaRPr>
          </a:p>
          <a:p>
            <a:pPr marL="285750" indent="-285750">
              <a:buFont typeface="Wingdings"/>
              <a:buChar char="Ø"/>
            </a:pPr>
            <a:r>
              <a:rPr lang="fr-FR" dirty="0">
                <a:ea typeface="+mn-lt"/>
                <a:cs typeface="+mn-lt"/>
              </a:rPr>
              <a:t>Prenez en compte la diversité de la population affectée et des vulnérabilités, besoins et points de vue spécifiques des différents groupes – par ex. les filles, les garçons, les femmes, les personnes avec handicap, personnes déplacées, refugiés</a:t>
            </a:r>
          </a:p>
          <a:p>
            <a:endParaRPr lang="fr-FR" dirty="0">
              <a:ea typeface="+mn-lt"/>
              <a:cs typeface="+mn-lt"/>
            </a:endParaRPr>
          </a:p>
          <a:p>
            <a:pPr marL="285750" indent="-285750">
              <a:buFont typeface="Wingdings"/>
              <a:buChar char="Ø"/>
            </a:pPr>
            <a:r>
              <a:rPr lang="fr-FR" dirty="0">
                <a:latin typeface="Calibri"/>
                <a:ea typeface="+mn-lt"/>
                <a:cs typeface="+mn-lt"/>
              </a:rPr>
              <a:t>Envisagez également des moyens de vérifier et de valider les résultats des enquêtes et de l'analyse des besoins - correspondent-ils aux besoins et aux priorités exprimés par différents groupes de la population?</a:t>
            </a:r>
            <a:endParaRPr lang="fr-FR" dirty="0">
              <a:latin typeface="Calibri"/>
              <a:cs typeface="Calibri"/>
            </a:endParaRPr>
          </a:p>
          <a:p>
            <a:endParaRPr lang="fr-FR" dirty="0">
              <a:ea typeface="+mn-lt"/>
              <a:cs typeface="+mn-lt"/>
            </a:endParaRPr>
          </a:p>
          <a:p>
            <a:pPr marL="285750" indent="-285750">
              <a:buFont typeface="Wingdings"/>
              <a:buChar char="Ø"/>
            </a:pPr>
            <a:r>
              <a:rPr lang="fr-FR" dirty="0">
                <a:latin typeface="Calibri"/>
                <a:ea typeface="+mn-lt"/>
                <a:cs typeface="+mn-lt"/>
              </a:rPr>
              <a:t>Utiliser des approches conjointes pour l'évaluation des besoins et la validation de l'analyse chaque fois que possible pour éviter de surcharger les communautés</a:t>
            </a:r>
            <a:endParaRPr lang="fr-FR" dirty="0">
              <a:latin typeface="Calibri"/>
              <a:cs typeface="Calibri"/>
            </a:endParaRPr>
          </a:p>
        </p:txBody>
      </p:sp>
      <p:sp>
        <p:nvSpPr>
          <p:cNvPr id="5"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fr-FR" sz="3800" b="1" dirty="0"/>
              <a:t>Enquêtes/analyses et la redevabilité aux populations affectées</a:t>
            </a:r>
            <a:endParaRPr lang="fr-FR" sz="3800" b="1">
              <a:cs typeface="Calibri"/>
            </a:endParaRPr>
          </a:p>
        </p:txBody>
      </p:sp>
    </p:spTree>
    <p:extLst>
      <p:ext uri="{BB962C8B-B14F-4D97-AF65-F5344CB8AC3E}">
        <p14:creationId xmlns:p14="http://schemas.microsoft.com/office/powerpoint/2010/main" val="3158013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15" name="Text Placeholder 8"/>
          <p:cNvSpPr txBox="1">
            <a:spLocks/>
          </p:cNvSpPr>
          <p:nvPr/>
        </p:nvSpPr>
        <p:spPr>
          <a:xfrm>
            <a:off x="159114" y="3637057"/>
            <a:ext cx="3975143" cy="175667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t>Que faut-il savoir?</a:t>
            </a:r>
          </a:p>
          <a:p>
            <a:r>
              <a:rPr lang="fr-FR" sz="1600" b="1" dirty="0"/>
              <a:t>Identifier les risques de sécurité liés à la VBG spécifiques aux services de nutrition en consultation les femmes, les filles et d'autres groupes à risque </a:t>
            </a:r>
            <a:endParaRPr lang="fr-FR" sz="1600" b="1" dirty="0">
              <a:cs typeface="Calibri"/>
            </a:endParaRPr>
          </a:p>
          <a:p>
            <a:r>
              <a:rPr lang="fr-FR" sz="1600" b="1" dirty="0"/>
              <a:t>Identifier les barrières à l'accès et à l'utilisation des services de nutrition pour différents groupes de population. (Cadre AAAQ)</a:t>
            </a:r>
            <a:endParaRPr lang="fr-FR" sz="1600" b="1" dirty="0">
              <a:cs typeface="Calibri"/>
            </a:endParaRPr>
          </a:p>
          <a:p>
            <a:r>
              <a:rPr lang="fr-FR" sz="1600" b="1" dirty="0"/>
              <a:t>Strat</a:t>
            </a:r>
            <a:r>
              <a:rPr lang="fr-FR" sz="1600" b="1" dirty="0">
                <a:latin typeface="Calibri" panose="020F0502020204030204" pitchFamily="34" charset="0"/>
                <a:cs typeface="Calibri" panose="020F0502020204030204" pitchFamily="34" charset="0"/>
              </a:rPr>
              <a:t>é</a:t>
            </a:r>
            <a:r>
              <a:rPr lang="fr-FR" sz="1600" b="1" dirty="0"/>
              <a:t>gies d'adaptation des femmes et des filles</a:t>
            </a:r>
            <a:endParaRPr lang="fr-FR" sz="1600" b="1" dirty="0">
              <a:cs typeface="Calibri"/>
            </a:endParaRPr>
          </a:p>
        </p:txBody>
      </p:sp>
      <p:sp>
        <p:nvSpPr>
          <p:cNvPr id="6" name="Text Placeholder 8"/>
          <p:cNvSpPr txBox="1">
            <a:spLocks/>
          </p:cNvSpPr>
          <p:nvPr/>
        </p:nvSpPr>
        <p:spPr>
          <a:xfrm>
            <a:off x="159114" y="1510530"/>
            <a:ext cx="3690983" cy="1731101"/>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dirty="0">
                <a:solidFill>
                  <a:srgbClr val="009999"/>
                </a:solidFill>
                <a:latin typeface="Arial Narrow"/>
                <a:ea typeface="Roboto Slab"/>
                <a:cs typeface="+mj-cs"/>
              </a:rPr>
              <a:t>Objectif de l'atténuation des risques de VBG: </a:t>
            </a:r>
            <a:endParaRPr lang="fr-FR" sz="1800" b="1" dirty="0">
              <a:solidFill>
                <a:srgbClr val="009999"/>
              </a:solidFill>
              <a:latin typeface="Arial Narrow" panose="020B0606020202030204" pitchFamily="34" charset="0"/>
              <a:ea typeface="Roboto Slab"/>
              <a:cs typeface="+mj-cs"/>
            </a:endParaRPr>
          </a:p>
          <a:p>
            <a:pPr marL="0" indent="0">
              <a:buNone/>
            </a:pPr>
            <a:r>
              <a:rPr lang="fr-FR" sz="1800" dirty="0">
                <a:latin typeface="Calibri"/>
                <a:cs typeface="Calibri"/>
              </a:rPr>
              <a:t>Les services de nutrition sont éthiques, sûrs et accessibles / utilisables pour toute la population affectée, c'est-à-dire les femmes, les filles et d'autres groupes à risque tels que les personnes handicapées.</a:t>
            </a:r>
          </a:p>
          <a:p>
            <a:endParaRPr lang="fr-FR" sz="1600" dirty="0">
              <a:cs typeface="Calibri"/>
            </a:endParaRPr>
          </a:p>
          <a:p>
            <a:pPr>
              <a:lnSpc>
                <a:spcPct val="150000"/>
              </a:lnSpc>
            </a:pPr>
            <a:endParaRPr lang="fr-FR" sz="1600" dirty="0">
              <a:cs typeface="Calibri"/>
            </a:endParaRPr>
          </a:p>
        </p:txBody>
      </p:sp>
      <p:sp>
        <p:nvSpPr>
          <p:cNvPr id="7" name="Notched Right Arrow 6"/>
          <p:cNvSpPr/>
          <p:nvPr/>
        </p:nvSpPr>
        <p:spPr>
          <a:xfrm rot="5400000">
            <a:off x="1422147" y="3203648"/>
            <a:ext cx="616897" cy="237943"/>
          </a:xfrm>
          <a:prstGeom prst="notched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TextBox 9">
            <a:extLst>
              <a:ext uri="{FF2B5EF4-FFF2-40B4-BE49-F238E27FC236}">
                <a16:creationId xmlns:a16="http://schemas.microsoft.com/office/drawing/2014/main" id="{C66F487B-3C37-7E48-8EF8-770719B7D788}"/>
              </a:ext>
            </a:extLst>
          </p:cNvPr>
          <p:cNvSpPr txBox="1"/>
          <p:nvPr/>
        </p:nvSpPr>
        <p:spPr>
          <a:xfrm>
            <a:off x="348694" y="59689"/>
            <a:ext cx="8454847" cy="1077218"/>
          </a:xfrm>
          <a:prstGeom prst="rect">
            <a:avLst/>
          </a:prstGeom>
          <a:noFill/>
        </p:spPr>
        <p:txBody>
          <a:bodyPr wrap="square" lIns="91440" tIns="45720" rIns="91440" bIns="45720" rtlCol="0" anchor="t">
            <a:spAutoFit/>
          </a:bodyPr>
          <a:lstStyle/>
          <a:p>
            <a:r>
              <a:rPr lang="x-none" sz="3200" b="1">
                <a:solidFill>
                  <a:schemeClr val="bg1"/>
                </a:solidFill>
              </a:rPr>
              <a:t>Analyse des risques de VBG pour le secteur de la nutrition </a:t>
            </a:r>
            <a:endParaRPr lang="x-none" sz="3200" b="1">
              <a:solidFill>
                <a:schemeClr val="bg1"/>
              </a:solidFill>
              <a:cs typeface="Calibri"/>
            </a:endParaRPr>
          </a:p>
        </p:txBody>
      </p:sp>
      <p:graphicFrame>
        <p:nvGraphicFramePr>
          <p:cNvPr id="32" name="Table 7">
            <a:extLst>
              <a:ext uri="{FF2B5EF4-FFF2-40B4-BE49-F238E27FC236}">
                <a16:creationId xmlns:a16="http://schemas.microsoft.com/office/drawing/2014/main" id="{736AEE5F-FBA9-3D41-B298-8DE1C6B694B4}"/>
              </a:ext>
            </a:extLst>
          </p:cNvPr>
          <p:cNvGraphicFramePr>
            <a:graphicFrameLocks noGrp="1"/>
          </p:cNvGraphicFramePr>
          <p:nvPr>
            <p:extLst>
              <p:ext uri="{D42A27DB-BD31-4B8C-83A1-F6EECF244321}">
                <p14:modId xmlns:p14="http://schemas.microsoft.com/office/powerpoint/2010/main" val="558888693"/>
              </p:ext>
            </p:extLst>
          </p:nvPr>
        </p:nvGraphicFramePr>
        <p:xfrm>
          <a:off x="4255127" y="1810693"/>
          <a:ext cx="4734428" cy="4998720"/>
        </p:xfrm>
        <a:graphic>
          <a:graphicData uri="http://schemas.openxmlformats.org/drawingml/2006/table">
            <a:tbl>
              <a:tblPr firstRow="1" bandRow="1">
                <a:tableStyleId>{F5AB1C69-6EDB-4FF4-983F-18BD219EF322}</a:tableStyleId>
              </a:tblPr>
              <a:tblGrid>
                <a:gridCol w="2367214">
                  <a:extLst>
                    <a:ext uri="{9D8B030D-6E8A-4147-A177-3AD203B41FA5}">
                      <a16:colId xmlns:a16="http://schemas.microsoft.com/office/drawing/2014/main" val="2067132731"/>
                    </a:ext>
                  </a:extLst>
                </a:gridCol>
                <a:gridCol w="2367214">
                  <a:extLst>
                    <a:ext uri="{9D8B030D-6E8A-4147-A177-3AD203B41FA5}">
                      <a16:colId xmlns:a16="http://schemas.microsoft.com/office/drawing/2014/main" val="3492405243"/>
                    </a:ext>
                  </a:extLst>
                </a:gridCol>
              </a:tblGrid>
              <a:tr h="139473">
                <a:tc>
                  <a:txBody>
                    <a:bodyPr/>
                    <a:lstStyle/>
                    <a:p>
                      <a:r>
                        <a:rPr lang="fr-FR" sz="1600" noProof="0" dirty="0"/>
                        <a:t>Informations Requises</a:t>
                      </a:r>
                    </a:p>
                  </a:txBody>
                  <a:tcPr/>
                </a:tc>
                <a:tc>
                  <a:txBody>
                    <a:bodyPr/>
                    <a:lstStyle/>
                    <a:p>
                      <a:r>
                        <a:rPr lang="fr-FR" sz="1600" noProof="0" dirty="0"/>
                        <a:t>Sources d'Information</a:t>
                      </a:r>
                    </a:p>
                  </a:txBody>
                  <a:tcPr/>
                </a:tc>
                <a:extLst>
                  <a:ext uri="{0D108BD9-81ED-4DB2-BD59-A6C34878D82A}">
                    <a16:rowId xmlns:a16="http://schemas.microsoft.com/office/drawing/2014/main" val="1933956038"/>
                  </a:ext>
                </a:extLst>
              </a:tr>
              <a:tr h="139473">
                <a:tc>
                  <a:txBody>
                    <a:bodyPr/>
                    <a:lstStyle/>
                    <a:p>
                      <a:pPr lvl="0">
                        <a:buNone/>
                      </a:pPr>
                      <a:r>
                        <a:rPr lang="fr-FR" sz="1600" b="0" i="0" u="none" strike="noStrike" noProof="0" dirty="0">
                          <a:latin typeface="Calibri"/>
                        </a:rPr>
                        <a:t>Risques de VBG pour les femmes et les filles liés aux services de nutrition</a:t>
                      </a:r>
                      <a:endParaRPr lang="fr-FR" sz="1600" noProof="0" dirty="0"/>
                    </a:p>
                  </a:txBody>
                  <a:tcPr/>
                </a:tc>
                <a:tc>
                  <a:txBody>
                    <a:bodyPr/>
                    <a:lstStyle/>
                    <a:p>
                      <a:pPr marL="285750" indent="-285750">
                        <a:buFont typeface="Arial" panose="020B0604020202020204" pitchFamily="34" charset="0"/>
                        <a:buChar char="•"/>
                      </a:pPr>
                      <a:r>
                        <a:rPr lang="fr-FR" sz="1600" noProof="0" dirty="0"/>
                        <a:t>Données des audits de sécurité </a:t>
                      </a:r>
                    </a:p>
                    <a:p>
                      <a:pPr marL="285750" indent="-285750">
                        <a:buFont typeface="Arial" panose="020B0604020202020204" pitchFamily="34" charset="0"/>
                        <a:buChar char="•"/>
                      </a:pPr>
                      <a:r>
                        <a:rPr lang="fr-FR" sz="1600" noProof="0" dirty="0"/>
                        <a:t>EBMS– protection, santé</a:t>
                      </a:r>
                    </a:p>
                    <a:p>
                      <a:pPr marL="285750" lvl="0" indent="-285750">
                        <a:buFont typeface="Arial" panose="020B0604020202020204" pitchFamily="34" charset="0"/>
                        <a:buChar char="•"/>
                      </a:pPr>
                      <a:r>
                        <a:rPr lang="fr-FR" sz="1600" noProof="0" dirty="0"/>
                        <a:t>Sous-cluster VBG: analyse des données secondaires</a:t>
                      </a:r>
                    </a:p>
                    <a:p>
                      <a:pPr marL="285750" indent="-285750">
                        <a:buFont typeface="Arial" panose="020B0604020202020204" pitchFamily="34" charset="0"/>
                        <a:buChar char="•"/>
                      </a:pPr>
                      <a:r>
                        <a:rPr lang="fr-FR" sz="1600" noProof="0" dirty="0"/>
                        <a:t>Données GBVIMS  Analyse du genre</a:t>
                      </a:r>
                    </a:p>
                  </a:txBody>
                  <a:tcPr/>
                </a:tc>
                <a:extLst>
                  <a:ext uri="{0D108BD9-81ED-4DB2-BD59-A6C34878D82A}">
                    <a16:rowId xmlns:a16="http://schemas.microsoft.com/office/drawing/2014/main" val="2643743192"/>
                  </a:ext>
                </a:extLst>
              </a:tr>
              <a:tr h="139473">
                <a:tc>
                  <a:txBody>
                    <a:bodyPr/>
                    <a:lstStyle/>
                    <a:p>
                      <a:pPr lvl="0">
                        <a:buNone/>
                      </a:pPr>
                      <a:r>
                        <a:rPr lang="fr-FR" sz="1600" b="0" i="0" u="none" strike="noStrike" kern="1200" noProof="0" dirty="0">
                          <a:solidFill>
                            <a:schemeClr val="dk1"/>
                          </a:solidFill>
                          <a:latin typeface="Calibri"/>
                          <a:ea typeface="+mn-ea"/>
                          <a:cs typeface="+mn-cs"/>
                        </a:rPr>
                        <a:t>Capacité du personnel de nutrition de première ligne - Équilibre entre les sexes, code de conduite, référence VBG</a:t>
                      </a:r>
                    </a:p>
                  </a:txBody>
                  <a:tcPr/>
                </a:tc>
                <a:tc>
                  <a:txBody>
                    <a:bodyPr/>
                    <a:lstStyle/>
                    <a:p>
                      <a:pPr marL="285750" indent="-285750">
                        <a:buFont typeface="Arial" panose="020B0604020202020204" pitchFamily="34" charset="0"/>
                        <a:buChar char="•"/>
                      </a:pPr>
                      <a:r>
                        <a:rPr lang="fr-FR" sz="1600" noProof="0" dirty="0"/>
                        <a:t>Registre des codes de conduites</a:t>
                      </a:r>
                    </a:p>
                    <a:p>
                      <a:pPr marL="285750" indent="-285750">
                        <a:buFont typeface="Arial" panose="020B0604020202020204" pitchFamily="34" charset="0"/>
                        <a:buChar char="•"/>
                      </a:pPr>
                      <a:r>
                        <a:rPr lang="fr-FR" sz="1600" noProof="0" dirty="0"/>
                        <a:t>Registre des formations sur la référence VBG</a:t>
                      </a:r>
                    </a:p>
                  </a:txBody>
                  <a:tcPr/>
                </a:tc>
                <a:extLst>
                  <a:ext uri="{0D108BD9-81ED-4DB2-BD59-A6C34878D82A}">
                    <a16:rowId xmlns:a16="http://schemas.microsoft.com/office/drawing/2014/main" val="1758814548"/>
                  </a:ext>
                </a:extLst>
              </a:tr>
              <a:tr h="139473">
                <a:tc>
                  <a:txBody>
                    <a:bodyPr/>
                    <a:lstStyle/>
                    <a:p>
                      <a:r>
                        <a:rPr lang="fr-FR" sz="1600" noProof="0" dirty="0"/>
                        <a:t>Stratégies d'adaptation</a:t>
                      </a:r>
                    </a:p>
                  </a:txBody>
                  <a:tcPr/>
                </a:tc>
                <a:tc>
                  <a:txBody>
                    <a:bodyPr/>
                    <a:lstStyle/>
                    <a:p>
                      <a:pPr marL="285750" indent="-285750">
                        <a:buFont typeface="Arial" panose="020B0604020202020204" pitchFamily="34" charset="0"/>
                        <a:buChar char="•"/>
                      </a:pPr>
                      <a:r>
                        <a:rPr lang="fr-FR" sz="1600" noProof="0" dirty="0"/>
                        <a:t>EBMS- sécurité alimentaire, protection</a:t>
                      </a:r>
                    </a:p>
                  </a:txBody>
                  <a:tcPr/>
                </a:tc>
                <a:extLst>
                  <a:ext uri="{0D108BD9-81ED-4DB2-BD59-A6C34878D82A}">
                    <a16:rowId xmlns:a16="http://schemas.microsoft.com/office/drawing/2014/main" val="4264877189"/>
                  </a:ext>
                </a:extLst>
              </a:tr>
            </a:tbl>
          </a:graphicData>
        </a:graphic>
      </p:graphicFrame>
      <p:sp>
        <p:nvSpPr>
          <p:cNvPr id="33" name="Rectangle 32">
            <a:extLst>
              <a:ext uri="{FF2B5EF4-FFF2-40B4-BE49-F238E27FC236}">
                <a16:creationId xmlns:a16="http://schemas.microsoft.com/office/drawing/2014/main" id="{0CDA00FA-F617-584F-AE9E-6052E757F469}"/>
              </a:ext>
            </a:extLst>
          </p:cNvPr>
          <p:cNvSpPr/>
          <p:nvPr/>
        </p:nvSpPr>
        <p:spPr>
          <a:xfrm>
            <a:off x="4244404" y="1193738"/>
            <a:ext cx="4559413" cy="615553"/>
          </a:xfrm>
          <a:prstGeom prst="rect">
            <a:avLst/>
          </a:prstGeom>
        </p:spPr>
        <p:txBody>
          <a:bodyPr wrap="square" lIns="91440" tIns="45720" rIns="91440" bIns="45720" anchor="t">
            <a:spAutoFit/>
          </a:bodyPr>
          <a:lstStyle/>
          <a:p>
            <a:r>
              <a:rPr lang="fr-FR" sz="1700" b="1" dirty="0">
                <a:solidFill>
                  <a:srgbClr val="009999"/>
                </a:solidFill>
                <a:latin typeface="Arial Narrow"/>
                <a:ea typeface="+mn-lt"/>
                <a:cs typeface="+mn-lt"/>
              </a:rPr>
              <a:t>Informations</a:t>
            </a:r>
            <a:r>
              <a:rPr lang="fr-FR" sz="1700" b="1" dirty="0">
                <a:solidFill>
                  <a:srgbClr val="009999"/>
                </a:solidFill>
                <a:latin typeface="Arial Narrow"/>
                <a:cs typeface="+mj-cs"/>
              </a:rPr>
              <a:t> requises pour l'analyse des risques de VBG associés aux services de nutrition</a:t>
            </a:r>
          </a:p>
        </p:txBody>
      </p:sp>
    </p:spTree>
    <p:extLst>
      <p:ext uri="{BB962C8B-B14F-4D97-AF65-F5344CB8AC3E}">
        <p14:creationId xmlns:p14="http://schemas.microsoft.com/office/powerpoint/2010/main" val="3845780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7E9075-CBD4-E243-967F-0DF35FD50486}"/>
              </a:ext>
            </a:extLst>
          </p:cNvPr>
          <p:cNvPicPr>
            <a:picLocks noChangeAspect="1"/>
          </p:cNvPicPr>
          <p:nvPr/>
        </p:nvPicPr>
        <p:blipFill>
          <a:blip r:embed="rId3"/>
          <a:stretch>
            <a:fillRect/>
          </a:stretch>
        </p:blipFill>
        <p:spPr>
          <a:xfrm>
            <a:off x="1762" y="1884029"/>
            <a:ext cx="4073429" cy="3100463"/>
          </a:xfrm>
          <a:prstGeom prst="rect">
            <a:avLst/>
          </a:prstGeom>
        </p:spPr>
      </p:pic>
      <p:sp>
        <p:nvSpPr>
          <p:cNvPr id="5" name="Rectangle 4">
            <a:extLst>
              <a:ext uri="{FF2B5EF4-FFF2-40B4-BE49-F238E27FC236}">
                <a16:creationId xmlns:a16="http://schemas.microsoft.com/office/drawing/2014/main" id="{28C435F8-E982-854C-9B87-291063721207}"/>
              </a:ext>
            </a:extLst>
          </p:cNvPr>
          <p:cNvSpPr/>
          <p:nvPr/>
        </p:nvSpPr>
        <p:spPr>
          <a:xfrm>
            <a:off x="1325831" y="1268894"/>
            <a:ext cx="1376852" cy="369332"/>
          </a:xfrm>
          <a:prstGeom prst="rect">
            <a:avLst/>
          </a:prstGeom>
        </p:spPr>
        <p:txBody>
          <a:bodyPr wrap="none" lIns="91440" tIns="45720" rIns="91440" bIns="45720" anchor="t">
            <a:spAutoFit/>
          </a:bodyPr>
          <a:lstStyle/>
          <a:p>
            <a:r>
              <a:rPr lang="en-US" b="1" dirty="0">
                <a:solidFill>
                  <a:srgbClr val="009999"/>
                </a:solidFill>
                <a:latin typeface="Arial Narrow"/>
                <a:ea typeface="Roboto Slab"/>
                <a:cs typeface="+mj-cs"/>
              </a:rPr>
              <a:t>Cadre AAAQ </a:t>
            </a:r>
            <a:endParaRPr lang="en-US" b="1">
              <a:solidFill>
                <a:srgbClr val="009999"/>
              </a:solidFill>
              <a:latin typeface="Arial Narrow" panose="020B0606020202030204" pitchFamily="34" charset="0"/>
              <a:ea typeface="Roboto Slab"/>
              <a:cs typeface="+mj-cs"/>
            </a:endParaRPr>
          </a:p>
        </p:txBody>
      </p:sp>
      <p:graphicFrame>
        <p:nvGraphicFramePr>
          <p:cNvPr id="7" name="Table 7">
            <a:extLst>
              <a:ext uri="{FF2B5EF4-FFF2-40B4-BE49-F238E27FC236}">
                <a16:creationId xmlns:a16="http://schemas.microsoft.com/office/drawing/2014/main" id="{E8EAAB07-CD46-1649-9968-1ED7195ACFE1}"/>
              </a:ext>
            </a:extLst>
          </p:cNvPr>
          <p:cNvGraphicFramePr>
            <a:graphicFrameLocks noGrp="1"/>
          </p:cNvGraphicFramePr>
          <p:nvPr>
            <p:extLst>
              <p:ext uri="{D42A27DB-BD31-4B8C-83A1-F6EECF244321}">
                <p14:modId xmlns:p14="http://schemas.microsoft.com/office/powerpoint/2010/main" val="3664597795"/>
              </p:ext>
            </p:extLst>
          </p:nvPr>
        </p:nvGraphicFramePr>
        <p:xfrm>
          <a:off x="4096692" y="1810693"/>
          <a:ext cx="4865318" cy="4511040"/>
        </p:xfrm>
        <a:graphic>
          <a:graphicData uri="http://schemas.openxmlformats.org/drawingml/2006/table">
            <a:tbl>
              <a:tblPr firstRow="1" bandRow="1">
                <a:tableStyleId>{F5AB1C69-6EDB-4FF4-983F-18BD219EF322}</a:tableStyleId>
              </a:tblPr>
              <a:tblGrid>
                <a:gridCol w="2263366">
                  <a:extLst>
                    <a:ext uri="{9D8B030D-6E8A-4147-A177-3AD203B41FA5}">
                      <a16:colId xmlns:a16="http://schemas.microsoft.com/office/drawing/2014/main" val="2067132731"/>
                    </a:ext>
                  </a:extLst>
                </a:gridCol>
                <a:gridCol w="2601952">
                  <a:extLst>
                    <a:ext uri="{9D8B030D-6E8A-4147-A177-3AD203B41FA5}">
                      <a16:colId xmlns:a16="http://schemas.microsoft.com/office/drawing/2014/main" val="3492405243"/>
                    </a:ext>
                  </a:extLst>
                </a:gridCol>
              </a:tblGrid>
              <a:tr h="139473">
                <a:tc>
                  <a:txBody>
                    <a:bodyPr/>
                    <a:lstStyle/>
                    <a:p>
                      <a:pPr marL="0" indent="0">
                        <a:buNone/>
                      </a:pPr>
                      <a:r>
                        <a:rPr lang="fr-FR" sz="1600" noProof="0" dirty="0"/>
                        <a:t>Données requises </a:t>
                      </a:r>
                    </a:p>
                  </a:txBody>
                  <a:tcPr/>
                </a:tc>
                <a:tc>
                  <a:txBody>
                    <a:bodyPr/>
                    <a:lstStyle/>
                    <a:p>
                      <a:pPr marL="0" indent="0">
                        <a:buNone/>
                      </a:pPr>
                      <a:r>
                        <a:rPr lang="fr-FR" sz="1600" noProof="0" dirty="0"/>
                        <a:t>Sources d'information</a:t>
                      </a:r>
                    </a:p>
                  </a:txBody>
                  <a:tcPr/>
                </a:tc>
                <a:extLst>
                  <a:ext uri="{0D108BD9-81ED-4DB2-BD59-A6C34878D82A}">
                    <a16:rowId xmlns:a16="http://schemas.microsoft.com/office/drawing/2014/main" val="1933956038"/>
                  </a:ext>
                </a:extLst>
              </a:tr>
              <a:tr h="139473">
                <a:tc>
                  <a:txBody>
                    <a:bodyPr/>
                    <a:lstStyle/>
                    <a:p>
                      <a:pPr marL="0" indent="0">
                        <a:buNone/>
                      </a:pPr>
                      <a:r>
                        <a:rPr lang="fr-FR" sz="1600" kern="1200" noProof="0" dirty="0">
                          <a:solidFill>
                            <a:schemeClr val="dk1"/>
                          </a:solidFill>
                          <a:latin typeface="+mn-lt"/>
                          <a:ea typeface="+mn-ea"/>
                          <a:cs typeface="+mn-cs"/>
                        </a:rPr>
                        <a:t>Données relatives à l'accès aux services de nutrition</a:t>
                      </a:r>
                    </a:p>
                  </a:txBody>
                  <a:tcPr/>
                </a:tc>
                <a:tc>
                  <a:txBody>
                    <a:bodyPr/>
                    <a:lstStyle/>
                    <a:p>
                      <a:pPr marL="285750" indent="-285750">
                        <a:buFont typeface="Arial" panose="020B0604020202020204" pitchFamily="34" charset="0"/>
                        <a:buChar char="•"/>
                      </a:pPr>
                      <a:r>
                        <a:rPr lang="fr-FR" sz="1600" kern="1200" noProof="0" dirty="0">
                          <a:solidFill>
                            <a:schemeClr val="dk1"/>
                          </a:solidFill>
                          <a:latin typeface="+mn-lt"/>
                          <a:ea typeface="+mn-ea"/>
                          <a:cs typeface="+mn-cs"/>
                        </a:rPr>
                        <a:t>Ajouter une question relative à l'accès/aux barrières dans l'EBMS si possible</a:t>
                      </a:r>
                    </a:p>
                    <a:p>
                      <a:pPr marL="285750" lvl="0" indent="-285750">
                        <a:buFont typeface="Arial" panose="020B0604020202020204" pitchFamily="34" charset="0"/>
                        <a:buChar char="•"/>
                      </a:pPr>
                      <a:r>
                        <a:rPr lang="fr-FR" sz="1600" kern="1200" noProof="0" dirty="0">
                          <a:solidFill>
                            <a:schemeClr val="dk1"/>
                          </a:solidFill>
                          <a:latin typeface="+mn-lt"/>
                          <a:ea typeface="+mn-ea"/>
                          <a:cs typeface="+mn-cs"/>
                        </a:rPr>
                        <a:t>Données du cluster santé</a:t>
                      </a:r>
                    </a:p>
                    <a:p>
                      <a:pPr marL="285750" lvl="0" indent="-285750">
                        <a:buFont typeface="Arial" panose="020B0604020202020204" pitchFamily="34" charset="0"/>
                        <a:buChar char="•"/>
                      </a:pPr>
                      <a:r>
                        <a:rPr lang="fr-FR" sz="1600" kern="1200" noProof="0" dirty="0">
                          <a:solidFill>
                            <a:schemeClr val="dk1"/>
                          </a:solidFill>
                          <a:latin typeface="+mn-lt"/>
                          <a:ea typeface="+mn-ea"/>
                          <a:cs typeface="+mn-cs"/>
                        </a:rPr>
                        <a:t>EBMS - santé, protection</a:t>
                      </a:r>
                    </a:p>
                    <a:p>
                      <a:pPr marL="285750" lvl="0" indent="-285750">
                        <a:buFont typeface="Arial" panose="020B0604020202020204" pitchFamily="34" charset="0"/>
                        <a:buChar char="•"/>
                      </a:pPr>
                      <a:r>
                        <a:rPr lang="fr-FR" sz="1600" kern="1200" noProof="0" dirty="0">
                          <a:solidFill>
                            <a:schemeClr val="dk1"/>
                          </a:solidFill>
                          <a:latin typeface="+mn-lt"/>
                          <a:ea typeface="+mn-ea"/>
                          <a:cs typeface="+mn-cs"/>
                        </a:rPr>
                        <a:t>Données d'audits de sécurité</a:t>
                      </a:r>
                    </a:p>
                    <a:p>
                      <a:pPr marL="285750" lvl="0" indent="-285750">
                        <a:buFont typeface="Arial" panose="020B0604020202020204" pitchFamily="34" charset="0"/>
                        <a:buChar char="•"/>
                      </a:pPr>
                      <a:r>
                        <a:rPr lang="fr-FR" sz="1600" kern="1200" noProof="0" dirty="0">
                          <a:solidFill>
                            <a:schemeClr val="dk1"/>
                          </a:solidFill>
                          <a:latin typeface="+mn-lt"/>
                          <a:ea typeface="+mn-ea"/>
                          <a:cs typeface="+mn-cs"/>
                        </a:rPr>
                        <a:t>Rapport d'analyse sur le genre</a:t>
                      </a:r>
                    </a:p>
                  </a:txBody>
                  <a:tcPr/>
                </a:tc>
                <a:extLst>
                  <a:ext uri="{0D108BD9-81ED-4DB2-BD59-A6C34878D82A}">
                    <a16:rowId xmlns:a16="http://schemas.microsoft.com/office/drawing/2014/main" val="2643743192"/>
                  </a:ext>
                </a:extLst>
              </a:tr>
              <a:tr h="139473">
                <a:tc>
                  <a:txBody>
                    <a:bodyPr/>
                    <a:lstStyle/>
                    <a:p>
                      <a:pPr marL="0" lvl="0" indent="0">
                        <a:buNone/>
                      </a:pPr>
                      <a:r>
                        <a:rPr lang="fr-FR" sz="1600" b="0" i="0" u="none" strike="noStrike" noProof="0" dirty="0">
                          <a:solidFill>
                            <a:schemeClr val="dk1"/>
                          </a:solidFill>
                          <a:latin typeface="Calibri"/>
                        </a:rPr>
                        <a:t>Données relatives à la qualité des services de nutrition</a:t>
                      </a:r>
                    </a:p>
                  </a:txBody>
                  <a:tcPr/>
                </a:tc>
                <a:tc>
                  <a:txBody>
                    <a:bodyPr/>
                    <a:lstStyle/>
                    <a:p>
                      <a:pPr marL="285750" indent="-285750">
                        <a:buFont typeface="Arial" panose="020B0604020202020204" pitchFamily="34" charset="0"/>
                        <a:buChar char="•"/>
                      </a:pPr>
                      <a:r>
                        <a:rPr lang="fr-FR" sz="1600" noProof="0" dirty="0"/>
                        <a:t>Données de suivi des programmes de nutrition</a:t>
                      </a:r>
                    </a:p>
                  </a:txBody>
                  <a:tcPr/>
                </a:tc>
                <a:extLst>
                  <a:ext uri="{0D108BD9-81ED-4DB2-BD59-A6C34878D82A}">
                    <a16:rowId xmlns:a16="http://schemas.microsoft.com/office/drawing/2014/main" val="1891583357"/>
                  </a:ext>
                </a:extLst>
              </a:tr>
              <a:tr h="139473">
                <a:tc>
                  <a:txBody>
                    <a:bodyPr/>
                    <a:lstStyle/>
                    <a:p>
                      <a:pPr marL="0" lvl="0" indent="0">
                        <a:buNone/>
                      </a:pPr>
                      <a:r>
                        <a:rPr lang="fr-FR" sz="1600" b="0" i="0" u="none" strike="noStrike" noProof="0" dirty="0">
                          <a:solidFill>
                            <a:schemeClr val="dk1"/>
                          </a:solidFill>
                          <a:latin typeface="Calibri"/>
                        </a:rPr>
                        <a:t>Données relatives à la disponibilité des services de nutrition</a:t>
                      </a:r>
                    </a:p>
                  </a:txBody>
                  <a:tcPr/>
                </a:tc>
                <a:tc>
                  <a:txBody>
                    <a:bodyPr/>
                    <a:lstStyle/>
                    <a:p>
                      <a:pPr marL="285750" indent="-285750">
                        <a:buFont typeface="Arial" panose="020B0604020202020204" pitchFamily="34" charset="0"/>
                        <a:buChar char="•"/>
                      </a:pPr>
                      <a:r>
                        <a:rPr lang="fr-FR" sz="1600" noProof="0" dirty="0"/>
                        <a:t>3/4Ws des clusters nutrition et santé</a:t>
                      </a:r>
                    </a:p>
                  </a:txBody>
                  <a:tcPr/>
                </a:tc>
                <a:extLst>
                  <a:ext uri="{0D108BD9-81ED-4DB2-BD59-A6C34878D82A}">
                    <a16:rowId xmlns:a16="http://schemas.microsoft.com/office/drawing/2014/main" val="3949793005"/>
                  </a:ext>
                </a:extLst>
              </a:tr>
            </a:tbl>
          </a:graphicData>
        </a:graphic>
      </p:graphicFrame>
      <p:sp>
        <p:nvSpPr>
          <p:cNvPr id="8" name="TextBox 7">
            <a:extLst>
              <a:ext uri="{FF2B5EF4-FFF2-40B4-BE49-F238E27FC236}">
                <a16:creationId xmlns:a16="http://schemas.microsoft.com/office/drawing/2014/main" id="{0EAB8298-BD57-DE4E-A480-3584A1CEDCAA}"/>
              </a:ext>
            </a:extLst>
          </p:cNvPr>
          <p:cNvSpPr txBox="1"/>
          <p:nvPr/>
        </p:nvSpPr>
        <p:spPr>
          <a:xfrm>
            <a:off x="413686" y="293483"/>
            <a:ext cx="8632989" cy="523220"/>
          </a:xfrm>
          <a:prstGeom prst="rect">
            <a:avLst/>
          </a:prstGeom>
          <a:noFill/>
        </p:spPr>
        <p:txBody>
          <a:bodyPr wrap="square" lIns="91440" tIns="45720" rIns="91440" bIns="45720" rtlCol="0" anchor="t">
            <a:spAutoFit/>
          </a:bodyPr>
          <a:lstStyle/>
          <a:p>
            <a:r>
              <a:rPr lang="fr-FR" sz="2800" b="1" dirty="0">
                <a:solidFill>
                  <a:schemeClr val="bg1"/>
                </a:solidFill>
              </a:rPr>
              <a:t>Analyse des barrières d'accès aux services de nutrition</a:t>
            </a:r>
            <a:endParaRPr lang="fr-FR" sz="2800" b="1" dirty="0">
              <a:solidFill>
                <a:schemeClr val="bg1"/>
              </a:solidFill>
              <a:cs typeface="Calibri"/>
            </a:endParaRPr>
          </a:p>
        </p:txBody>
      </p:sp>
      <p:sp>
        <p:nvSpPr>
          <p:cNvPr id="9" name="Rectangle 8">
            <a:extLst>
              <a:ext uri="{FF2B5EF4-FFF2-40B4-BE49-F238E27FC236}">
                <a16:creationId xmlns:a16="http://schemas.microsoft.com/office/drawing/2014/main" id="{F84DD7F3-1DBB-DE4C-B290-E495F7ECFAC5}"/>
              </a:ext>
            </a:extLst>
          </p:cNvPr>
          <p:cNvSpPr/>
          <p:nvPr/>
        </p:nvSpPr>
        <p:spPr>
          <a:xfrm>
            <a:off x="4250937" y="1197262"/>
            <a:ext cx="4519186" cy="369332"/>
          </a:xfrm>
          <a:prstGeom prst="rect">
            <a:avLst/>
          </a:prstGeom>
        </p:spPr>
        <p:txBody>
          <a:bodyPr wrap="none" lIns="91440" tIns="45720" rIns="91440" bIns="45720" anchor="t">
            <a:spAutoFit/>
          </a:bodyPr>
          <a:lstStyle/>
          <a:p>
            <a:r>
              <a:rPr lang="fr-FR" b="1" dirty="0">
                <a:solidFill>
                  <a:srgbClr val="009999"/>
                </a:solidFill>
                <a:latin typeface="Arial Narrow"/>
                <a:ea typeface="Roboto Slab"/>
                <a:cs typeface="+mj-cs"/>
              </a:rPr>
              <a:t>Information requise pour l'analyse des barrières</a:t>
            </a:r>
            <a:endParaRPr lang="fr-FR" b="1" dirty="0" err="1">
              <a:solidFill>
                <a:srgbClr val="009999"/>
              </a:solidFill>
              <a:latin typeface="Arial Narrow" panose="020B0606020202030204" pitchFamily="34" charset="0"/>
              <a:ea typeface="Roboto Slab"/>
              <a:cs typeface="+mj-cs"/>
            </a:endParaRPr>
          </a:p>
        </p:txBody>
      </p:sp>
      <p:sp>
        <p:nvSpPr>
          <p:cNvPr id="10" name="TextBox 9">
            <a:extLst>
              <a:ext uri="{FF2B5EF4-FFF2-40B4-BE49-F238E27FC236}">
                <a16:creationId xmlns:a16="http://schemas.microsoft.com/office/drawing/2014/main" id="{55FC61D8-8D36-FD48-BE1E-C2FACDF8FC1F}"/>
              </a:ext>
            </a:extLst>
          </p:cNvPr>
          <p:cNvSpPr txBox="1"/>
          <p:nvPr/>
        </p:nvSpPr>
        <p:spPr>
          <a:xfrm>
            <a:off x="269261" y="5233233"/>
            <a:ext cx="3500792" cy="1477328"/>
          </a:xfrm>
          <a:prstGeom prst="rect">
            <a:avLst/>
          </a:prstGeom>
          <a:noFill/>
        </p:spPr>
        <p:txBody>
          <a:bodyPr wrap="square" lIns="91440" tIns="45720" rIns="91440" bIns="45720" rtlCol="0" anchor="t">
            <a:spAutoFit/>
          </a:bodyPr>
          <a:lstStyle/>
          <a:p>
            <a:r>
              <a:rPr lang="x-none" i="1">
                <a:solidFill>
                  <a:srgbClr val="FF0000"/>
                </a:solidFill>
                <a:ea typeface="+mn-lt"/>
                <a:cs typeface="+mn-lt"/>
              </a:rPr>
              <a:t>Si aucune de ces données n'est disponible, consulter au moins les organisations féminines locales sur les obstacles spécifiques aux services de nutrition</a:t>
            </a:r>
            <a:endParaRPr lang="en-US" i="1">
              <a:solidFill>
                <a:srgbClr val="FF0000"/>
              </a:solidFill>
              <a:ea typeface="+mn-lt"/>
              <a:cs typeface="+mn-lt"/>
            </a:endParaRPr>
          </a:p>
        </p:txBody>
      </p:sp>
    </p:spTree>
    <p:extLst>
      <p:ext uri="{BB962C8B-B14F-4D97-AF65-F5344CB8AC3E}">
        <p14:creationId xmlns:p14="http://schemas.microsoft.com/office/powerpoint/2010/main" val="270540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A30F60-5042-4BEC-BEBB-CA707D84FC42}"/>
              </a:ext>
            </a:extLst>
          </p:cNvPr>
          <p:cNvSpPr txBox="1"/>
          <p:nvPr/>
        </p:nvSpPr>
        <p:spPr>
          <a:xfrm>
            <a:off x="245768" y="345159"/>
            <a:ext cx="83633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b="1" dirty="0">
                <a:solidFill>
                  <a:schemeClr val="bg1"/>
                </a:solidFill>
              </a:rPr>
              <a:t>Inclusion du handicap dans l'ABH/HNO</a:t>
            </a:r>
            <a:endParaRPr lang="fr-FR" sz="3600" b="1" dirty="0">
              <a:solidFill>
                <a:schemeClr val="bg1"/>
              </a:solidFill>
              <a:cs typeface="Calibri"/>
            </a:endParaRPr>
          </a:p>
        </p:txBody>
      </p:sp>
      <p:graphicFrame>
        <p:nvGraphicFramePr>
          <p:cNvPr id="6" name="Table 6">
            <a:extLst>
              <a:ext uri="{FF2B5EF4-FFF2-40B4-BE49-F238E27FC236}">
                <a16:creationId xmlns:a16="http://schemas.microsoft.com/office/drawing/2014/main" id="{673CEB91-F3ED-42A0-AC4B-65A3F148F5D2}"/>
              </a:ext>
            </a:extLst>
          </p:cNvPr>
          <p:cNvGraphicFramePr>
            <a:graphicFrameLocks noGrp="1"/>
          </p:cNvGraphicFramePr>
          <p:nvPr>
            <p:extLst>
              <p:ext uri="{D42A27DB-BD31-4B8C-83A1-F6EECF244321}">
                <p14:modId xmlns:p14="http://schemas.microsoft.com/office/powerpoint/2010/main" val="3835169545"/>
              </p:ext>
            </p:extLst>
          </p:nvPr>
        </p:nvGraphicFramePr>
        <p:xfrm>
          <a:off x="212686" y="1418742"/>
          <a:ext cx="8756074" cy="4797236"/>
        </p:xfrm>
        <a:graphic>
          <a:graphicData uri="http://schemas.openxmlformats.org/drawingml/2006/table">
            <a:tbl>
              <a:tblPr firstRow="1" bandRow="1">
                <a:tableStyleId>{F5AB1C69-6EDB-4FF4-983F-18BD219EF322}</a:tableStyleId>
              </a:tblPr>
              <a:tblGrid>
                <a:gridCol w="4378037">
                  <a:extLst>
                    <a:ext uri="{9D8B030D-6E8A-4147-A177-3AD203B41FA5}">
                      <a16:colId xmlns:a16="http://schemas.microsoft.com/office/drawing/2014/main" val="1820722419"/>
                    </a:ext>
                  </a:extLst>
                </a:gridCol>
                <a:gridCol w="4378037">
                  <a:extLst>
                    <a:ext uri="{9D8B030D-6E8A-4147-A177-3AD203B41FA5}">
                      <a16:colId xmlns:a16="http://schemas.microsoft.com/office/drawing/2014/main" val="3608374271"/>
                    </a:ext>
                  </a:extLst>
                </a:gridCol>
              </a:tblGrid>
              <a:tr h="887263">
                <a:tc>
                  <a:txBody>
                    <a:bodyPr/>
                    <a:lstStyle/>
                    <a:p>
                      <a:pPr lvl="0" algn="ctr">
                        <a:lnSpc>
                          <a:spcPct val="100000"/>
                        </a:lnSpc>
                        <a:spcBef>
                          <a:spcPts val="0"/>
                        </a:spcBef>
                        <a:spcAft>
                          <a:spcPts val="0"/>
                        </a:spcAft>
                        <a:buNone/>
                      </a:pPr>
                      <a:r>
                        <a:rPr lang="fr-FR" sz="2000" b="1" i="1" u="none" strike="noStrike" noProof="0" dirty="0">
                          <a:latin typeface="Calibri"/>
                        </a:rPr>
                        <a:t>Que devons-nous savoir?</a:t>
                      </a:r>
                      <a:endParaRPr lang="fr-FR" sz="2000" noProof="0" dirty="0"/>
                    </a:p>
                  </a:txBody>
                  <a:tcPr anchor="ctr"/>
                </a:tc>
                <a:tc>
                  <a:txBody>
                    <a:bodyPr/>
                    <a:lstStyle/>
                    <a:p>
                      <a:pPr lvl="0" algn="ctr">
                        <a:lnSpc>
                          <a:spcPct val="100000"/>
                        </a:lnSpc>
                        <a:spcBef>
                          <a:spcPts val="0"/>
                        </a:spcBef>
                        <a:spcAft>
                          <a:spcPts val="0"/>
                        </a:spcAft>
                        <a:buNone/>
                      </a:pPr>
                      <a:r>
                        <a:rPr lang="fr-FR" sz="2000" b="1" i="1" u="none" strike="noStrike" noProof="0" dirty="0">
                          <a:latin typeface="Calibri"/>
                        </a:rPr>
                        <a:t>Comment trouver cette information? </a:t>
                      </a:r>
                      <a:endParaRPr lang="fr-FR" sz="2000" noProof="0" dirty="0"/>
                    </a:p>
                  </a:txBody>
                  <a:tcPr anchor="ctr"/>
                </a:tc>
                <a:extLst>
                  <a:ext uri="{0D108BD9-81ED-4DB2-BD59-A6C34878D82A}">
                    <a16:rowId xmlns:a16="http://schemas.microsoft.com/office/drawing/2014/main" val="2439109557"/>
                  </a:ext>
                </a:extLst>
              </a:tr>
              <a:tr h="1007570">
                <a:tc>
                  <a:txBody>
                    <a:bodyPr/>
                    <a:lstStyle/>
                    <a:p>
                      <a:pPr lvl="0" algn="l">
                        <a:lnSpc>
                          <a:spcPct val="100000"/>
                        </a:lnSpc>
                        <a:spcBef>
                          <a:spcPts val="0"/>
                        </a:spcBef>
                        <a:spcAft>
                          <a:spcPts val="0"/>
                        </a:spcAft>
                        <a:buNone/>
                      </a:pPr>
                      <a:r>
                        <a:rPr lang="fr-FR" sz="1800" b="0" i="0" u="none" strike="noStrike" kern="1200" noProof="0" dirty="0">
                          <a:solidFill>
                            <a:schemeClr val="dk1"/>
                          </a:solidFill>
                          <a:latin typeface="+mn-lt"/>
                          <a:ea typeface="+mn-ea"/>
                          <a:cs typeface="+mn-cs"/>
                        </a:rPr>
                        <a:t>Comment les personnes handicapées vivent-elles différemment les conséquences humanitaires?</a:t>
                      </a:r>
                    </a:p>
                  </a:txBody>
                  <a:tcPr/>
                </a:tc>
                <a:tc>
                  <a:txBody>
                    <a:bodyPr/>
                    <a:lstStyle/>
                    <a:p>
                      <a:pPr lvl="0" algn="l">
                        <a:lnSpc>
                          <a:spcPct val="100000"/>
                        </a:lnSpc>
                        <a:spcBef>
                          <a:spcPts val="0"/>
                        </a:spcBef>
                        <a:spcAft>
                          <a:spcPts val="0"/>
                        </a:spcAft>
                        <a:buNone/>
                      </a:pPr>
                      <a:r>
                        <a:rPr lang="fr-FR" sz="1800" b="0" i="0" u="none" strike="noStrike" kern="1200" noProof="0" dirty="0">
                          <a:solidFill>
                            <a:schemeClr val="dk1"/>
                          </a:solidFill>
                          <a:latin typeface="+mn-lt"/>
                          <a:ea typeface="+mn-ea"/>
                          <a:cs typeface="+mn-cs"/>
                        </a:rPr>
                        <a:t>Données d'évaluation des besoins ventilées par handicap, âge et sexe</a:t>
                      </a:r>
                    </a:p>
                  </a:txBody>
                  <a:tcPr/>
                </a:tc>
                <a:extLst>
                  <a:ext uri="{0D108BD9-81ED-4DB2-BD59-A6C34878D82A}">
                    <a16:rowId xmlns:a16="http://schemas.microsoft.com/office/drawing/2014/main" val="2539029659"/>
                  </a:ext>
                </a:extLst>
              </a:tr>
              <a:tr h="1007570">
                <a:tc>
                  <a:txBody>
                    <a:bodyPr/>
                    <a:lstStyle/>
                    <a:p>
                      <a:pPr lvl="0" algn="l">
                        <a:lnSpc>
                          <a:spcPct val="100000"/>
                        </a:lnSpc>
                        <a:spcBef>
                          <a:spcPts val="0"/>
                        </a:spcBef>
                        <a:spcAft>
                          <a:spcPts val="0"/>
                        </a:spcAft>
                        <a:buNone/>
                      </a:pPr>
                      <a:r>
                        <a:rPr lang="fr-FR" sz="1800" b="0" i="0" u="none" strike="noStrike" kern="1200" noProof="0" dirty="0">
                          <a:solidFill>
                            <a:schemeClr val="dk1"/>
                          </a:solidFill>
                          <a:latin typeface="+mn-lt"/>
                          <a:ea typeface="+mn-ea"/>
                          <a:cs typeface="+mn-cs"/>
                        </a:rPr>
                        <a:t>Quels sont les facteurs contribuant à un risque accru pour les personnes handicapées?</a:t>
                      </a:r>
                    </a:p>
                  </a:txBody>
                  <a:tcPr/>
                </a:tc>
                <a:tc>
                  <a:txBody>
                    <a:bodyPr/>
                    <a:lstStyle/>
                    <a:p>
                      <a:pPr lvl="0" algn="l">
                        <a:lnSpc>
                          <a:spcPct val="100000"/>
                        </a:lnSpc>
                        <a:spcBef>
                          <a:spcPts val="0"/>
                        </a:spcBef>
                        <a:spcAft>
                          <a:spcPts val="0"/>
                        </a:spcAft>
                        <a:buNone/>
                      </a:pPr>
                      <a:r>
                        <a:rPr lang="fr-FR" sz="1800" b="0" i="0" u="none" strike="noStrike" kern="1200" noProof="0" dirty="0">
                          <a:solidFill>
                            <a:schemeClr val="dk1"/>
                          </a:solidFill>
                          <a:latin typeface="+mn-lt"/>
                          <a:ea typeface="+mn-ea"/>
                          <a:cs typeface="+mn-cs"/>
                        </a:rPr>
                        <a:t>Discussions de groupe et entretiens individuels avec des personnes handicapées</a:t>
                      </a:r>
                    </a:p>
                  </a:txBody>
                  <a:tcPr/>
                </a:tc>
                <a:extLst>
                  <a:ext uri="{0D108BD9-81ED-4DB2-BD59-A6C34878D82A}">
                    <a16:rowId xmlns:a16="http://schemas.microsoft.com/office/drawing/2014/main" val="2421578542"/>
                  </a:ext>
                </a:extLst>
              </a:tr>
              <a:tr h="1007570">
                <a:tc>
                  <a:txBody>
                    <a:bodyPr/>
                    <a:lstStyle/>
                    <a:p>
                      <a:pPr lvl="0" algn="l">
                        <a:lnSpc>
                          <a:spcPct val="100000"/>
                        </a:lnSpc>
                        <a:spcBef>
                          <a:spcPts val="0"/>
                        </a:spcBef>
                        <a:spcAft>
                          <a:spcPts val="0"/>
                        </a:spcAft>
                        <a:buNone/>
                      </a:pPr>
                      <a:r>
                        <a:rPr lang="fr-FR" sz="1800" b="0" i="0" u="none" strike="noStrike" kern="1200" noProof="0" dirty="0">
                          <a:solidFill>
                            <a:schemeClr val="dk1"/>
                          </a:solidFill>
                          <a:latin typeface="+mn-lt"/>
                          <a:ea typeface="+mn-ea"/>
                          <a:cs typeface="+mn-cs"/>
                        </a:rPr>
                        <a:t>Quels sont les obstacles et les facilitateurs pour les personnes handicapées en termes d'accès à l'aide humanitaire?</a:t>
                      </a:r>
                    </a:p>
                  </a:txBody>
                  <a:tcPr/>
                </a:tc>
                <a:tc>
                  <a:txBody>
                    <a:bodyPr/>
                    <a:lstStyle/>
                    <a:p>
                      <a:pPr lvl="0" algn="l">
                        <a:lnSpc>
                          <a:spcPct val="100000"/>
                        </a:lnSpc>
                        <a:spcBef>
                          <a:spcPts val="0"/>
                        </a:spcBef>
                        <a:spcAft>
                          <a:spcPts val="0"/>
                        </a:spcAft>
                        <a:buNone/>
                      </a:pPr>
                      <a:r>
                        <a:rPr lang="fr-FR" sz="1800" b="0" i="0" u="none" strike="noStrike" kern="1200" noProof="0" dirty="0">
                          <a:solidFill>
                            <a:schemeClr val="dk1"/>
                          </a:solidFill>
                          <a:latin typeface="+mn-lt"/>
                          <a:ea typeface="+mn-ea"/>
                          <a:cs typeface="+mn-cs"/>
                        </a:rPr>
                        <a:t>Évaluations des obstacles et des facilitateurs</a:t>
                      </a:r>
                    </a:p>
                  </a:txBody>
                  <a:tcPr/>
                </a:tc>
                <a:extLst>
                  <a:ext uri="{0D108BD9-81ED-4DB2-BD59-A6C34878D82A}">
                    <a16:rowId xmlns:a16="http://schemas.microsoft.com/office/drawing/2014/main" val="276000095"/>
                  </a:ext>
                </a:extLst>
              </a:tr>
              <a:tr h="887263">
                <a:tc>
                  <a:txBody>
                    <a:bodyPr/>
                    <a:lstStyle/>
                    <a:p>
                      <a:pPr lvl="0" algn="l">
                        <a:lnSpc>
                          <a:spcPct val="100000"/>
                        </a:lnSpc>
                        <a:spcBef>
                          <a:spcPts val="0"/>
                        </a:spcBef>
                        <a:spcAft>
                          <a:spcPts val="0"/>
                        </a:spcAft>
                        <a:buNone/>
                      </a:pPr>
                      <a:r>
                        <a:rPr lang="fr-FR" sz="1800" b="0" i="0" u="none" strike="noStrike" kern="1200" noProof="0" dirty="0">
                          <a:solidFill>
                            <a:schemeClr val="dk1"/>
                          </a:solidFill>
                          <a:latin typeface="+mn-lt"/>
                          <a:ea typeface="+mn-ea"/>
                          <a:cs typeface="+mn-cs"/>
                        </a:rPr>
                        <a:t>Quels sont les points de vue et les perceptions des personnes handicapées?</a:t>
                      </a:r>
                    </a:p>
                  </a:txBody>
                  <a:tcPr/>
                </a:tc>
                <a:tc>
                  <a:txBody>
                    <a:bodyPr/>
                    <a:lstStyle/>
                    <a:p>
                      <a:pPr lvl="0" algn="l">
                        <a:lnSpc>
                          <a:spcPct val="100000"/>
                        </a:lnSpc>
                        <a:spcBef>
                          <a:spcPts val="0"/>
                        </a:spcBef>
                        <a:spcAft>
                          <a:spcPts val="0"/>
                        </a:spcAft>
                        <a:buNone/>
                      </a:pPr>
                      <a:r>
                        <a:rPr lang="fr-FR" sz="1800" b="0" i="0" u="none" strike="noStrike" kern="1200" noProof="0" dirty="0">
                          <a:solidFill>
                            <a:schemeClr val="dk1"/>
                          </a:solidFill>
                          <a:latin typeface="+mn-lt"/>
                          <a:ea typeface="+mn-ea"/>
                          <a:cs typeface="+mn-cs"/>
                        </a:rPr>
                        <a:t>Mécanismes de redevabilité aux populations affectées qui soient accessibles</a:t>
                      </a:r>
                    </a:p>
                  </a:txBody>
                  <a:tcPr/>
                </a:tc>
                <a:extLst>
                  <a:ext uri="{0D108BD9-81ED-4DB2-BD59-A6C34878D82A}">
                    <a16:rowId xmlns:a16="http://schemas.microsoft.com/office/drawing/2014/main" val="1780754456"/>
                  </a:ext>
                </a:extLst>
              </a:tr>
            </a:tbl>
          </a:graphicData>
        </a:graphic>
      </p:graphicFrame>
    </p:spTree>
    <p:extLst>
      <p:ext uri="{BB962C8B-B14F-4D97-AF65-F5344CB8AC3E}">
        <p14:creationId xmlns:p14="http://schemas.microsoft.com/office/powerpoint/2010/main" val="2186792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517" y="1267756"/>
            <a:ext cx="8721271" cy="5016758"/>
          </a:xfrm>
          <a:prstGeom prst="rect">
            <a:avLst/>
          </a:prstGeom>
        </p:spPr>
        <p:txBody>
          <a:bodyPr wrap="square" lIns="91440" tIns="45720" rIns="91440" bIns="45720" anchor="t">
            <a:spAutoFit/>
          </a:bodyPr>
          <a:lstStyle/>
          <a:p>
            <a:pPr marL="285750" indent="-285750">
              <a:buFont typeface="Wingdings" charset="2"/>
              <a:buChar char="Ø"/>
            </a:pPr>
            <a:r>
              <a:rPr lang="fr" dirty="0">
                <a:ea typeface="+mn-lt"/>
                <a:cs typeface="+mn-lt"/>
              </a:rPr>
              <a:t>S'appuyer sur les données secondaires pertinentes, l'expertise (acteurs locaux, spécialistes du handicap, du genre et de la VBG, etc.) pour soutenir la conception, la mise en œuvre et l'analyse des évaluations des besoins</a:t>
            </a:r>
            <a:endParaRPr lang="en-AU" dirty="0">
              <a:solidFill>
                <a:srgbClr val="000000"/>
              </a:solidFill>
              <a:latin typeface="Calibri"/>
              <a:cs typeface="Calibri"/>
            </a:endParaRPr>
          </a:p>
          <a:p>
            <a:endParaRPr lang="fr" dirty="0">
              <a:ea typeface="+mn-lt"/>
              <a:cs typeface="+mn-lt"/>
            </a:endParaRPr>
          </a:p>
          <a:p>
            <a:pPr marL="285750" indent="-285750">
              <a:buFont typeface="Wingdings" charset="2"/>
              <a:buChar char="Ø"/>
            </a:pPr>
            <a:r>
              <a:rPr lang="fr" dirty="0">
                <a:ea typeface="+mn-lt"/>
                <a:cs typeface="+mn-lt"/>
              </a:rPr>
              <a:t>Envisagez d’intégrer un ensemble de questions de base sur les besoins et la satisfaction des personnes affectées à l’égard de l’assistance humanitaire (rapidité, pertinence, etc.) dans l’évaluation initiale, à utiliser comme base de référence pour le suivi futur:</a:t>
            </a:r>
            <a:endParaRPr lang="en-AU" dirty="0">
              <a:cs typeface="Calibri"/>
            </a:endParaRPr>
          </a:p>
          <a:p>
            <a:pPr marL="742950" lvl="1" indent="-285750">
              <a:buFont typeface="Arial" charset="2"/>
              <a:buChar char="•"/>
            </a:pPr>
            <a:r>
              <a:rPr lang="fr" sz="1600" i="1" dirty="0">
                <a:solidFill>
                  <a:schemeClr val="tx2">
                    <a:lumMod val="60000"/>
                    <a:lumOff val="40000"/>
                  </a:schemeClr>
                </a:solidFill>
                <a:ea typeface="+mn-lt"/>
                <a:cs typeface="+mn-lt"/>
              </a:rPr>
              <a:t>Quelles sont les priorités pour votre communauté?</a:t>
            </a:r>
            <a:endParaRPr lang="en-AU" sz="1600" i="1">
              <a:solidFill>
                <a:schemeClr val="tx2">
                  <a:lumMod val="60000"/>
                  <a:lumOff val="40000"/>
                </a:schemeClr>
              </a:solidFill>
              <a:ea typeface="+mn-lt"/>
              <a:cs typeface="+mn-lt"/>
            </a:endParaRPr>
          </a:p>
          <a:p>
            <a:pPr marL="742950" lvl="1" indent="-285750">
              <a:buFont typeface="Arial" charset="2"/>
              <a:buChar char="•"/>
            </a:pPr>
            <a:r>
              <a:rPr lang="fr" sz="1600" i="1" dirty="0">
                <a:solidFill>
                  <a:schemeClr val="tx2">
                    <a:lumMod val="60000"/>
                    <a:lumOff val="40000"/>
                  </a:schemeClr>
                </a:solidFill>
                <a:ea typeface="+mn-lt"/>
                <a:cs typeface="+mn-lt"/>
              </a:rPr>
              <a:t>Dans quelle mesure les femmes ont-elles facilement accès aux services de nutrition? Si ce n'est pas facile, pourquoi?</a:t>
            </a:r>
            <a:endParaRPr lang="en-AU" sz="1600" i="1">
              <a:solidFill>
                <a:schemeClr val="tx2">
                  <a:lumMod val="60000"/>
                  <a:lumOff val="40000"/>
                </a:schemeClr>
              </a:solidFill>
              <a:ea typeface="+mn-lt"/>
              <a:cs typeface="+mn-lt"/>
            </a:endParaRPr>
          </a:p>
          <a:p>
            <a:pPr marL="742950" lvl="1" indent="-285750">
              <a:buFont typeface="Arial" charset="2"/>
              <a:buChar char="•"/>
            </a:pPr>
            <a:r>
              <a:rPr lang="fr" sz="1600" i="1" dirty="0">
                <a:solidFill>
                  <a:schemeClr val="tx2">
                    <a:lumMod val="60000"/>
                    <a:lumOff val="40000"/>
                  </a:schemeClr>
                </a:solidFill>
                <a:ea typeface="+mn-lt"/>
                <a:cs typeface="+mn-lt"/>
              </a:rPr>
              <a:t>Dans quelle mesure êtes-vous satisfait des services de nutrition que vous avez reçus?</a:t>
            </a:r>
            <a:endParaRPr lang="en-AU" sz="1600" i="1">
              <a:solidFill>
                <a:schemeClr val="tx2">
                  <a:lumMod val="60000"/>
                  <a:lumOff val="40000"/>
                </a:schemeClr>
              </a:solidFill>
              <a:ea typeface="+mn-lt"/>
              <a:cs typeface="+mn-lt"/>
            </a:endParaRPr>
          </a:p>
          <a:p>
            <a:pPr marL="742950" lvl="1" indent="-285750">
              <a:buFont typeface="Arial" charset="2"/>
              <a:buChar char="•"/>
            </a:pPr>
            <a:r>
              <a:rPr lang="fr" sz="1600" i="1" dirty="0">
                <a:solidFill>
                  <a:schemeClr val="tx2">
                    <a:lumMod val="60000"/>
                    <a:lumOff val="40000"/>
                  </a:schemeClr>
                </a:solidFill>
                <a:ea typeface="+mn-lt"/>
                <a:cs typeface="+mn-lt"/>
              </a:rPr>
              <a:t>Pensez-vous que l'assistance est fournie équitablement à tous les groupes de la communauté?</a:t>
            </a:r>
            <a:endParaRPr lang="en-AU" sz="1600" i="1">
              <a:solidFill>
                <a:schemeClr val="tx2">
                  <a:lumMod val="60000"/>
                  <a:lumOff val="40000"/>
                </a:schemeClr>
              </a:solidFill>
              <a:ea typeface="+mn-lt"/>
              <a:cs typeface="+mn-lt"/>
            </a:endParaRPr>
          </a:p>
          <a:p>
            <a:pPr marL="742950" lvl="1" indent="-285750">
              <a:buFont typeface="Arial" charset="2"/>
              <a:buChar char="•"/>
            </a:pPr>
            <a:r>
              <a:rPr lang="fr" sz="1600" i="1" dirty="0">
                <a:solidFill>
                  <a:schemeClr val="tx2">
                    <a:lumMod val="60000"/>
                    <a:lumOff val="40000"/>
                  </a:schemeClr>
                </a:solidFill>
                <a:ea typeface="+mn-lt"/>
                <a:cs typeface="+mn-lt"/>
              </a:rPr>
              <a:t>Pensez-vous pouvoir influencer les décisions concernant l'assistance humanitaire?</a:t>
            </a:r>
            <a:endParaRPr lang="en-AU" sz="1600" i="1">
              <a:solidFill>
                <a:schemeClr val="tx2">
                  <a:lumMod val="60000"/>
                  <a:lumOff val="40000"/>
                </a:schemeClr>
              </a:solidFill>
              <a:ea typeface="+mn-lt"/>
              <a:cs typeface="+mn-lt"/>
            </a:endParaRPr>
          </a:p>
          <a:p>
            <a:pPr>
              <a:buFont typeface="Arial" charset="2"/>
              <a:buChar char="•"/>
            </a:pPr>
            <a:endParaRPr lang="fr" sz="1600" i="1" dirty="0">
              <a:ea typeface="+mn-lt"/>
              <a:cs typeface="+mn-lt"/>
            </a:endParaRPr>
          </a:p>
          <a:p>
            <a:pPr marL="285750" indent="-285750">
              <a:buFont typeface="Wingdings" charset="2"/>
              <a:buChar char="Ø"/>
            </a:pPr>
            <a:r>
              <a:rPr lang="fr" dirty="0">
                <a:ea typeface="+mn-lt"/>
                <a:cs typeface="+mn-lt"/>
              </a:rPr>
              <a:t>Tirez parti des enquêtes (par exemple SMART) pour essayer également de déterminer:</a:t>
            </a:r>
            <a:endParaRPr lang="en-AU" dirty="0">
              <a:cs typeface="Calibri"/>
            </a:endParaRPr>
          </a:p>
          <a:p>
            <a:pPr marL="742950" lvl="1" indent="-285750">
              <a:buFont typeface="Arial" charset="2"/>
              <a:buChar char="•"/>
            </a:pPr>
            <a:r>
              <a:rPr lang="fr" sz="1600" i="1" dirty="0">
                <a:solidFill>
                  <a:schemeClr val="tx2">
                    <a:lumMod val="60000"/>
                    <a:lumOff val="40000"/>
                  </a:schemeClr>
                </a:solidFill>
                <a:ea typeface="+mn-lt"/>
                <a:cs typeface="+mn-lt"/>
              </a:rPr>
              <a:t>Préférences des personnes concernées sur la fourniture de l’assistance (lieux, heures, etc.)</a:t>
            </a:r>
            <a:endParaRPr lang="en-AU" sz="1600" i="1">
              <a:solidFill>
                <a:schemeClr val="tx2">
                  <a:lumMod val="60000"/>
                  <a:lumOff val="40000"/>
                </a:schemeClr>
              </a:solidFill>
              <a:ea typeface="+mn-lt"/>
              <a:cs typeface="+mn-lt"/>
            </a:endParaRPr>
          </a:p>
          <a:p>
            <a:pPr marL="742950" lvl="1" indent="-285750">
              <a:buFont typeface="Arial" charset="2"/>
              <a:buChar char="•"/>
            </a:pPr>
            <a:r>
              <a:rPr lang="fr" sz="1600" i="1" dirty="0">
                <a:solidFill>
                  <a:schemeClr val="tx2">
                    <a:lumMod val="60000"/>
                    <a:lumOff val="40000"/>
                  </a:schemeClr>
                </a:solidFill>
                <a:ea typeface="+mn-lt"/>
                <a:cs typeface="+mn-lt"/>
              </a:rPr>
              <a:t>Canaux de communication préférés des personnes concernées</a:t>
            </a:r>
            <a:endParaRPr lang="en-AU" sz="1600" i="1">
              <a:solidFill>
                <a:schemeClr val="tx2">
                  <a:lumMod val="60000"/>
                  <a:lumOff val="40000"/>
                </a:schemeClr>
              </a:solidFill>
              <a:ea typeface="+mn-lt"/>
              <a:cs typeface="+mn-lt"/>
            </a:endParaRPr>
          </a:p>
          <a:p>
            <a:pPr marL="742950" lvl="1" indent="-285750">
              <a:buFont typeface="Arial" charset="2"/>
              <a:buChar char="•"/>
            </a:pPr>
            <a:r>
              <a:rPr lang="fr" sz="1600" i="1" dirty="0">
                <a:solidFill>
                  <a:schemeClr val="tx2">
                    <a:lumMod val="60000"/>
                    <a:lumOff val="40000"/>
                  </a:schemeClr>
                </a:solidFill>
                <a:ea typeface="+mn-lt"/>
                <a:cs typeface="+mn-lt"/>
              </a:rPr>
              <a:t>Autres facteurs contextuels (genre, accès, protection, culturels, économiques, etc.) qui pourraient influencer les stratégies d'intervention</a:t>
            </a:r>
            <a:endParaRPr lang="en-AU" sz="1600" i="1" dirty="0">
              <a:solidFill>
                <a:schemeClr val="tx2">
                  <a:lumMod val="60000"/>
                  <a:lumOff val="40000"/>
                </a:schemeClr>
              </a:solidFill>
              <a:ea typeface="+mn-lt"/>
              <a:cs typeface="+mn-lt"/>
            </a:endParaRPr>
          </a:p>
        </p:txBody>
      </p:sp>
      <p:sp>
        <p:nvSpPr>
          <p:cNvPr id="5"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t>Conseils</a:t>
            </a:r>
          </a:p>
        </p:txBody>
      </p:sp>
    </p:spTree>
    <p:extLst>
      <p:ext uri="{BB962C8B-B14F-4D97-AF65-F5344CB8AC3E}">
        <p14:creationId xmlns:p14="http://schemas.microsoft.com/office/powerpoint/2010/main" val="578226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88884" y="1320731"/>
            <a:ext cx="8703590" cy="51407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r-FR" sz="2000" b="1" u="sng" dirty="0">
                <a:solidFill>
                  <a:schemeClr val="tx1"/>
                </a:solidFill>
                <a:cs typeface="Calibri"/>
              </a:rPr>
              <a:t>Partenaires du cluster:</a:t>
            </a:r>
          </a:p>
          <a:p>
            <a:pPr marL="285750" indent="-285750">
              <a:buFont typeface="Arial"/>
              <a:buChar char="•"/>
            </a:pPr>
            <a:r>
              <a:rPr lang="fr-FR" dirty="0">
                <a:solidFill>
                  <a:schemeClr val="tx1"/>
                </a:solidFill>
                <a:latin typeface="Calibri  "/>
              </a:rPr>
              <a:t>Développer une approche commune pour les évaluations des besoins (données, outils, méthodologie)</a:t>
            </a:r>
            <a:endParaRPr lang="fr-FR" dirty="0">
              <a:solidFill>
                <a:schemeClr val="tx1"/>
              </a:solidFill>
              <a:latin typeface="Consolas"/>
            </a:endParaRPr>
          </a:p>
          <a:p>
            <a:pPr marL="285750" indent="-285750">
              <a:buFont typeface="Arial"/>
              <a:buChar char="•"/>
            </a:pPr>
            <a:r>
              <a:rPr lang="fr-FR" dirty="0">
                <a:solidFill>
                  <a:schemeClr val="tx1"/>
                </a:solidFill>
                <a:latin typeface="Calibri  "/>
              </a:rPr>
              <a:t>Recueillir et partager les données secondaires liées à la nutrition</a:t>
            </a:r>
            <a:endParaRPr lang="fr-FR" dirty="0">
              <a:solidFill>
                <a:schemeClr val="tx1"/>
              </a:solidFill>
              <a:latin typeface="Consolas"/>
            </a:endParaRPr>
          </a:p>
          <a:p>
            <a:pPr marL="285750" indent="-285750">
              <a:buFont typeface="Arial"/>
              <a:buChar char="•"/>
            </a:pPr>
            <a:r>
              <a:rPr lang="fr-FR" dirty="0">
                <a:solidFill>
                  <a:schemeClr val="tx1"/>
                </a:solidFill>
                <a:latin typeface="Calibri  "/>
              </a:rPr>
              <a:t>Soutenir des approches conjointes dans la collecte de données primaires (enquêtes)</a:t>
            </a:r>
            <a:endParaRPr lang="fr-FR" dirty="0">
              <a:solidFill>
                <a:schemeClr val="tx1"/>
              </a:solidFill>
              <a:latin typeface="Consolas"/>
            </a:endParaRPr>
          </a:p>
          <a:p>
            <a:pPr marL="285750" indent="-285750">
              <a:buFont typeface="Arial"/>
              <a:buChar char="•"/>
            </a:pPr>
            <a:r>
              <a:rPr lang="fr-FR" dirty="0">
                <a:solidFill>
                  <a:schemeClr val="tx1"/>
                </a:solidFill>
                <a:latin typeface="Calibri  "/>
              </a:rPr>
              <a:t>Veiller à ce que les opinions des personnes affectées soient collectées dans le cadre des évaluations/enquêtes</a:t>
            </a:r>
            <a:endParaRPr lang="fr-FR" dirty="0">
              <a:solidFill>
                <a:schemeClr val="tx1"/>
              </a:solidFill>
              <a:latin typeface="Consolas"/>
            </a:endParaRPr>
          </a:p>
          <a:p>
            <a:pPr marL="285750" indent="-285750">
              <a:buFont typeface="Arial"/>
              <a:buChar char="•"/>
            </a:pPr>
            <a:r>
              <a:rPr lang="fr-FR" dirty="0">
                <a:solidFill>
                  <a:schemeClr val="tx1"/>
                </a:solidFill>
                <a:latin typeface="Calibri  "/>
              </a:rPr>
              <a:t>S'assurer que les thèmes transversaux sont inclus dans l'analyse</a:t>
            </a:r>
            <a:endParaRPr lang="fr-FR" dirty="0">
              <a:solidFill>
                <a:schemeClr val="tx1"/>
              </a:solidFill>
              <a:latin typeface="Consolas"/>
            </a:endParaRPr>
          </a:p>
          <a:p>
            <a:pPr marL="285750" indent="-285750">
              <a:buFont typeface="Arial"/>
              <a:buChar char="•"/>
            </a:pPr>
            <a:r>
              <a:rPr lang="fr-FR" dirty="0">
                <a:solidFill>
                  <a:schemeClr val="tx1"/>
                </a:solidFill>
                <a:latin typeface="Calibri  "/>
              </a:rPr>
              <a:t>Contribuer aux processus MIRA/EBMS et HNO</a:t>
            </a:r>
            <a:endParaRPr lang="fr-FR" dirty="0">
              <a:solidFill>
                <a:schemeClr val="tx1"/>
              </a:solidFill>
              <a:latin typeface="Consolas"/>
            </a:endParaRPr>
          </a:p>
          <a:p>
            <a:pPr marL="285750" indent="-285750">
              <a:buFont typeface="Arial"/>
              <a:buChar char="•"/>
            </a:pPr>
            <a:r>
              <a:rPr lang="fr-FR" dirty="0">
                <a:solidFill>
                  <a:schemeClr val="tx1"/>
                </a:solidFill>
                <a:latin typeface="Calibri  "/>
              </a:rPr>
              <a:t>Revoir et mettre à jour régulièrement l'analyse de la situation et des besoins</a:t>
            </a:r>
            <a:endParaRPr lang="fr-FR" dirty="0">
              <a:solidFill>
                <a:schemeClr val="tx1"/>
              </a:solidFill>
              <a:latin typeface="Consolas"/>
            </a:endParaRPr>
          </a:p>
          <a:p>
            <a:r>
              <a:rPr lang="fr-FR" sz="2000" b="1" u="sng" dirty="0">
                <a:solidFill>
                  <a:schemeClr val="tx1"/>
                </a:solidFill>
                <a:cs typeface="Calibri"/>
              </a:rPr>
              <a:t>CCN et IMO:</a:t>
            </a:r>
          </a:p>
          <a:p>
            <a:pPr marL="285750" indent="-285750">
              <a:buFont typeface="Arial"/>
              <a:buChar char="•"/>
            </a:pPr>
            <a:r>
              <a:rPr lang="fr-FR" dirty="0">
                <a:solidFill>
                  <a:schemeClr val="tx1"/>
                </a:solidFill>
                <a:latin typeface="Calibri  "/>
              </a:rPr>
              <a:t>Coordonner et faciliter le rôle des partenaires dans les évaluations des besoins/enquêtes</a:t>
            </a:r>
          </a:p>
          <a:p>
            <a:pPr marL="285750" indent="-285750">
              <a:buFont typeface="Arial"/>
              <a:buChar char="•"/>
            </a:pPr>
            <a:r>
              <a:rPr lang="fr-FR" dirty="0">
                <a:solidFill>
                  <a:schemeClr val="tx1"/>
                </a:solidFill>
                <a:latin typeface="Calibri  "/>
              </a:rPr>
              <a:t>Consolider les données d'enquêtes et présenter l'analyse à l'aide d'outils de GI</a:t>
            </a:r>
          </a:p>
          <a:p>
            <a:pPr marL="285750" indent="-285750">
              <a:buFont typeface="Arial"/>
              <a:buChar char="•"/>
            </a:pPr>
            <a:r>
              <a:rPr lang="fr-FR" dirty="0">
                <a:solidFill>
                  <a:schemeClr val="tx1"/>
                </a:solidFill>
                <a:latin typeface="Calibri  "/>
              </a:rPr>
              <a:t>Partager et intégrer les résultats des enquêtes nutritionnelles avec les partenaires, OCHA et l'agence chef de file</a:t>
            </a:r>
          </a:p>
          <a:p>
            <a:pPr marL="285750" indent="-285750">
              <a:buFont typeface="Arial"/>
              <a:buChar char="•"/>
            </a:pPr>
            <a:r>
              <a:rPr lang="fr-FR" dirty="0">
                <a:solidFill>
                  <a:schemeClr val="tx1"/>
                </a:solidFill>
                <a:latin typeface="Calibri  "/>
              </a:rPr>
              <a:t>Contribuez les inputs du CN aux processus PDNA, MIRA/EBMS, HNO, etc.</a:t>
            </a:r>
          </a:p>
          <a:p>
            <a:pPr marL="285750" indent="-285750">
              <a:buFont typeface="Arial"/>
              <a:buChar char="•"/>
            </a:pPr>
            <a:r>
              <a:rPr lang="fr-FR" dirty="0">
                <a:solidFill>
                  <a:schemeClr val="tx1"/>
                </a:solidFill>
                <a:latin typeface="Calibri  "/>
              </a:rPr>
              <a:t>Faciliter les discussions autour des résultats et des stratégies d'intervention</a:t>
            </a:r>
          </a:p>
        </p:txBody>
      </p:sp>
      <p:sp>
        <p:nvSpPr>
          <p:cNvPr id="28" name="Title 1"/>
          <p:cNvSpPr txBox="1">
            <a:spLocks/>
          </p:cNvSpPr>
          <p:nvPr/>
        </p:nvSpPr>
        <p:spPr>
          <a:xfrm>
            <a:off x="0" y="0"/>
            <a:ext cx="9144000" cy="90872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fr-FR" b="1" dirty="0"/>
              <a:t>Rôles et responsabilités</a:t>
            </a:r>
            <a:endParaRPr lang="fr-FR" b="1" dirty="0" err="1">
              <a:cs typeface="Calibri"/>
            </a:endParaRPr>
          </a:p>
        </p:txBody>
      </p:sp>
    </p:spTree>
    <p:extLst>
      <p:ext uri="{BB962C8B-B14F-4D97-AF65-F5344CB8AC3E}">
        <p14:creationId xmlns:p14="http://schemas.microsoft.com/office/powerpoint/2010/main" val="2416211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0" y="0"/>
            <a:ext cx="9144000" cy="90872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fr-FR" b="1" dirty="0"/>
              <a:t>Contact et ressources</a:t>
            </a:r>
          </a:p>
        </p:txBody>
      </p:sp>
      <p:sp>
        <p:nvSpPr>
          <p:cNvPr id="5" name="TextBox 4">
            <a:extLst>
              <a:ext uri="{FF2B5EF4-FFF2-40B4-BE49-F238E27FC236}">
                <a16:creationId xmlns:a16="http://schemas.microsoft.com/office/drawing/2014/main" id="{F300F84A-420F-4312-A385-1D9424CA54C7}"/>
              </a:ext>
            </a:extLst>
          </p:cNvPr>
          <p:cNvSpPr txBox="1"/>
          <p:nvPr/>
        </p:nvSpPr>
        <p:spPr>
          <a:xfrm>
            <a:off x="222086" y="1418824"/>
            <a:ext cx="8720201" cy="5201424"/>
          </a:xfrm>
          <a:prstGeom prst="rect">
            <a:avLst/>
          </a:prstGeom>
          <a:noFill/>
        </p:spPr>
        <p:txBody>
          <a:bodyPr wrap="square" lIns="91440" tIns="45720" rIns="91440" bIns="45720" anchor="t">
            <a:spAutoFit/>
          </a:bodyPr>
          <a:lstStyle/>
          <a:p>
            <a:pPr marL="457200" indent="-457200">
              <a:buFont typeface="Arial"/>
              <a:buChar char="•"/>
            </a:pPr>
            <a:r>
              <a:rPr lang="fr-FR" sz="2600" dirty="0"/>
              <a:t>Appui GNC-CT à distance sur le HNO et le HRP:</a:t>
            </a:r>
            <a:endParaRPr lang="fr-FR" sz="2600" dirty="0">
              <a:cs typeface="Calibri"/>
            </a:endParaRPr>
          </a:p>
          <a:p>
            <a:pPr marL="914400" lvl="1" indent="-457200">
              <a:buFont typeface="Wingdings,Sans-Serif"/>
              <a:buChar char="Ø"/>
            </a:pPr>
            <a:r>
              <a:rPr lang="fr-FR" sz="2600" dirty="0">
                <a:ea typeface="+mn-lt"/>
                <a:cs typeface="+mn-lt"/>
              </a:rPr>
              <a:t>Appels individuels/briefings selon les besoins</a:t>
            </a:r>
          </a:p>
          <a:p>
            <a:pPr marL="914400" lvl="1" indent="-457200">
              <a:buFont typeface="Wingdings,Sans-Serif"/>
              <a:buChar char="Ø"/>
            </a:pPr>
            <a:r>
              <a:rPr lang="fr-FR" sz="2600" dirty="0">
                <a:ea typeface="+mn-lt"/>
                <a:cs typeface="+mn-lt"/>
              </a:rPr>
              <a:t>Revue des drafts HNO et HRP</a:t>
            </a:r>
            <a:endParaRPr lang="fr-FR" sz="2600" dirty="0">
              <a:cs typeface="Calibri"/>
            </a:endParaRPr>
          </a:p>
          <a:p>
            <a:pPr marL="457200" indent="-457200">
              <a:buFont typeface="Arial"/>
              <a:buChar char="•"/>
            </a:pPr>
            <a:r>
              <a:rPr lang="fr-FR" sz="2600" dirty="0"/>
              <a:t>Contact GNC-CT: </a:t>
            </a:r>
            <a:endParaRPr lang="fr-FR" sz="2600" dirty="0">
              <a:cs typeface="Calibri"/>
            </a:endParaRPr>
          </a:p>
          <a:p>
            <a:pPr marL="457200" indent="-457200">
              <a:buFont typeface="Arial"/>
              <a:buChar char="•"/>
            </a:pPr>
            <a:endParaRPr lang="fr-FR" sz="2600" dirty="0">
              <a:cs typeface="Calibri"/>
            </a:endParaRPr>
          </a:p>
          <a:p>
            <a:pPr marL="457200" indent="-457200">
              <a:buFont typeface="Arial"/>
              <a:buChar char="•"/>
            </a:pPr>
            <a:endParaRPr lang="fr-FR" sz="2600" dirty="0">
              <a:cs typeface="Calibri"/>
            </a:endParaRPr>
          </a:p>
          <a:p>
            <a:pPr marL="457200" indent="-457200">
              <a:buFont typeface="Arial"/>
              <a:buChar char="•"/>
            </a:pPr>
            <a:endParaRPr lang="fr-FR" sz="2600" dirty="0">
              <a:cs typeface="Calibri"/>
            </a:endParaRPr>
          </a:p>
          <a:p>
            <a:pPr marL="457200" indent="-457200">
              <a:buFont typeface="Arial"/>
              <a:buChar char="•"/>
            </a:pPr>
            <a:endParaRPr lang="fr-FR" sz="2600" dirty="0">
              <a:cs typeface="Calibri"/>
            </a:endParaRPr>
          </a:p>
          <a:p>
            <a:pPr indent="-457200">
              <a:buFont typeface="Arial"/>
              <a:buChar char="•"/>
            </a:pPr>
            <a:r>
              <a:rPr lang="fr-FR" sz="2600" dirty="0">
                <a:cs typeface="Calibri"/>
              </a:rPr>
              <a:t>Directives ABH en nutrition:</a:t>
            </a:r>
            <a:endParaRPr lang="fr-FR" sz="2600" dirty="0">
              <a:ea typeface="+mn-lt"/>
              <a:cs typeface="+mn-lt"/>
            </a:endParaRPr>
          </a:p>
          <a:p>
            <a:r>
              <a:rPr lang="fr-FR" sz="2300" dirty="0">
                <a:ea typeface="+mn-lt"/>
                <a:cs typeface="+mn-lt"/>
                <a:hlinkClick r:id="rId3"/>
              </a:rPr>
              <a:t>https://www.nutritioncluster.net/resource_NutHumanitarianAnalysis</a:t>
            </a:r>
            <a:endParaRPr lang="fr-FR" sz="2300" dirty="0">
              <a:cs typeface="Calibri"/>
            </a:endParaRPr>
          </a:p>
          <a:p>
            <a:pPr indent="-457200">
              <a:buFont typeface="Arial"/>
              <a:buChar char="•"/>
            </a:pPr>
            <a:r>
              <a:rPr lang="fr-FR" sz="2600" dirty="0">
                <a:cs typeface="Calibri"/>
              </a:rPr>
              <a:t>Boite à outils de coordination:</a:t>
            </a:r>
            <a:endParaRPr lang="fr-FR" sz="2600" dirty="0">
              <a:ea typeface="+mn-lt"/>
              <a:cs typeface="+mn-lt"/>
            </a:endParaRPr>
          </a:p>
          <a:p>
            <a:r>
              <a:rPr lang="en-US" sz="2300" dirty="0">
                <a:ea typeface="+mn-lt"/>
                <a:cs typeface="+mn-lt"/>
                <a:hlinkClick r:id="rId4"/>
              </a:rPr>
              <a:t>https://www.nutritioncluster.net/Coordination_Toolkit</a:t>
            </a:r>
            <a:r>
              <a:rPr lang="en-US" sz="2300" dirty="0">
                <a:ea typeface="+mn-lt"/>
                <a:cs typeface="+mn-lt"/>
              </a:rPr>
              <a:t> </a:t>
            </a:r>
            <a:endParaRPr lang="fr-FR" sz="2300">
              <a:ea typeface="+mn-lt"/>
              <a:cs typeface="+mn-lt"/>
            </a:endParaRPr>
          </a:p>
          <a:p>
            <a:pPr lvl="1">
              <a:buFont typeface="Arial" panose="020B0604020202020204" pitchFamily="34" charset="0"/>
              <a:buChar char="•"/>
            </a:pPr>
            <a:endParaRPr lang="fr-FR" sz="2600" dirty="0">
              <a:cs typeface="Calibri"/>
            </a:endParaRPr>
          </a:p>
        </p:txBody>
      </p:sp>
      <p:graphicFrame>
        <p:nvGraphicFramePr>
          <p:cNvPr id="3" name="Table 8">
            <a:extLst>
              <a:ext uri="{FF2B5EF4-FFF2-40B4-BE49-F238E27FC236}">
                <a16:creationId xmlns:a16="http://schemas.microsoft.com/office/drawing/2014/main" id="{3C0A1113-4C7F-493D-B702-98DB4C5145BB}"/>
              </a:ext>
            </a:extLst>
          </p:cNvPr>
          <p:cNvGraphicFramePr>
            <a:graphicFrameLocks noGrp="1"/>
          </p:cNvGraphicFramePr>
          <p:nvPr>
            <p:extLst>
              <p:ext uri="{D42A27DB-BD31-4B8C-83A1-F6EECF244321}">
                <p14:modId xmlns:p14="http://schemas.microsoft.com/office/powerpoint/2010/main" val="3965250975"/>
              </p:ext>
            </p:extLst>
          </p:nvPr>
        </p:nvGraphicFramePr>
        <p:xfrm>
          <a:off x="331941" y="3185363"/>
          <a:ext cx="8309123" cy="1010920"/>
        </p:xfrm>
        <a:graphic>
          <a:graphicData uri="http://schemas.openxmlformats.org/drawingml/2006/table">
            <a:tbl>
              <a:tblPr firstRow="1" bandRow="1">
                <a:tableStyleId>{F5AB1C69-6EDB-4FF4-983F-18BD219EF322}</a:tableStyleId>
              </a:tblPr>
              <a:tblGrid>
                <a:gridCol w="3742343">
                  <a:extLst>
                    <a:ext uri="{9D8B030D-6E8A-4147-A177-3AD203B41FA5}">
                      <a16:colId xmlns:a16="http://schemas.microsoft.com/office/drawing/2014/main" val="3062663448"/>
                    </a:ext>
                  </a:extLst>
                </a:gridCol>
                <a:gridCol w="4566780">
                  <a:extLst>
                    <a:ext uri="{9D8B030D-6E8A-4147-A177-3AD203B41FA5}">
                      <a16:colId xmlns:a16="http://schemas.microsoft.com/office/drawing/2014/main" val="4009396096"/>
                    </a:ext>
                  </a:extLst>
                </a:gridCol>
              </a:tblGrid>
              <a:tr h="370840">
                <a:tc>
                  <a:txBody>
                    <a:bodyPr/>
                    <a:lstStyle/>
                    <a:p>
                      <a:r>
                        <a:rPr lang="fr-FR" noProof="0" dirty="0"/>
                        <a:t>Pays anglophones</a:t>
                      </a:r>
                    </a:p>
                  </a:txBody>
                  <a:tcPr/>
                </a:tc>
                <a:tc>
                  <a:txBody>
                    <a:bodyPr/>
                    <a:lstStyle/>
                    <a:p>
                      <a:r>
                        <a:rPr lang="fr-FR" noProof="0" dirty="0"/>
                        <a:t>Pays hispanophones/francophones</a:t>
                      </a:r>
                    </a:p>
                  </a:txBody>
                  <a:tcPr/>
                </a:tc>
                <a:extLst>
                  <a:ext uri="{0D108BD9-81ED-4DB2-BD59-A6C34878D82A}">
                    <a16:rowId xmlns:a16="http://schemas.microsoft.com/office/drawing/2014/main" val="414177217"/>
                  </a:ext>
                </a:extLst>
              </a:tr>
              <a:tr h="370840">
                <a:tc>
                  <a:txBody>
                    <a:bodyPr/>
                    <a:lstStyle/>
                    <a:p>
                      <a:r>
                        <a:rPr lang="fr-FR" noProof="0" dirty="0" err="1"/>
                        <a:t>Briony</a:t>
                      </a:r>
                      <a:r>
                        <a:rPr lang="fr-FR" noProof="0" dirty="0"/>
                        <a:t> Stevens</a:t>
                      </a:r>
                    </a:p>
                    <a:p>
                      <a:r>
                        <a:rPr lang="fr-FR" noProof="0" dirty="0">
                          <a:hlinkClick r:id="rId5"/>
                        </a:rPr>
                        <a:t>bstevens@unicef.org</a:t>
                      </a:r>
                      <a:r>
                        <a:rPr lang="fr-FR" noProof="0" dirty="0"/>
                        <a:t> </a:t>
                      </a:r>
                    </a:p>
                  </a:txBody>
                  <a:tcPr/>
                </a:tc>
                <a:tc>
                  <a:txBody>
                    <a:bodyPr/>
                    <a:lstStyle/>
                    <a:p>
                      <a:r>
                        <a:rPr lang="fr-FR" noProof="0" dirty="0"/>
                        <a:t>Victoria </a:t>
                      </a:r>
                      <a:r>
                        <a:rPr lang="fr-FR" noProof="0" dirty="0" err="1"/>
                        <a:t>Sauveplane</a:t>
                      </a:r>
                      <a:r>
                        <a:rPr lang="fr-FR" noProof="0" dirty="0"/>
                        <a:t> </a:t>
                      </a:r>
                    </a:p>
                    <a:p>
                      <a:r>
                        <a:rPr lang="fr-FR" noProof="0" dirty="0">
                          <a:hlinkClick r:id="rId6"/>
                        </a:rPr>
                        <a:t>vsauveplane@unicef.org</a:t>
                      </a:r>
                      <a:r>
                        <a:rPr lang="fr-FR" noProof="0" dirty="0"/>
                        <a:t> </a:t>
                      </a:r>
                    </a:p>
                  </a:txBody>
                  <a:tcPr/>
                </a:tc>
                <a:extLst>
                  <a:ext uri="{0D108BD9-81ED-4DB2-BD59-A6C34878D82A}">
                    <a16:rowId xmlns:a16="http://schemas.microsoft.com/office/drawing/2014/main" val="1709656186"/>
                  </a:ext>
                </a:extLst>
              </a:tr>
            </a:tbl>
          </a:graphicData>
        </a:graphic>
      </p:graphicFrame>
    </p:spTree>
    <p:extLst>
      <p:ext uri="{BB962C8B-B14F-4D97-AF65-F5344CB8AC3E}">
        <p14:creationId xmlns:p14="http://schemas.microsoft.com/office/powerpoint/2010/main" val="64326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fld id="{463A8DF2-A33D-47C5-8292-C15D51C2C28A}" type="slidenum">
              <a:rPr lang="fr-FR" smtClean="0"/>
              <a:t>3</a:t>
            </a:fld>
            <a:endParaRPr lang="fr-FR"/>
          </a:p>
        </p:txBody>
      </p:sp>
      <p:sp>
        <p:nvSpPr>
          <p:cNvPr id="50179" name="Rectangle 3"/>
          <p:cNvSpPr>
            <a:spLocks noGrp="1" noChangeArrowheads="1"/>
          </p:cNvSpPr>
          <p:nvPr>
            <p:ph idx="4294967295"/>
          </p:nvPr>
        </p:nvSpPr>
        <p:spPr>
          <a:xfrm>
            <a:off x="393192" y="1590980"/>
            <a:ext cx="8426313" cy="4754880"/>
          </a:xfrm>
        </p:spPr>
        <p:txBody>
          <a:bodyPr vert="horz" lIns="91440" tIns="45720" rIns="91440" bIns="45720" rtlCol="0" anchor="t">
            <a:normAutofit/>
          </a:bodyPr>
          <a:lstStyle/>
          <a:p>
            <a:pPr marL="0" indent="0">
              <a:buNone/>
            </a:pPr>
            <a:r>
              <a:rPr lang="fr-FR" sz="3000" dirty="0"/>
              <a:t>À la fin de cette session, les participants pourront</a:t>
            </a:r>
            <a:r>
              <a:rPr lang="en-GB" sz="3000" dirty="0"/>
              <a:t>:</a:t>
            </a:r>
            <a:endParaRPr lang="en-GB" sz="3000" dirty="0">
              <a:cs typeface="Calibri"/>
            </a:endParaRPr>
          </a:p>
          <a:p>
            <a:r>
              <a:rPr lang="fr-FR" sz="3000" dirty="0"/>
              <a:t>Décrire les principales considérations concernant le prochain processus HNO 2021 basé sur les nouvelles directives sur</a:t>
            </a:r>
            <a:r>
              <a:rPr lang="fr-FR" sz="3000" i="1" dirty="0"/>
              <a:t> l’analyse des besoins humanitaires nutritionnels, le HPC mondial 2021 et les lignes directrices de la JIAF</a:t>
            </a:r>
            <a:r>
              <a:rPr lang="fr-FR" sz="3000" dirty="0"/>
              <a:t> </a:t>
            </a:r>
            <a:endParaRPr lang="en-GB" sz="3000">
              <a:cs typeface="Calibri"/>
            </a:endParaRPr>
          </a:p>
          <a:p>
            <a:r>
              <a:rPr lang="en-GB" sz="3000" dirty="0"/>
              <a:t>Identifier </a:t>
            </a:r>
            <a:r>
              <a:rPr lang="fr-FR" sz="3000" dirty="0"/>
              <a:t>les activités et les rôles de l’équipe de coordination et des partenaires dans l’analyse</a:t>
            </a:r>
            <a:endParaRPr lang="en-GB" sz="3000" dirty="0">
              <a:cs typeface="Calibri"/>
            </a:endParaRPr>
          </a:p>
        </p:txBody>
      </p:sp>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fr-FR" b="1" dirty="0"/>
              <a:t>Objectifs de la session</a:t>
            </a:r>
            <a:endParaRPr lang="fr-FR" b="1" dirty="0">
              <a:cs typeface="Calibri"/>
            </a:endParaRPr>
          </a:p>
        </p:txBody>
      </p:sp>
    </p:spTree>
    <p:extLst>
      <p:ext uri="{BB962C8B-B14F-4D97-AF65-F5344CB8AC3E}">
        <p14:creationId xmlns:p14="http://schemas.microsoft.com/office/powerpoint/2010/main" val="191722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4294967295"/>
          </p:nvPr>
        </p:nvPicPr>
        <p:blipFill>
          <a:blip r:embed="rId2"/>
          <a:stretch>
            <a:fillRect/>
          </a:stretch>
        </p:blipFill>
        <p:spPr>
          <a:xfrm>
            <a:off x="1177181" y="1340768"/>
            <a:ext cx="6707187" cy="5000625"/>
          </a:xfrm>
          <a:prstGeom prst="rect">
            <a:avLst/>
          </a:prstGeom>
        </p:spPr>
      </p:pic>
      <p:sp>
        <p:nvSpPr>
          <p:cNvPr id="5" name="Slide Number Placeholder 4"/>
          <p:cNvSpPr>
            <a:spLocks noGrp="1"/>
          </p:cNvSpPr>
          <p:nvPr>
            <p:ph type="sldNum" sz="quarter" idx="12"/>
          </p:nvPr>
        </p:nvSpPr>
        <p:spPr>
          <a:prstGeom prst="rect">
            <a:avLst/>
          </a:prstGeom>
        </p:spPr>
        <p:txBody>
          <a:bodyPr/>
          <a:lstStyle/>
          <a:p>
            <a:fld id="{463A8DF2-A33D-47C5-8292-C15D51C2C28A}" type="slidenum">
              <a:rPr lang="fr-FR" smtClean="0"/>
              <a:t>4</a:t>
            </a:fld>
            <a:endParaRPr lang="fr-FR"/>
          </a:p>
        </p:txBody>
      </p:sp>
      <p:sp>
        <p:nvSpPr>
          <p:cNvPr id="9" name="Oval 8"/>
          <p:cNvSpPr/>
          <p:nvPr/>
        </p:nvSpPr>
        <p:spPr>
          <a:xfrm>
            <a:off x="4932040" y="2276872"/>
            <a:ext cx="1136537" cy="8752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t>Cycle du programme </a:t>
            </a:r>
            <a:r>
              <a:rPr lang="en-AU" b="1" dirty="0" err="1"/>
              <a:t>humanitaire</a:t>
            </a:r>
            <a:endParaRPr lang="en-AU" b="1" dirty="0"/>
          </a:p>
        </p:txBody>
      </p:sp>
    </p:spTree>
    <p:extLst>
      <p:ext uri="{BB962C8B-B14F-4D97-AF65-F5344CB8AC3E}">
        <p14:creationId xmlns:p14="http://schemas.microsoft.com/office/powerpoint/2010/main" val="41118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086994-051B-4039-92A5-06EFA1B0E371}"/>
              </a:ext>
            </a:extLst>
          </p:cNvPr>
          <p:cNvSpPr>
            <a:spLocks noGrp="1"/>
          </p:cNvSpPr>
          <p:nvPr>
            <p:ph type="body" sz="quarter" idx="10"/>
          </p:nvPr>
        </p:nvSpPr>
        <p:spPr>
          <a:xfrm>
            <a:off x="384932" y="565698"/>
            <a:ext cx="8374137" cy="781910"/>
          </a:xfrm>
        </p:spPr>
        <p:txBody>
          <a:bodyPr vert="horz" lIns="0" tIns="0" rIns="0" bIns="0" rtlCol="0" anchor="t">
            <a:normAutofit/>
          </a:bodyPr>
          <a:lstStyle/>
          <a:p>
            <a:pPr marL="0" indent="0">
              <a:buNone/>
            </a:pPr>
            <a:r>
              <a:rPr lang="en-US" sz="3050" dirty="0">
                <a:solidFill>
                  <a:schemeClr val="accent1"/>
                </a:solidFill>
                <a:latin typeface="Roboto Light"/>
                <a:cs typeface="Roboto Light" panose="020B0604020202020204" charset="0"/>
              </a:rPr>
              <a:t>LE CYCLE DE PROGRAMME HUMANITAIRE</a:t>
            </a:r>
            <a:endParaRPr lang="es-ES" sz="3050" dirty="0">
              <a:solidFill>
                <a:schemeClr val="accent1"/>
              </a:solidFill>
              <a:latin typeface="Roboto Light"/>
              <a:cs typeface="Roboto Light" panose="020B0604020202020204" charset="0"/>
            </a:endParaRPr>
          </a:p>
        </p:txBody>
      </p:sp>
      <p:pic>
        <p:nvPicPr>
          <p:cNvPr id="4" name="Picture 3">
            <a:extLst>
              <a:ext uri="{FF2B5EF4-FFF2-40B4-BE49-F238E27FC236}">
                <a16:creationId xmlns:a16="http://schemas.microsoft.com/office/drawing/2014/main" id="{C04F5BFC-ACA1-4393-A611-8AFC1160ACFD}"/>
              </a:ext>
            </a:extLst>
          </p:cNvPr>
          <p:cNvPicPr>
            <a:picLocks noChangeAspect="1"/>
          </p:cNvPicPr>
          <p:nvPr/>
        </p:nvPicPr>
        <p:blipFill>
          <a:blip r:embed="rId3"/>
          <a:stretch>
            <a:fillRect/>
          </a:stretch>
        </p:blipFill>
        <p:spPr>
          <a:xfrm>
            <a:off x="567178" y="2259084"/>
            <a:ext cx="1780339" cy="2522377"/>
          </a:xfrm>
          <a:prstGeom prst="rect">
            <a:avLst/>
          </a:prstGeom>
          <a:ln cmpd="sng">
            <a:solidFill>
              <a:schemeClr val="accent1"/>
            </a:solidFill>
          </a:ln>
        </p:spPr>
      </p:pic>
      <p:pic>
        <p:nvPicPr>
          <p:cNvPr id="5" name="Picture 4">
            <a:extLst>
              <a:ext uri="{FF2B5EF4-FFF2-40B4-BE49-F238E27FC236}">
                <a16:creationId xmlns:a16="http://schemas.microsoft.com/office/drawing/2014/main" id="{7A904409-5833-45AC-9AD5-AE505C7B1C72}"/>
              </a:ext>
            </a:extLst>
          </p:cNvPr>
          <p:cNvPicPr>
            <a:picLocks noChangeAspect="1"/>
          </p:cNvPicPr>
          <p:nvPr/>
        </p:nvPicPr>
        <p:blipFill>
          <a:blip r:embed="rId4"/>
          <a:stretch>
            <a:fillRect/>
          </a:stretch>
        </p:blipFill>
        <p:spPr>
          <a:xfrm>
            <a:off x="3323726" y="2320658"/>
            <a:ext cx="1779524" cy="2522377"/>
          </a:xfrm>
          <a:prstGeom prst="rect">
            <a:avLst/>
          </a:prstGeom>
        </p:spPr>
      </p:pic>
      <p:pic>
        <p:nvPicPr>
          <p:cNvPr id="9" name="Picture 8">
            <a:extLst>
              <a:ext uri="{FF2B5EF4-FFF2-40B4-BE49-F238E27FC236}">
                <a16:creationId xmlns:a16="http://schemas.microsoft.com/office/drawing/2014/main" id="{A3738726-4C7F-4DB2-8C7F-F00A193DF052}"/>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1563" b="96563" l="9294" r="89963"/>
                    </a14:imgEffect>
                  </a14:imgLayer>
                </a14:imgProps>
              </a:ext>
            </a:extLst>
          </a:blip>
          <a:stretch>
            <a:fillRect/>
          </a:stretch>
        </p:blipFill>
        <p:spPr>
          <a:xfrm>
            <a:off x="2483553" y="3367426"/>
            <a:ext cx="530394" cy="630952"/>
          </a:xfrm>
          <a:prstGeom prst="rect">
            <a:avLst/>
          </a:prstGeom>
        </p:spPr>
      </p:pic>
      <p:pic>
        <p:nvPicPr>
          <p:cNvPr id="21" name="Picture 20">
            <a:extLst>
              <a:ext uri="{FF2B5EF4-FFF2-40B4-BE49-F238E27FC236}">
                <a16:creationId xmlns:a16="http://schemas.microsoft.com/office/drawing/2014/main" id="{7FD5AB21-15AB-4ED9-B5AC-CE159FC4AE37}"/>
              </a:ext>
            </a:extLst>
          </p:cNvPr>
          <p:cNvPicPr>
            <a:picLocks noChangeAspect="1"/>
          </p:cNvPicPr>
          <p:nvPr/>
        </p:nvPicPr>
        <p:blipFill>
          <a:blip r:embed="rId7"/>
          <a:stretch>
            <a:fillRect/>
          </a:stretch>
        </p:blipFill>
        <p:spPr>
          <a:xfrm>
            <a:off x="6282433" y="2255839"/>
            <a:ext cx="1779524" cy="2522377"/>
          </a:xfrm>
          <a:prstGeom prst="rect">
            <a:avLst/>
          </a:prstGeom>
        </p:spPr>
      </p:pic>
      <p:pic>
        <p:nvPicPr>
          <p:cNvPr id="20" name="Picture 19">
            <a:extLst>
              <a:ext uri="{FF2B5EF4-FFF2-40B4-BE49-F238E27FC236}">
                <a16:creationId xmlns:a16="http://schemas.microsoft.com/office/drawing/2014/main" id="{BD1F01B9-1AF4-4557-BA38-92F447DBEB0F}"/>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1563" b="96563" l="9294" r="89963"/>
                    </a14:imgEffect>
                  </a14:imgLayer>
                </a14:imgProps>
              </a:ext>
            </a:extLst>
          </a:blip>
          <a:stretch>
            <a:fillRect/>
          </a:stretch>
        </p:blipFill>
        <p:spPr>
          <a:xfrm>
            <a:off x="5538693" y="3370165"/>
            <a:ext cx="530394" cy="630952"/>
          </a:xfrm>
          <a:prstGeom prst="rect">
            <a:avLst/>
          </a:prstGeom>
        </p:spPr>
      </p:pic>
      <p:pic>
        <p:nvPicPr>
          <p:cNvPr id="6" name="Picture 6" descr="A picture containing table&#10;&#10;Description automatically generated">
            <a:extLst>
              <a:ext uri="{FF2B5EF4-FFF2-40B4-BE49-F238E27FC236}">
                <a16:creationId xmlns:a16="http://schemas.microsoft.com/office/drawing/2014/main" id="{18C0E030-F60A-4E09-BB2B-3963065EA5EC}"/>
              </a:ext>
            </a:extLst>
          </p:cNvPr>
          <p:cNvPicPr>
            <a:picLocks noChangeAspect="1"/>
          </p:cNvPicPr>
          <p:nvPr/>
        </p:nvPicPr>
        <p:blipFill>
          <a:blip r:embed="rId8"/>
          <a:stretch>
            <a:fillRect/>
          </a:stretch>
        </p:blipFill>
        <p:spPr>
          <a:xfrm>
            <a:off x="747386" y="5370461"/>
            <a:ext cx="7252569" cy="709952"/>
          </a:xfrm>
          <a:prstGeom prst="rect">
            <a:avLst/>
          </a:prstGeom>
        </p:spPr>
      </p:pic>
    </p:spTree>
    <p:extLst>
      <p:ext uri="{BB962C8B-B14F-4D97-AF65-F5344CB8AC3E}">
        <p14:creationId xmlns:p14="http://schemas.microsoft.com/office/powerpoint/2010/main" val="269254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250818" y="448692"/>
            <a:ext cx="9144000" cy="778287"/>
          </a:xfrm>
          <a:prstGeom prst="rect">
            <a:avLst/>
          </a:prstGeom>
          <a:noFill/>
          <a:ln>
            <a:noFill/>
          </a:ln>
        </p:spPr>
        <p:txBody>
          <a:bodyPr spcFirstLastPara="1" vert="horz" wrap="square" lIns="91425" tIns="45700" rIns="91425" bIns="45700" rtlCol="0" anchor="ctr" anchorCtr="0">
            <a:noAutofit/>
          </a:bodyPr>
          <a:lstStyle/>
          <a:p>
            <a:pPr>
              <a:buClr>
                <a:srgbClr val="008CB9"/>
              </a:buClr>
              <a:buSzPts val="4000"/>
            </a:pPr>
            <a:r>
              <a:rPr lang="en-US" sz="3264" b="1" dirty="0">
                <a:solidFill>
                  <a:srgbClr val="008CB9"/>
                </a:solidFill>
                <a:latin typeface="Roboto Light"/>
                <a:ea typeface="Roboto Light"/>
                <a:sym typeface="Roboto Light"/>
              </a:rPr>
              <a:t>HPC AMÉLIORÉ
</a:t>
            </a:r>
            <a:endParaRPr sz="3264" dirty="0"/>
          </a:p>
        </p:txBody>
      </p:sp>
      <p:sp>
        <p:nvSpPr>
          <p:cNvPr id="6" name="Rectangle 5">
            <a:extLst>
              <a:ext uri="{FF2B5EF4-FFF2-40B4-BE49-F238E27FC236}">
                <a16:creationId xmlns:a16="http://schemas.microsoft.com/office/drawing/2014/main" id="{3619B4D9-BA27-44AA-9F45-1A5B314ACCBB}"/>
              </a:ext>
            </a:extLst>
          </p:cNvPr>
          <p:cNvSpPr/>
          <p:nvPr/>
        </p:nvSpPr>
        <p:spPr>
          <a:xfrm>
            <a:off x="295051" y="1546706"/>
            <a:ext cx="8553897" cy="1054263"/>
          </a:xfrm>
          <a:prstGeom prst="rect">
            <a:avLst/>
          </a:prstGeom>
        </p:spPr>
        <p:txBody>
          <a:bodyPr wrap="square">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Multi sectoral 				vs 				Intersectoral
</a:t>
            </a: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BEFB0FA-F9FB-4A23-A2BB-2B22A88FE6DA}"/>
              </a:ext>
            </a:extLst>
          </p:cNvPr>
          <p:cNvPicPr>
            <a:picLocks noChangeAspect="1"/>
          </p:cNvPicPr>
          <p:nvPr/>
        </p:nvPicPr>
        <p:blipFill>
          <a:blip r:embed="rId3"/>
          <a:stretch>
            <a:fillRect/>
          </a:stretch>
        </p:blipFill>
        <p:spPr>
          <a:xfrm>
            <a:off x="5334000" y="2123062"/>
            <a:ext cx="3514948" cy="3754340"/>
          </a:xfrm>
          <a:prstGeom prst="rect">
            <a:avLst/>
          </a:prstGeom>
        </p:spPr>
      </p:pic>
      <p:sp>
        <p:nvSpPr>
          <p:cNvPr id="4" name="Rectangle 3">
            <a:extLst>
              <a:ext uri="{FF2B5EF4-FFF2-40B4-BE49-F238E27FC236}">
                <a16:creationId xmlns:a16="http://schemas.microsoft.com/office/drawing/2014/main" id="{00D096E9-E2C0-47BD-B44E-9D369FB0923C}"/>
              </a:ext>
            </a:extLst>
          </p:cNvPr>
          <p:cNvSpPr/>
          <p:nvPr/>
        </p:nvSpPr>
        <p:spPr>
          <a:xfrm>
            <a:off x="1045967" y="6016084"/>
            <a:ext cx="7578005"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Fournir une évaluation globale unique, complète, intersectorielle, méthodologiquement saine et impartiale des besoins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9B261516-DF5A-4767-BD8E-419C973E23F1}"/>
              </a:ext>
            </a:extLst>
          </p:cNvPr>
          <p:cNvGraphicFramePr/>
          <p:nvPr/>
        </p:nvGraphicFramePr>
        <p:xfrm>
          <a:off x="262403" y="3181144"/>
          <a:ext cx="4105168" cy="603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a:extLst>
              <a:ext uri="{FF2B5EF4-FFF2-40B4-BE49-F238E27FC236}">
                <a16:creationId xmlns:a16="http://schemas.microsoft.com/office/drawing/2014/main" id="{12747DC4-3074-45A3-8C92-2562309C5579}"/>
              </a:ext>
            </a:extLst>
          </p:cNvPr>
          <p:cNvGraphicFramePr/>
          <p:nvPr/>
        </p:nvGraphicFramePr>
        <p:xfrm>
          <a:off x="262403" y="4236413"/>
          <a:ext cx="4105168" cy="60363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9" name="Picture 8">
            <a:extLst>
              <a:ext uri="{FF2B5EF4-FFF2-40B4-BE49-F238E27FC236}">
                <a16:creationId xmlns:a16="http://schemas.microsoft.com/office/drawing/2014/main" id="{2E2D58DB-89C3-4D7F-9A2C-C6D16DAB0ED8}"/>
              </a:ext>
            </a:extLst>
          </p:cNvPr>
          <p:cNvPicPr>
            <a:picLocks noChangeAspect="1"/>
          </p:cNvPicPr>
          <p:nvPr/>
        </p:nvPicPr>
        <p:blipFill>
          <a:blip r:embed="rId14">
            <a:duotone>
              <a:schemeClr val="bg2">
                <a:shade val="45000"/>
                <a:satMod val="135000"/>
              </a:schemeClr>
              <a:prstClr val="white"/>
            </a:duotone>
            <a:extLst>
              <a:ext uri="{BEBA8EAE-BF5A-486C-A8C5-ECC9F3942E4B}">
                <a14:imgProps xmlns:a14="http://schemas.microsoft.com/office/drawing/2010/main">
                  <a14:imgLayer r:embed="rId15">
                    <a14:imgEffect>
                      <a14:backgroundRemoval t="1563" b="96563" l="9294" r="89963"/>
                    </a14:imgEffect>
                  </a14:imgLayer>
                </a14:imgProps>
              </a:ext>
            </a:extLst>
          </a:blip>
          <a:stretch>
            <a:fillRect/>
          </a:stretch>
        </p:blipFill>
        <p:spPr>
          <a:xfrm>
            <a:off x="295051" y="6074760"/>
            <a:ext cx="562458" cy="669095"/>
          </a:xfrm>
          <a:prstGeom prst="rect">
            <a:avLst/>
          </a:prstGeom>
        </p:spPr>
      </p:pic>
    </p:spTree>
    <p:extLst>
      <p:ext uri="{BB962C8B-B14F-4D97-AF65-F5344CB8AC3E}">
        <p14:creationId xmlns:p14="http://schemas.microsoft.com/office/powerpoint/2010/main" val="2870624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7D28F983-86CA-43D5-868D-10547013897C}"/>
              </a:ext>
            </a:extLst>
          </p:cNvPr>
          <p:cNvSpPr>
            <a:spLocks noGrp="1"/>
          </p:cNvSpPr>
          <p:nvPr>
            <p:ph type="body" sz="quarter" idx="10"/>
          </p:nvPr>
        </p:nvSpPr>
        <p:spPr>
          <a:xfrm>
            <a:off x="622852" y="1306850"/>
            <a:ext cx="7566992" cy="4244300"/>
          </a:xfrm>
        </p:spPr>
        <p:txBody>
          <a:bodyPr>
            <a:normAutofit fontScale="92500"/>
          </a:bodyPr>
          <a:lstStyle/>
          <a:p>
            <a:pPr marL="530875" indent="-342900">
              <a:lnSpc>
                <a:spcPct val="100000"/>
              </a:lnSpc>
              <a:buClr>
                <a:srgbClr val="0070C0"/>
              </a:buClr>
            </a:pPr>
            <a:r>
              <a:rPr lang="fr-FR" sz="2400" b="0" dirty="0">
                <a:solidFill>
                  <a:schemeClr val="tx1"/>
                </a:solidFill>
              </a:rPr>
              <a:t>Priorisation, analyse des réponses, formulation d’objectifs stratégiques et spécifiques et ciblage
Cadre conjoint d’analyse inter-</a:t>
            </a:r>
            <a:r>
              <a:rPr lang="fr-FR" sz="2400" b="0" dirty="0" err="1">
                <a:solidFill>
                  <a:schemeClr val="tx1"/>
                </a:solidFill>
              </a:rPr>
              <a:t>sectorale</a:t>
            </a:r>
            <a:r>
              <a:rPr lang="fr-FR" sz="2400" b="0" dirty="0">
                <a:solidFill>
                  <a:schemeClr val="tx1"/>
                </a:solidFill>
              </a:rPr>
              <a:t> (JIAF), y compris le calcul des personnes dans le besoin (</a:t>
            </a:r>
            <a:r>
              <a:rPr lang="fr-FR" sz="2400" b="0" dirty="0" err="1">
                <a:solidFill>
                  <a:schemeClr val="tx1"/>
                </a:solidFill>
              </a:rPr>
              <a:t>PiN</a:t>
            </a:r>
            <a:r>
              <a:rPr lang="fr-FR" sz="2400" b="0" dirty="0">
                <a:solidFill>
                  <a:schemeClr val="tx1"/>
                </a:solidFill>
              </a:rPr>
              <a:t>)
Analyse des risques et projections</a:t>
            </a:r>
          </a:p>
          <a:p>
            <a:pPr marL="530875" indent="-342900">
              <a:lnSpc>
                <a:spcPct val="100000"/>
              </a:lnSpc>
              <a:buClr>
                <a:srgbClr val="0070C0"/>
              </a:buClr>
            </a:pPr>
            <a:endParaRPr lang="fr-FR" sz="2400" b="0" dirty="0">
              <a:solidFill>
                <a:schemeClr val="tx1"/>
              </a:solidFill>
            </a:endParaRPr>
          </a:p>
          <a:p>
            <a:pPr marL="187975" indent="0">
              <a:lnSpc>
                <a:spcPct val="100000"/>
              </a:lnSpc>
              <a:buClr>
                <a:srgbClr val="0070C0"/>
              </a:buClr>
              <a:buNone/>
            </a:pPr>
            <a:r>
              <a:rPr lang="fr-FR" sz="2400" b="0" dirty="0">
                <a:solidFill>
                  <a:schemeClr val="tx1"/>
                </a:solidFill>
              </a:rPr>
              <a:t>et</a:t>
            </a:r>
          </a:p>
          <a:p>
            <a:pPr marL="530875" indent="-342900">
              <a:lnSpc>
                <a:spcPct val="100000"/>
              </a:lnSpc>
              <a:buClr>
                <a:srgbClr val="0070C0"/>
              </a:buClr>
            </a:pPr>
            <a:r>
              <a:rPr lang="fr-FR" sz="2400" b="0" dirty="0">
                <a:solidFill>
                  <a:schemeClr val="tx1"/>
                </a:solidFill>
              </a:rPr>
              <a:t>Guide étape par étape révisé, et modèles HNO et HRP qui réduisent la répétition et s’alignent sur les conseils complémentaires</a:t>
            </a:r>
            <a:endParaRPr lang="en-US" sz="2400" b="0" dirty="0">
              <a:solidFill>
                <a:schemeClr val="tx1"/>
              </a:solidFill>
            </a:endParaRPr>
          </a:p>
        </p:txBody>
      </p:sp>
      <p:sp>
        <p:nvSpPr>
          <p:cNvPr id="7" name="Google Shape;173;p29">
            <a:extLst>
              <a:ext uri="{FF2B5EF4-FFF2-40B4-BE49-F238E27FC236}">
                <a16:creationId xmlns:a16="http://schemas.microsoft.com/office/drawing/2014/main" id="{6241FD61-7EDD-4B1D-8992-3748DA6B9C9D}"/>
              </a:ext>
            </a:extLst>
          </p:cNvPr>
          <p:cNvSpPr txBox="1">
            <a:spLocks/>
          </p:cNvSpPr>
          <p:nvPr/>
        </p:nvSpPr>
        <p:spPr>
          <a:xfrm>
            <a:off x="622852" y="678268"/>
            <a:ext cx="8044070" cy="628582"/>
          </a:xfrm>
          <a:prstGeom prst="rect">
            <a:avLst/>
          </a:prstGeom>
          <a:noFill/>
          <a:ln>
            <a:noFill/>
          </a:ln>
        </p:spPr>
        <p:txBody>
          <a:bodyPr spcFirstLastPara="1" wrap="square" lIns="91425" tIns="45700" rIns="91425" bIns="45700" anchor="ctr" anchorCtr="0">
            <a:noAutofit/>
          </a:bodyPr>
          <a:lstStyle>
            <a:lvl1pPr eaLnBrk="1" hangingPunct="1">
              <a:defRPr>
                <a:latin typeface="+mj-lt"/>
                <a:ea typeface="+mj-ea"/>
                <a:cs typeface="+mj-cs"/>
              </a:defRPr>
            </a:lvl1pPr>
          </a:lstStyle>
          <a:p>
            <a:pPr marL="0" marR="0" lvl="0" indent="0" algn="l" defTabSz="829178" rtl="0" eaLnBrk="1" fontAlgn="auto" latinLnBrk="0" hangingPunct="1">
              <a:lnSpc>
                <a:spcPct val="100000"/>
              </a:lnSpc>
              <a:spcBef>
                <a:spcPts val="0"/>
              </a:spcBef>
              <a:spcAft>
                <a:spcPts val="0"/>
              </a:spcAft>
              <a:buClr>
                <a:srgbClr val="008CB9"/>
              </a:buClr>
              <a:buSzPts val="4000"/>
              <a:buFontTx/>
              <a:buNone/>
              <a:tabLst/>
              <a:defRPr/>
            </a:pPr>
            <a:r>
              <a:rPr kumimoji="0" lang="fr-FR" sz="3264" b="1" i="0" u="none" strike="noStrike" kern="0" cap="none" spc="0" normalizeH="0" baseline="0" noProof="0" dirty="0">
                <a:ln>
                  <a:noFill/>
                </a:ln>
                <a:solidFill>
                  <a:srgbClr val="008CB9"/>
                </a:solidFill>
                <a:effectLst/>
                <a:uLnTx/>
                <a:uFillTx/>
                <a:latin typeface="Roboto Light"/>
                <a:ea typeface="Roboto Light"/>
                <a:cs typeface="+mj-cs"/>
                <a:sym typeface="Roboto Light"/>
              </a:rPr>
              <a:t>HPC AMÉLIORÉ - </a:t>
            </a:r>
            <a:r>
              <a:rPr kumimoji="0" lang="fr-FR" sz="1800" b="0" i="0" u="none" strike="noStrike" kern="0" cap="none" spc="0" normalizeH="0" baseline="0" noProof="0" dirty="0">
                <a:ln>
                  <a:noFill/>
                </a:ln>
                <a:solidFill>
                  <a:srgbClr val="008CB9"/>
                </a:solidFill>
                <a:effectLst/>
                <a:uLnTx/>
                <a:uFillTx/>
                <a:latin typeface="Roboto Light"/>
                <a:ea typeface="Roboto Light"/>
                <a:cs typeface="+mj-cs"/>
                <a:sym typeface="Roboto Light"/>
              </a:rPr>
              <a:t>Orientation complémentaire pour 2021</a:t>
            </a:r>
            <a:r>
              <a:rPr kumimoji="0" lang="fr-FR" sz="3264" b="1" i="0" u="none" strike="noStrike" kern="0" cap="none" spc="0" normalizeH="0" baseline="0" noProof="0" dirty="0">
                <a:ln>
                  <a:noFill/>
                </a:ln>
                <a:solidFill>
                  <a:srgbClr val="008CB9"/>
                </a:solidFill>
                <a:effectLst/>
                <a:uLnTx/>
                <a:uFillTx/>
                <a:latin typeface="Roboto Light"/>
                <a:ea typeface="Roboto Light"/>
                <a:cs typeface="+mj-cs"/>
                <a:sym typeface="Roboto Light"/>
              </a:rPr>
              <a:t>
</a:t>
            </a:r>
            <a:endParaRPr kumimoji="0" lang="en-US" sz="2539"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300644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cxnSp>
        <p:nvCxnSpPr>
          <p:cNvPr id="112" name="Google Shape;112;p17"/>
          <p:cNvCxnSpPr>
            <a:cxnSpLocks/>
          </p:cNvCxnSpPr>
          <p:nvPr/>
        </p:nvCxnSpPr>
        <p:spPr>
          <a:xfrm>
            <a:off x="4379666" y="2569562"/>
            <a:ext cx="0" cy="3479529"/>
          </a:xfrm>
          <a:prstGeom prst="straightConnector1">
            <a:avLst/>
          </a:prstGeom>
          <a:noFill/>
          <a:ln w="9525" cap="flat" cmpd="sng">
            <a:solidFill>
              <a:srgbClr val="BFBFBF"/>
            </a:solidFill>
            <a:prstDash val="dash"/>
            <a:round/>
            <a:headEnd type="none" w="sm" len="sm"/>
            <a:tailEnd type="none" w="sm" len="sm"/>
          </a:ln>
        </p:spPr>
      </p:cxnSp>
      <p:sp>
        <p:nvSpPr>
          <p:cNvPr id="113" name="Google Shape;113;p17"/>
          <p:cNvSpPr txBox="1"/>
          <p:nvPr/>
        </p:nvSpPr>
        <p:spPr>
          <a:xfrm>
            <a:off x="186858" y="1143609"/>
            <a:ext cx="4502749" cy="259667"/>
          </a:xfrm>
          <a:prstGeom prst="rect">
            <a:avLst/>
          </a:prstGeom>
          <a:noFill/>
          <a:ln>
            <a:noFill/>
          </a:ln>
        </p:spPr>
        <p:txBody>
          <a:bodyPr spcFirstLastPara="1" wrap="square" lIns="0" tIns="0" rIns="0" bIns="0" anchor="t" anchorCtr="0">
            <a:noAutofit/>
          </a:bodyPr>
          <a:lstStyle/>
          <a:p>
            <a:pPr algn="ctr">
              <a:lnSpc>
                <a:spcPct val="150000"/>
              </a:lnSpc>
              <a:buClr>
                <a:srgbClr val="000000"/>
              </a:buClr>
              <a:buSzPts val="1800"/>
            </a:pPr>
            <a:r>
              <a:rPr lang="en-US" sz="1814" b="1" dirty="0">
                <a:solidFill>
                  <a:srgbClr val="000000"/>
                </a:solidFill>
                <a:latin typeface="Roboto"/>
                <a:ea typeface="Roboto"/>
                <a:cs typeface="Roboto"/>
                <a:sym typeface="Roboto"/>
              </a:rPr>
              <a:t>HNO</a:t>
            </a:r>
            <a:endParaRPr sz="1814" dirty="0"/>
          </a:p>
        </p:txBody>
      </p:sp>
      <p:sp>
        <p:nvSpPr>
          <p:cNvPr id="114" name="Google Shape;114;p17"/>
          <p:cNvSpPr txBox="1"/>
          <p:nvPr/>
        </p:nvSpPr>
        <p:spPr>
          <a:xfrm>
            <a:off x="3930926" y="1143609"/>
            <a:ext cx="4502749" cy="259667"/>
          </a:xfrm>
          <a:prstGeom prst="rect">
            <a:avLst/>
          </a:prstGeom>
          <a:noFill/>
          <a:ln>
            <a:noFill/>
          </a:ln>
        </p:spPr>
        <p:txBody>
          <a:bodyPr spcFirstLastPara="1" wrap="square" lIns="0" tIns="0" rIns="0" bIns="0" anchor="t" anchorCtr="0">
            <a:noAutofit/>
          </a:bodyPr>
          <a:lstStyle/>
          <a:p>
            <a:pPr algn="ctr">
              <a:lnSpc>
                <a:spcPct val="150000"/>
              </a:lnSpc>
              <a:buClr>
                <a:srgbClr val="000000"/>
              </a:buClr>
              <a:buSzPts val="1800"/>
            </a:pPr>
            <a:r>
              <a:rPr lang="en-US" sz="1814" b="1" dirty="0">
                <a:solidFill>
                  <a:srgbClr val="000000"/>
                </a:solidFill>
                <a:latin typeface="Roboto"/>
                <a:ea typeface="Roboto"/>
                <a:cs typeface="Roboto"/>
                <a:sym typeface="Roboto"/>
              </a:rPr>
              <a:t>HRP</a:t>
            </a:r>
            <a:endParaRPr sz="1814" dirty="0"/>
          </a:p>
        </p:txBody>
      </p:sp>
      <p:sp>
        <p:nvSpPr>
          <p:cNvPr id="115" name="Google Shape;115;p17"/>
          <p:cNvSpPr/>
          <p:nvPr/>
        </p:nvSpPr>
        <p:spPr>
          <a:xfrm rot="10800000" flipH="1">
            <a:off x="894874" y="1521475"/>
            <a:ext cx="3086719" cy="125892"/>
          </a:xfrm>
          <a:custGeom>
            <a:avLst/>
            <a:gdLst/>
            <a:ahLst/>
            <a:cxnLst/>
            <a:rect l="l" t="t" r="r" b="b"/>
            <a:pathLst>
              <a:path w="1287145" h="120000" extrusionOk="0">
                <a:moveTo>
                  <a:pt x="0" y="0"/>
                </a:moveTo>
                <a:lnTo>
                  <a:pt x="1287005" y="0"/>
                </a:lnTo>
              </a:path>
            </a:pathLst>
          </a:custGeom>
          <a:noFill/>
          <a:ln w="76200" cap="flat" cmpd="sng">
            <a:solidFill>
              <a:srgbClr val="144372"/>
            </a:solidFill>
            <a:prstDash val="solid"/>
            <a:round/>
            <a:headEnd type="none" w="sm" len="sm"/>
            <a:tailEnd type="none" w="sm" len="sm"/>
          </a:ln>
        </p:spPr>
        <p:txBody>
          <a:bodyPr spcFirstLastPara="1" wrap="square" lIns="0" tIns="0" rIns="0" bIns="0" anchor="t" anchorCtr="0">
            <a:noAutofit/>
          </a:bodyPr>
          <a:lstStyle/>
          <a:p>
            <a:endParaRPr sz="997">
              <a:solidFill>
                <a:schemeClr val="dk1"/>
              </a:solidFill>
              <a:latin typeface="Calibri"/>
              <a:ea typeface="Calibri"/>
              <a:cs typeface="Calibri"/>
              <a:sym typeface="Calibri"/>
            </a:endParaRPr>
          </a:p>
        </p:txBody>
      </p:sp>
      <p:sp>
        <p:nvSpPr>
          <p:cNvPr id="116" name="Google Shape;116;p17"/>
          <p:cNvSpPr/>
          <p:nvPr/>
        </p:nvSpPr>
        <p:spPr>
          <a:xfrm rot="10800000" flipH="1" flipV="1">
            <a:off x="4767891" y="1647856"/>
            <a:ext cx="3086718" cy="41458"/>
          </a:xfrm>
          <a:custGeom>
            <a:avLst/>
            <a:gdLst/>
            <a:ahLst/>
            <a:cxnLst/>
            <a:rect l="l" t="t" r="r" b="b"/>
            <a:pathLst>
              <a:path w="1287145" h="120000" extrusionOk="0">
                <a:moveTo>
                  <a:pt x="0" y="0"/>
                </a:moveTo>
                <a:lnTo>
                  <a:pt x="1287005" y="0"/>
                </a:lnTo>
              </a:path>
            </a:pathLst>
          </a:custGeom>
          <a:noFill/>
          <a:ln w="76200" cap="flat" cmpd="sng">
            <a:solidFill>
              <a:srgbClr val="144372"/>
            </a:solidFill>
            <a:prstDash val="solid"/>
            <a:round/>
            <a:headEnd type="none" w="sm" len="sm"/>
            <a:tailEnd type="none" w="sm" len="sm"/>
          </a:ln>
        </p:spPr>
        <p:txBody>
          <a:bodyPr spcFirstLastPara="1" wrap="square" lIns="0" tIns="0" rIns="0" bIns="0" anchor="t" anchorCtr="0">
            <a:noAutofit/>
          </a:bodyPr>
          <a:lstStyle/>
          <a:p>
            <a:endParaRPr sz="997">
              <a:solidFill>
                <a:schemeClr val="dk1"/>
              </a:solidFill>
              <a:latin typeface="Calibri"/>
              <a:ea typeface="Calibri"/>
              <a:cs typeface="Calibri"/>
              <a:sym typeface="Calibri"/>
            </a:endParaRPr>
          </a:p>
        </p:txBody>
      </p:sp>
      <p:sp>
        <p:nvSpPr>
          <p:cNvPr id="117" name="Google Shape;117;p17"/>
          <p:cNvSpPr txBox="1"/>
          <p:nvPr/>
        </p:nvSpPr>
        <p:spPr>
          <a:xfrm>
            <a:off x="1447456" y="2026472"/>
            <a:ext cx="6163851" cy="396233"/>
          </a:xfrm>
          <a:prstGeom prst="rect">
            <a:avLst/>
          </a:prstGeom>
          <a:noFill/>
          <a:ln>
            <a:noFill/>
          </a:ln>
        </p:spPr>
        <p:txBody>
          <a:bodyPr spcFirstLastPara="1" wrap="square" lIns="0" tIns="0" rIns="0" bIns="0" anchor="t" anchorCtr="0">
            <a:noAutofit/>
          </a:bodyPr>
          <a:lstStyle/>
          <a:p>
            <a:pPr marL="64117" algn="ctr"/>
            <a:r>
              <a:rPr lang="fr-FR" sz="1451" b="1" dirty="0">
                <a:solidFill>
                  <a:schemeClr val="dk1"/>
                </a:solidFill>
                <a:latin typeface="Roboto"/>
                <a:ea typeface="Roboto"/>
                <a:cs typeface="Roboto"/>
                <a:sym typeface="Roboto"/>
              </a:rPr>
              <a:t>S’entendre sur la portée de l’analyse et de l’approche des coûts
</a:t>
            </a:r>
            <a:endParaRPr sz="1451" dirty="0">
              <a:solidFill>
                <a:schemeClr val="dk1"/>
              </a:solidFill>
              <a:latin typeface="Roboto"/>
              <a:ea typeface="Roboto"/>
              <a:cs typeface="Roboto"/>
              <a:sym typeface="Roboto"/>
            </a:endParaRPr>
          </a:p>
        </p:txBody>
      </p:sp>
      <p:grpSp>
        <p:nvGrpSpPr>
          <p:cNvPr id="118" name="Google Shape;118;p17"/>
          <p:cNvGrpSpPr/>
          <p:nvPr/>
        </p:nvGrpSpPr>
        <p:grpSpPr>
          <a:xfrm>
            <a:off x="1030148" y="1991969"/>
            <a:ext cx="545258" cy="355564"/>
            <a:chOff x="5049199" y="2851728"/>
            <a:chExt cx="360000" cy="493006"/>
          </a:xfrm>
        </p:grpSpPr>
        <p:sp>
          <p:nvSpPr>
            <p:cNvPr id="119" name="Google Shape;119;p17"/>
            <p:cNvSpPr/>
            <p:nvPr/>
          </p:nvSpPr>
          <p:spPr>
            <a:xfrm>
              <a:off x="5049199" y="2984734"/>
              <a:ext cx="360000" cy="360000"/>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5937" tIns="32959" rIns="65937" bIns="32959" anchor="ctr" anchorCtr="0">
              <a:noAutofit/>
            </a:bodyPr>
            <a:lstStyle/>
            <a:p>
              <a:pPr algn="ctr"/>
              <a:endParaRPr sz="1814">
                <a:solidFill>
                  <a:schemeClr val="lt1"/>
                </a:solidFill>
                <a:latin typeface="Calibri"/>
                <a:ea typeface="Calibri"/>
                <a:cs typeface="Calibri"/>
                <a:sym typeface="Calibri"/>
              </a:endParaRPr>
            </a:p>
          </p:txBody>
        </p:sp>
        <p:sp>
          <p:nvSpPr>
            <p:cNvPr id="120" name="Google Shape;120;p17"/>
            <p:cNvSpPr txBox="1"/>
            <p:nvPr/>
          </p:nvSpPr>
          <p:spPr>
            <a:xfrm>
              <a:off x="5195837" y="2851728"/>
              <a:ext cx="144015" cy="369332"/>
            </a:xfrm>
            <a:prstGeom prst="rect">
              <a:avLst/>
            </a:prstGeom>
            <a:noFill/>
            <a:ln>
              <a:noFill/>
            </a:ln>
          </p:spPr>
          <p:txBody>
            <a:bodyPr spcFirstLastPara="1" wrap="square" lIns="0" tIns="0" rIns="0" bIns="0" anchor="t" anchorCtr="0">
              <a:noAutofit/>
            </a:bodyPr>
            <a:lstStyle/>
            <a:p>
              <a:pPr>
                <a:lnSpc>
                  <a:spcPct val="150000"/>
                </a:lnSpc>
              </a:pPr>
              <a:r>
                <a:rPr lang="en-US" sz="1814" dirty="0">
                  <a:solidFill>
                    <a:schemeClr val="lt1"/>
                  </a:solidFill>
                  <a:latin typeface="Roboto Black"/>
                  <a:ea typeface="Roboto Black"/>
                  <a:cs typeface="Roboto Black"/>
                  <a:sym typeface="Roboto Black"/>
                </a:rPr>
                <a:t>1</a:t>
              </a:r>
              <a:endParaRPr sz="1814" dirty="0">
                <a:solidFill>
                  <a:schemeClr val="lt1"/>
                </a:solidFill>
                <a:latin typeface="Roboto Black"/>
                <a:ea typeface="Roboto Black"/>
                <a:cs typeface="Roboto Black"/>
                <a:sym typeface="Roboto Black"/>
              </a:endParaRPr>
            </a:p>
          </p:txBody>
        </p:sp>
      </p:grpSp>
      <p:grpSp>
        <p:nvGrpSpPr>
          <p:cNvPr id="121" name="Google Shape;121;p17"/>
          <p:cNvGrpSpPr/>
          <p:nvPr/>
        </p:nvGrpSpPr>
        <p:grpSpPr>
          <a:xfrm>
            <a:off x="195483" y="2564113"/>
            <a:ext cx="5848127" cy="851393"/>
            <a:chOff x="1689585" y="2510052"/>
            <a:chExt cx="3585185" cy="1168947"/>
          </a:xfrm>
        </p:grpSpPr>
        <p:sp>
          <p:nvSpPr>
            <p:cNvPr id="122" name="Google Shape;122;p17"/>
            <p:cNvSpPr txBox="1"/>
            <p:nvPr/>
          </p:nvSpPr>
          <p:spPr>
            <a:xfrm>
              <a:off x="2258723" y="3248112"/>
              <a:ext cx="3003590" cy="430887"/>
            </a:xfrm>
            <a:prstGeom prst="rect">
              <a:avLst/>
            </a:prstGeom>
            <a:noFill/>
            <a:ln>
              <a:noFill/>
            </a:ln>
          </p:spPr>
          <p:txBody>
            <a:bodyPr spcFirstLastPara="1" wrap="square" lIns="0" tIns="0" rIns="0" bIns="0" anchor="t" anchorCtr="0">
              <a:noAutofit/>
            </a:bodyPr>
            <a:lstStyle/>
            <a:p>
              <a:r>
                <a:rPr lang="en-US" sz="1451" b="1" dirty="0" err="1">
                  <a:solidFill>
                    <a:schemeClr val="dk1"/>
                  </a:solidFill>
                  <a:latin typeface="Roboto"/>
                  <a:ea typeface="Roboto"/>
                  <a:cs typeface="Roboto"/>
                  <a:sym typeface="Roboto"/>
                </a:rPr>
                <a:t>Collecter</a:t>
              </a:r>
              <a:r>
                <a:rPr lang="en-US" sz="1451" b="1" dirty="0">
                  <a:solidFill>
                    <a:schemeClr val="dk1"/>
                  </a:solidFill>
                  <a:latin typeface="Roboto"/>
                  <a:ea typeface="Roboto"/>
                  <a:cs typeface="Roboto"/>
                  <a:sym typeface="Roboto"/>
                </a:rPr>
                <a:t> des </a:t>
              </a:r>
              <a:r>
                <a:rPr lang="en-US" sz="1451" b="1" dirty="0" err="1">
                  <a:solidFill>
                    <a:schemeClr val="dk1"/>
                  </a:solidFill>
                  <a:latin typeface="Roboto"/>
                  <a:ea typeface="Roboto"/>
                  <a:cs typeface="Roboto"/>
                  <a:sym typeface="Roboto"/>
                </a:rPr>
                <a:t>données</a:t>
              </a:r>
              <a:r>
                <a:rPr lang="en-US" sz="1451" b="1" dirty="0">
                  <a:solidFill>
                    <a:schemeClr val="dk1"/>
                  </a:solidFill>
                  <a:latin typeface="Roboto"/>
                  <a:ea typeface="Roboto"/>
                  <a:cs typeface="Roboto"/>
                  <a:sym typeface="Roboto"/>
                </a:rPr>
                <a:t> </a:t>
              </a:r>
              <a:r>
                <a:rPr lang="en-US" sz="1451" b="1" dirty="0" err="1">
                  <a:solidFill>
                    <a:schemeClr val="dk1"/>
                  </a:solidFill>
                  <a:latin typeface="Roboto"/>
                  <a:ea typeface="Roboto"/>
                  <a:cs typeface="Roboto"/>
                  <a:sym typeface="Roboto"/>
                </a:rPr>
                <a:t>primaires</a:t>
              </a:r>
              <a:r>
                <a:rPr lang="en-US" sz="1451" b="1" dirty="0">
                  <a:solidFill>
                    <a:schemeClr val="dk1"/>
                  </a:solidFill>
                  <a:latin typeface="Roboto"/>
                  <a:ea typeface="Roboto"/>
                  <a:cs typeface="Roboto"/>
                  <a:sym typeface="Roboto"/>
                </a:rPr>
                <a:t>
</a:t>
              </a:r>
              <a:endParaRPr sz="1814" dirty="0"/>
            </a:p>
          </p:txBody>
        </p:sp>
        <p:grpSp>
          <p:nvGrpSpPr>
            <p:cNvPr id="123" name="Google Shape;123;p17"/>
            <p:cNvGrpSpPr/>
            <p:nvPr/>
          </p:nvGrpSpPr>
          <p:grpSpPr>
            <a:xfrm>
              <a:off x="1689585" y="3036956"/>
              <a:ext cx="360000" cy="530614"/>
              <a:chOff x="5018954" y="2552347"/>
              <a:chExt cx="360000" cy="530614"/>
            </a:xfrm>
          </p:grpSpPr>
          <p:sp>
            <p:nvSpPr>
              <p:cNvPr id="124" name="Google Shape;124;p17"/>
              <p:cNvSpPr/>
              <p:nvPr/>
            </p:nvSpPr>
            <p:spPr>
              <a:xfrm>
                <a:off x="5018954" y="2722960"/>
                <a:ext cx="360000" cy="360001"/>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5937" tIns="32959" rIns="65937" bIns="32959" anchor="ctr" anchorCtr="0">
                <a:noAutofit/>
              </a:bodyPr>
              <a:lstStyle/>
              <a:p>
                <a:pPr algn="ctr"/>
                <a:endParaRPr sz="1814">
                  <a:solidFill>
                    <a:schemeClr val="lt1"/>
                  </a:solidFill>
                  <a:latin typeface="Calibri"/>
                  <a:ea typeface="Calibri"/>
                  <a:cs typeface="Calibri"/>
                  <a:sym typeface="Calibri"/>
                </a:endParaRPr>
              </a:p>
            </p:txBody>
          </p:sp>
          <p:sp>
            <p:nvSpPr>
              <p:cNvPr id="125" name="Google Shape;125;p17"/>
              <p:cNvSpPr txBox="1"/>
              <p:nvPr/>
            </p:nvSpPr>
            <p:spPr>
              <a:xfrm>
                <a:off x="5157759" y="2552347"/>
                <a:ext cx="144015" cy="369333"/>
              </a:xfrm>
              <a:prstGeom prst="rect">
                <a:avLst/>
              </a:prstGeom>
              <a:noFill/>
              <a:ln>
                <a:noFill/>
              </a:ln>
            </p:spPr>
            <p:txBody>
              <a:bodyPr spcFirstLastPara="1" wrap="square" lIns="0" tIns="0" rIns="0" bIns="0" anchor="t" anchorCtr="0">
                <a:noAutofit/>
              </a:bodyPr>
              <a:lstStyle/>
              <a:p>
                <a:pPr>
                  <a:lnSpc>
                    <a:spcPct val="150000"/>
                  </a:lnSpc>
                </a:pPr>
                <a:r>
                  <a:rPr lang="en-US" sz="1814" dirty="0">
                    <a:solidFill>
                      <a:schemeClr val="lt1"/>
                    </a:solidFill>
                    <a:latin typeface="Roboto Black"/>
                    <a:ea typeface="Roboto Black"/>
                    <a:cs typeface="Roboto Black"/>
                    <a:sym typeface="Roboto Black"/>
                  </a:rPr>
                  <a:t>3</a:t>
                </a:r>
                <a:endParaRPr sz="1814" dirty="0">
                  <a:solidFill>
                    <a:schemeClr val="lt1"/>
                  </a:solidFill>
                  <a:latin typeface="Roboto Black"/>
                  <a:ea typeface="Roboto Black"/>
                  <a:cs typeface="Roboto Black"/>
                  <a:sym typeface="Roboto Black"/>
                </a:endParaRPr>
              </a:p>
            </p:txBody>
          </p:sp>
        </p:grpSp>
        <p:sp>
          <p:nvSpPr>
            <p:cNvPr id="126" name="Google Shape;126;p17"/>
            <p:cNvSpPr txBox="1"/>
            <p:nvPr/>
          </p:nvSpPr>
          <p:spPr>
            <a:xfrm>
              <a:off x="2271180" y="2754421"/>
              <a:ext cx="3003590" cy="430887"/>
            </a:xfrm>
            <a:prstGeom prst="rect">
              <a:avLst/>
            </a:prstGeom>
            <a:noFill/>
            <a:ln>
              <a:noFill/>
            </a:ln>
          </p:spPr>
          <p:txBody>
            <a:bodyPr spcFirstLastPara="1" wrap="square" lIns="0" tIns="0" rIns="0" bIns="0" anchor="t" anchorCtr="0">
              <a:noAutofit/>
            </a:bodyPr>
            <a:lstStyle/>
            <a:p>
              <a:r>
                <a:rPr lang="fr-FR" sz="1451" b="1" dirty="0">
                  <a:solidFill>
                    <a:schemeClr val="dk1"/>
                  </a:solidFill>
                  <a:latin typeface="Roboto"/>
                  <a:ea typeface="Roboto"/>
                  <a:cs typeface="Roboto"/>
                  <a:sym typeface="Roboto"/>
                </a:rPr>
                <a:t>Entreprendre un examen secondaire des données
</a:t>
              </a:r>
              <a:endParaRPr sz="1814" dirty="0"/>
            </a:p>
          </p:txBody>
        </p:sp>
        <p:grpSp>
          <p:nvGrpSpPr>
            <p:cNvPr id="127" name="Google Shape;127;p17"/>
            <p:cNvGrpSpPr/>
            <p:nvPr/>
          </p:nvGrpSpPr>
          <p:grpSpPr>
            <a:xfrm>
              <a:off x="1690129" y="2510052"/>
              <a:ext cx="360000" cy="514073"/>
              <a:chOff x="5016949" y="2830975"/>
              <a:chExt cx="360000" cy="514073"/>
            </a:xfrm>
          </p:grpSpPr>
          <p:sp>
            <p:nvSpPr>
              <p:cNvPr id="128" name="Google Shape;128;p17"/>
              <p:cNvSpPr/>
              <p:nvPr/>
            </p:nvSpPr>
            <p:spPr>
              <a:xfrm>
                <a:off x="5016949" y="2985048"/>
                <a:ext cx="360000" cy="360000"/>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5937" tIns="32959" rIns="65937" bIns="32959" anchor="ctr" anchorCtr="0">
                <a:noAutofit/>
              </a:bodyPr>
              <a:lstStyle/>
              <a:p>
                <a:pPr algn="ctr"/>
                <a:endParaRPr sz="1814">
                  <a:solidFill>
                    <a:schemeClr val="lt1"/>
                  </a:solidFill>
                  <a:latin typeface="Calibri"/>
                  <a:ea typeface="Calibri"/>
                  <a:cs typeface="Calibri"/>
                  <a:sym typeface="Calibri"/>
                </a:endParaRPr>
              </a:p>
            </p:txBody>
          </p:sp>
          <p:sp>
            <p:nvSpPr>
              <p:cNvPr id="129" name="Google Shape;129;p17"/>
              <p:cNvSpPr txBox="1"/>
              <p:nvPr/>
            </p:nvSpPr>
            <p:spPr>
              <a:xfrm>
                <a:off x="5145882" y="2830975"/>
                <a:ext cx="144015" cy="369332"/>
              </a:xfrm>
              <a:prstGeom prst="rect">
                <a:avLst/>
              </a:prstGeom>
              <a:noFill/>
              <a:ln>
                <a:noFill/>
              </a:ln>
            </p:spPr>
            <p:txBody>
              <a:bodyPr spcFirstLastPara="1" wrap="square" lIns="0" tIns="0" rIns="0" bIns="0" anchor="t" anchorCtr="0">
                <a:noAutofit/>
              </a:bodyPr>
              <a:lstStyle/>
              <a:p>
                <a:pPr>
                  <a:lnSpc>
                    <a:spcPct val="150000"/>
                  </a:lnSpc>
                </a:pPr>
                <a:r>
                  <a:rPr lang="en-US" sz="1814" dirty="0">
                    <a:solidFill>
                      <a:schemeClr val="lt1"/>
                    </a:solidFill>
                    <a:latin typeface="Roboto Black"/>
                    <a:ea typeface="Roboto Black"/>
                    <a:cs typeface="Roboto Black"/>
                    <a:sym typeface="Roboto Black"/>
                  </a:rPr>
                  <a:t>2</a:t>
                </a:r>
                <a:endParaRPr sz="1814" dirty="0">
                  <a:solidFill>
                    <a:schemeClr val="lt1"/>
                  </a:solidFill>
                  <a:latin typeface="Roboto Black"/>
                  <a:ea typeface="Roboto Black"/>
                  <a:cs typeface="Roboto Black"/>
                  <a:sym typeface="Roboto Black"/>
                </a:endParaRPr>
              </a:p>
            </p:txBody>
          </p:sp>
        </p:grpSp>
      </p:grpSp>
      <p:grpSp>
        <p:nvGrpSpPr>
          <p:cNvPr id="130" name="Google Shape;130;p17"/>
          <p:cNvGrpSpPr/>
          <p:nvPr/>
        </p:nvGrpSpPr>
        <p:grpSpPr>
          <a:xfrm>
            <a:off x="4506705" y="3958596"/>
            <a:ext cx="4244298" cy="1754526"/>
            <a:chOff x="5412941" y="4111301"/>
            <a:chExt cx="3570143" cy="2470975"/>
          </a:xfrm>
        </p:grpSpPr>
        <p:sp>
          <p:nvSpPr>
            <p:cNvPr id="131" name="Google Shape;131;p17"/>
            <p:cNvSpPr txBox="1"/>
            <p:nvPr/>
          </p:nvSpPr>
          <p:spPr>
            <a:xfrm>
              <a:off x="5419741" y="4111301"/>
              <a:ext cx="3003587" cy="430887"/>
            </a:xfrm>
            <a:prstGeom prst="rect">
              <a:avLst/>
            </a:prstGeom>
            <a:noFill/>
            <a:ln>
              <a:noFill/>
            </a:ln>
          </p:spPr>
          <p:txBody>
            <a:bodyPr spcFirstLastPara="1" wrap="square" lIns="0" tIns="0" rIns="0" bIns="0" anchor="t" anchorCtr="0">
              <a:noAutofit/>
            </a:bodyPr>
            <a:lstStyle/>
            <a:p>
              <a:pPr algn="r"/>
              <a:r>
                <a:rPr lang="fr-FR" sz="1451" b="1">
                  <a:solidFill>
                    <a:schemeClr val="dk1"/>
                  </a:solidFill>
                  <a:latin typeface="Roboto"/>
                  <a:ea typeface="Roboto"/>
                  <a:cs typeface="Roboto"/>
                  <a:sym typeface="Roboto"/>
                </a:rPr>
                <a:t>Définir la portée du PDH et formuler des objectifs initiaux
</a:t>
              </a:r>
              <a:endParaRPr sz="1814" dirty="0"/>
            </a:p>
          </p:txBody>
        </p:sp>
        <p:sp>
          <p:nvSpPr>
            <p:cNvPr id="133" name="Google Shape;133;p17"/>
            <p:cNvSpPr/>
            <p:nvPr/>
          </p:nvSpPr>
          <p:spPr>
            <a:xfrm>
              <a:off x="8623084" y="4159259"/>
              <a:ext cx="360000" cy="360001"/>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5937" tIns="32959" rIns="65937" bIns="32959" anchor="ctr" anchorCtr="0">
              <a:noAutofit/>
            </a:bodyPr>
            <a:lstStyle/>
            <a:p>
              <a:pPr algn="ctr"/>
              <a:r>
                <a:rPr lang="en-US" sz="2176" b="1" dirty="0">
                  <a:solidFill>
                    <a:schemeClr val="lt1"/>
                  </a:solidFill>
                  <a:latin typeface="Calibri"/>
                  <a:ea typeface="Calibri"/>
                  <a:cs typeface="Calibri"/>
                  <a:sym typeface="Calibri"/>
                </a:rPr>
                <a:t>5</a:t>
              </a:r>
              <a:endParaRPr sz="2176" b="1" dirty="0">
                <a:solidFill>
                  <a:schemeClr val="lt1"/>
                </a:solidFill>
                <a:latin typeface="Calibri"/>
                <a:ea typeface="Calibri"/>
                <a:cs typeface="Calibri"/>
                <a:sym typeface="Calibri"/>
              </a:endParaRPr>
            </a:p>
          </p:txBody>
        </p:sp>
        <p:sp>
          <p:nvSpPr>
            <p:cNvPr id="135" name="Google Shape;135;p17"/>
            <p:cNvSpPr txBox="1"/>
            <p:nvPr/>
          </p:nvSpPr>
          <p:spPr>
            <a:xfrm>
              <a:off x="5419746" y="4847856"/>
              <a:ext cx="3003577" cy="430887"/>
            </a:xfrm>
            <a:prstGeom prst="rect">
              <a:avLst/>
            </a:prstGeom>
            <a:noFill/>
            <a:ln>
              <a:noFill/>
            </a:ln>
          </p:spPr>
          <p:txBody>
            <a:bodyPr spcFirstLastPara="1" wrap="square" lIns="0" tIns="0" rIns="0" bIns="0" anchor="t" anchorCtr="0">
              <a:noAutofit/>
            </a:bodyPr>
            <a:lstStyle/>
            <a:p>
              <a:pPr algn="r"/>
              <a:r>
                <a:rPr lang="en-US" sz="1451" b="1">
                  <a:solidFill>
                    <a:schemeClr val="dk1"/>
                  </a:solidFill>
                  <a:latin typeface="Roboto"/>
                  <a:ea typeface="Roboto"/>
                  <a:cs typeface="Roboto"/>
                  <a:sym typeface="Roboto"/>
                </a:rPr>
                <a:t>Effectuer l’analyse des réponses
</a:t>
              </a:r>
              <a:endParaRPr sz="1814" dirty="0"/>
            </a:p>
          </p:txBody>
        </p:sp>
        <p:grpSp>
          <p:nvGrpSpPr>
            <p:cNvPr id="136" name="Google Shape;136;p17"/>
            <p:cNvGrpSpPr/>
            <p:nvPr/>
          </p:nvGrpSpPr>
          <p:grpSpPr>
            <a:xfrm>
              <a:off x="8623084" y="4686391"/>
              <a:ext cx="360000" cy="520646"/>
              <a:chOff x="5049199" y="2824088"/>
              <a:chExt cx="360000" cy="520646"/>
            </a:xfrm>
          </p:grpSpPr>
          <p:sp>
            <p:nvSpPr>
              <p:cNvPr id="137" name="Google Shape;137;p17"/>
              <p:cNvSpPr/>
              <p:nvPr/>
            </p:nvSpPr>
            <p:spPr>
              <a:xfrm>
                <a:off x="5049199" y="2984734"/>
                <a:ext cx="360000" cy="360000"/>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5937" tIns="32959" rIns="65937" bIns="32959" anchor="ctr" anchorCtr="0">
                <a:noAutofit/>
              </a:bodyPr>
              <a:lstStyle/>
              <a:p>
                <a:pPr algn="ctr"/>
                <a:endParaRPr sz="1814">
                  <a:solidFill>
                    <a:schemeClr val="lt1"/>
                  </a:solidFill>
                  <a:latin typeface="Calibri"/>
                  <a:ea typeface="Calibri"/>
                  <a:cs typeface="Calibri"/>
                  <a:sym typeface="Calibri"/>
                </a:endParaRPr>
              </a:p>
            </p:txBody>
          </p:sp>
          <p:sp>
            <p:nvSpPr>
              <p:cNvPr id="138" name="Google Shape;138;p17"/>
              <p:cNvSpPr txBox="1"/>
              <p:nvPr/>
            </p:nvSpPr>
            <p:spPr>
              <a:xfrm>
                <a:off x="5183381" y="2824088"/>
                <a:ext cx="144015" cy="369332"/>
              </a:xfrm>
              <a:prstGeom prst="rect">
                <a:avLst/>
              </a:prstGeom>
              <a:noFill/>
              <a:ln>
                <a:noFill/>
              </a:ln>
            </p:spPr>
            <p:txBody>
              <a:bodyPr spcFirstLastPara="1" wrap="square" lIns="0" tIns="0" rIns="0" bIns="0" anchor="t" anchorCtr="0">
                <a:noAutofit/>
              </a:bodyPr>
              <a:lstStyle/>
              <a:p>
                <a:pPr>
                  <a:lnSpc>
                    <a:spcPct val="150000"/>
                  </a:lnSpc>
                </a:pPr>
                <a:r>
                  <a:rPr lang="en-US" sz="1814" dirty="0">
                    <a:solidFill>
                      <a:schemeClr val="lt1"/>
                    </a:solidFill>
                    <a:latin typeface="Roboto Black"/>
                    <a:ea typeface="Roboto Black"/>
                    <a:cs typeface="Roboto Black"/>
                    <a:sym typeface="Roboto Black"/>
                  </a:rPr>
                  <a:t>6</a:t>
                </a:r>
                <a:endParaRPr sz="1814" dirty="0">
                  <a:solidFill>
                    <a:schemeClr val="lt1"/>
                  </a:solidFill>
                  <a:latin typeface="Roboto Black"/>
                  <a:ea typeface="Roboto Black"/>
                  <a:cs typeface="Roboto Black"/>
                  <a:sym typeface="Roboto Black"/>
                </a:endParaRPr>
              </a:p>
            </p:txBody>
          </p:sp>
        </p:grpSp>
        <p:sp>
          <p:nvSpPr>
            <p:cNvPr id="139" name="Google Shape;139;p17"/>
            <p:cNvSpPr txBox="1"/>
            <p:nvPr/>
          </p:nvSpPr>
          <p:spPr>
            <a:xfrm>
              <a:off x="5432016" y="5391683"/>
              <a:ext cx="3003583" cy="646331"/>
            </a:xfrm>
            <a:prstGeom prst="rect">
              <a:avLst/>
            </a:prstGeom>
            <a:noFill/>
            <a:ln>
              <a:noFill/>
            </a:ln>
          </p:spPr>
          <p:txBody>
            <a:bodyPr spcFirstLastPara="1" wrap="square" lIns="0" tIns="0" rIns="0" bIns="0" anchor="t" anchorCtr="0">
              <a:noAutofit/>
            </a:bodyPr>
            <a:lstStyle/>
            <a:p>
              <a:pPr algn="r"/>
              <a:r>
                <a:rPr lang="fr-FR" sz="1451" b="1" dirty="0">
                  <a:solidFill>
                    <a:schemeClr val="dk1"/>
                  </a:solidFill>
                  <a:latin typeface="Roboto"/>
                  <a:ea typeface="Roboto"/>
                  <a:cs typeface="Roboto"/>
                  <a:sym typeface="Roboto"/>
                </a:rPr>
                <a:t>Finaliser les objectifs et indicateurs stratégiques et spécifiques et prioriser
</a:t>
              </a:r>
              <a:endParaRPr sz="1814" dirty="0"/>
            </a:p>
          </p:txBody>
        </p:sp>
        <p:sp>
          <p:nvSpPr>
            <p:cNvPr id="141" name="Google Shape;141;p17"/>
            <p:cNvSpPr/>
            <p:nvPr/>
          </p:nvSpPr>
          <p:spPr>
            <a:xfrm>
              <a:off x="8623084" y="5496189"/>
              <a:ext cx="360000" cy="360001"/>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5937" tIns="32959" rIns="65937" bIns="32959" anchor="ctr" anchorCtr="0">
              <a:noAutofit/>
            </a:bodyPr>
            <a:lstStyle/>
            <a:p>
              <a:pPr algn="ctr"/>
              <a:r>
                <a:rPr lang="en-US" sz="2176" b="1" dirty="0">
                  <a:solidFill>
                    <a:schemeClr val="lt1"/>
                  </a:solidFill>
                  <a:latin typeface="Calibri"/>
                  <a:ea typeface="Calibri"/>
                  <a:cs typeface="Calibri"/>
                  <a:sym typeface="Calibri"/>
                </a:rPr>
                <a:t>7</a:t>
              </a:r>
              <a:endParaRPr sz="2176" b="1" dirty="0">
                <a:solidFill>
                  <a:schemeClr val="lt1"/>
                </a:solidFill>
                <a:latin typeface="Calibri"/>
                <a:ea typeface="Calibri"/>
                <a:cs typeface="Calibri"/>
                <a:sym typeface="Calibri"/>
              </a:endParaRPr>
            </a:p>
          </p:txBody>
        </p:sp>
        <p:sp>
          <p:nvSpPr>
            <p:cNvPr id="143" name="Google Shape;143;p17"/>
            <p:cNvSpPr txBox="1"/>
            <p:nvPr/>
          </p:nvSpPr>
          <p:spPr>
            <a:xfrm>
              <a:off x="5412941" y="6151389"/>
              <a:ext cx="3010382" cy="430887"/>
            </a:xfrm>
            <a:prstGeom prst="rect">
              <a:avLst/>
            </a:prstGeom>
            <a:noFill/>
            <a:ln>
              <a:noFill/>
            </a:ln>
          </p:spPr>
          <p:txBody>
            <a:bodyPr spcFirstLastPara="1" wrap="square" lIns="0" tIns="0" rIns="0" bIns="0" anchor="t" anchorCtr="0">
              <a:noAutofit/>
            </a:bodyPr>
            <a:lstStyle/>
            <a:p>
              <a:pPr algn="r"/>
              <a:r>
                <a:rPr lang="fr-FR" sz="1451" b="1">
                  <a:solidFill>
                    <a:schemeClr val="dk1"/>
                  </a:solidFill>
                  <a:latin typeface="Roboto"/>
                  <a:ea typeface="Roboto"/>
                  <a:cs typeface="Roboto"/>
                  <a:sym typeface="Roboto"/>
                </a:rPr>
                <a:t>Formuler des projets/activités et estimer le coût du plan d’intervention
</a:t>
              </a:r>
              <a:endParaRPr sz="1814" dirty="0"/>
            </a:p>
          </p:txBody>
        </p:sp>
        <p:sp>
          <p:nvSpPr>
            <p:cNvPr id="145" name="Google Shape;145;p17"/>
            <p:cNvSpPr/>
            <p:nvPr/>
          </p:nvSpPr>
          <p:spPr>
            <a:xfrm>
              <a:off x="8623084" y="6181938"/>
              <a:ext cx="360000" cy="360001"/>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5937" tIns="32959" rIns="65937" bIns="32959" anchor="ctr" anchorCtr="0">
              <a:noAutofit/>
            </a:bodyPr>
            <a:lstStyle/>
            <a:p>
              <a:pPr algn="ctr"/>
              <a:r>
                <a:rPr lang="en-US" sz="2176" b="1" dirty="0">
                  <a:solidFill>
                    <a:schemeClr val="lt1"/>
                  </a:solidFill>
                  <a:latin typeface="Calibri"/>
                  <a:ea typeface="Calibri"/>
                  <a:cs typeface="Calibri"/>
                  <a:sym typeface="Calibri"/>
                </a:rPr>
                <a:t>8</a:t>
              </a:r>
              <a:endParaRPr sz="2176" b="1" dirty="0">
                <a:solidFill>
                  <a:schemeClr val="lt1"/>
                </a:solidFill>
                <a:latin typeface="Calibri"/>
                <a:ea typeface="Calibri"/>
                <a:cs typeface="Calibri"/>
                <a:sym typeface="Calibri"/>
              </a:endParaRPr>
            </a:p>
          </p:txBody>
        </p:sp>
      </p:grpSp>
      <p:cxnSp>
        <p:nvCxnSpPr>
          <p:cNvPr id="147" name="Google Shape;147;p17"/>
          <p:cNvCxnSpPr/>
          <p:nvPr/>
        </p:nvCxnSpPr>
        <p:spPr>
          <a:xfrm>
            <a:off x="3405071" y="7364667"/>
            <a:ext cx="0" cy="266770"/>
          </a:xfrm>
          <a:prstGeom prst="straightConnector1">
            <a:avLst/>
          </a:prstGeom>
          <a:noFill/>
          <a:ln w="57150" cap="flat" cmpd="sng">
            <a:solidFill>
              <a:srgbClr val="D4E5F7"/>
            </a:solidFill>
            <a:prstDash val="solid"/>
            <a:round/>
            <a:headEnd type="none" w="sm" len="sm"/>
            <a:tailEnd type="triangle" w="med" len="med"/>
          </a:ln>
        </p:spPr>
      </p:cxnSp>
      <p:sp>
        <p:nvSpPr>
          <p:cNvPr id="148" name="Google Shape;148;p17"/>
          <p:cNvSpPr txBox="1"/>
          <p:nvPr/>
        </p:nvSpPr>
        <p:spPr>
          <a:xfrm>
            <a:off x="3215108" y="7617962"/>
            <a:ext cx="1947281" cy="527186"/>
          </a:xfrm>
          <a:prstGeom prst="rect">
            <a:avLst/>
          </a:prstGeom>
          <a:solidFill>
            <a:srgbClr val="D4E5F7"/>
          </a:solidFill>
          <a:ln>
            <a:noFill/>
          </a:ln>
        </p:spPr>
        <p:txBody>
          <a:bodyPr spcFirstLastPara="1" wrap="square" lIns="0" tIns="0" rIns="0" bIns="0" anchor="t" anchorCtr="0">
            <a:noAutofit/>
          </a:bodyPr>
          <a:lstStyle/>
          <a:p>
            <a:pPr marL="64117"/>
            <a:endParaRPr sz="360" b="1" dirty="0">
              <a:solidFill>
                <a:schemeClr val="dk1"/>
              </a:solidFill>
              <a:latin typeface="Roboto"/>
              <a:ea typeface="Roboto"/>
              <a:cs typeface="Roboto"/>
              <a:sym typeface="Roboto"/>
            </a:endParaRPr>
          </a:p>
          <a:p>
            <a:pPr marL="64117"/>
            <a:r>
              <a:rPr lang="en-US" sz="649" b="1" dirty="0">
                <a:solidFill>
                  <a:schemeClr val="dk1"/>
                </a:solidFill>
                <a:latin typeface="Roboto"/>
                <a:ea typeface="Roboto"/>
                <a:cs typeface="Roboto"/>
                <a:sym typeface="Roboto"/>
              </a:rPr>
              <a:t>Elaborate the rest of the response plan</a:t>
            </a:r>
            <a:endParaRPr sz="1298" dirty="0"/>
          </a:p>
          <a:p>
            <a:pPr marL="194642" indent="-98466">
              <a:spcBef>
                <a:spcPts val="217"/>
              </a:spcBef>
              <a:buClr>
                <a:schemeClr val="dk1"/>
              </a:buClr>
              <a:buSzPts val="700"/>
              <a:buFont typeface="Calibri"/>
              <a:buAutoNum type="arabicPeriod"/>
            </a:pPr>
            <a:r>
              <a:rPr lang="en-US" sz="505" dirty="0">
                <a:solidFill>
                  <a:schemeClr val="dk1"/>
                </a:solidFill>
                <a:latin typeface="Roboto"/>
                <a:ea typeface="Roboto"/>
                <a:cs typeface="Roboto"/>
                <a:sym typeface="Roboto"/>
              </a:rPr>
              <a:t>Clusters/sectors elaborate action required to achieve the strategic objectives of the HRP</a:t>
            </a:r>
            <a:endParaRPr sz="1298" dirty="0"/>
          </a:p>
          <a:p>
            <a:pPr marL="194642" indent="-98466">
              <a:buClr>
                <a:schemeClr val="dk1"/>
              </a:buClr>
              <a:buSzPts val="700"/>
              <a:buFont typeface="Calibri"/>
              <a:buAutoNum type="arabicPeriod"/>
            </a:pPr>
            <a:r>
              <a:rPr lang="en-US" sz="505" dirty="0">
                <a:solidFill>
                  <a:schemeClr val="dk1"/>
                </a:solidFill>
                <a:latin typeface="Roboto"/>
                <a:ea typeface="Roboto"/>
                <a:cs typeface="Roboto"/>
                <a:sym typeface="Roboto"/>
              </a:rPr>
              <a:t>Estimate the cost of the response</a:t>
            </a:r>
            <a:endParaRPr sz="1298" dirty="0"/>
          </a:p>
          <a:p>
            <a:pPr marL="194642" indent="-98466">
              <a:buClr>
                <a:schemeClr val="dk1"/>
              </a:buClr>
              <a:buSzPts val="700"/>
              <a:buFont typeface="Calibri"/>
              <a:buAutoNum type="arabicPeriod"/>
            </a:pPr>
            <a:r>
              <a:rPr lang="en-US" sz="505" dirty="0">
                <a:solidFill>
                  <a:schemeClr val="dk1"/>
                </a:solidFill>
                <a:latin typeface="Roboto"/>
                <a:ea typeface="Roboto"/>
                <a:cs typeface="Roboto"/>
                <a:sym typeface="Roboto"/>
              </a:rPr>
              <a:t>Write-up the draft response plan</a:t>
            </a:r>
            <a:endParaRPr sz="1298" dirty="0"/>
          </a:p>
          <a:p>
            <a:pPr marL="130524"/>
            <a:endParaRPr sz="217" dirty="0">
              <a:solidFill>
                <a:schemeClr val="dk1"/>
              </a:solidFill>
              <a:latin typeface="Roboto"/>
              <a:ea typeface="Roboto"/>
              <a:cs typeface="Roboto"/>
              <a:sym typeface="Roboto"/>
            </a:endParaRPr>
          </a:p>
        </p:txBody>
      </p:sp>
      <p:grpSp>
        <p:nvGrpSpPr>
          <p:cNvPr id="42" name="Google Shape;121;p17">
            <a:extLst>
              <a:ext uri="{FF2B5EF4-FFF2-40B4-BE49-F238E27FC236}">
                <a16:creationId xmlns:a16="http://schemas.microsoft.com/office/drawing/2014/main" id="{B316C247-51DA-49F1-A050-9DDD1C2751E8}"/>
              </a:ext>
            </a:extLst>
          </p:cNvPr>
          <p:cNvGrpSpPr/>
          <p:nvPr/>
        </p:nvGrpSpPr>
        <p:grpSpPr>
          <a:xfrm>
            <a:off x="195483" y="3501067"/>
            <a:ext cx="5295553" cy="966218"/>
            <a:chOff x="1679113" y="2465747"/>
            <a:chExt cx="3639891" cy="1339707"/>
          </a:xfrm>
        </p:grpSpPr>
        <p:sp>
          <p:nvSpPr>
            <p:cNvPr id="50" name="Google Shape;125;p17">
              <a:extLst>
                <a:ext uri="{FF2B5EF4-FFF2-40B4-BE49-F238E27FC236}">
                  <a16:creationId xmlns:a16="http://schemas.microsoft.com/office/drawing/2014/main" id="{131C5BC5-EAEE-45E2-BAAB-3EE6A05343AA}"/>
                </a:ext>
              </a:extLst>
            </p:cNvPr>
            <p:cNvSpPr txBox="1"/>
            <p:nvPr/>
          </p:nvSpPr>
          <p:spPr>
            <a:xfrm>
              <a:off x="1872771" y="3626952"/>
              <a:ext cx="682225" cy="178502"/>
            </a:xfrm>
            <a:prstGeom prst="rect">
              <a:avLst/>
            </a:prstGeom>
            <a:noFill/>
            <a:ln>
              <a:noFill/>
            </a:ln>
          </p:spPr>
          <p:txBody>
            <a:bodyPr spcFirstLastPara="1" wrap="square" lIns="0" tIns="0" rIns="0" bIns="0" anchor="t" anchorCtr="0">
              <a:noAutofit/>
            </a:bodyPr>
            <a:lstStyle/>
            <a:p>
              <a:pPr>
                <a:lnSpc>
                  <a:spcPct val="150000"/>
                </a:lnSpc>
              </a:pPr>
              <a:r>
                <a:rPr lang="en-US" sz="1814" dirty="0">
                  <a:solidFill>
                    <a:schemeClr val="lt1"/>
                  </a:solidFill>
                  <a:latin typeface="Roboto Black"/>
                  <a:ea typeface="Roboto Black"/>
                  <a:cs typeface="Roboto Black"/>
                  <a:sym typeface="Roboto Black"/>
                </a:rPr>
                <a:t>3</a:t>
              </a:r>
              <a:endParaRPr sz="1814" dirty="0">
                <a:solidFill>
                  <a:schemeClr val="lt1"/>
                </a:solidFill>
                <a:latin typeface="Roboto Black"/>
                <a:ea typeface="Roboto Black"/>
                <a:cs typeface="Roboto Black"/>
                <a:sym typeface="Roboto Black"/>
              </a:endParaRPr>
            </a:p>
          </p:txBody>
        </p:sp>
        <p:sp>
          <p:nvSpPr>
            <p:cNvPr id="45" name="Google Shape;126;p17">
              <a:extLst>
                <a:ext uri="{FF2B5EF4-FFF2-40B4-BE49-F238E27FC236}">
                  <a16:creationId xmlns:a16="http://schemas.microsoft.com/office/drawing/2014/main" id="{31744877-B1DD-4EA2-87BD-A407D1C7DDA2}"/>
                </a:ext>
              </a:extLst>
            </p:cNvPr>
            <p:cNvSpPr txBox="1"/>
            <p:nvPr/>
          </p:nvSpPr>
          <p:spPr>
            <a:xfrm>
              <a:off x="2315415" y="2568065"/>
              <a:ext cx="3003589" cy="430887"/>
            </a:xfrm>
            <a:prstGeom prst="rect">
              <a:avLst/>
            </a:prstGeom>
            <a:noFill/>
            <a:ln>
              <a:noFill/>
            </a:ln>
          </p:spPr>
          <p:txBody>
            <a:bodyPr spcFirstLastPara="1" wrap="square" lIns="0" tIns="0" rIns="0" bIns="0" anchor="t" anchorCtr="0">
              <a:noAutofit/>
            </a:bodyPr>
            <a:lstStyle/>
            <a:p>
              <a:r>
                <a:rPr lang="fr-FR" sz="1451" b="1" dirty="0">
                  <a:solidFill>
                    <a:schemeClr val="dk1"/>
                  </a:solidFill>
                  <a:latin typeface="Roboto"/>
                  <a:ea typeface="Roboto"/>
                  <a:sym typeface="Roboto"/>
                </a:rPr>
                <a:t>Effectuer une analyse conjointe des besoins </a:t>
              </a:r>
              <a:r>
                <a:rPr lang="fr-FR" sz="1451" b="1" dirty="0" err="1">
                  <a:solidFill>
                    <a:schemeClr val="dk1"/>
                  </a:solidFill>
                  <a:latin typeface="Roboto"/>
                  <a:ea typeface="Roboto"/>
                  <a:sym typeface="Roboto"/>
                </a:rPr>
                <a:t>intersectoraux</a:t>
              </a:r>
              <a:r>
                <a:rPr lang="fr-FR" sz="1451" b="1" dirty="0">
                  <a:solidFill>
                    <a:schemeClr val="dk1"/>
                  </a:solidFill>
                  <a:latin typeface="Roboto"/>
                  <a:ea typeface="Roboto"/>
                  <a:sym typeface="Roboto"/>
                </a:rPr>
                <a:t>
</a:t>
              </a:r>
              <a:endParaRPr sz="1814" dirty="0"/>
            </a:p>
          </p:txBody>
        </p:sp>
        <p:grpSp>
          <p:nvGrpSpPr>
            <p:cNvPr id="46" name="Google Shape;127;p17">
              <a:extLst>
                <a:ext uri="{FF2B5EF4-FFF2-40B4-BE49-F238E27FC236}">
                  <a16:creationId xmlns:a16="http://schemas.microsoft.com/office/drawing/2014/main" id="{CEF36784-ECED-4C04-86AF-B87024213AC8}"/>
                </a:ext>
              </a:extLst>
            </p:cNvPr>
            <p:cNvGrpSpPr/>
            <p:nvPr/>
          </p:nvGrpSpPr>
          <p:grpSpPr>
            <a:xfrm>
              <a:off x="1679113" y="2465747"/>
              <a:ext cx="360000" cy="493684"/>
              <a:chOff x="5005933" y="2786670"/>
              <a:chExt cx="360000" cy="493684"/>
            </a:xfrm>
          </p:grpSpPr>
          <p:sp>
            <p:nvSpPr>
              <p:cNvPr id="47" name="Google Shape;128;p17">
                <a:extLst>
                  <a:ext uri="{FF2B5EF4-FFF2-40B4-BE49-F238E27FC236}">
                    <a16:creationId xmlns:a16="http://schemas.microsoft.com/office/drawing/2014/main" id="{A1F88D0F-7725-4B48-951C-B450DA97B236}"/>
                  </a:ext>
                </a:extLst>
              </p:cNvPr>
              <p:cNvSpPr/>
              <p:nvPr/>
            </p:nvSpPr>
            <p:spPr>
              <a:xfrm>
                <a:off x="5005933" y="2920354"/>
                <a:ext cx="360000" cy="360000"/>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5937" tIns="32959" rIns="65937" bIns="32959" anchor="ctr" anchorCtr="0">
                <a:noAutofit/>
              </a:bodyPr>
              <a:lstStyle/>
              <a:p>
                <a:pPr algn="ctr"/>
                <a:endParaRPr sz="1814">
                  <a:solidFill>
                    <a:schemeClr val="lt1"/>
                  </a:solidFill>
                  <a:latin typeface="Calibri"/>
                  <a:ea typeface="Calibri"/>
                  <a:cs typeface="Calibri"/>
                  <a:sym typeface="Calibri"/>
                </a:endParaRPr>
              </a:p>
            </p:txBody>
          </p:sp>
          <p:sp>
            <p:nvSpPr>
              <p:cNvPr id="48" name="Google Shape;129;p17">
                <a:extLst>
                  <a:ext uri="{FF2B5EF4-FFF2-40B4-BE49-F238E27FC236}">
                    <a16:creationId xmlns:a16="http://schemas.microsoft.com/office/drawing/2014/main" id="{82BDB631-E08E-417A-BCDA-EF0CE34DD64B}"/>
                  </a:ext>
                </a:extLst>
              </p:cNvPr>
              <p:cNvSpPr txBox="1"/>
              <p:nvPr/>
            </p:nvSpPr>
            <p:spPr>
              <a:xfrm>
                <a:off x="5099394" y="2786670"/>
                <a:ext cx="146514" cy="383096"/>
              </a:xfrm>
              <a:prstGeom prst="rect">
                <a:avLst/>
              </a:prstGeom>
              <a:noFill/>
              <a:ln>
                <a:noFill/>
              </a:ln>
            </p:spPr>
            <p:txBody>
              <a:bodyPr spcFirstLastPara="1" wrap="square" lIns="0" tIns="0" rIns="0" bIns="0" anchor="t" anchorCtr="0">
                <a:noAutofit/>
              </a:bodyPr>
              <a:lstStyle/>
              <a:p>
                <a:pPr algn="ctr">
                  <a:lnSpc>
                    <a:spcPct val="150000"/>
                  </a:lnSpc>
                </a:pPr>
                <a:r>
                  <a:rPr lang="en-US" sz="1814" dirty="0">
                    <a:solidFill>
                      <a:schemeClr val="lt1"/>
                    </a:solidFill>
                    <a:latin typeface="Roboto Black"/>
                    <a:ea typeface="Roboto Black"/>
                    <a:cs typeface="Roboto Black"/>
                    <a:sym typeface="Roboto Black"/>
                  </a:rPr>
                  <a:t>4</a:t>
                </a:r>
                <a:endParaRPr sz="1814" dirty="0">
                  <a:solidFill>
                    <a:schemeClr val="lt1"/>
                  </a:solidFill>
                  <a:latin typeface="Roboto Black"/>
                  <a:ea typeface="Roboto Black"/>
                  <a:cs typeface="Roboto Black"/>
                  <a:sym typeface="Roboto Black"/>
                </a:endParaRPr>
              </a:p>
            </p:txBody>
          </p:sp>
        </p:grpSp>
      </p:grpSp>
      <p:sp>
        <p:nvSpPr>
          <p:cNvPr id="51" name="Google Shape;145;p17">
            <a:extLst>
              <a:ext uri="{FF2B5EF4-FFF2-40B4-BE49-F238E27FC236}">
                <a16:creationId xmlns:a16="http://schemas.microsoft.com/office/drawing/2014/main" id="{60A950DA-8A7E-4B42-81F0-A977F5F4ECA0}"/>
              </a:ext>
            </a:extLst>
          </p:cNvPr>
          <p:cNvSpPr/>
          <p:nvPr/>
        </p:nvSpPr>
        <p:spPr>
          <a:xfrm>
            <a:off x="2441615" y="6204512"/>
            <a:ext cx="545258" cy="259638"/>
          </a:xfrm>
          <a:prstGeom prst="ellipse">
            <a:avLst/>
          </a:prstGeom>
          <a:solidFill>
            <a:srgbClr val="144372"/>
          </a:solidFill>
          <a:ln w="25400" cap="flat" cmpd="sng">
            <a:solidFill>
              <a:srgbClr val="144372"/>
            </a:solidFill>
            <a:prstDash val="solid"/>
            <a:round/>
            <a:headEnd type="none" w="sm" len="sm"/>
            <a:tailEnd type="none" w="sm" len="sm"/>
          </a:ln>
        </p:spPr>
        <p:txBody>
          <a:bodyPr spcFirstLastPara="1" wrap="square" lIns="65937" tIns="32959" rIns="65937" bIns="32959" anchor="ctr" anchorCtr="0">
            <a:noAutofit/>
          </a:bodyPr>
          <a:lstStyle/>
          <a:p>
            <a:pPr algn="ctr"/>
            <a:r>
              <a:rPr lang="en-US" sz="2176" b="1" dirty="0">
                <a:solidFill>
                  <a:schemeClr val="lt1"/>
                </a:solidFill>
                <a:latin typeface="Calibri"/>
                <a:ea typeface="Calibri"/>
                <a:cs typeface="Calibri"/>
                <a:sym typeface="Calibri"/>
              </a:rPr>
              <a:t>9</a:t>
            </a:r>
            <a:endParaRPr sz="2176" b="1" dirty="0">
              <a:solidFill>
                <a:schemeClr val="lt1"/>
              </a:solidFill>
              <a:latin typeface="Calibri"/>
              <a:ea typeface="Calibri"/>
              <a:cs typeface="Calibri"/>
              <a:sym typeface="Calibri"/>
            </a:endParaRPr>
          </a:p>
        </p:txBody>
      </p:sp>
      <p:sp>
        <p:nvSpPr>
          <p:cNvPr id="52" name="Google Shape;143;p17">
            <a:extLst>
              <a:ext uri="{FF2B5EF4-FFF2-40B4-BE49-F238E27FC236}">
                <a16:creationId xmlns:a16="http://schemas.microsoft.com/office/drawing/2014/main" id="{B812C081-5148-405E-B2FE-0E7B821FC154}"/>
              </a:ext>
            </a:extLst>
          </p:cNvPr>
          <p:cNvSpPr txBox="1"/>
          <p:nvPr/>
        </p:nvSpPr>
        <p:spPr>
          <a:xfrm>
            <a:off x="3038007" y="6226197"/>
            <a:ext cx="2342368" cy="237953"/>
          </a:xfrm>
          <a:prstGeom prst="rect">
            <a:avLst/>
          </a:prstGeom>
          <a:noFill/>
          <a:ln>
            <a:noFill/>
          </a:ln>
        </p:spPr>
        <p:txBody>
          <a:bodyPr spcFirstLastPara="1" wrap="square" lIns="0" tIns="0" rIns="0" bIns="0" anchor="t" anchorCtr="0">
            <a:noAutofit/>
          </a:bodyPr>
          <a:lstStyle/>
          <a:p>
            <a:pPr algn="ctr"/>
            <a:r>
              <a:rPr lang="fr-FR" sz="1451" b="1" dirty="0">
                <a:solidFill>
                  <a:schemeClr val="dk1"/>
                </a:solidFill>
                <a:latin typeface="Roboto"/>
                <a:ea typeface="Roboto"/>
                <a:cs typeface="Roboto"/>
                <a:sym typeface="Roboto"/>
              </a:rPr>
              <a:t> Evaluation</a:t>
            </a:r>
            <a:endParaRPr sz="1814" dirty="0"/>
          </a:p>
        </p:txBody>
      </p:sp>
      <p:sp>
        <p:nvSpPr>
          <p:cNvPr id="55" name="Google Shape;111;p17">
            <a:extLst>
              <a:ext uri="{FF2B5EF4-FFF2-40B4-BE49-F238E27FC236}">
                <a16:creationId xmlns:a16="http://schemas.microsoft.com/office/drawing/2014/main" id="{70108011-2F87-49B4-8810-6E94688B2DA0}"/>
              </a:ext>
            </a:extLst>
          </p:cNvPr>
          <p:cNvSpPr txBox="1"/>
          <p:nvPr/>
        </p:nvSpPr>
        <p:spPr>
          <a:xfrm>
            <a:off x="460055" y="388742"/>
            <a:ext cx="6203184" cy="428732"/>
          </a:xfrm>
          <a:prstGeom prst="rect">
            <a:avLst/>
          </a:prstGeom>
          <a:noFill/>
          <a:ln>
            <a:noFill/>
          </a:ln>
        </p:spPr>
        <p:txBody>
          <a:bodyPr spcFirstLastPara="1" wrap="square" lIns="0" tIns="0" rIns="0" bIns="0" anchor="t" anchorCtr="0">
            <a:noAutofit/>
          </a:bodyPr>
          <a:lstStyle/>
          <a:p>
            <a:r>
              <a:rPr lang="en-US" sz="3264" b="1">
                <a:solidFill>
                  <a:schemeClr val="accent1"/>
                </a:solidFill>
                <a:latin typeface="Roboto" pitchFamily="2" charset="0"/>
                <a:ea typeface="Roboto" pitchFamily="2" charset="0"/>
                <a:cs typeface="Roboto Slab"/>
                <a:sym typeface="Roboto Slab"/>
              </a:rPr>
              <a:t>Processus HPC 2021
</a:t>
            </a:r>
            <a:br>
              <a:rPr lang="en-US" sz="3264" b="1">
                <a:solidFill>
                  <a:schemeClr val="accent1"/>
                </a:solidFill>
                <a:latin typeface="Roboto" pitchFamily="2" charset="0"/>
                <a:ea typeface="Roboto" pitchFamily="2" charset="0"/>
                <a:cs typeface="Roboto Slab"/>
                <a:sym typeface="Roboto Slab"/>
              </a:rPr>
            </a:br>
            <a:r>
              <a:rPr lang="en-US" sz="3264" b="1">
                <a:solidFill>
                  <a:schemeClr val="accent1"/>
                </a:solidFill>
                <a:latin typeface="Roboto" pitchFamily="2" charset="0"/>
                <a:ea typeface="Roboto" pitchFamily="2" charset="0"/>
                <a:cs typeface="Roboto Slab"/>
                <a:sym typeface="Roboto Slab"/>
              </a:rPr>
              <a:t>
</a:t>
            </a:r>
            <a:endParaRPr lang="en-US" sz="3264" dirty="0">
              <a:solidFill>
                <a:schemeClr val="accent1"/>
              </a:solidFill>
            </a:endParaRPr>
          </a:p>
        </p:txBody>
      </p:sp>
    </p:spTree>
    <p:extLst>
      <p:ext uri="{BB962C8B-B14F-4D97-AF65-F5344CB8AC3E}">
        <p14:creationId xmlns:p14="http://schemas.microsoft.com/office/powerpoint/2010/main" val="188006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7393E110-9A12-464A-B32C-C297A32A0088}"/>
              </a:ext>
            </a:extLst>
          </p:cNvPr>
          <p:cNvCxnSpPr>
            <a:cxnSpLocks/>
          </p:cNvCxnSpPr>
          <p:nvPr/>
        </p:nvCxnSpPr>
        <p:spPr>
          <a:xfrm>
            <a:off x="2678389" y="3614290"/>
            <a:ext cx="0" cy="335416"/>
          </a:xfrm>
          <a:prstGeom prst="straightConnector1">
            <a:avLst/>
          </a:prstGeom>
          <a:ln w="76200">
            <a:solidFill>
              <a:srgbClr val="D4E5F7"/>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D59242F-238C-4AC6-9C6E-80E337E27CCE}"/>
              </a:ext>
            </a:extLst>
          </p:cNvPr>
          <p:cNvCxnSpPr>
            <a:cxnSpLocks/>
          </p:cNvCxnSpPr>
          <p:nvPr/>
        </p:nvCxnSpPr>
        <p:spPr>
          <a:xfrm>
            <a:off x="4956318" y="882420"/>
            <a:ext cx="0" cy="554962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5C20C206-A8A4-4DBD-8064-933D3A0A3076}"/>
              </a:ext>
            </a:extLst>
          </p:cNvPr>
          <p:cNvSpPr txBox="1">
            <a:spLocks/>
          </p:cNvSpPr>
          <p:nvPr/>
        </p:nvSpPr>
        <p:spPr>
          <a:xfrm>
            <a:off x="1876184" y="1092458"/>
            <a:ext cx="2695816" cy="326485"/>
          </a:xfrm>
          <a:prstGeom prst="rect">
            <a:avLst/>
          </a:prstGeom>
        </p:spPr>
        <p:txBody>
          <a:bodyPr lIns="0" tIns="0" rIns="0" bIns="0"/>
          <a:lstStyle>
            <a:defPPr>
              <a:defRPr lang="en-US"/>
            </a:defPPr>
            <a:lvl1pPr indent="0" algn="ctr" defTabSz="914400">
              <a:lnSpc>
                <a:spcPct val="150000"/>
              </a:lnSpc>
              <a:buFont typeface="Arial" panose="020B0604020202020204" pitchFamily="34" charset="0"/>
              <a:buNone/>
              <a:defRPr b="1" kern="0">
                <a:solidFill>
                  <a:sysClr val="windowText" lastClr="000000"/>
                </a:solidFill>
                <a:latin typeface="Roboto" panose="02000000000000000000" pitchFamily="2" charset="0"/>
                <a:ea typeface="Roboto" panose="02000000000000000000" pitchFamily="2" charset="0"/>
              </a:defRPr>
            </a:lvl1pPr>
            <a:lvl2pPr marL="293223"/>
            <a:lvl3pPr marL="586445"/>
            <a:lvl4pPr marL="879669"/>
            <a:lvl5pPr marL="1172891"/>
            <a:lvl6pPr marL="1466113"/>
            <a:lvl7pPr marL="1759335"/>
            <a:lvl8pPr marL="2052558"/>
            <a:lvl9pPr marL="2345781"/>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32" b="1" i="0" u="none" strike="noStrike" kern="0" cap="none" spc="0" normalizeH="0" baseline="0" noProof="0" dirty="0">
                <a:ln>
                  <a:noFill/>
                </a:ln>
                <a:solidFill>
                  <a:sysClr val="windowText" lastClr="000000"/>
                </a:solidFill>
                <a:effectLst/>
                <a:uLnTx/>
                <a:uFillTx/>
                <a:latin typeface="Roboto" panose="02000000000000000000" pitchFamily="2" charset="0"/>
                <a:cs typeface="+mn-cs"/>
              </a:rPr>
              <a:t>HNO</a:t>
            </a:r>
          </a:p>
        </p:txBody>
      </p:sp>
      <p:sp>
        <p:nvSpPr>
          <p:cNvPr id="6" name="Text Placeholder 2">
            <a:extLst>
              <a:ext uri="{FF2B5EF4-FFF2-40B4-BE49-F238E27FC236}">
                <a16:creationId xmlns:a16="http://schemas.microsoft.com/office/drawing/2014/main" id="{5F1541BA-1757-4C36-A7D1-E4D67BE784AB}"/>
              </a:ext>
            </a:extLst>
          </p:cNvPr>
          <p:cNvSpPr txBox="1">
            <a:spLocks/>
          </p:cNvSpPr>
          <p:nvPr/>
        </p:nvSpPr>
        <p:spPr>
          <a:xfrm>
            <a:off x="4921813" y="1104065"/>
            <a:ext cx="2695816" cy="326485"/>
          </a:xfrm>
          <a:prstGeom prst="rect">
            <a:avLst/>
          </a:prstGeom>
        </p:spPr>
        <p:txBody>
          <a:bodyPr lIns="0" tIns="0" rIns="0" bIns="0"/>
          <a:lstStyle>
            <a:lvl1pPr marL="183251" indent="-183251" eaLnBrk="1" hangingPunct="1">
              <a:lnSpc>
                <a:spcPct val="150000"/>
              </a:lnSpc>
              <a:buFont typeface="Arial" panose="020B0604020202020204" pitchFamily="34" charset="0"/>
              <a:buChar char="•"/>
              <a:defRPr sz="1539" b="1">
                <a:latin typeface="Roboto" panose="02000000000000000000" pitchFamily="2" charset="0"/>
                <a:ea typeface="Roboto" panose="02000000000000000000" pitchFamily="2" charset="0"/>
                <a:cs typeface="+mn-cs"/>
              </a:defRPr>
            </a:lvl1pPr>
            <a:lvl2pPr marL="293223" eaLnBrk="1" hangingPunct="1">
              <a:defRPr>
                <a:latin typeface="+mn-lt"/>
                <a:ea typeface="+mn-ea"/>
                <a:cs typeface="+mn-cs"/>
              </a:defRPr>
            </a:lvl2pPr>
            <a:lvl3pPr marL="586445" eaLnBrk="1" hangingPunct="1">
              <a:defRPr>
                <a:latin typeface="+mn-lt"/>
                <a:ea typeface="+mn-ea"/>
                <a:cs typeface="+mn-cs"/>
              </a:defRPr>
            </a:lvl3pPr>
            <a:lvl4pPr marL="879669" eaLnBrk="1" hangingPunct="1">
              <a:defRPr>
                <a:latin typeface="+mn-lt"/>
                <a:ea typeface="+mn-ea"/>
                <a:cs typeface="+mn-cs"/>
              </a:defRPr>
            </a:lvl4pPr>
            <a:lvl5pPr marL="1172891" eaLnBrk="1" hangingPunct="1">
              <a:defRPr>
                <a:latin typeface="+mn-lt"/>
                <a:ea typeface="+mn-ea"/>
                <a:cs typeface="+mn-cs"/>
              </a:defRPr>
            </a:lvl5pPr>
            <a:lvl6pPr marL="1466113" eaLnBrk="1" hangingPunct="1">
              <a:defRPr>
                <a:latin typeface="+mn-lt"/>
                <a:ea typeface="+mn-ea"/>
                <a:cs typeface="+mn-cs"/>
              </a:defRPr>
            </a:lvl6pPr>
            <a:lvl7pPr marL="1759335" eaLnBrk="1" hangingPunct="1">
              <a:defRPr>
                <a:latin typeface="+mn-lt"/>
                <a:ea typeface="+mn-ea"/>
                <a:cs typeface="+mn-cs"/>
              </a:defRPr>
            </a:lvl7pPr>
            <a:lvl8pPr marL="2052558" eaLnBrk="1" hangingPunct="1">
              <a:defRPr>
                <a:latin typeface="+mn-lt"/>
                <a:ea typeface="+mn-ea"/>
                <a:cs typeface="+mn-cs"/>
              </a:defRPr>
            </a:lvl8pPr>
            <a:lvl9pPr marL="2345781" eaLnBrk="1" hangingPunct="1">
              <a:defRPr>
                <a:latin typeface="+mn-lt"/>
                <a:ea typeface="+mn-ea"/>
                <a:cs typeface="+mn-cs"/>
              </a:defRPr>
            </a:lvl9pPr>
          </a:lstStyle>
          <a:p>
            <a:pPr marL="0" marR="0" lvl="0" indent="0" algn="ctr" defTabSz="829178"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32" b="1" i="0" u="none" strike="noStrike" kern="0" cap="none" spc="0" normalizeH="0" baseline="0" noProof="0" dirty="0">
                <a:ln>
                  <a:noFill/>
                </a:ln>
                <a:solidFill>
                  <a:sysClr val="windowText" lastClr="000000"/>
                </a:solidFill>
                <a:effectLst/>
                <a:uLnTx/>
                <a:uFillTx/>
                <a:latin typeface="Roboto" panose="02000000000000000000" pitchFamily="2" charset="0"/>
                <a:cs typeface="+mn-cs"/>
              </a:rPr>
              <a:t>HRP</a:t>
            </a:r>
          </a:p>
        </p:txBody>
      </p:sp>
      <p:sp>
        <p:nvSpPr>
          <p:cNvPr id="7" name="object 5">
            <a:extLst>
              <a:ext uri="{FF2B5EF4-FFF2-40B4-BE49-F238E27FC236}">
                <a16:creationId xmlns:a16="http://schemas.microsoft.com/office/drawing/2014/main" id="{4E5EF41E-A5F7-40B5-A51E-953239FA862E}"/>
              </a:ext>
            </a:extLst>
          </p:cNvPr>
          <p:cNvSpPr/>
          <p:nvPr/>
        </p:nvSpPr>
        <p:spPr>
          <a:xfrm flipV="1">
            <a:off x="2437505" y="1457089"/>
            <a:ext cx="1573175" cy="54303"/>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4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5">
            <a:extLst>
              <a:ext uri="{FF2B5EF4-FFF2-40B4-BE49-F238E27FC236}">
                <a16:creationId xmlns:a16="http://schemas.microsoft.com/office/drawing/2014/main" id="{E80B1080-69B7-4B68-A669-6607F7B8D4F6}"/>
              </a:ext>
            </a:extLst>
          </p:cNvPr>
          <p:cNvSpPr/>
          <p:nvPr/>
        </p:nvSpPr>
        <p:spPr>
          <a:xfrm flipV="1">
            <a:off x="5501477" y="1484240"/>
            <a:ext cx="1573175" cy="54303"/>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4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34B914A-4F78-47F0-96BD-82511F2E0EE6}"/>
              </a:ext>
            </a:extLst>
          </p:cNvPr>
          <p:cNvSpPr txBox="1"/>
          <p:nvPr/>
        </p:nvSpPr>
        <p:spPr>
          <a:xfrm>
            <a:off x="1086826" y="1852808"/>
            <a:ext cx="6970348" cy="1308050"/>
          </a:xfrm>
          <a:prstGeom prst="rect">
            <a:avLst/>
          </a:prstGeom>
          <a:solidFill>
            <a:srgbClr val="D4E5F7"/>
          </a:solidFill>
        </p:spPr>
        <p:txBody>
          <a:bodyPr wrap="square" lIns="0" tIns="0" rIns="0" bIns="0" rtlCol="0">
            <a:spAutoFit/>
          </a:bodyPr>
          <a:lstStyle/>
          <a:p>
            <a:pPr marL="80615" marR="0" lvl="0" indent="0" algn="l" defTabSz="457200" rtl="0" eaLnBrk="1" fontAlgn="auto" latinLnBrk="0" hangingPunct="1">
              <a:lnSpc>
                <a:spcPct val="100000"/>
              </a:lnSpc>
              <a:spcBef>
                <a:spcPts val="0"/>
              </a:spcBef>
              <a:spcAft>
                <a:spcPts val="60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S’entendre sur la portée et l’orientation de l’approche d’analyse et d’établissement des coûts</a:t>
            </a:r>
          </a:p>
          <a:p>
            <a:pPr marL="80615" marR="0" lvl="0" indent="0" algn="l" defTabSz="457200" rtl="0" eaLnBrk="1" fontAlgn="auto" latinLnBrk="0" hangingPunct="1">
              <a:lnSpc>
                <a:spcPct val="100000"/>
              </a:lnSpc>
              <a:spcBef>
                <a:spcPts val="0"/>
              </a:spcBef>
              <a:spcAft>
                <a:spcPts val="60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1. </a:t>
            </a:r>
            <a:r>
              <a:rPr kumimoji="0" lang="fr-FR" sz="1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Adapter le cadre d’analyse de l’RNO au contexte et élaborer un plan d’analyse fondé sur les questions clés nécessaires pour éclairer la planification et la prise de décisions</a:t>
            </a:r>
          </a:p>
          <a:p>
            <a:pPr marL="80615" marR="0" lvl="0" indent="0" algn="l" defTabSz="457200" rtl="0" eaLnBrk="1" fontAlgn="auto" latinLnBrk="0" hangingPunct="1">
              <a:lnSpc>
                <a:spcPct val="100000"/>
              </a:lnSpc>
              <a:spcBef>
                <a:spcPts val="0"/>
              </a:spcBef>
              <a:spcAft>
                <a:spcPts val="60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2. Décider de la méthodologie d’établissement des coûts la plus appropriée pour 2021</a:t>
            </a:r>
          </a:p>
          <a:p>
            <a:pPr marL="80615" marR="0" lvl="0" indent="0" algn="l" defTabSz="457200" rtl="0" eaLnBrk="1" fontAlgn="auto" latinLnBrk="0" hangingPunct="1">
              <a:lnSpc>
                <a:spcPct val="100000"/>
              </a:lnSpc>
              <a:spcBef>
                <a:spcPts val="0"/>
              </a:spcBef>
              <a:spcAft>
                <a:spcPts val="60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3. Présenter le cadre d’analyse et le plan d’établissement des coûts à HCT pour approbation</a:t>
            </a:r>
            <a:endParaRPr kumimoji="0" lang="es-ES" sz="1400" b="0"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endParaRPr>
          </a:p>
        </p:txBody>
      </p:sp>
      <p:grpSp>
        <p:nvGrpSpPr>
          <p:cNvPr id="15" name="Group 14">
            <a:extLst>
              <a:ext uri="{FF2B5EF4-FFF2-40B4-BE49-F238E27FC236}">
                <a16:creationId xmlns:a16="http://schemas.microsoft.com/office/drawing/2014/main" id="{00E2AB02-3308-4587-8A4A-0B1EAF01A956}"/>
              </a:ext>
            </a:extLst>
          </p:cNvPr>
          <p:cNvGrpSpPr/>
          <p:nvPr/>
        </p:nvGrpSpPr>
        <p:grpSpPr>
          <a:xfrm>
            <a:off x="566556" y="1813827"/>
            <a:ext cx="326448" cy="369937"/>
            <a:chOff x="1232697" y="2089039"/>
            <a:chExt cx="360000" cy="407958"/>
          </a:xfrm>
        </p:grpSpPr>
        <p:sp>
          <p:nvSpPr>
            <p:cNvPr id="12" name="Oval 11">
              <a:extLst>
                <a:ext uri="{FF2B5EF4-FFF2-40B4-BE49-F238E27FC236}">
                  <a16:creationId xmlns:a16="http://schemas.microsoft.com/office/drawing/2014/main" id="{0E935A4C-D48D-4594-97ED-17A9C09F9BEE}"/>
                </a:ext>
              </a:extLst>
            </p:cNvPr>
            <p:cNvSpPr/>
            <p:nvPr/>
          </p:nvSpPr>
          <p:spPr>
            <a:xfrm>
              <a:off x="1232697" y="2136997"/>
              <a:ext cx="360000" cy="360000"/>
            </a:xfrm>
            <a:prstGeom prst="ellipse">
              <a:avLst/>
            </a:prstGeom>
            <a:solidFill>
              <a:srgbClr val="144372"/>
            </a:solidFill>
            <a:ln>
              <a:solidFill>
                <a:srgbClr val="14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63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5FF5C61-ED36-49D3-A84D-09EEAC9ADE13}"/>
                </a:ext>
              </a:extLst>
            </p:cNvPr>
            <p:cNvSpPr txBox="1"/>
            <p:nvPr/>
          </p:nvSpPr>
          <p:spPr>
            <a:xfrm>
              <a:off x="1340690" y="2089039"/>
              <a:ext cx="144015" cy="364158"/>
            </a:xfrm>
            <a:prstGeom prst="rect">
              <a:avLst/>
            </a:prstGeom>
            <a:noFill/>
          </p:spPr>
          <p:txBody>
            <a:bodyPr wrap="square" lIns="0" tIns="0" rIns="0" bIns="0"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32"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1</a:t>
              </a:r>
              <a:endParaRPr kumimoji="0" lang="es-ES" sz="1632" b="0" i="0" u="none" strike="noStrike" kern="1200" cap="none" spc="0" normalizeH="0" baseline="0" noProof="0" dirty="0" err="1">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grpSp>
      <p:sp>
        <p:nvSpPr>
          <p:cNvPr id="17" name="TextBox 16">
            <a:extLst>
              <a:ext uri="{FF2B5EF4-FFF2-40B4-BE49-F238E27FC236}">
                <a16:creationId xmlns:a16="http://schemas.microsoft.com/office/drawing/2014/main" id="{2A71CE4C-8D7C-4181-BCD7-72308EB2B270}"/>
              </a:ext>
            </a:extLst>
          </p:cNvPr>
          <p:cNvSpPr txBox="1"/>
          <p:nvPr/>
        </p:nvSpPr>
        <p:spPr>
          <a:xfrm>
            <a:off x="483841" y="3531121"/>
            <a:ext cx="4315133" cy="2031325"/>
          </a:xfrm>
          <a:prstGeom prst="rect">
            <a:avLst/>
          </a:prstGeom>
          <a:solidFill>
            <a:srgbClr val="D4E5F7"/>
          </a:solidFill>
        </p:spPr>
        <p:txBody>
          <a:bodyPr wrap="square" lIns="0" tIns="0" rIns="0" bIns="0" rtlCol="0">
            <a:spAutoFit/>
          </a:bodyPr>
          <a:lstStyle/>
          <a:p>
            <a:pPr marL="80615" marR="0" lvl="0" indent="0" algn="l" defTabSz="457200" rtl="0" eaLnBrk="1" fontAlgn="auto" latinLnBrk="0" hangingPunct="1">
              <a:lnSpc>
                <a:spcPct val="100000"/>
              </a:lnSpc>
              <a:spcBef>
                <a:spcPts val="0"/>
              </a:spcBef>
              <a:spcAft>
                <a:spcPts val="60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Entreprendre un examen secondaire des données
1 </a:t>
            </a:r>
            <a:r>
              <a:rPr kumimoji="0" lang="fr-FR" sz="1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Compiler la base de preuves
2 Affiner davantage le calendrier de la livraison des résultats de  l’analyse, s’entendre sur les rôles et les responsabilités
3 Analyser les données secondaires
4 Identifier et déterminer comment combler les lacunes critiques en matière d’information</a:t>
            </a:r>
            <a:endParaRPr kumimoji="0" lang="en-US" sz="12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grpSp>
        <p:nvGrpSpPr>
          <p:cNvPr id="18" name="Group 17">
            <a:extLst>
              <a:ext uri="{FF2B5EF4-FFF2-40B4-BE49-F238E27FC236}">
                <a16:creationId xmlns:a16="http://schemas.microsoft.com/office/drawing/2014/main" id="{9D0CE1FC-7761-4ADF-BB5E-953E9AB9B4A9}"/>
              </a:ext>
            </a:extLst>
          </p:cNvPr>
          <p:cNvGrpSpPr/>
          <p:nvPr/>
        </p:nvGrpSpPr>
        <p:grpSpPr>
          <a:xfrm>
            <a:off x="77015" y="3531122"/>
            <a:ext cx="326448" cy="369936"/>
            <a:chOff x="5049199" y="2936777"/>
            <a:chExt cx="360000" cy="407957"/>
          </a:xfrm>
        </p:grpSpPr>
        <p:sp>
          <p:nvSpPr>
            <p:cNvPr id="19" name="Oval 18">
              <a:extLst>
                <a:ext uri="{FF2B5EF4-FFF2-40B4-BE49-F238E27FC236}">
                  <a16:creationId xmlns:a16="http://schemas.microsoft.com/office/drawing/2014/main" id="{CA972818-B6B8-422B-95E9-4189682D41BA}"/>
                </a:ext>
              </a:extLst>
            </p:cNvPr>
            <p:cNvSpPr/>
            <p:nvPr/>
          </p:nvSpPr>
          <p:spPr>
            <a:xfrm>
              <a:off x="5049199" y="2984734"/>
              <a:ext cx="360000" cy="360000"/>
            </a:xfrm>
            <a:prstGeom prst="ellipse">
              <a:avLst/>
            </a:prstGeom>
            <a:solidFill>
              <a:srgbClr val="144372"/>
            </a:solidFill>
            <a:ln>
              <a:solidFill>
                <a:srgbClr val="14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63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34C9F1FA-3CAF-4495-A3FC-18E033A4179E}"/>
                </a:ext>
              </a:extLst>
            </p:cNvPr>
            <p:cNvSpPr txBox="1"/>
            <p:nvPr/>
          </p:nvSpPr>
          <p:spPr>
            <a:xfrm>
              <a:off x="5157192" y="2936777"/>
              <a:ext cx="144015" cy="364158"/>
            </a:xfrm>
            <a:prstGeom prst="rect">
              <a:avLst/>
            </a:prstGeom>
            <a:noFill/>
          </p:spPr>
          <p:txBody>
            <a:bodyPr wrap="square" lIns="0" tIns="0" rIns="0" bIns="0"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32"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2</a:t>
              </a:r>
              <a:endParaRPr kumimoji="0" lang="es-ES" sz="1632" b="0" i="0" u="none" strike="noStrike" kern="1200" cap="none" spc="0" normalizeH="0" baseline="0" noProof="0" dirty="0" err="1">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grpSp>
      <p:cxnSp>
        <p:nvCxnSpPr>
          <p:cNvPr id="21" name="Straight Arrow Connector 20">
            <a:extLst>
              <a:ext uri="{FF2B5EF4-FFF2-40B4-BE49-F238E27FC236}">
                <a16:creationId xmlns:a16="http://schemas.microsoft.com/office/drawing/2014/main" id="{77A543B5-1241-428B-AB3C-D20D540D00FB}"/>
              </a:ext>
            </a:extLst>
          </p:cNvPr>
          <p:cNvCxnSpPr>
            <a:cxnSpLocks/>
          </p:cNvCxnSpPr>
          <p:nvPr/>
        </p:nvCxnSpPr>
        <p:spPr>
          <a:xfrm>
            <a:off x="1973301" y="5476217"/>
            <a:ext cx="0" cy="335416"/>
          </a:xfrm>
          <a:prstGeom prst="straightConnector1">
            <a:avLst/>
          </a:prstGeom>
          <a:ln w="76200">
            <a:solidFill>
              <a:srgbClr val="D4E5F7"/>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540F18-B2D7-457E-AA0C-D243E0B6403C}"/>
              </a:ext>
            </a:extLst>
          </p:cNvPr>
          <p:cNvGrpSpPr/>
          <p:nvPr/>
        </p:nvGrpSpPr>
        <p:grpSpPr>
          <a:xfrm>
            <a:off x="90267" y="5944153"/>
            <a:ext cx="326448" cy="369937"/>
            <a:chOff x="5049199" y="2936776"/>
            <a:chExt cx="360000" cy="407958"/>
          </a:xfrm>
        </p:grpSpPr>
        <p:sp>
          <p:nvSpPr>
            <p:cNvPr id="24" name="Oval 23">
              <a:extLst>
                <a:ext uri="{FF2B5EF4-FFF2-40B4-BE49-F238E27FC236}">
                  <a16:creationId xmlns:a16="http://schemas.microsoft.com/office/drawing/2014/main" id="{2B81F9C1-3B9B-4DC6-A2C1-EAE27E70AE93}"/>
                </a:ext>
              </a:extLst>
            </p:cNvPr>
            <p:cNvSpPr/>
            <p:nvPr/>
          </p:nvSpPr>
          <p:spPr>
            <a:xfrm>
              <a:off x="5049199" y="2984734"/>
              <a:ext cx="360000" cy="360000"/>
            </a:xfrm>
            <a:prstGeom prst="ellipse">
              <a:avLst/>
            </a:prstGeom>
            <a:solidFill>
              <a:srgbClr val="144372"/>
            </a:solidFill>
            <a:ln>
              <a:solidFill>
                <a:srgbClr val="14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63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FEC620C5-17E1-49DC-9F4F-D7E1746B6E3F}"/>
                </a:ext>
              </a:extLst>
            </p:cNvPr>
            <p:cNvSpPr txBox="1"/>
            <p:nvPr/>
          </p:nvSpPr>
          <p:spPr>
            <a:xfrm>
              <a:off x="5157192" y="2936776"/>
              <a:ext cx="144015" cy="364158"/>
            </a:xfrm>
            <a:prstGeom prst="rect">
              <a:avLst/>
            </a:prstGeom>
            <a:noFill/>
          </p:spPr>
          <p:txBody>
            <a:bodyPr wrap="square" lIns="0" tIns="0" rIns="0" bIns="0"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s-ES" sz="1632"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3</a:t>
              </a:r>
            </a:p>
          </p:txBody>
        </p:sp>
      </p:grpSp>
      <p:sp>
        <p:nvSpPr>
          <p:cNvPr id="26" name="TextBox 25">
            <a:extLst>
              <a:ext uri="{FF2B5EF4-FFF2-40B4-BE49-F238E27FC236}">
                <a16:creationId xmlns:a16="http://schemas.microsoft.com/office/drawing/2014/main" id="{131DEBB2-2505-43A2-99C6-1BCB27C3F952}"/>
              </a:ext>
            </a:extLst>
          </p:cNvPr>
          <p:cNvSpPr txBox="1"/>
          <p:nvPr/>
        </p:nvSpPr>
        <p:spPr>
          <a:xfrm>
            <a:off x="470589" y="5909116"/>
            <a:ext cx="4328379" cy="646331"/>
          </a:xfrm>
          <a:prstGeom prst="rect">
            <a:avLst/>
          </a:prstGeom>
          <a:solidFill>
            <a:srgbClr val="D4E5F7"/>
          </a:solidFill>
        </p:spPr>
        <p:txBody>
          <a:bodyPr wrap="square" lIns="0" tIns="0" rIns="0" bIns="0" rtlCol="0">
            <a:spAutoFit/>
          </a:bodyPr>
          <a:lstStyle/>
          <a:p>
            <a:pPr marL="80615"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dirty="0">
                <a:ln>
                  <a:noFill/>
                </a:ln>
                <a:solidFill>
                  <a:prstClr val="black"/>
                </a:solidFill>
                <a:effectLst/>
                <a:uLnTx/>
                <a:uFillTx/>
                <a:latin typeface="Calibri" panose="020F0502020204030204"/>
                <a:ea typeface="Roboto" panose="02000000000000000000" pitchFamily="2" charset="0"/>
                <a:cs typeface="+mn-cs"/>
              </a:rPr>
              <a:t>
Collecter des données primaires 
</a:t>
            </a:r>
            <a:endParaRPr kumimoji="0" lang="fr-FR" sz="1400" b="0" i="0" u="none" strike="noStrike" kern="1200" cap="none" spc="0" normalizeH="0" baseline="0" dirty="0">
              <a:ln>
                <a:noFill/>
              </a:ln>
              <a:solidFill>
                <a:prstClr val="black"/>
              </a:solidFill>
              <a:effectLst/>
              <a:uLnTx/>
              <a:uFillTx/>
              <a:latin typeface="Calibri" panose="020F0502020204030204"/>
              <a:ea typeface="Roboto" panose="02000000000000000000" pitchFamily="2" charset="0"/>
              <a:cs typeface="+mn-cs"/>
            </a:endParaRPr>
          </a:p>
        </p:txBody>
      </p:sp>
      <p:sp>
        <p:nvSpPr>
          <p:cNvPr id="28" name="Google Shape;111;p17">
            <a:extLst>
              <a:ext uri="{FF2B5EF4-FFF2-40B4-BE49-F238E27FC236}">
                <a16:creationId xmlns:a16="http://schemas.microsoft.com/office/drawing/2014/main" id="{7A3B245F-3538-4BDC-9517-FFF526299A6F}"/>
              </a:ext>
            </a:extLst>
          </p:cNvPr>
          <p:cNvSpPr txBox="1"/>
          <p:nvPr/>
        </p:nvSpPr>
        <p:spPr>
          <a:xfrm>
            <a:off x="66537" y="335952"/>
            <a:ext cx="6203184" cy="428732"/>
          </a:xfrm>
          <a:prstGeom prst="rect">
            <a:avLst/>
          </a:prstGeom>
          <a:noFill/>
          <a:ln>
            <a:noFill/>
          </a:ln>
        </p:spPr>
        <p:txBody>
          <a:bodyPr spcFirstLastPara="1" wrap="square" lIns="0" tIns="0" rIns="0" bIns="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64" b="1" i="0" u="none" strike="noStrike" kern="1200" cap="none" spc="0" normalizeH="0" baseline="0" noProof="0" dirty="0">
                <a:ln>
                  <a:noFill/>
                </a:ln>
                <a:solidFill>
                  <a:srgbClr val="4472C4"/>
                </a:solidFill>
                <a:effectLst/>
                <a:uLnTx/>
                <a:uFillTx/>
                <a:latin typeface="Roboto" pitchFamily="2" charset="0"/>
                <a:ea typeface="Roboto" pitchFamily="2" charset="0"/>
                <a:cs typeface="Roboto Slab"/>
                <a:sym typeface="Roboto Slab"/>
              </a:rPr>
              <a:t>HPC 2021 Process</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3264" b="1" i="0" u="none" strike="noStrike" kern="1200" cap="none" spc="0" normalizeH="0" baseline="0" noProof="0" dirty="0">
                <a:ln>
                  <a:noFill/>
                </a:ln>
                <a:solidFill>
                  <a:srgbClr val="4472C4"/>
                </a:solidFill>
                <a:effectLst/>
                <a:uLnTx/>
                <a:uFillTx/>
                <a:latin typeface="Roboto Slab"/>
                <a:ea typeface="Roboto Slab"/>
                <a:cs typeface="Roboto Slab"/>
                <a:sym typeface="Roboto Slab"/>
              </a:rPr>
            </a:br>
            <a:endParaRPr kumimoji="0" lang="en-US" sz="3264"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27115"/>
      </p:ext>
    </p:extLst>
  </p:cSld>
  <p:clrMapOvr>
    <a:masterClrMapping/>
  </p:clrMapOvr>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5">
      <a:dk1>
        <a:sysClr val="windowText" lastClr="000000"/>
      </a:dk1>
      <a:lt1>
        <a:sysClr val="window" lastClr="FFFFFF"/>
      </a:lt1>
      <a:dk2>
        <a:srgbClr val="808285"/>
      </a:dk2>
      <a:lt2>
        <a:srgbClr val="E2DFCC"/>
      </a:lt2>
      <a:accent1>
        <a:srgbClr val="95C93D"/>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Custom 5">
      <a:dk1>
        <a:sysClr val="windowText" lastClr="000000"/>
      </a:dk1>
      <a:lt1>
        <a:sysClr val="window" lastClr="FFFFFF"/>
      </a:lt1>
      <a:dk2>
        <a:srgbClr val="808285"/>
      </a:dk2>
      <a:lt2>
        <a:srgbClr val="E2DFCC"/>
      </a:lt2>
      <a:accent1>
        <a:srgbClr val="95C93D"/>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10</Value>
      <Value>12</Value>
      <Value>163</Value>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e274f566-a9bf-4f70-80f5-de4ef515adf5</TermId>
        </TermInfo>
        <TermInfo xmlns="http://schemas.microsoft.com/office/infopath/2007/PartnerControls">
          <TermName xmlns="http://schemas.microsoft.com/office/infopath/2007/PartnerControls">GNC</TermName>
          <TermId xmlns="http://schemas.microsoft.com/office/infopath/2007/PartnerControls">82a4199d-9c93-4d57-833f-59195f986fba</TermId>
        </TermInfo>
      </Terms>
    </TaxKeywordTaxHTField>
    <CategoryDescription xmlns="http://schemas.microsoft.com/sharepoint.v3">Master GNC package - 2018 Partners - Day 2 - 2.2. Needs assessments and Analysis</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EMOPSGCCU-1435067120-33433</_dlc_DocId>
    <_dlc_DocIdUrl xmlns="5858627f-d058-4b92-9b52-677b5fd7d454">
      <Url>https://unicef.sharepoint.com/teams/EMOPS-GCCU/_layouts/15/DocIdRedir.aspx?ID=EMOPSGCCU-1435067120-33433</Url>
      <Description>EMOPSGCCU-1435067120-33433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238" ma:contentTypeDescription="" ma:contentTypeScope="" ma:versionID="2ac8e92143867755744d8e98aef07036">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0AA40DC9-22DF-490A-921E-A2881B732FF4}">
  <ds:schemaRefs>
    <ds:schemaRef ds:uri="http://schemas.microsoft.com/sharepoint/v3/contenttype/forms"/>
  </ds:schemaRefs>
</ds:datastoreItem>
</file>

<file path=customXml/itemProps2.xml><?xml version="1.0" encoding="utf-8"?>
<ds:datastoreItem xmlns:ds="http://schemas.openxmlformats.org/officeDocument/2006/customXml" ds:itemID="{CF9DDCE5-94A5-459B-A6A7-AB5A181E2102}">
  <ds:schemaRefs>
    <ds:schemaRef ds:uri="Microsoft.SharePoint.Taxonomy.ContentTypeSync"/>
  </ds:schemaRefs>
</ds:datastoreItem>
</file>

<file path=customXml/itemProps3.xml><?xml version="1.0" encoding="utf-8"?>
<ds:datastoreItem xmlns:ds="http://schemas.openxmlformats.org/officeDocument/2006/customXml" ds:itemID="{B1ECD452-236A-437E-AB92-EE1D36499109}">
  <ds:schemaRefs>
    <ds:schemaRef ds:uri="http://schemas.microsoft.com/office/2006/metadata/properties"/>
    <ds:schemaRef ds:uri="http://schemas.microsoft.com/office/infopath/2007/PartnerControls"/>
    <ds:schemaRef ds:uri="ca283e0b-db31-4043-a2ef-b80661bf084a"/>
    <ds:schemaRef ds:uri="http://schemas.microsoft.com/sharepoint/v4"/>
    <ds:schemaRef ds:uri="5858627f-d058-4b92-9b52-677b5fd7d454"/>
    <ds:schemaRef ds:uri="http://schemas.microsoft.com/sharepoint.v3"/>
  </ds:schemaRefs>
</ds:datastoreItem>
</file>

<file path=customXml/itemProps4.xml><?xml version="1.0" encoding="utf-8"?>
<ds:datastoreItem xmlns:ds="http://schemas.openxmlformats.org/officeDocument/2006/customXml" ds:itemID="{46CEE939-2FF1-476E-831B-281EAE2D1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283e0b-db31-4043-a2ef-b80661bf084a"/>
    <ds:schemaRef ds:uri="http://schemas.microsoft.com/sharepoint.v3"/>
    <ds:schemaRef ds:uri="http://schemas.microsoft.com/sharepoint/v4"/>
    <ds:schemaRef ds:uri="5858627f-d058-4b92-9b52-677b5fd7d454"/>
    <ds:schemaRef ds:uri="a438dd15-07ca-4cdc-82a3-f2206b9202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C165BD2-3D3A-4989-97E4-003154B37F8E}">
  <ds:schemaRefs>
    <ds:schemaRef ds:uri="http://schemas.microsoft.com/sharepoint/events"/>
  </ds:schemaRefs>
</ds:datastoreItem>
</file>

<file path=customXml/itemProps6.xml><?xml version="1.0" encoding="utf-8"?>
<ds:datastoreItem xmlns:ds="http://schemas.openxmlformats.org/officeDocument/2006/customXml" ds:itemID="{E7C9C73A-41E0-43DE-853E-07B61FA7E8FF}">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PowerPoint Template with examples</Template>
  <TotalTime>622</TotalTime>
  <Words>4692</Words>
  <Application>Microsoft Office PowerPoint</Application>
  <PresentationFormat>On-screen Show (4:3)</PresentationFormat>
  <Paragraphs>351</Paragraphs>
  <Slides>27</Slides>
  <Notes>23</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27</vt:i4>
      </vt:variant>
    </vt:vector>
  </HeadingPairs>
  <TitlesOfParts>
    <vt:vector size="50" baseType="lpstr">
      <vt:lpstr>Arial</vt:lpstr>
      <vt:lpstr>Arial Narrow</vt:lpstr>
      <vt:lpstr>Calibri</vt:lpstr>
      <vt:lpstr>Calibri  </vt:lpstr>
      <vt:lpstr>Calibri Light</vt:lpstr>
      <vt:lpstr>Cambria</vt:lpstr>
      <vt:lpstr>Century Gothic</vt:lpstr>
      <vt:lpstr>Consolas</vt:lpstr>
      <vt:lpstr>helvetica</vt:lpstr>
      <vt:lpstr>Roboto</vt:lpstr>
      <vt:lpstr>Roboto Black</vt:lpstr>
      <vt:lpstr>Roboto Light</vt:lpstr>
      <vt:lpstr>Roboto Slab</vt:lpstr>
      <vt:lpstr>Source Sans Pro</vt:lpstr>
      <vt:lpstr>Times New Roman</vt:lpstr>
      <vt:lpstr>Wingdings</vt:lpstr>
      <vt:lpstr>Wingdings,Sans-Serif</vt:lpstr>
      <vt:lpstr>1_Theme1</vt:lpstr>
      <vt:lpstr>2_Theme1</vt:lpstr>
      <vt:lpstr>3_Theme1</vt:lpstr>
      <vt:lpstr>Office Theme</vt:lpstr>
      <vt:lpstr>1_Office Theme</vt:lpstr>
      <vt:lpstr>2_Office Theme</vt:lpstr>
      <vt:lpstr>Webinaire GNC sur le processus de l’ABH/HNO 2021 Le 25 août 2020</vt:lpstr>
      <vt:lpstr>PowerPoint Presentation</vt:lpstr>
      <vt:lpstr>PowerPoint Presentation</vt:lpstr>
      <vt:lpstr>PowerPoint Presentation</vt:lpstr>
      <vt:lpstr>PowerPoint Presentation</vt:lpstr>
      <vt:lpstr>HPC AMÉLIORÉ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amanda.ribbans</dc:creator>
  <cp:keywords>Training; GNC</cp:keywords>
  <cp:lastModifiedBy>Angeline Grant</cp:lastModifiedBy>
  <cp:revision>996</cp:revision>
  <cp:lastPrinted>2017-10-20T16:30:24Z</cp:lastPrinted>
  <dcterms:created xsi:type="dcterms:W3CDTF">2015-02-11T14:40:36Z</dcterms:created>
  <dcterms:modified xsi:type="dcterms:W3CDTF">2020-08-25T10:50:43Z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163;#Training|e274f566-a9bf-4f70-80f5-de4ef515adf5;#133;#GNC|82a4199d-9c93-4d57-833f-59195f986fba</vt:lpwstr>
  </property>
  <property fmtid="{D5CDD505-2E9C-101B-9397-08002B2CF9AE}" pid="5" name="Topic">
    <vt:lpwstr>10;#Nutrition Humanitarian Cluster, Coordination|414c5639-61e6-4b56-aaa5-511cdacc25c2</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858fc053-e372-4544-a2b7-2dcf30d48334</vt:lpwstr>
  </property>
</Properties>
</file>