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0" r:id="rId2"/>
    <p:sldId id="272" r:id="rId3"/>
    <p:sldId id="271" r:id="rId4"/>
    <p:sldId id="276" r:id="rId5"/>
    <p:sldId id="269" r:id="rId6"/>
    <p:sldId id="448" r:id="rId7"/>
    <p:sldId id="653" r:id="rId8"/>
    <p:sldId id="259" r:id="rId9"/>
    <p:sldId id="290" r:id="rId10"/>
    <p:sldId id="278" r:id="rId11"/>
    <p:sldId id="260" r:id="rId12"/>
    <p:sldId id="279" r:id="rId13"/>
    <p:sldId id="656" r:id="rId14"/>
    <p:sldId id="262" r:id="rId15"/>
    <p:sldId id="280" r:id="rId16"/>
    <p:sldId id="654" r:id="rId17"/>
    <p:sldId id="288" r:id="rId18"/>
    <p:sldId id="283" r:id="rId19"/>
    <p:sldId id="264" r:id="rId20"/>
    <p:sldId id="661" r:id="rId21"/>
    <p:sldId id="660" r:id="rId22"/>
    <p:sldId id="286" r:id="rId23"/>
    <p:sldId id="287" r:id="rId24"/>
    <p:sldId id="657" r:id="rId25"/>
    <p:sldId id="658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stin Lange" initials="KL" lastIdx="11" clrIdx="0">
    <p:extLst>
      <p:ext uri="{19B8F6BF-5375-455C-9EA6-DF929625EA0E}">
        <p15:presenceInfo xmlns:p15="http://schemas.microsoft.com/office/powerpoint/2012/main" userId="S::klange@unicef.org::d2a5a725-169a-41b6-a23a-1eb853c6aab9" providerId="AD"/>
      </p:ext>
    </p:extLst>
  </p:cmAuthor>
  <p:cmAuthor id="2" name="Ahmed Ghanem" initials="AG" lastIdx="1" clrIdx="1">
    <p:extLst>
      <p:ext uri="{19B8F6BF-5375-455C-9EA6-DF929625EA0E}">
        <p15:presenceInfo xmlns:p15="http://schemas.microsoft.com/office/powerpoint/2012/main" userId="S::aghanem@unicef.org::559def6f-8e33-4cb5-96a0-29b5a9f173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7B5C"/>
    <a:srgbClr val="B98A82"/>
    <a:srgbClr val="A5A5A5"/>
    <a:srgbClr val="ED7D31"/>
    <a:srgbClr val="9EC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75538" autoAdjust="0"/>
  </p:normalViewPr>
  <p:slideViewPr>
    <p:cSldViewPr snapToGrid="0">
      <p:cViewPr varScale="1">
        <p:scale>
          <a:sx n="58" d="100"/>
          <a:sy n="58" d="100"/>
        </p:scale>
        <p:origin x="9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F914C1-F070-4340-B670-5E22C4A7DA6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D4468FE-3B52-4919-A510-2CB933FA1D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Presentation</a:t>
          </a:r>
        </a:p>
      </dgm:t>
    </dgm:pt>
    <dgm:pt modelId="{55CB1A3A-1DB7-45DF-9DD0-7CA9948029DD}" type="parTrans" cxnId="{D8D1A20B-0F9F-4C54-8EBE-AD5D78E98F48}">
      <dgm:prSet/>
      <dgm:spPr/>
      <dgm:t>
        <a:bodyPr/>
        <a:lstStyle/>
        <a:p>
          <a:endParaRPr lang="en-US"/>
        </a:p>
      </dgm:t>
    </dgm:pt>
    <dgm:pt modelId="{E07C3EA7-ED03-4012-AE62-10A7B735EA0F}" type="sibTrans" cxnId="{D8D1A20B-0F9F-4C54-8EBE-AD5D78E98F48}">
      <dgm:prSet/>
      <dgm:spPr/>
      <dgm:t>
        <a:bodyPr/>
        <a:lstStyle/>
        <a:p>
          <a:endParaRPr lang="en-US"/>
        </a:p>
      </dgm:t>
    </dgm:pt>
    <dgm:pt modelId="{95141C2E-738B-4AE0-B555-327BC14E0F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Participation</a:t>
          </a:r>
        </a:p>
      </dgm:t>
    </dgm:pt>
    <dgm:pt modelId="{E261A226-F200-4DE3-9F0D-5498AFD5980C}" type="parTrans" cxnId="{A22A6E36-4153-4228-AA4E-63502B160596}">
      <dgm:prSet/>
      <dgm:spPr/>
      <dgm:t>
        <a:bodyPr/>
        <a:lstStyle/>
        <a:p>
          <a:endParaRPr lang="en-US"/>
        </a:p>
      </dgm:t>
    </dgm:pt>
    <dgm:pt modelId="{0BCA4E99-9042-4032-BD59-3D0816289771}" type="sibTrans" cxnId="{A22A6E36-4153-4228-AA4E-63502B160596}">
      <dgm:prSet/>
      <dgm:spPr/>
      <dgm:t>
        <a:bodyPr/>
        <a:lstStyle/>
        <a:p>
          <a:endParaRPr lang="en-US"/>
        </a:p>
      </dgm:t>
    </dgm:pt>
    <dgm:pt modelId="{A0349DA3-E340-4BB0-8D83-31AA78195F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Q&amp;A</a:t>
          </a:r>
        </a:p>
      </dgm:t>
    </dgm:pt>
    <dgm:pt modelId="{31DBAF5C-2EB3-4A9D-9947-CAB46F7F6485}" type="parTrans" cxnId="{F60E4CCD-5B48-4650-8627-69CE0FB3A315}">
      <dgm:prSet/>
      <dgm:spPr/>
      <dgm:t>
        <a:bodyPr/>
        <a:lstStyle/>
        <a:p>
          <a:endParaRPr lang="en-US"/>
        </a:p>
      </dgm:t>
    </dgm:pt>
    <dgm:pt modelId="{C30496E0-B4AE-4D3B-8D8C-A618AB0ABCDB}" type="sibTrans" cxnId="{F60E4CCD-5B48-4650-8627-69CE0FB3A315}">
      <dgm:prSet/>
      <dgm:spPr/>
      <dgm:t>
        <a:bodyPr/>
        <a:lstStyle/>
        <a:p>
          <a:endParaRPr lang="en-US"/>
        </a:p>
      </dgm:t>
    </dgm:pt>
    <dgm:pt modelId="{50CC1048-73ED-4101-8826-38DA513B4F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Polls</a:t>
          </a:r>
        </a:p>
      </dgm:t>
    </dgm:pt>
    <dgm:pt modelId="{8B716B59-E5DB-4263-845F-5EDE31863C83}" type="parTrans" cxnId="{1406F16E-93C7-4363-A0E2-F295329F10B9}">
      <dgm:prSet/>
      <dgm:spPr/>
      <dgm:t>
        <a:bodyPr/>
        <a:lstStyle/>
        <a:p>
          <a:endParaRPr lang="en-US"/>
        </a:p>
      </dgm:t>
    </dgm:pt>
    <dgm:pt modelId="{D31C2A83-75EB-4284-A981-377643647C16}" type="sibTrans" cxnId="{1406F16E-93C7-4363-A0E2-F295329F10B9}">
      <dgm:prSet/>
      <dgm:spPr/>
      <dgm:t>
        <a:bodyPr/>
        <a:lstStyle/>
        <a:p>
          <a:endParaRPr lang="en-US"/>
        </a:p>
      </dgm:t>
    </dgm:pt>
    <dgm:pt modelId="{C295AE6A-1264-4654-8C22-01533242BC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Interactive working groups</a:t>
          </a:r>
        </a:p>
      </dgm:t>
    </dgm:pt>
    <dgm:pt modelId="{F7CF303E-AE25-4CD7-958C-1CC4139342B3}" type="parTrans" cxnId="{CA3170C9-4D6D-44B3-A0C6-EA4F41C6BF8C}">
      <dgm:prSet/>
      <dgm:spPr/>
      <dgm:t>
        <a:bodyPr/>
        <a:lstStyle/>
        <a:p>
          <a:endParaRPr lang="en-US"/>
        </a:p>
      </dgm:t>
    </dgm:pt>
    <dgm:pt modelId="{0AD2A2B2-8296-40A1-A1DC-331105462267}" type="sibTrans" cxnId="{CA3170C9-4D6D-44B3-A0C6-EA4F41C6BF8C}">
      <dgm:prSet/>
      <dgm:spPr/>
      <dgm:t>
        <a:bodyPr/>
        <a:lstStyle/>
        <a:p>
          <a:endParaRPr lang="en-US"/>
        </a:p>
      </dgm:t>
    </dgm:pt>
    <dgm:pt modelId="{E77141E5-1FC7-4D75-AB13-3ED77A055290}" type="pres">
      <dgm:prSet presAssocID="{0CF914C1-F070-4340-B670-5E22C4A7DA61}" presName="root" presStyleCnt="0">
        <dgm:presLayoutVars>
          <dgm:dir/>
          <dgm:resizeHandles val="exact"/>
        </dgm:presLayoutVars>
      </dgm:prSet>
      <dgm:spPr/>
    </dgm:pt>
    <dgm:pt modelId="{9E9F7FE2-C3B9-481D-B3DA-0A7973CFE66E}" type="pres">
      <dgm:prSet presAssocID="{ED4468FE-3B52-4919-A510-2CB933FA1D2E}" presName="compNode" presStyleCnt="0"/>
      <dgm:spPr/>
    </dgm:pt>
    <dgm:pt modelId="{7412E8EF-5FFA-47B7-BDE5-30160EB5B232}" type="pres">
      <dgm:prSet presAssocID="{ED4468FE-3B52-4919-A510-2CB933FA1D2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29ABD89-1B17-4328-B7B4-1A073F09C60F}" type="pres">
      <dgm:prSet presAssocID="{ED4468FE-3B52-4919-A510-2CB933FA1D2E}" presName="spaceRect" presStyleCnt="0"/>
      <dgm:spPr/>
    </dgm:pt>
    <dgm:pt modelId="{5FF75EFF-D673-4E2E-8E1B-589C5B27F2C8}" type="pres">
      <dgm:prSet presAssocID="{ED4468FE-3B52-4919-A510-2CB933FA1D2E}" presName="textRect" presStyleLbl="revTx" presStyleIdx="0" presStyleCnt="5">
        <dgm:presLayoutVars>
          <dgm:chMax val="1"/>
          <dgm:chPref val="1"/>
        </dgm:presLayoutVars>
      </dgm:prSet>
      <dgm:spPr/>
    </dgm:pt>
    <dgm:pt modelId="{BE47D450-402C-486A-A251-23832990A644}" type="pres">
      <dgm:prSet presAssocID="{E07C3EA7-ED03-4012-AE62-10A7B735EA0F}" presName="sibTrans" presStyleCnt="0"/>
      <dgm:spPr/>
    </dgm:pt>
    <dgm:pt modelId="{73714C19-770E-418A-8795-AF0D5E6C2B9B}" type="pres">
      <dgm:prSet presAssocID="{95141C2E-738B-4AE0-B555-327BC14E0F32}" presName="compNode" presStyleCnt="0"/>
      <dgm:spPr/>
    </dgm:pt>
    <dgm:pt modelId="{F02F1173-8F9C-4A40-9A79-592E904FBD03}" type="pres">
      <dgm:prSet presAssocID="{95141C2E-738B-4AE0-B555-327BC14E0F3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3E88EE4-E191-4FD6-BE93-22E9126DA0BB}" type="pres">
      <dgm:prSet presAssocID="{95141C2E-738B-4AE0-B555-327BC14E0F32}" presName="spaceRect" presStyleCnt="0"/>
      <dgm:spPr/>
    </dgm:pt>
    <dgm:pt modelId="{8435358E-2942-4FC0-8F34-110F6FC6ABEA}" type="pres">
      <dgm:prSet presAssocID="{95141C2E-738B-4AE0-B555-327BC14E0F32}" presName="textRect" presStyleLbl="revTx" presStyleIdx="1" presStyleCnt="5">
        <dgm:presLayoutVars>
          <dgm:chMax val="1"/>
          <dgm:chPref val="1"/>
        </dgm:presLayoutVars>
      </dgm:prSet>
      <dgm:spPr/>
    </dgm:pt>
    <dgm:pt modelId="{C32A1D64-B563-404A-9107-FCA258278F85}" type="pres">
      <dgm:prSet presAssocID="{0BCA4E99-9042-4032-BD59-3D0816289771}" presName="sibTrans" presStyleCnt="0"/>
      <dgm:spPr/>
    </dgm:pt>
    <dgm:pt modelId="{DB850CD9-564F-48B2-A9C7-1C305D45F9D0}" type="pres">
      <dgm:prSet presAssocID="{A0349DA3-E340-4BB0-8D83-31AA78195F0F}" presName="compNode" presStyleCnt="0"/>
      <dgm:spPr/>
    </dgm:pt>
    <dgm:pt modelId="{A09C943A-6CEB-48D5-93AD-23B66FB1E588}" type="pres">
      <dgm:prSet presAssocID="{A0349DA3-E340-4BB0-8D83-31AA78195F0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EAAA864-C606-4CCD-8B23-092FC003D7F5}" type="pres">
      <dgm:prSet presAssocID="{A0349DA3-E340-4BB0-8D83-31AA78195F0F}" presName="spaceRect" presStyleCnt="0"/>
      <dgm:spPr/>
    </dgm:pt>
    <dgm:pt modelId="{13169304-01F1-4531-AE53-0D846EB094EF}" type="pres">
      <dgm:prSet presAssocID="{A0349DA3-E340-4BB0-8D83-31AA78195F0F}" presName="textRect" presStyleLbl="revTx" presStyleIdx="2" presStyleCnt="5">
        <dgm:presLayoutVars>
          <dgm:chMax val="1"/>
          <dgm:chPref val="1"/>
        </dgm:presLayoutVars>
      </dgm:prSet>
      <dgm:spPr/>
    </dgm:pt>
    <dgm:pt modelId="{05DF538B-180E-49FE-AA34-C4DBBDFFCAEB}" type="pres">
      <dgm:prSet presAssocID="{C30496E0-B4AE-4D3B-8D8C-A618AB0ABCDB}" presName="sibTrans" presStyleCnt="0"/>
      <dgm:spPr/>
    </dgm:pt>
    <dgm:pt modelId="{9DD73124-4ECF-4BD4-BF72-B6F2286B6F7A}" type="pres">
      <dgm:prSet presAssocID="{50CC1048-73ED-4101-8826-38DA513B4F3D}" presName="compNode" presStyleCnt="0"/>
      <dgm:spPr/>
    </dgm:pt>
    <dgm:pt modelId="{42D8468F-DD8F-4B9E-AD06-4B1A3F752F21}" type="pres">
      <dgm:prSet presAssocID="{50CC1048-73ED-4101-8826-38DA513B4F3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BD96A74B-8103-41FE-9C7C-8C8964E6FEEA}" type="pres">
      <dgm:prSet presAssocID="{50CC1048-73ED-4101-8826-38DA513B4F3D}" presName="spaceRect" presStyleCnt="0"/>
      <dgm:spPr/>
    </dgm:pt>
    <dgm:pt modelId="{AE2BE21D-D48F-4F4E-AC34-F6103BDFA4D7}" type="pres">
      <dgm:prSet presAssocID="{50CC1048-73ED-4101-8826-38DA513B4F3D}" presName="textRect" presStyleLbl="revTx" presStyleIdx="3" presStyleCnt="5">
        <dgm:presLayoutVars>
          <dgm:chMax val="1"/>
          <dgm:chPref val="1"/>
        </dgm:presLayoutVars>
      </dgm:prSet>
      <dgm:spPr/>
    </dgm:pt>
    <dgm:pt modelId="{34A43C5B-587F-4C48-A9BD-9225350042D9}" type="pres">
      <dgm:prSet presAssocID="{D31C2A83-75EB-4284-A981-377643647C16}" presName="sibTrans" presStyleCnt="0"/>
      <dgm:spPr/>
    </dgm:pt>
    <dgm:pt modelId="{A56C5FDE-1E70-4BF3-987F-40A4C697C590}" type="pres">
      <dgm:prSet presAssocID="{C295AE6A-1264-4654-8C22-01533242BCE6}" presName="compNode" presStyleCnt="0"/>
      <dgm:spPr/>
    </dgm:pt>
    <dgm:pt modelId="{FB809A67-5C80-4D5D-BC46-E01C37B82309}" type="pres">
      <dgm:prSet presAssocID="{C295AE6A-1264-4654-8C22-01533242BCE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E7EC3D2-6B48-49B3-ACE1-4B346884A9E2}" type="pres">
      <dgm:prSet presAssocID="{C295AE6A-1264-4654-8C22-01533242BCE6}" presName="spaceRect" presStyleCnt="0"/>
      <dgm:spPr/>
    </dgm:pt>
    <dgm:pt modelId="{4A72C276-A35A-4056-A655-5B13E6272584}" type="pres">
      <dgm:prSet presAssocID="{C295AE6A-1264-4654-8C22-01533242BCE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8D1A20B-0F9F-4C54-8EBE-AD5D78E98F48}" srcId="{0CF914C1-F070-4340-B670-5E22C4A7DA61}" destId="{ED4468FE-3B52-4919-A510-2CB933FA1D2E}" srcOrd="0" destOrd="0" parTransId="{55CB1A3A-1DB7-45DF-9DD0-7CA9948029DD}" sibTransId="{E07C3EA7-ED03-4012-AE62-10A7B735EA0F}"/>
    <dgm:cxn modelId="{EFBD2F20-024C-4574-ACC9-498CD2EDCEB7}" type="presOf" srcId="{ED4468FE-3B52-4919-A510-2CB933FA1D2E}" destId="{5FF75EFF-D673-4E2E-8E1B-589C5B27F2C8}" srcOrd="0" destOrd="0" presId="urn:microsoft.com/office/officeart/2018/2/layout/IconLabelList"/>
    <dgm:cxn modelId="{A22A6E36-4153-4228-AA4E-63502B160596}" srcId="{0CF914C1-F070-4340-B670-5E22C4A7DA61}" destId="{95141C2E-738B-4AE0-B555-327BC14E0F32}" srcOrd="1" destOrd="0" parTransId="{E261A226-F200-4DE3-9F0D-5498AFD5980C}" sibTransId="{0BCA4E99-9042-4032-BD59-3D0816289771}"/>
    <dgm:cxn modelId="{4F698A36-45D5-4634-A016-C42A4DD325C7}" type="presOf" srcId="{A0349DA3-E340-4BB0-8D83-31AA78195F0F}" destId="{13169304-01F1-4531-AE53-0D846EB094EF}" srcOrd="0" destOrd="0" presId="urn:microsoft.com/office/officeart/2018/2/layout/IconLabelList"/>
    <dgm:cxn modelId="{1406F16E-93C7-4363-A0E2-F295329F10B9}" srcId="{0CF914C1-F070-4340-B670-5E22C4A7DA61}" destId="{50CC1048-73ED-4101-8826-38DA513B4F3D}" srcOrd="3" destOrd="0" parTransId="{8B716B59-E5DB-4263-845F-5EDE31863C83}" sibTransId="{D31C2A83-75EB-4284-A981-377643647C16}"/>
    <dgm:cxn modelId="{37A35CA4-A690-4909-8758-CAED6F611EE1}" type="presOf" srcId="{C295AE6A-1264-4654-8C22-01533242BCE6}" destId="{4A72C276-A35A-4056-A655-5B13E6272584}" srcOrd="0" destOrd="0" presId="urn:microsoft.com/office/officeart/2018/2/layout/IconLabelList"/>
    <dgm:cxn modelId="{E564D6B5-D049-4CE3-8616-15BE2538A596}" type="presOf" srcId="{0CF914C1-F070-4340-B670-5E22C4A7DA61}" destId="{E77141E5-1FC7-4D75-AB13-3ED77A055290}" srcOrd="0" destOrd="0" presId="urn:microsoft.com/office/officeart/2018/2/layout/IconLabelList"/>
    <dgm:cxn modelId="{CA3170C9-4D6D-44B3-A0C6-EA4F41C6BF8C}" srcId="{0CF914C1-F070-4340-B670-5E22C4A7DA61}" destId="{C295AE6A-1264-4654-8C22-01533242BCE6}" srcOrd="4" destOrd="0" parTransId="{F7CF303E-AE25-4CD7-958C-1CC4139342B3}" sibTransId="{0AD2A2B2-8296-40A1-A1DC-331105462267}"/>
    <dgm:cxn modelId="{F60E4CCD-5B48-4650-8627-69CE0FB3A315}" srcId="{0CF914C1-F070-4340-B670-5E22C4A7DA61}" destId="{A0349DA3-E340-4BB0-8D83-31AA78195F0F}" srcOrd="2" destOrd="0" parTransId="{31DBAF5C-2EB3-4A9D-9947-CAB46F7F6485}" sibTransId="{C30496E0-B4AE-4D3B-8D8C-A618AB0ABCDB}"/>
    <dgm:cxn modelId="{14E57DE8-D479-4F4E-9753-169909FA6DC1}" type="presOf" srcId="{50CC1048-73ED-4101-8826-38DA513B4F3D}" destId="{AE2BE21D-D48F-4F4E-AC34-F6103BDFA4D7}" srcOrd="0" destOrd="0" presId="urn:microsoft.com/office/officeart/2018/2/layout/IconLabelList"/>
    <dgm:cxn modelId="{2C57D8FD-9332-4EB6-8207-691A6BC586BE}" type="presOf" srcId="{95141C2E-738B-4AE0-B555-327BC14E0F32}" destId="{8435358E-2942-4FC0-8F34-110F6FC6ABEA}" srcOrd="0" destOrd="0" presId="urn:microsoft.com/office/officeart/2018/2/layout/IconLabelList"/>
    <dgm:cxn modelId="{3053C700-3C22-4B07-9F9A-3D854A741E02}" type="presParOf" srcId="{E77141E5-1FC7-4D75-AB13-3ED77A055290}" destId="{9E9F7FE2-C3B9-481D-B3DA-0A7973CFE66E}" srcOrd="0" destOrd="0" presId="urn:microsoft.com/office/officeart/2018/2/layout/IconLabelList"/>
    <dgm:cxn modelId="{299B84D5-10A2-4438-9675-62381ABC7F64}" type="presParOf" srcId="{9E9F7FE2-C3B9-481D-B3DA-0A7973CFE66E}" destId="{7412E8EF-5FFA-47B7-BDE5-30160EB5B232}" srcOrd="0" destOrd="0" presId="urn:microsoft.com/office/officeart/2018/2/layout/IconLabelList"/>
    <dgm:cxn modelId="{4415EBA2-5DFC-4143-94CE-F1F60AF75349}" type="presParOf" srcId="{9E9F7FE2-C3B9-481D-B3DA-0A7973CFE66E}" destId="{729ABD89-1B17-4328-B7B4-1A073F09C60F}" srcOrd="1" destOrd="0" presId="urn:microsoft.com/office/officeart/2018/2/layout/IconLabelList"/>
    <dgm:cxn modelId="{561708D7-8E6D-4FE1-8194-845685E83079}" type="presParOf" srcId="{9E9F7FE2-C3B9-481D-B3DA-0A7973CFE66E}" destId="{5FF75EFF-D673-4E2E-8E1B-589C5B27F2C8}" srcOrd="2" destOrd="0" presId="urn:microsoft.com/office/officeart/2018/2/layout/IconLabelList"/>
    <dgm:cxn modelId="{9FEFD544-9FF1-4816-AFFC-89D9CED980C2}" type="presParOf" srcId="{E77141E5-1FC7-4D75-AB13-3ED77A055290}" destId="{BE47D450-402C-486A-A251-23832990A644}" srcOrd="1" destOrd="0" presId="urn:microsoft.com/office/officeart/2018/2/layout/IconLabelList"/>
    <dgm:cxn modelId="{C0C47676-0605-42BC-B6FA-96E5558EA795}" type="presParOf" srcId="{E77141E5-1FC7-4D75-AB13-3ED77A055290}" destId="{73714C19-770E-418A-8795-AF0D5E6C2B9B}" srcOrd="2" destOrd="0" presId="urn:microsoft.com/office/officeart/2018/2/layout/IconLabelList"/>
    <dgm:cxn modelId="{9027BE88-9084-4E5F-9A80-247B25D89857}" type="presParOf" srcId="{73714C19-770E-418A-8795-AF0D5E6C2B9B}" destId="{F02F1173-8F9C-4A40-9A79-592E904FBD03}" srcOrd="0" destOrd="0" presId="urn:microsoft.com/office/officeart/2018/2/layout/IconLabelList"/>
    <dgm:cxn modelId="{5B01014F-9FAB-489E-96D0-4F67EC5A7E4A}" type="presParOf" srcId="{73714C19-770E-418A-8795-AF0D5E6C2B9B}" destId="{03E88EE4-E191-4FD6-BE93-22E9126DA0BB}" srcOrd="1" destOrd="0" presId="urn:microsoft.com/office/officeart/2018/2/layout/IconLabelList"/>
    <dgm:cxn modelId="{BFABE0BA-B69A-45A5-8066-B5E35A53D1CB}" type="presParOf" srcId="{73714C19-770E-418A-8795-AF0D5E6C2B9B}" destId="{8435358E-2942-4FC0-8F34-110F6FC6ABEA}" srcOrd="2" destOrd="0" presId="urn:microsoft.com/office/officeart/2018/2/layout/IconLabelList"/>
    <dgm:cxn modelId="{1DC3F65C-D509-4551-9414-D3B3CE9DE46E}" type="presParOf" srcId="{E77141E5-1FC7-4D75-AB13-3ED77A055290}" destId="{C32A1D64-B563-404A-9107-FCA258278F85}" srcOrd="3" destOrd="0" presId="urn:microsoft.com/office/officeart/2018/2/layout/IconLabelList"/>
    <dgm:cxn modelId="{0BC7A213-C0C3-451C-97BD-6448A8E27EAD}" type="presParOf" srcId="{E77141E5-1FC7-4D75-AB13-3ED77A055290}" destId="{DB850CD9-564F-48B2-A9C7-1C305D45F9D0}" srcOrd="4" destOrd="0" presId="urn:microsoft.com/office/officeart/2018/2/layout/IconLabelList"/>
    <dgm:cxn modelId="{06D8A6B5-8090-4E86-9786-F94BC27009E7}" type="presParOf" srcId="{DB850CD9-564F-48B2-A9C7-1C305D45F9D0}" destId="{A09C943A-6CEB-48D5-93AD-23B66FB1E588}" srcOrd="0" destOrd="0" presId="urn:microsoft.com/office/officeart/2018/2/layout/IconLabelList"/>
    <dgm:cxn modelId="{E532F885-A5B9-48FC-AC26-2CBAC22BB497}" type="presParOf" srcId="{DB850CD9-564F-48B2-A9C7-1C305D45F9D0}" destId="{EEAAA864-C606-4CCD-8B23-092FC003D7F5}" srcOrd="1" destOrd="0" presId="urn:microsoft.com/office/officeart/2018/2/layout/IconLabelList"/>
    <dgm:cxn modelId="{F43C09D3-3756-4346-8785-193C25CF8966}" type="presParOf" srcId="{DB850CD9-564F-48B2-A9C7-1C305D45F9D0}" destId="{13169304-01F1-4531-AE53-0D846EB094EF}" srcOrd="2" destOrd="0" presId="urn:microsoft.com/office/officeart/2018/2/layout/IconLabelList"/>
    <dgm:cxn modelId="{43E6F038-53F2-45B6-B82D-39A77A6B9437}" type="presParOf" srcId="{E77141E5-1FC7-4D75-AB13-3ED77A055290}" destId="{05DF538B-180E-49FE-AA34-C4DBBDFFCAEB}" srcOrd="5" destOrd="0" presId="urn:microsoft.com/office/officeart/2018/2/layout/IconLabelList"/>
    <dgm:cxn modelId="{053B9869-C0E0-4AF6-8398-8CB2CB5F25A4}" type="presParOf" srcId="{E77141E5-1FC7-4D75-AB13-3ED77A055290}" destId="{9DD73124-4ECF-4BD4-BF72-B6F2286B6F7A}" srcOrd="6" destOrd="0" presId="urn:microsoft.com/office/officeart/2018/2/layout/IconLabelList"/>
    <dgm:cxn modelId="{7A23549C-9F12-4B02-891A-D51F9F27FD6A}" type="presParOf" srcId="{9DD73124-4ECF-4BD4-BF72-B6F2286B6F7A}" destId="{42D8468F-DD8F-4B9E-AD06-4B1A3F752F21}" srcOrd="0" destOrd="0" presId="urn:microsoft.com/office/officeart/2018/2/layout/IconLabelList"/>
    <dgm:cxn modelId="{3644D866-C782-406E-873B-C08F89B8411A}" type="presParOf" srcId="{9DD73124-4ECF-4BD4-BF72-B6F2286B6F7A}" destId="{BD96A74B-8103-41FE-9C7C-8C8964E6FEEA}" srcOrd="1" destOrd="0" presId="urn:microsoft.com/office/officeart/2018/2/layout/IconLabelList"/>
    <dgm:cxn modelId="{877B9181-AA40-4764-8CE7-49E31C9ECCCB}" type="presParOf" srcId="{9DD73124-4ECF-4BD4-BF72-B6F2286B6F7A}" destId="{AE2BE21D-D48F-4F4E-AC34-F6103BDFA4D7}" srcOrd="2" destOrd="0" presId="urn:microsoft.com/office/officeart/2018/2/layout/IconLabelList"/>
    <dgm:cxn modelId="{6770FCFB-4E25-4A31-A6C4-16363CEF9EF3}" type="presParOf" srcId="{E77141E5-1FC7-4D75-AB13-3ED77A055290}" destId="{34A43C5B-587F-4C48-A9BD-9225350042D9}" srcOrd="7" destOrd="0" presId="urn:microsoft.com/office/officeart/2018/2/layout/IconLabelList"/>
    <dgm:cxn modelId="{6568CA85-F750-400B-A741-C205C0FA4B82}" type="presParOf" srcId="{E77141E5-1FC7-4D75-AB13-3ED77A055290}" destId="{A56C5FDE-1E70-4BF3-987F-40A4C697C590}" srcOrd="8" destOrd="0" presId="urn:microsoft.com/office/officeart/2018/2/layout/IconLabelList"/>
    <dgm:cxn modelId="{4F178ACA-07AC-4ADE-A9B8-E7F1794E034F}" type="presParOf" srcId="{A56C5FDE-1E70-4BF3-987F-40A4C697C590}" destId="{FB809A67-5C80-4D5D-BC46-E01C37B82309}" srcOrd="0" destOrd="0" presId="urn:microsoft.com/office/officeart/2018/2/layout/IconLabelList"/>
    <dgm:cxn modelId="{E2771445-1B12-4FB4-B52B-C3EFB04D7034}" type="presParOf" srcId="{A56C5FDE-1E70-4BF3-987F-40A4C697C590}" destId="{FE7EC3D2-6B48-49B3-ACE1-4B346884A9E2}" srcOrd="1" destOrd="0" presId="urn:microsoft.com/office/officeart/2018/2/layout/IconLabelList"/>
    <dgm:cxn modelId="{784309E7-8892-4355-942A-BAF23246B2A8}" type="presParOf" srcId="{A56C5FDE-1E70-4BF3-987F-40A4C697C590}" destId="{4A72C276-A35A-4056-A655-5B13E627258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07322-AE92-41FD-8AED-B0AF5BC275BC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FA27F81-06BA-4CAF-81DB-607FA8E64657}">
      <dgm:prSet/>
      <dgm:spPr/>
      <dgm:t>
        <a:bodyPr/>
        <a:lstStyle/>
        <a:p>
          <a:r>
            <a:rPr lang="en-US" dirty="0"/>
            <a:t>Objectives:</a:t>
          </a:r>
        </a:p>
      </dgm:t>
    </dgm:pt>
    <dgm:pt modelId="{6DCE8731-556D-44EE-A4B8-535D9C62C2BC}" type="parTrans" cxnId="{1EBF038D-2EDF-4CF9-BD20-121399C4035F}">
      <dgm:prSet/>
      <dgm:spPr/>
      <dgm:t>
        <a:bodyPr/>
        <a:lstStyle/>
        <a:p>
          <a:endParaRPr lang="en-US"/>
        </a:p>
      </dgm:t>
    </dgm:pt>
    <dgm:pt modelId="{E541A0CF-8DE1-43CF-8536-C9D0CDD1554D}" type="sibTrans" cxnId="{1EBF038D-2EDF-4CF9-BD20-121399C4035F}">
      <dgm:prSet/>
      <dgm:spPr/>
      <dgm:t>
        <a:bodyPr/>
        <a:lstStyle/>
        <a:p>
          <a:endParaRPr lang="en-US"/>
        </a:p>
      </dgm:t>
    </dgm:pt>
    <dgm:pt modelId="{1E435348-4089-455A-8547-920BD837F430}">
      <dgm:prSet/>
      <dgm:spPr/>
      <dgm:t>
        <a:bodyPr/>
        <a:lstStyle/>
        <a:p>
          <a:r>
            <a:rPr lang="en-CA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To learn how disability fits into the HNO and HRP process</a:t>
          </a:r>
          <a:r>
            <a:rPr lang="en-US" dirty="0"/>
            <a:t>s </a:t>
          </a:r>
        </a:p>
      </dgm:t>
    </dgm:pt>
    <dgm:pt modelId="{F23B423D-D74B-4FDB-905D-754980E89097}" type="parTrans" cxnId="{9F8AE29C-5039-421D-88D7-5758A4EDB4FF}">
      <dgm:prSet/>
      <dgm:spPr/>
      <dgm:t>
        <a:bodyPr/>
        <a:lstStyle/>
        <a:p>
          <a:endParaRPr lang="en-US"/>
        </a:p>
      </dgm:t>
    </dgm:pt>
    <dgm:pt modelId="{5AE8C4EB-730D-4C4F-9137-02E41F6B9BB1}" type="sibTrans" cxnId="{9F8AE29C-5039-421D-88D7-5758A4EDB4FF}">
      <dgm:prSet/>
      <dgm:spPr/>
      <dgm:t>
        <a:bodyPr/>
        <a:lstStyle/>
        <a:p>
          <a:endParaRPr lang="en-US"/>
        </a:p>
      </dgm:t>
    </dgm:pt>
    <dgm:pt modelId="{426597DD-28B2-49D7-9186-FCA4CCDDCF9A}">
      <dgm:prSet/>
      <dgm:spPr/>
      <dgm:t>
        <a:bodyPr/>
        <a:lstStyle/>
        <a:p>
          <a:r>
            <a:rPr lang="en-US" dirty="0"/>
            <a:t>To share good practices and actionable experience</a:t>
          </a:r>
        </a:p>
      </dgm:t>
    </dgm:pt>
    <dgm:pt modelId="{5EE83724-86A7-426F-896D-01AE6AA5717B}" type="parTrans" cxnId="{A7CE0AF2-0C48-4070-8E6A-3BB6F0178775}">
      <dgm:prSet/>
      <dgm:spPr/>
      <dgm:t>
        <a:bodyPr/>
        <a:lstStyle/>
        <a:p>
          <a:endParaRPr lang="en-US"/>
        </a:p>
      </dgm:t>
    </dgm:pt>
    <dgm:pt modelId="{4E7F0B6A-2A6C-41EC-B90B-BB676AD69950}" type="sibTrans" cxnId="{A7CE0AF2-0C48-4070-8E6A-3BB6F0178775}">
      <dgm:prSet/>
      <dgm:spPr/>
      <dgm:t>
        <a:bodyPr/>
        <a:lstStyle/>
        <a:p>
          <a:endParaRPr lang="en-US"/>
        </a:p>
      </dgm:t>
    </dgm:pt>
    <dgm:pt modelId="{0E82F28D-952F-40CB-852D-8BCCF070E2F1}">
      <dgm:prSet/>
      <dgm:spPr/>
      <dgm:t>
        <a:bodyPr/>
        <a:lstStyle/>
        <a:p>
          <a:r>
            <a:rPr lang="en-US"/>
            <a:t>Structure:</a:t>
          </a:r>
        </a:p>
      </dgm:t>
    </dgm:pt>
    <dgm:pt modelId="{D03A6099-7FEA-405E-B0A5-3F4FE810400B}" type="parTrans" cxnId="{9CEB116E-3B06-4209-9AD4-ECED3CED4239}">
      <dgm:prSet/>
      <dgm:spPr/>
      <dgm:t>
        <a:bodyPr/>
        <a:lstStyle/>
        <a:p>
          <a:endParaRPr lang="en-US"/>
        </a:p>
      </dgm:t>
    </dgm:pt>
    <dgm:pt modelId="{317CC00D-E220-4638-9EC7-BDAE275B28ED}" type="sibTrans" cxnId="{9CEB116E-3B06-4209-9AD4-ECED3CED4239}">
      <dgm:prSet/>
      <dgm:spPr/>
      <dgm:t>
        <a:bodyPr/>
        <a:lstStyle/>
        <a:p>
          <a:endParaRPr lang="en-US"/>
        </a:p>
      </dgm:t>
    </dgm:pt>
    <dgm:pt modelId="{6607A0BC-C5BA-4087-AEA3-F43B4569E453}">
      <dgm:prSet/>
      <dgm:spPr/>
      <dgm:t>
        <a:bodyPr/>
        <a:lstStyle/>
        <a:p>
          <a:r>
            <a:rPr lang="en-US" dirty="0"/>
            <a:t>Understanding disability &amp; who are persons with disabilities </a:t>
          </a:r>
        </a:p>
      </dgm:t>
    </dgm:pt>
    <dgm:pt modelId="{E0197D13-4E0B-412B-B56A-613404B8C4BD}" type="parTrans" cxnId="{27B60528-0822-4063-BB09-AAD60FD0D59E}">
      <dgm:prSet/>
      <dgm:spPr/>
      <dgm:t>
        <a:bodyPr/>
        <a:lstStyle/>
        <a:p>
          <a:endParaRPr lang="en-US"/>
        </a:p>
      </dgm:t>
    </dgm:pt>
    <dgm:pt modelId="{90D17A9B-FCF2-4531-980C-34255AF94F9D}" type="sibTrans" cxnId="{27B60528-0822-4063-BB09-AAD60FD0D59E}">
      <dgm:prSet/>
      <dgm:spPr/>
      <dgm:t>
        <a:bodyPr/>
        <a:lstStyle/>
        <a:p>
          <a:endParaRPr lang="en-US"/>
        </a:p>
      </dgm:t>
    </dgm:pt>
    <dgm:pt modelId="{61FC4185-CBDA-4438-85C4-86314F64AB03}">
      <dgm:prSet/>
      <dgm:spPr/>
      <dgm:t>
        <a:bodyPr/>
        <a:lstStyle/>
        <a:p>
          <a:r>
            <a:rPr lang="en-US" dirty="0"/>
            <a:t>Disability inclusion in HNOs </a:t>
          </a:r>
        </a:p>
      </dgm:t>
    </dgm:pt>
    <dgm:pt modelId="{F73503BD-2A1D-48AC-9B20-C88E388A3FF2}" type="parTrans" cxnId="{41034630-C612-4DAE-88F5-0F928BF35042}">
      <dgm:prSet/>
      <dgm:spPr/>
      <dgm:t>
        <a:bodyPr/>
        <a:lstStyle/>
        <a:p>
          <a:endParaRPr lang="en-US"/>
        </a:p>
      </dgm:t>
    </dgm:pt>
    <dgm:pt modelId="{87C79B91-6CDE-4783-987A-CF5778193D51}" type="sibTrans" cxnId="{41034630-C612-4DAE-88F5-0F928BF35042}">
      <dgm:prSet/>
      <dgm:spPr/>
      <dgm:t>
        <a:bodyPr/>
        <a:lstStyle/>
        <a:p>
          <a:endParaRPr lang="en-US"/>
        </a:p>
      </dgm:t>
    </dgm:pt>
    <dgm:pt modelId="{622DC43E-1742-4495-B5E1-DA1994F88D85}">
      <dgm:prSet/>
      <dgm:spPr/>
      <dgm:t>
        <a:bodyPr/>
        <a:lstStyle/>
        <a:p>
          <a:r>
            <a:rPr lang="en-US" dirty="0"/>
            <a:t>Disability inclusion in HRPs </a:t>
          </a:r>
        </a:p>
      </dgm:t>
    </dgm:pt>
    <dgm:pt modelId="{000BAFB8-4404-4EAD-8D64-6A9D73E57700}" type="parTrans" cxnId="{02E4CDD1-A5DF-43D3-BC61-3E46905AA06A}">
      <dgm:prSet/>
      <dgm:spPr/>
      <dgm:t>
        <a:bodyPr/>
        <a:lstStyle/>
        <a:p>
          <a:endParaRPr lang="en-US"/>
        </a:p>
      </dgm:t>
    </dgm:pt>
    <dgm:pt modelId="{34B6C448-F9C4-4D19-9F37-83C1998BCA6F}" type="sibTrans" cxnId="{02E4CDD1-A5DF-43D3-BC61-3E46905AA06A}">
      <dgm:prSet/>
      <dgm:spPr/>
      <dgm:t>
        <a:bodyPr/>
        <a:lstStyle/>
        <a:p>
          <a:endParaRPr lang="en-US"/>
        </a:p>
      </dgm:t>
    </dgm:pt>
    <dgm:pt modelId="{722E2891-491F-4290-B72D-5050B2AEB044}">
      <dgm:prSet/>
      <dgm:spPr/>
      <dgm:t>
        <a:bodyPr/>
        <a:lstStyle/>
        <a:p>
          <a:r>
            <a:rPr lang="en-US" dirty="0"/>
            <a:t>COVID-19 implications </a:t>
          </a:r>
        </a:p>
      </dgm:t>
    </dgm:pt>
    <dgm:pt modelId="{ECC63595-0090-41CE-B7C4-6208C1ED6B23}" type="parTrans" cxnId="{C5F0B977-B784-4637-8CB5-9BCFEB20F698}">
      <dgm:prSet/>
      <dgm:spPr/>
      <dgm:t>
        <a:bodyPr/>
        <a:lstStyle/>
        <a:p>
          <a:endParaRPr lang="en-US"/>
        </a:p>
      </dgm:t>
    </dgm:pt>
    <dgm:pt modelId="{E3DB0784-C474-4A60-8A57-20861B8B42D6}" type="sibTrans" cxnId="{C5F0B977-B784-4637-8CB5-9BCFEB20F698}">
      <dgm:prSet/>
      <dgm:spPr/>
      <dgm:t>
        <a:bodyPr/>
        <a:lstStyle/>
        <a:p>
          <a:endParaRPr lang="en-US"/>
        </a:p>
      </dgm:t>
    </dgm:pt>
    <dgm:pt modelId="{425ACEC1-D034-4F83-9803-5B42BAD93187}" type="pres">
      <dgm:prSet presAssocID="{10E07322-AE92-41FD-8AED-B0AF5BC275BC}" presName="linear" presStyleCnt="0">
        <dgm:presLayoutVars>
          <dgm:dir/>
          <dgm:animLvl val="lvl"/>
          <dgm:resizeHandles val="exact"/>
        </dgm:presLayoutVars>
      </dgm:prSet>
      <dgm:spPr/>
    </dgm:pt>
    <dgm:pt modelId="{44FB7DDB-50C2-499E-B3CC-C2B0BBE5B392}" type="pres">
      <dgm:prSet presAssocID="{0FA27F81-06BA-4CAF-81DB-607FA8E64657}" presName="parentLin" presStyleCnt="0"/>
      <dgm:spPr/>
    </dgm:pt>
    <dgm:pt modelId="{ACAA06EB-6FDA-4CCD-9059-34532350AD3D}" type="pres">
      <dgm:prSet presAssocID="{0FA27F81-06BA-4CAF-81DB-607FA8E64657}" presName="parentLeftMargin" presStyleLbl="node1" presStyleIdx="0" presStyleCnt="2"/>
      <dgm:spPr/>
    </dgm:pt>
    <dgm:pt modelId="{B1167E23-388F-44AA-8063-DDDAD9FECA0E}" type="pres">
      <dgm:prSet presAssocID="{0FA27F81-06BA-4CAF-81DB-607FA8E6465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31FBB25-18E3-4EA2-A3C8-65C6F571D08A}" type="pres">
      <dgm:prSet presAssocID="{0FA27F81-06BA-4CAF-81DB-607FA8E64657}" presName="negativeSpace" presStyleCnt="0"/>
      <dgm:spPr/>
    </dgm:pt>
    <dgm:pt modelId="{A5D9DF4A-2F34-4979-A3A0-B2D258A65B64}" type="pres">
      <dgm:prSet presAssocID="{0FA27F81-06BA-4CAF-81DB-607FA8E64657}" presName="childText" presStyleLbl="conFgAcc1" presStyleIdx="0" presStyleCnt="2">
        <dgm:presLayoutVars>
          <dgm:bulletEnabled val="1"/>
        </dgm:presLayoutVars>
      </dgm:prSet>
      <dgm:spPr/>
    </dgm:pt>
    <dgm:pt modelId="{72FF85B9-0ED6-4BA3-906F-82DDE9793BF6}" type="pres">
      <dgm:prSet presAssocID="{E541A0CF-8DE1-43CF-8536-C9D0CDD1554D}" presName="spaceBetweenRectangles" presStyleCnt="0"/>
      <dgm:spPr/>
    </dgm:pt>
    <dgm:pt modelId="{B0D35F86-4704-4D27-9A1E-99688E8C9C19}" type="pres">
      <dgm:prSet presAssocID="{0E82F28D-952F-40CB-852D-8BCCF070E2F1}" presName="parentLin" presStyleCnt="0"/>
      <dgm:spPr/>
    </dgm:pt>
    <dgm:pt modelId="{3ABFE39B-6C2A-44BB-AEA4-0A3B1F0147D6}" type="pres">
      <dgm:prSet presAssocID="{0E82F28D-952F-40CB-852D-8BCCF070E2F1}" presName="parentLeftMargin" presStyleLbl="node1" presStyleIdx="0" presStyleCnt="2"/>
      <dgm:spPr/>
    </dgm:pt>
    <dgm:pt modelId="{2D489750-39D6-4680-92DF-0A5222D01981}" type="pres">
      <dgm:prSet presAssocID="{0E82F28D-952F-40CB-852D-8BCCF070E2F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B23CCFB-48AE-4014-8736-C1D62DC660BB}" type="pres">
      <dgm:prSet presAssocID="{0E82F28D-952F-40CB-852D-8BCCF070E2F1}" presName="negativeSpace" presStyleCnt="0"/>
      <dgm:spPr/>
    </dgm:pt>
    <dgm:pt modelId="{34B8B8E7-0E2F-4764-8AA9-0654280E4F2F}" type="pres">
      <dgm:prSet presAssocID="{0E82F28D-952F-40CB-852D-8BCCF070E2F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00D7D0E-4F29-44E3-A06D-25C531D628B2}" type="presOf" srcId="{10E07322-AE92-41FD-8AED-B0AF5BC275BC}" destId="{425ACEC1-D034-4F83-9803-5B42BAD93187}" srcOrd="0" destOrd="0" presId="urn:microsoft.com/office/officeart/2005/8/layout/list1"/>
    <dgm:cxn modelId="{79009419-6420-4CF1-9D98-237C8C0ED42A}" type="presOf" srcId="{6607A0BC-C5BA-4087-AEA3-F43B4569E453}" destId="{34B8B8E7-0E2F-4764-8AA9-0654280E4F2F}" srcOrd="0" destOrd="0" presId="urn:microsoft.com/office/officeart/2005/8/layout/list1"/>
    <dgm:cxn modelId="{3624E023-3A88-4C97-A6A4-284BDBC2A7A4}" type="presOf" srcId="{1E435348-4089-455A-8547-920BD837F430}" destId="{A5D9DF4A-2F34-4979-A3A0-B2D258A65B64}" srcOrd="0" destOrd="0" presId="urn:microsoft.com/office/officeart/2005/8/layout/list1"/>
    <dgm:cxn modelId="{27B60528-0822-4063-BB09-AAD60FD0D59E}" srcId="{0E82F28D-952F-40CB-852D-8BCCF070E2F1}" destId="{6607A0BC-C5BA-4087-AEA3-F43B4569E453}" srcOrd="0" destOrd="0" parTransId="{E0197D13-4E0B-412B-B56A-613404B8C4BD}" sibTransId="{90D17A9B-FCF2-4531-980C-34255AF94F9D}"/>
    <dgm:cxn modelId="{41034630-C612-4DAE-88F5-0F928BF35042}" srcId="{0E82F28D-952F-40CB-852D-8BCCF070E2F1}" destId="{61FC4185-CBDA-4438-85C4-86314F64AB03}" srcOrd="1" destOrd="0" parTransId="{F73503BD-2A1D-48AC-9B20-C88E388A3FF2}" sibTransId="{87C79B91-6CDE-4783-987A-CF5778193D51}"/>
    <dgm:cxn modelId="{7516273B-FC90-42FD-849B-759163CEAA8F}" type="presOf" srcId="{0FA27F81-06BA-4CAF-81DB-607FA8E64657}" destId="{B1167E23-388F-44AA-8063-DDDAD9FECA0E}" srcOrd="1" destOrd="0" presId="urn:microsoft.com/office/officeart/2005/8/layout/list1"/>
    <dgm:cxn modelId="{7627E35E-89EC-490B-A5A9-B1FB56994E66}" type="presOf" srcId="{426597DD-28B2-49D7-9186-FCA4CCDDCF9A}" destId="{A5D9DF4A-2F34-4979-A3A0-B2D258A65B64}" srcOrd="0" destOrd="1" presId="urn:microsoft.com/office/officeart/2005/8/layout/list1"/>
    <dgm:cxn modelId="{9CEB116E-3B06-4209-9AD4-ECED3CED4239}" srcId="{10E07322-AE92-41FD-8AED-B0AF5BC275BC}" destId="{0E82F28D-952F-40CB-852D-8BCCF070E2F1}" srcOrd="1" destOrd="0" parTransId="{D03A6099-7FEA-405E-B0A5-3F4FE810400B}" sibTransId="{317CC00D-E220-4638-9EC7-BDAE275B28ED}"/>
    <dgm:cxn modelId="{28D8F152-3A23-4B98-90D2-5A63F059BE29}" type="presOf" srcId="{722E2891-491F-4290-B72D-5050B2AEB044}" destId="{34B8B8E7-0E2F-4764-8AA9-0654280E4F2F}" srcOrd="0" destOrd="3" presId="urn:microsoft.com/office/officeart/2005/8/layout/list1"/>
    <dgm:cxn modelId="{C5F0B977-B784-4637-8CB5-9BCFEB20F698}" srcId="{0E82F28D-952F-40CB-852D-8BCCF070E2F1}" destId="{722E2891-491F-4290-B72D-5050B2AEB044}" srcOrd="3" destOrd="0" parTransId="{ECC63595-0090-41CE-B7C4-6208C1ED6B23}" sibTransId="{E3DB0784-C474-4A60-8A57-20861B8B42D6}"/>
    <dgm:cxn modelId="{1EBF038D-2EDF-4CF9-BD20-121399C4035F}" srcId="{10E07322-AE92-41FD-8AED-B0AF5BC275BC}" destId="{0FA27F81-06BA-4CAF-81DB-607FA8E64657}" srcOrd="0" destOrd="0" parTransId="{6DCE8731-556D-44EE-A4B8-535D9C62C2BC}" sibTransId="{E541A0CF-8DE1-43CF-8536-C9D0CDD1554D}"/>
    <dgm:cxn modelId="{14191995-2887-4ABC-9E56-99A2FC54E31D}" type="presOf" srcId="{0E82F28D-952F-40CB-852D-8BCCF070E2F1}" destId="{3ABFE39B-6C2A-44BB-AEA4-0A3B1F0147D6}" srcOrd="0" destOrd="0" presId="urn:microsoft.com/office/officeart/2005/8/layout/list1"/>
    <dgm:cxn modelId="{7BA3479C-A309-414B-924A-BBCDD66DB03F}" type="presOf" srcId="{0E82F28D-952F-40CB-852D-8BCCF070E2F1}" destId="{2D489750-39D6-4680-92DF-0A5222D01981}" srcOrd="1" destOrd="0" presId="urn:microsoft.com/office/officeart/2005/8/layout/list1"/>
    <dgm:cxn modelId="{9F8AE29C-5039-421D-88D7-5758A4EDB4FF}" srcId="{0FA27F81-06BA-4CAF-81DB-607FA8E64657}" destId="{1E435348-4089-455A-8547-920BD837F430}" srcOrd="0" destOrd="0" parTransId="{F23B423D-D74B-4FDB-905D-754980E89097}" sibTransId="{5AE8C4EB-730D-4C4F-9137-02E41F6B9BB1}"/>
    <dgm:cxn modelId="{023F10B0-075D-45A5-8034-F9C64933F6AC}" type="presOf" srcId="{61FC4185-CBDA-4438-85C4-86314F64AB03}" destId="{34B8B8E7-0E2F-4764-8AA9-0654280E4F2F}" srcOrd="0" destOrd="1" presId="urn:microsoft.com/office/officeart/2005/8/layout/list1"/>
    <dgm:cxn modelId="{02E4CDD1-A5DF-43D3-BC61-3E46905AA06A}" srcId="{0E82F28D-952F-40CB-852D-8BCCF070E2F1}" destId="{622DC43E-1742-4495-B5E1-DA1994F88D85}" srcOrd="2" destOrd="0" parTransId="{000BAFB8-4404-4EAD-8D64-6A9D73E57700}" sibTransId="{34B6C448-F9C4-4D19-9F37-83C1998BCA6F}"/>
    <dgm:cxn modelId="{EE91F3E6-0452-4C0E-89A8-123317C888F7}" type="presOf" srcId="{622DC43E-1742-4495-B5E1-DA1994F88D85}" destId="{34B8B8E7-0E2F-4764-8AA9-0654280E4F2F}" srcOrd="0" destOrd="2" presId="urn:microsoft.com/office/officeart/2005/8/layout/list1"/>
    <dgm:cxn modelId="{B81134ED-7879-48C9-81B0-489651BA8757}" type="presOf" srcId="{0FA27F81-06BA-4CAF-81DB-607FA8E64657}" destId="{ACAA06EB-6FDA-4CCD-9059-34532350AD3D}" srcOrd="0" destOrd="0" presId="urn:microsoft.com/office/officeart/2005/8/layout/list1"/>
    <dgm:cxn modelId="{A7CE0AF2-0C48-4070-8E6A-3BB6F0178775}" srcId="{0FA27F81-06BA-4CAF-81DB-607FA8E64657}" destId="{426597DD-28B2-49D7-9186-FCA4CCDDCF9A}" srcOrd="1" destOrd="0" parTransId="{5EE83724-86A7-426F-896D-01AE6AA5717B}" sibTransId="{4E7F0B6A-2A6C-41EC-B90B-BB676AD69950}"/>
    <dgm:cxn modelId="{E46ABFC9-50AA-40ED-8E4A-B81FB5D56E2D}" type="presParOf" srcId="{425ACEC1-D034-4F83-9803-5B42BAD93187}" destId="{44FB7DDB-50C2-499E-B3CC-C2B0BBE5B392}" srcOrd="0" destOrd="0" presId="urn:microsoft.com/office/officeart/2005/8/layout/list1"/>
    <dgm:cxn modelId="{0039696B-B7BA-49A0-BD56-D2F646D5DB49}" type="presParOf" srcId="{44FB7DDB-50C2-499E-B3CC-C2B0BBE5B392}" destId="{ACAA06EB-6FDA-4CCD-9059-34532350AD3D}" srcOrd="0" destOrd="0" presId="urn:microsoft.com/office/officeart/2005/8/layout/list1"/>
    <dgm:cxn modelId="{D5C6F1A6-14BF-4530-B9E0-50E2F210CE38}" type="presParOf" srcId="{44FB7DDB-50C2-499E-B3CC-C2B0BBE5B392}" destId="{B1167E23-388F-44AA-8063-DDDAD9FECA0E}" srcOrd="1" destOrd="0" presId="urn:microsoft.com/office/officeart/2005/8/layout/list1"/>
    <dgm:cxn modelId="{6B4F16EC-24B3-4CCF-BBB3-5FD70872DEC7}" type="presParOf" srcId="{425ACEC1-D034-4F83-9803-5B42BAD93187}" destId="{031FBB25-18E3-4EA2-A3C8-65C6F571D08A}" srcOrd="1" destOrd="0" presId="urn:microsoft.com/office/officeart/2005/8/layout/list1"/>
    <dgm:cxn modelId="{60E4217A-8372-4F45-BFBC-A026DEF19D27}" type="presParOf" srcId="{425ACEC1-D034-4F83-9803-5B42BAD93187}" destId="{A5D9DF4A-2F34-4979-A3A0-B2D258A65B64}" srcOrd="2" destOrd="0" presId="urn:microsoft.com/office/officeart/2005/8/layout/list1"/>
    <dgm:cxn modelId="{1431D06E-C43C-4E82-9CAC-97AD02AD0488}" type="presParOf" srcId="{425ACEC1-D034-4F83-9803-5B42BAD93187}" destId="{72FF85B9-0ED6-4BA3-906F-82DDE9793BF6}" srcOrd="3" destOrd="0" presId="urn:microsoft.com/office/officeart/2005/8/layout/list1"/>
    <dgm:cxn modelId="{1D4DADBD-D2AF-4801-A77D-4A1819373A74}" type="presParOf" srcId="{425ACEC1-D034-4F83-9803-5B42BAD93187}" destId="{B0D35F86-4704-4D27-9A1E-99688E8C9C19}" srcOrd="4" destOrd="0" presId="urn:microsoft.com/office/officeart/2005/8/layout/list1"/>
    <dgm:cxn modelId="{C1F7789F-7A39-4BD3-B367-BF3BB300515F}" type="presParOf" srcId="{B0D35F86-4704-4D27-9A1E-99688E8C9C19}" destId="{3ABFE39B-6C2A-44BB-AEA4-0A3B1F0147D6}" srcOrd="0" destOrd="0" presId="urn:microsoft.com/office/officeart/2005/8/layout/list1"/>
    <dgm:cxn modelId="{83B1BD75-1BE0-4EED-9809-372AACE3C7BC}" type="presParOf" srcId="{B0D35F86-4704-4D27-9A1E-99688E8C9C19}" destId="{2D489750-39D6-4680-92DF-0A5222D01981}" srcOrd="1" destOrd="0" presId="urn:microsoft.com/office/officeart/2005/8/layout/list1"/>
    <dgm:cxn modelId="{F3865294-DAB1-4E9B-A2AC-A6144ED51F75}" type="presParOf" srcId="{425ACEC1-D034-4F83-9803-5B42BAD93187}" destId="{9B23CCFB-48AE-4014-8736-C1D62DC660BB}" srcOrd="5" destOrd="0" presId="urn:microsoft.com/office/officeart/2005/8/layout/list1"/>
    <dgm:cxn modelId="{9D3358F8-5C92-443D-BC06-A83D2A64C05C}" type="presParOf" srcId="{425ACEC1-D034-4F83-9803-5B42BAD93187}" destId="{34B8B8E7-0E2F-4764-8AA9-0654280E4F2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FFB89C-AA40-4F4E-8C8A-620AF7199F4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528C8B-2399-4597-9281-FF9AA7C6612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While the same hazards impact on all members of the community, persons with disabilities may experience them differently </a:t>
          </a:r>
        </a:p>
      </dgm:t>
    </dgm:pt>
    <dgm:pt modelId="{521C1C4E-D4B6-41ED-8AB3-348F2D6660BE}" type="parTrans" cxnId="{152CFBB4-232C-4962-B176-E7A6BA4F7151}">
      <dgm:prSet/>
      <dgm:spPr/>
      <dgm:t>
        <a:bodyPr/>
        <a:lstStyle/>
        <a:p>
          <a:endParaRPr lang="en-US"/>
        </a:p>
      </dgm:t>
    </dgm:pt>
    <dgm:pt modelId="{0144DECA-2EE4-400D-870A-4838BE32892F}" type="sibTrans" cxnId="{152CFBB4-232C-4962-B176-E7A6BA4F7151}">
      <dgm:prSet/>
      <dgm:spPr/>
      <dgm:t>
        <a:bodyPr/>
        <a:lstStyle/>
        <a:p>
          <a:endParaRPr lang="en-US"/>
        </a:p>
      </dgm:t>
    </dgm:pt>
    <dgm:pt modelId="{12EE1E49-4C55-46BF-BE18-4CF52142DCC8}">
      <dgm:prSet/>
      <dgm:spPr/>
      <dgm:t>
        <a:bodyPr/>
        <a:lstStyle/>
        <a:p>
          <a:r>
            <a:rPr lang="en-US" dirty="0"/>
            <a:t>due to barriers they face and intersecting structural inequalities</a:t>
          </a:r>
        </a:p>
      </dgm:t>
    </dgm:pt>
    <dgm:pt modelId="{1AA4799A-0791-4056-97AD-B74EB1196E1A}" type="parTrans" cxnId="{E63267C2-A4B3-4F44-8F6D-81EF0233CDE0}">
      <dgm:prSet/>
      <dgm:spPr/>
      <dgm:t>
        <a:bodyPr/>
        <a:lstStyle/>
        <a:p>
          <a:endParaRPr lang="en-US"/>
        </a:p>
      </dgm:t>
    </dgm:pt>
    <dgm:pt modelId="{7DC20C3F-9C49-40CD-B41B-85A6B46DF74B}" type="sibTrans" cxnId="{E63267C2-A4B3-4F44-8F6D-81EF0233CDE0}">
      <dgm:prSet/>
      <dgm:spPr/>
      <dgm:t>
        <a:bodyPr/>
        <a:lstStyle/>
        <a:p>
          <a:endParaRPr lang="en-US"/>
        </a:p>
      </dgm:t>
    </dgm:pt>
    <dgm:pt modelId="{BB213DEB-4AD2-4EA8-97B4-BB534DFE5FB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We need to explore the specific disability-related dimensions of vulnerability and other intersecting structural inequalities </a:t>
          </a:r>
        </a:p>
      </dgm:t>
    </dgm:pt>
    <dgm:pt modelId="{0188F33D-1C05-4CA7-8F21-20C4E16BD39F}" type="parTrans" cxnId="{3ACF0A72-618B-4FD9-A633-8E436B2BCA9D}">
      <dgm:prSet/>
      <dgm:spPr/>
      <dgm:t>
        <a:bodyPr/>
        <a:lstStyle/>
        <a:p>
          <a:endParaRPr lang="en-US"/>
        </a:p>
      </dgm:t>
    </dgm:pt>
    <dgm:pt modelId="{C1ED7CC0-3565-45DC-854E-FF468E15B099}" type="sibTrans" cxnId="{3ACF0A72-618B-4FD9-A633-8E436B2BCA9D}">
      <dgm:prSet/>
      <dgm:spPr/>
      <dgm:t>
        <a:bodyPr/>
        <a:lstStyle/>
        <a:p>
          <a:endParaRPr lang="en-US"/>
        </a:p>
      </dgm:t>
    </dgm:pt>
    <dgm:pt modelId="{ED08ED76-A24F-4F7B-9075-AB3D2844C29E}">
      <dgm:prSet/>
      <dgm:spPr/>
      <dgm:t>
        <a:bodyPr/>
        <a:lstStyle/>
        <a:p>
          <a:r>
            <a:rPr lang="en-US"/>
            <a:t>that contribute to a more nuanced understanding of risks facing persons with disabilities</a:t>
          </a:r>
          <a:endParaRPr lang="en-US" dirty="0"/>
        </a:p>
      </dgm:t>
    </dgm:pt>
    <dgm:pt modelId="{965DF223-EFEB-465F-AE81-0ADDFF372B3D}" type="parTrans" cxnId="{BB27D649-2D76-4D29-959D-B26F28A635F1}">
      <dgm:prSet/>
      <dgm:spPr/>
      <dgm:t>
        <a:bodyPr/>
        <a:lstStyle/>
        <a:p>
          <a:endParaRPr lang="en-US"/>
        </a:p>
      </dgm:t>
    </dgm:pt>
    <dgm:pt modelId="{16B79805-BA3C-4707-B3C3-8E5F91F07A54}" type="sibTrans" cxnId="{BB27D649-2D76-4D29-959D-B26F28A635F1}">
      <dgm:prSet/>
      <dgm:spPr/>
      <dgm:t>
        <a:bodyPr/>
        <a:lstStyle/>
        <a:p>
          <a:endParaRPr lang="en-US"/>
        </a:p>
      </dgm:t>
    </dgm:pt>
    <dgm:pt modelId="{171F308D-AC84-456D-A84E-DC6C1A605844}" type="pres">
      <dgm:prSet presAssocID="{6EFFB89C-AA40-4F4E-8C8A-620AF7199F42}" presName="Name0" presStyleCnt="0">
        <dgm:presLayoutVars>
          <dgm:dir/>
          <dgm:animLvl val="lvl"/>
          <dgm:resizeHandles/>
        </dgm:presLayoutVars>
      </dgm:prSet>
      <dgm:spPr/>
    </dgm:pt>
    <dgm:pt modelId="{A5ADAF3D-13EE-44BA-A5D9-D75BC8B26A58}" type="pres">
      <dgm:prSet presAssocID="{D5528C8B-2399-4597-9281-FF9AA7C6612A}" presName="linNode" presStyleCnt="0"/>
      <dgm:spPr/>
    </dgm:pt>
    <dgm:pt modelId="{17FE802D-B149-46E2-B687-E2265E0C9FA1}" type="pres">
      <dgm:prSet presAssocID="{D5528C8B-2399-4597-9281-FF9AA7C6612A}" presName="parentShp" presStyleLbl="node1" presStyleIdx="0" presStyleCnt="2">
        <dgm:presLayoutVars>
          <dgm:bulletEnabled val="1"/>
        </dgm:presLayoutVars>
      </dgm:prSet>
      <dgm:spPr/>
    </dgm:pt>
    <dgm:pt modelId="{53DF4B6E-76A9-44F6-AFCE-0A91919A9E89}" type="pres">
      <dgm:prSet presAssocID="{D5528C8B-2399-4597-9281-FF9AA7C6612A}" presName="childShp" presStyleLbl="bgAccFollowNode1" presStyleIdx="0" presStyleCnt="2">
        <dgm:presLayoutVars>
          <dgm:bulletEnabled val="1"/>
        </dgm:presLayoutVars>
      </dgm:prSet>
      <dgm:spPr/>
    </dgm:pt>
    <dgm:pt modelId="{25F0339F-BB16-4EB6-B9EE-16C329E89553}" type="pres">
      <dgm:prSet presAssocID="{0144DECA-2EE4-400D-870A-4838BE32892F}" presName="spacing" presStyleCnt="0"/>
      <dgm:spPr/>
    </dgm:pt>
    <dgm:pt modelId="{91BC1D95-0009-40CF-BD2F-CA9275E9CD28}" type="pres">
      <dgm:prSet presAssocID="{BB213DEB-4AD2-4EA8-97B4-BB534DFE5FB4}" presName="linNode" presStyleCnt="0"/>
      <dgm:spPr/>
    </dgm:pt>
    <dgm:pt modelId="{9FB25F87-395E-4993-8493-C237334FE235}" type="pres">
      <dgm:prSet presAssocID="{BB213DEB-4AD2-4EA8-97B4-BB534DFE5FB4}" presName="parentShp" presStyleLbl="node1" presStyleIdx="1" presStyleCnt="2">
        <dgm:presLayoutVars>
          <dgm:bulletEnabled val="1"/>
        </dgm:presLayoutVars>
      </dgm:prSet>
      <dgm:spPr/>
    </dgm:pt>
    <dgm:pt modelId="{2B9C0AB6-B5F7-4264-A380-151210B88478}" type="pres">
      <dgm:prSet presAssocID="{BB213DEB-4AD2-4EA8-97B4-BB534DFE5FB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1EDED703-06E0-4015-A83B-5721F2D44ECF}" type="presOf" srcId="{BB213DEB-4AD2-4EA8-97B4-BB534DFE5FB4}" destId="{9FB25F87-395E-4993-8493-C237334FE235}" srcOrd="0" destOrd="0" presId="urn:microsoft.com/office/officeart/2005/8/layout/vList6"/>
    <dgm:cxn modelId="{BB27D649-2D76-4D29-959D-B26F28A635F1}" srcId="{BB213DEB-4AD2-4EA8-97B4-BB534DFE5FB4}" destId="{ED08ED76-A24F-4F7B-9075-AB3D2844C29E}" srcOrd="0" destOrd="0" parTransId="{965DF223-EFEB-465F-AE81-0ADDFF372B3D}" sibTransId="{16B79805-BA3C-4707-B3C3-8E5F91F07A54}"/>
    <dgm:cxn modelId="{3ACF0A72-618B-4FD9-A633-8E436B2BCA9D}" srcId="{6EFFB89C-AA40-4F4E-8C8A-620AF7199F42}" destId="{BB213DEB-4AD2-4EA8-97B4-BB534DFE5FB4}" srcOrd="1" destOrd="0" parTransId="{0188F33D-1C05-4CA7-8F21-20C4E16BD39F}" sibTransId="{C1ED7CC0-3565-45DC-854E-FF468E15B099}"/>
    <dgm:cxn modelId="{C1733199-AB32-4A80-9478-F34B147D1E3A}" type="presOf" srcId="{6EFFB89C-AA40-4F4E-8C8A-620AF7199F42}" destId="{171F308D-AC84-456D-A84E-DC6C1A605844}" srcOrd="0" destOrd="0" presId="urn:microsoft.com/office/officeart/2005/8/layout/vList6"/>
    <dgm:cxn modelId="{311812B1-0660-4493-8F9E-0A3082B4A806}" type="presOf" srcId="{D5528C8B-2399-4597-9281-FF9AA7C6612A}" destId="{17FE802D-B149-46E2-B687-E2265E0C9FA1}" srcOrd="0" destOrd="0" presId="urn:microsoft.com/office/officeart/2005/8/layout/vList6"/>
    <dgm:cxn modelId="{152CFBB4-232C-4962-B176-E7A6BA4F7151}" srcId="{6EFFB89C-AA40-4F4E-8C8A-620AF7199F42}" destId="{D5528C8B-2399-4597-9281-FF9AA7C6612A}" srcOrd="0" destOrd="0" parTransId="{521C1C4E-D4B6-41ED-8AB3-348F2D6660BE}" sibTransId="{0144DECA-2EE4-400D-870A-4838BE32892F}"/>
    <dgm:cxn modelId="{E63267C2-A4B3-4F44-8F6D-81EF0233CDE0}" srcId="{D5528C8B-2399-4597-9281-FF9AA7C6612A}" destId="{12EE1E49-4C55-46BF-BE18-4CF52142DCC8}" srcOrd="0" destOrd="0" parTransId="{1AA4799A-0791-4056-97AD-B74EB1196E1A}" sibTransId="{7DC20C3F-9C49-40CD-B41B-85A6B46DF74B}"/>
    <dgm:cxn modelId="{07E40DCE-F12D-4F4E-B98D-47BBF5667F57}" type="presOf" srcId="{12EE1E49-4C55-46BF-BE18-4CF52142DCC8}" destId="{53DF4B6E-76A9-44F6-AFCE-0A91919A9E89}" srcOrd="0" destOrd="0" presId="urn:microsoft.com/office/officeart/2005/8/layout/vList6"/>
    <dgm:cxn modelId="{438508E0-5899-4F11-8468-F20E06C42B46}" type="presOf" srcId="{ED08ED76-A24F-4F7B-9075-AB3D2844C29E}" destId="{2B9C0AB6-B5F7-4264-A380-151210B88478}" srcOrd="0" destOrd="0" presId="urn:microsoft.com/office/officeart/2005/8/layout/vList6"/>
    <dgm:cxn modelId="{7B02A85E-29FE-44DB-998E-01FD0058D639}" type="presParOf" srcId="{171F308D-AC84-456D-A84E-DC6C1A605844}" destId="{A5ADAF3D-13EE-44BA-A5D9-D75BC8B26A58}" srcOrd="0" destOrd="0" presId="urn:microsoft.com/office/officeart/2005/8/layout/vList6"/>
    <dgm:cxn modelId="{5E496B77-002A-4650-B45C-565BAA8B55DB}" type="presParOf" srcId="{A5ADAF3D-13EE-44BA-A5D9-D75BC8B26A58}" destId="{17FE802D-B149-46E2-B687-E2265E0C9FA1}" srcOrd="0" destOrd="0" presId="urn:microsoft.com/office/officeart/2005/8/layout/vList6"/>
    <dgm:cxn modelId="{7963A08E-D2D9-4D2C-91D1-280A38A3611F}" type="presParOf" srcId="{A5ADAF3D-13EE-44BA-A5D9-D75BC8B26A58}" destId="{53DF4B6E-76A9-44F6-AFCE-0A91919A9E89}" srcOrd="1" destOrd="0" presId="urn:microsoft.com/office/officeart/2005/8/layout/vList6"/>
    <dgm:cxn modelId="{7944E44C-C162-431D-B4AD-C64422F234B9}" type="presParOf" srcId="{171F308D-AC84-456D-A84E-DC6C1A605844}" destId="{25F0339F-BB16-4EB6-B9EE-16C329E89553}" srcOrd="1" destOrd="0" presId="urn:microsoft.com/office/officeart/2005/8/layout/vList6"/>
    <dgm:cxn modelId="{FC867090-FAE5-4230-8EF5-994FFA137D72}" type="presParOf" srcId="{171F308D-AC84-456D-A84E-DC6C1A605844}" destId="{91BC1D95-0009-40CF-BD2F-CA9275E9CD28}" srcOrd="2" destOrd="0" presId="urn:microsoft.com/office/officeart/2005/8/layout/vList6"/>
    <dgm:cxn modelId="{29FC1F9B-A838-4308-95DC-6A8B23378AC8}" type="presParOf" srcId="{91BC1D95-0009-40CF-BD2F-CA9275E9CD28}" destId="{9FB25F87-395E-4993-8493-C237334FE235}" srcOrd="0" destOrd="0" presId="urn:microsoft.com/office/officeart/2005/8/layout/vList6"/>
    <dgm:cxn modelId="{C323C62F-B187-4E49-8A43-D016436180D3}" type="presParOf" srcId="{91BC1D95-0009-40CF-BD2F-CA9275E9CD28}" destId="{2B9C0AB6-B5F7-4264-A380-151210B8847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12B1E6-95D1-457E-AC7F-B6FBA57D1979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E776BC-EF29-48C6-B489-D6CCA396B2D9}">
      <dgm:prSet phldrT="[Text]" custT="1"/>
      <dgm:spPr/>
      <dgm:t>
        <a:bodyPr/>
        <a:lstStyle/>
        <a:p>
          <a:r>
            <a:rPr lang="en-US" sz="1700" dirty="0"/>
            <a:t>Agree on scope of the analysis</a:t>
          </a:r>
        </a:p>
      </dgm:t>
    </dgm:pt>
    <dgm:pt modelId="{8CEF032F-E361-4D0F-9F11-ACC1A2C34DDD}" type="parTrans" cxnId="{B164CC94-2D9A-4E5F-BCC3-F8E214D97702}">
      <dgm:prSet/>
      <dgm:spPr/>
      <dgm:t>
        <a:bodyPr/>
        <a:lstStyle/>
        <a:p>
          <a:endParaRPr lang="en-US"/>
        </a:p>
      </dgm:t>
    </dgm:pt>
    <dgm:pt modelId="{F424965E-431F-48EB-89DD-B044348230F3}" type="sibTrans" cxnId="{B164CC94-2D9A-4E5F-BCC3-F8E214D97702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F5297CFD-F2F4-41CC-9BD7-993103EC8D8A}">
      <dgm:prSet custT="1"/>
      <dgm:spPr/>
      <dgm:t>
        <a:bodyPr/>
        <a:lstStyle/>
        <a:p>
          <a:r>
            <a:rPr lang="en-US" sz="1700" dirty="0"/>
            <a:t>Undertake secondary data review</a:t>
          </a:r>
        </a:p>
      </dgm:t>
    </dgm:pt>
    <dgm:pt modelId="{D68553A3-BA63-48B6-B5EF-7DC4A7A3D531}" type="parTrans" cxnId="{02D21ED4-35C4-4DAE-8A53-7B3637FF8FA1}">
      <dgm:prSet/>
      <dgm:spPr/>
      <dgm:t>
        <a:bodyPr/>
        <a:lstStyle/>
        <a:p>
          <a:endParaRPr lang="en-US"/>
        </a:p>
      </dgm:t>
    </dgm:pt>
    <dgm:pt modelId="{03BA7E93-5791-47FA-AEF2-8ED08F35AE14}" type="sibTrans" cxnId="{02D21ED4-35C4-4DAE-8A53-7B3637FF8FA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56641044-4FF4-4D2E-B698-70748EB0B283}">
      <dgm:prSet custT="1"/>
      <dgm:spPr/>
      <dgm:t>
        <a:bodyPr/>
        <a:lstStyle/>
        <a:p>
          <a:r>
            <a:rPr lang="en-US" sz="1700"/>
            <a:t>Collect primary data </a:t>
          </a:r>
        </a:p>
      </dgm:t>
    </dgm:pt>
    <dgm:pt modelId="{4E1EB8EE-F5F8-4476-9EF7-EAB71BFF2E4D}" type="parTrans" cxnId="{1249645E-1D2A-4100-B474-1BC65E5BC31B}">
      <dgm:prSet/>
      <dgm:spPr/>
      <dgm:t>
        <a:bodyPr/>
        <a:lstStyle/>
        <a:p>
          <a:endParaRPr lang="en-US"/>
        </a:p>
      </dgm:t>
    </dgm:pt>
    <dgm:pt modelId="{436DB5E6-4A2A-46AB-BDFA-B112404125F1}" type="sibTrans" cxnId="{1249645E-1D2A-4100-B474-1BC65E5BC31B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64304C4-2078-4606-92BA-D245C7FE519A}">
      <dgm:prSet custT="1"/>
      <dgm:spPr/>
      <dgm:t>
        <a:bodyPr/>
        <a:lstStyle/>
        <a:p>
          <a:r>
            <a:rPr lang="en-US" sz="1700" dirty="0"/>
            <a:t>Conduct joint inter-sectoral analysis</a:t>
          </a:r>
        </a:p>
      </dgm:t>
    </dgm:pt>
    <dgm:pt modelId="{1C6C2257-9818-47EC-8AD1-F1FB6B1FC388}" type="parTrans" cxnId="{DCC4802D-FEF9-4371-ACED-D00105A941AB}">
      <dgm:prSet/>
      <dgm:spPr/>
      <dgm:t>
        <a:bodyPr/>
        <a:lstStyle/>
        <a:p>
          <a:endParaRPr lang="en-US"/>
        </a:p>
      </dgm:t>
    </dgm:pt>
    <dgm:pt modelId="{9F016F38-A2D7-48EB-99FF-989DCD4DFC22}" type="sibTrans" cxnId="{DCC4802D-FEF9-4371-ACED-D00105A941AB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31D4C183-6BCF-4276-94E7-21A29D25D4F7}">
      <dgm:prSet custT="1"/>
      <dgm:spPr/>
      <dgm:t>
        <a:bodyPr/>
        <a:lstStyle/>
        <a:p>
          <a:r>
            <a:rPr lang="en-US" sz="1700" dirty="0"/>
            <a:t>Define the scope of HRP &amp; identify initial objectives</a:t>
          </a:r>
        </a:p>
      </dgm:t>
    </dgm:pt>
    <dgm:pt modelId="{9F8467FA-9C64-4A67-9E97-35899F59F11B}" type="parTrans" cxnId="{63B65E2F-35F0-49CE-9985-3280F2C3D8D4}">
      <dgm:prSet/>
      <dgm:spPr/>
      <dgm:t>
        <a:bodyPr/>
        <a:lstStyle/>
        <a:p>
          <a:endParaRPr lang="en-US"/>
        </a:p>
      </dgm:t>
    </dgm:pt>
    <dgm:pt modelId="{94A0E096-D977-45EC-BE46-E30B700D6EFF}" type="sibTrans" cxnId="{63B65E2F-35F0-49CE-9985-3280F2C3D8D4}">
      <dgm:prSet phldrT="5" phldr="0"/>
      <dgm:spPr/>
      <dgm:t>
        <a:bodyPr/>
        <a:lstStyle/>
        <a:p>
          <a:r>
            <a:rPr lang="en-US"/>
            <a:t>5</a:t>
          </a:r>
          <a:endParaRPr lang="en-US" dirty="0"/>
        </a:p>
      </dgm:t>
    </dgm:pt>
    <dgm:pt modelId="{829DDBB9-4DCD-4FCA-A7FF-D6E90D5C7EC2}">
      <dgm:prSet custT="1"/>
      <dgm:spPr/>
      <dgm:t>
        <a:bodyPr/>
        <a:lstStyle/>
        <a:p>
          <a:r>
            <a:rPr lang="en-US" sz="1700" dirty="0"/>
            <a:t>Conduct response analysis &amp; prioritization</a:t>
          </a:r>
        </a:p>
      </dgm:t>
    </dgm:pt>
    <dgm:pt modelId="{7949089E-E3FE-4429-BCF9-DD7241BF1DE2}" type="parTrans" cxnId="{A4728C53-5474-4A02-9666-2E25AA58AD6A}">
      <dgm:prSet/>
      <dgm:spPr/>
      <dgm:t>
        <a:bodyPr/>
        <a:lstStyle/>
        <a:p>
          <a:endParaRPr lang="en-US"/>
        </a:p>
      </dgm:t>
    </dgm:pt>
    <dgm:pt modelId="{31DF6D12-33F9-4746-B61E-56E13A2C9FDF}" type="sibTrans" cxnId="{A4728C53-5474-4A02-9666-2E25AA58AD6A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D48CC20D-59A5-4774-B295-1DB363FCBCCE}">
      <dgm:prSet custT="1"/>
      <dgm:spPr/>
      <dgm:t>
        <a:bodyPr/>
        <a:lstStyle/>
        <a:p>
          <a:r>
            <a:rPr lang="en-US" sz="1700" dirty="0"/>
            <a:t>Finalize strategic &amp; specific objectives and indicators</a:t>
          </a:r>
        </a:p>
      </dgm:t>
    </dgm:pt>
    <dgm:pt modelId="{2A2B5EA0-2264-4F82-A905-55B9710BF90E}" type="parTrans" cxnId="{6EE6E70F-CA0E-4094-B10E-60B77E151B7F}">
      <dgm:prSet/>
      <dgm:spPr/>
      <dgm:t>
        <a:bodyPr/>
        <a:lstStyle/>
        <a:p>
          <a:endParaRPr lang="en-US"/>
        </a:p>
      </dgm:t>
    </dgm:pt>
    <dgm:pt modelId="{FF19B1F0-D68D-4CE6-9C22-D43BD9388959}" type="sibTrans" cxnId="{6EE6E70F-CA0E-4094-B10E-60B77E151B7F}">
      <dgm:prSet phldrT="7" phldr="0"/>
      <dgm:spPr/>
      <dgm:t>
        <a:bodyPr/>
        <a:lstStyle/>
        <a:p>
          <a:r>
            <a:rPr lang="en-US"/>
            <a:t>7</a:t>
          </a:r>
        </a:p>
      </dgm:t>
    </dgm:pt>
    <dgm:pt modelId="{1216FFE4-F293-4207-9134-4B13E45D3AFA}">
      <dgm:prSet custT="1"/>
      <dgm:spPr/>
      <dgm:t>
        <a:bodyPr/>
        <a:lstStyle/>
        <a:p>
          <a:r>
            <a:rPr lang="en-US" sz="1700" dirty="0"/>
            <a:t>Formulate projects/activities &amp; estimate cost</a:t>
          </a:r>
        </a:p>
      </dgm:t>
    </dgm:pt>
    <dgm:pt modelId="{D1A5C1DF-EEEA-4E56-9500-57370A86071F}" type="parTrans" cxnId="{AEC0D044-4BF1-4BA7-9DDA-42AC675CD343}">
      <dgm:prSet/>
      <dgm:spPr/>
      <dgm:t>
        <a:bodyPr/>
        <a:lstStyle/>
        <a:p>
          <a:endParaRPr lang="en-US"/>
        </a:p>
      </dgm:t>
    </dgm:pt>
    <dgm:pt modelId="{7D005FC4-DEE7-4011-92EE-017E91D302F7}" type="sibTrans" cxnId="{AEC0D044-4BF1-4BA7-9DDA-42AC675CD343}">
      <dgm:prSet phldrT="8" phldr="0"/>
      <dgm:spPr/>
      <dgm:t>
        <a:bodyPr/>
        <a:lstStyle/>
        <a:p>
          <a:r>
            <a:rPr lang="en-US"/>
            <a:t>8</a:t>
          </a:r>
        </a:p>
      </dgm:t>
    </dgm:pt>
    <dgm:pt modelId="{4C6C58D0-DB6D-4A1C-BDAA-BB1219AC3A28}">
      <dgm:prSet custT="1"/>
      <dgm:spPr/>
      <dgm:t>
        <a:bodyPr/>
        <a:lstStyle/>
        <a:p>
          <a:r>
            <a:rPr lang="en-US" sz="1700" dirty="0"/>
            <a:t>Conduct After Action Review</a:t>
          </a:r>
        </a:p>
      </dgm:t>
    </dgm:pt>
    <dgm:pt modelId="{27A4227A-296E-49A7-9E1C-B6ADEAB408A9}" type="parTrans" cxnId="{5045E5D6-FAD9-4A1A-AD5D-251FF099667B}">
      <dgm:prSet/>
      <dgm:spPr/>
      <dgm:t>
        <a:bodyPr/>
        <a:lstStyle/>
        <a:p>
          <a:endParaRPr lang="en-US"/>
        </a:p>
      </dgm:t>
    </dgm:pt>
    <dgm:pt modelId="{ACBDE198-1811-4FC2-A149-D9BD4C39973C}" type="sibTrans" cxnId="{5045E5D6-FAD9-4A1A-AD5D-251FF099667B}">
      <dgm:prSet phldrT="9" phldr="0"/>
      <dgm:spPr/>
      <dgm:t>
        <a:bodyPr/>
        <a:lstStyle/>
        <a:p>
          <a:r>
            <a:rPr lang="en-US"/>
            <a:t>9</a:t>
          </a:r>
        </a:p>
      </dgm:t>
    </dgm:pt>
    <dgm:pt modelId="{55B50EF8-D7CC-4DB3-9A13-12A236144876}" type="pres">
      <dgm:prSet presAssocID="{8F12B1E6-95D1-457E-AC7F-B6FBA57D1979}" presName="linearFlow" presStyleCnt="0">
        <dgm:presLayoutVars>
          <dgm:dir/>
          <dgm:animLvl val="lvl"/>
          <dgm:resizeHandles val="exact"/>
        </dgm:presLayoutVars>
      </dgm:prSet>
      <dgm:spPr/>
    </dgm:pt>
    <dgm:pt modelId="{E41A92F3-C38E-46B0-A8FB-F510555A71F5}" type="pres">
      <dgm:prSet presAssocID="{59E776BC-EF29-48C6-B489-D6CCA396B2D9}" presName="compositeNode" presStyleCnt="0"/>
      <dgm:spPr/>
    </dgm:pt>
    <dgm:pt modelId="{BF33E13A-E4B4-484E-9EB0-D560135438E7}" type="pres">
      <dgm:prSet presAssocID="{59E776BC-EF29-48C6-B489-D6CCA396B2D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74748F5-70E9-4C50-9AE4-66A9B5F29086}" type="pres">
      <dgm:prSet presAssocID="{59E776BC-EF29-48C6-B489-D6CCA396B2D9}" presName="parSh" presStyleCnt="0"/>
      <dgm:spPr/>
    </dgm:pt>
    <dgm:pt modelId="{53CF0405-E574-438B-AED3-25885B295CD7}" type="pres">
      <dgm:prSet presAssocID="{59E776BC-EF29-48C6-B489-D6CCA396B2D9}" presName="lineNode" presStyleLbl="alignAccFollowNode1" presStyleIdx="0" presStyleCnt="27"/>
      <dgm:spPr/>
    </dgm:pt>
    <dgm:pt modelId="{B9AE3C51-0E94-46B0-9893-4047287176DB}" type="pres">
      <dgm:prSet presAssocID="{59E776BC-EF29-48C6-B489-D6CCA396B2D9}" presName="lineArrowNode" presStyleLbl="alignAccFollowNode1" presStyleIdx="1" presStyleCnt="27"/>
      <dgm:spPr/>
    </dgm:pt>
    <dgm:pt modelId="{44C99879-95DC-400E-A42C-9178BD9ADB13}" type="pres">
      <dgm:prSet presAssocID="{F424965E-431F-48EB-89DD-B044348230F3}" presName="sibTransNodeCircle" presStyleLbl="alignNode1" presStyleIdx="0" presStyleCnt="9">
        <dgm:presLayoutVars>
          <dgm:chMax val="0"/>
          <dgm:bulletEnabled/>
        </dgm:presLayoutVars>
      </dgm:prSet>
      <dgm:spPr/>
    </dgm:pt>
    <dgm:pt modelId="{FE48EC17-CE5C-4182-AA33-0BADF0227EA0}" type="pres">
      <dgm:prSet presAssocID="{F424965E-431F-48EB-89DD-B044348230F3}" presName="spacerBetweenCircleAndCallout" presStyleCnt="0">
        <dgm:presLayoutVars/>
      </dgm:prSet>
      <dgm:spPr/>
    </dgm:pt>
    <dgm:pt modelId="{D3708DC6-BD98-48A5-B570-7F00355CE0E0}" type="pres">
      <dgm:prSet presAssocID="{59E776BC-EF29-48C6-B489-D6CCA396B2D9}" presName="nodeText" presStyleLbl="alignAccFollowNode1" presStyleIdx="2" presStyleCnt="27" custScaleY="100000">
        <dgm:presLayoutVars>
          <dgm:bulletEnabled val="1"/>
        </dgm:presLayoutVars>
      </dgm:prSet>
      <dgm:spPr/>
    </dgm:pt>
    <dgm:pt modelId="{9EC804E4-A6DF-4699-8950-D13DD1EB96FC}" type="pres">
      <dgm:prSet presAssocID="{F424965E-431F-48EB-89DD-B044348230F3}" presName="sibTransComposite" presStyleCnt="0"/>
      <dgm:spPr/>
    </dgm:pt>
    <dgm:pt modelId="{1B00B3D6-1494-4EAC-BC1F-091288852734}" type="pres">
      <dgm:prSet presAssocID="{F5297CFD-F2F4-41CC-9BD7-993103EC8D8A}" presName="compositeNode" presStyleCnt="0"/>
      <dgm:spPr/>
    </dgm:pt>
    <dgm:pt modelId="{0FAF9E3B-953C-4AD6-AB7E-3CF81ACE9512}" type="pres">
      <dgm:prSet presAssocID="{F5297CFD-F2F4-41CC-9BD7-993103EC8D8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15BF63F-E63B-48D2-8C37-A65AFFFDEC7E}" type="pres">
      <dgm:prSet presAssocID="{F5297CFD-F2F4-41CC-9BD7-993103EC8D8A}" presName="parSh" presStyleCnt="0"/>
      <dgm:spPr/>
    </dgm:pt>
    <dgm:pt modelId="{B24EC361-EAE0-4F1D-AC3B-34353F8A23E4}" type="pres">
      <dgm:prSet presAssocID="{F5297CFD-F2F4-41CC-9BD7-993103EC8D8A}" presName="lineNode" presStyleLbl="alignAccFollowNode1" presStyleIdx="3" presStyleCnt="27"/>
      <dgm:spPr/>
    </dgm:pt>
    <dgm:pt modelId="{DA25059C-E4E3-4138-879D-65A818374577}" type="pres">
      <dgm:prSet presAssocID="{F5297CFD-F2F4-41CC-9BD7-993103EC8D8A}" presName="lineArrowNode" presStyleLbl="alignAccFollowNode1" presStyleIdx="4" presStyleCnt="27"/>
      <dgm:spPr/>
    </dgm:pt>
    <dgm:pt modelId="{F940F0AA-7343-4C9E-A759-9F8B743E64B2}" type="pres">
      <dgm:prSet presAssocID="{03BA7E93-5791-47FA-AEF2-8ED08F35AE14}" presName="sibTransNodeCircle" presStyleLbl="alignNode1" presStyleIdx="1" presStyleCnt="9">
        <dgm:presLayoutVars>
          <dgm:chMax val="0"/>
          <dgm:bulletEnabled/>
        </dgm:presLayoutVars>
      </dgm:prSet>
      <dgm:spPr/>
    </dgm:pt>
    <dgm:pt modelId="{6B7DF074-9290-4E12-B885-7625C16298A5}" type="pres">
      <dgm:prSet presAssocID="{03BA7E93-5791-47FA-AEF2-8ED08F35AE14}" presName="spacerBetweenCircleAndCallout" presStyleCnt="0">
        <dgm:presLayoutVars/>
      </dgm:prSet>
      <dgm:spPr/>
    </dgm:pt>
    <dgm:pt modelId="{16E7E228-EAAD-4308-8A74-4D9FFC5DE09F}" type="pres">
      <dgm:prSet presAssocID="{F5297CFD-F2F4-41CC-9BD7-993103EC8D8A}" presName="nodeText" presStyleLbl="alignAccFollowNode1" presStyleIdx="5" presStyleCnt="27" custScaleY="100000">
        <dgm:presLayoutVars>
          <dgm:bulletEnabled val="1"/>
        </dgm:presLayoutVars>
      </dgm:prSet>
      <dgm:spPr/>
    </dgm:pt>
    <dgm:pt modelId="{18694BCA-99C7-412A-8BF0-0D86E7816C45}" type="pres">
      <dgm:prSet presAssocID="{03BA7E93-5791-47FA-AEF2-8ED08F35AE14}" presName="sibTransComposite" presStyleCnt="0"/>
      <dgm:spPr/>
    </dgm:pt>
    <dgm:pt modelId="{598569FE-F11C-48C7-A74D-9E636EFD2476}" type="pres">
      <dgm:prSet presAssocID="{56641044-4FF4-4D2E-B698-70748EB0B283}" presName="compositeNode" presStyleCnt="0"/>
      <dgm:spPr/>
    </dgm:pt>
    <dgm:pt modelId="{600AD0DC-F3C6-42A4-BBEB-070F2A2EB4D5}" type="pres">
      <dgm:prSet presAssocID="{56641044-4FF4-4D2E-B698-70748EB0B28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B714714-1FB4-4874-8214-34C2CF6FBA53}" type="pres">
      <dgm:prSet presAssocID="{56641044-4FF4-4D2E-B698-70748EB0B283}" presName="parSh" presStyleCnt="0"/>
      <dgm:spPr/>
    </dgm:pt>
    <dgm:pt modelId="{A495AEBB-2E4A-4054-855C-A8458F865FB6}" type="pres">
      <dgm:prSet presAssocID="{56641044-4FF4-4D2E-B698-70748EB0B283}" presName="lineNode" presStyleLbl="alignAccFollowNode1" presStyleIdx="6" presStyleCnt="27"/>
      <dgm:spPr/>
    </dgm:pt>
    <dgm:pt modelId="{6052FA59-296B-478A-93F7-87114641CF74}" type="pres">
      <dgm:prSet presAssocID="{56641044-4FF4-4D2E-B698-70748EB0B283}" presName="lineArrowNode" presStyleLbl="alignAccFollowNode1" presStyleIdx="7" presStyleCnt="27"/>
      <dgm:spPr/>
    </dgm:pt>
    <dgm:pt modelId="{576A47B2-C1E7-44DF-B7EE-D00CA5B5CB6D}" type="pres">
      <dgm:prSet presAssocID="{436DB5E6-4A2A-46AB-BDFA-B112404125F1}" presName="sibTransNodeCircle" presStyleLbl="alignNode1" presStyleIdx="2" presStyleCnt="9">
        <dgm:presLayoutVars>
          <dgm:chMax val="0"/>
          <dgm:bulletEnabled/>
        </dgm:presLayoutVars>
      </dgm:prSet>
      <dgm:spPr/>
    </dgm:pt>
    <dgm:pt modelId="{5668D844-5BC6-4534-82A6-BC61F2CB099E}" type="pres">
      <dgm:prSet presAssocID="{436DB5E6-4A2A-46AB-BDFA-B112404125F1}" presName="spacerBetweenCircleAndCallout" presStyleCnt="0">
        <dgm:presLayoutVars/>
      </dgm:prSet>
      <dgm:spPr/>
    </dgm:pt>
    <dgm:pt modelId="{E3525D5B-A147-447B-9975-EAE713D49D52}" type="pres">
      <dgm:prSet presAssocID="{56641044-4FF4-4D2E-B698-70748EB0B283}" presName="nodeText" presStyleLbl="alignAccFollowNode1" presStyleIdx="8" presStyleCnt="27" custScaleY="100000">
        <dgm:presLayoutVars>
          <dgm:bulletEnabled val="1"/>
        </dgm:presLayoutVars>
      </dgm:prSet>
      <dgm:spPr/>
    </dgm:pt>
    <dgm:pt modelId="{8CD57A0B-8B67-4BF2-95ED-4BBF0978A8F2}" type="pres">
      <dgm:prSet presAssocID="{436DB5E6-4A2A-46AB-BDFA-B112404125F1}" presName="sibTransComposite" presStyleCnt="0"/>
      <dgm:spPr/>
    </dgm:pt>
    <dgm:pt modelId="{3725B3CA-F661-4695-A2C8-02B59D054904}" type="pres">
      <dgm:prSet presAssocID="{064304C4-2078-4606-92BA-D245C7FE519A}" presName="compositeNode" presStyleCnt="0"/>
      <dgm:spPr/>
    </dgm:pt>
    <dgm:pt modelId="{9F6BB1B3-FC02-4B6F-829F-5219BCFDBB54}" type="pres">
      <dgm:prSet presAssocID="{064304C4-2078-4606-92BA-D245C7FE519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EA6C41F-621E-4170-9800-C5FB4CC474B8}" type="pres">
      <dgm:prSet presAssocID="{064304C4-2078-4606-92BA-D245C7FE519A}" presName="parSh" presStyleCnt="0"/>
      <dgm:spPr/>
    </dgm:pt>
    <dgm:pt modelId="{B8A91458-7EEC-4167-8D03-79A0DDA58638}" type="pres">
      <dgm:prSet presAssocID="{064304C4-2078-4606-92BA-D245C7FE519A}" presName="lineNode" presStyleLbl="alignAccFollowNode1" presStyleIdx="9" presStyleCnt="27"/>
      <dgm:spPr/>
    </dgm:pt>
    <dgm:pt modelId="{7D8EFEBB-3904-418E-9DE5-D87BD7F9EE91}" type="pres">
      <dgm:prSet presAssocID="{064304C4-2078-4606-92BA-D245C7FE519A}" presName="lineArrowNode" presStyleLbl="alignAccFollowNode1" presStyleIdx="10" presStyleCnt="27"/>
      <dgm:spPr/>
    </dgm:pt>
    <dgm:pt modelId="{F562BBDE-C1CA-4FC6-9206-C95BB08FBE29}" type="pres">
      <dgm:prSet presAssocID="{9F016F38-A2D7-48EB-99FF-989DCD4DFC22}" presName="sibTransNodeCircle" presStyleLbl="alignNode1" presStyleIdx="3" presStyleCnt="9">
        <dgm:presLayoutVars>
          <dgm:chMax val="0"/>
          <dgm:bulletEnabled/>
        </dgm:presLayoutVars>
      </dgm:prSet>
      <dgm:spPr/>
    </dgm:pt>
    <dgm:pt modelId="{96338B55-AF3B-40FB-896D-F67B97DF03FC}" type="pres">
      <dgm:prSet presAssocID="{9F016F38-A2D7-48EB-99FF-989DCD4DFC22}" presName="spacerBetweenCircleAndCallout" presStyleCnt="0">
        <dgm:presLayoutVars/>
      </dgm:prSet>
      <dgm:spPr/>
    </dgm:pt>
    <dgm:pt modelId="{40E996CA-29C6-41D9-95B5-04F66B4C7269}" type="pres">
      <dgm:prSet presAssocID="{064304C4-2078-4606-92BA-D245C7FE519A}" presName="nodeText" presStyleLbl="alignAccFollowNode1" presStyleIdx="11" presStyleCnt="27" custScaleY="100000">
        <dgm:presLayoutVars>
          <dgm:bulletEnabled val="1"/>
        </dgm:presLayoutVars>
      </dgm:prSet>
      <dgm:spPr/>
    </dgm:pt>
    <dgm:pt modelId="{90C33558-BBB6-48C5-B4BC-445AC9A4C6F0}" type="pres">
      <dgm:prSet presAssocID="{9F016F38-A2D7-48EB-99FF-989DCD4DFC22}" presName="sibTransComposite" presStyleCnt="0"/>
      <dgm:spPr/>
    </dgm:pt>
    <dgm:pt modelId="{3612B21B-2C6A-4FCA-B9BC-998A9129FCA2}" type="pres">
      <dgm:prSet presAssocID="{31D4C183-6BCF-4276-94E7-21A29D25D4F7}" presName="compositeNode" presStyleCnt="0"/>
      <dgm:spPr/>
    </dgm:pt>
    <dgm:pt modelId="{1CA43AB5-CDBF-49DC-A32B-72FED9E1179C}" type="pres">
      <dgm:prSet presAssocID="{31D4C183-6BCF-4276-94E7-21A29D25D4F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1173DE8-3976-428B-B765-D63143D2D314}" type="pres">
      <dgm:prSet presAssocID="{31D4C183-6BCF-4276-94E7-21A29D25D4F7}" presName="parSh" presStyleCnt="0"/>
      <dgm:spPr/>
    </dgm:pt>
    <dgm:pt modelId="{220708F3-D24C-43E6-A6F2-5DA3A7479652}" type="pres">
      <dgm:prSet presAssocID="{31D4C183-6BCF-4276-94E7-21A29D25D4F7}" presName="lineNode" presStyleLbl="alignAccFollowNode1" presStyleIdx="12" presStyleCnt="27"/>
      <dgm:spPr/>
    </dgm:pt>
    <dgm:pt modelId="{00466F3A-0AA9-4802-A11F-7F54D7D96BE9}" type="pres">
      <dgm:prSet presAssocID="{31D4C183-6BCF-4276-94E7-21A29D25D4F7}" presName="lineArrowNode" presStyleLbl="alignAccFollowNode1" presStyleIdx="13" presStyleCnt="27"/>
      <dgm:spPr/>
    </dgm:pt>
    <dgm:pt modelId="{FD8FC57A-91A0-47BE-A021-81B789C3A32D}" type="pres">
      <dgm:prSet presAssocID="{94A0E096-D977-45EC-BE46-E30B700D6EFF}" presName="sibTransNodeCircle" presStyleLbl="alignNode1" presStyleIdx="4" presStyleCnt="9">
        <dgm:presLayoutVars>
          <dgm:chMax val="0"/>
          <dgm:bulletEnabled/>
        </dgm:presLayoutVars>
      </dgm:prSet>
      <dgm:spPr/>
    </dgm:pt>
    <dgm:pt modelId="{F9FF0292-1F75-4759-8BBC-5782D8AC5DB4}" type="pres">
      <dgm:prSet presAssocID="{94A0E096-D977-45EC-BE46-E30B700D6EFF}" presName="spacerBetweenCircleAndCallout" presStyleCnt="0">
        <dgm:presLayoutVars/>
      </dgm:prSet>
      <dgm:spPr/>
    </dgm:pt>
    <dgm:pt modelId="{E4B22611-DDB3-45B7-B1A0-F54DDF1538FF}" type="pres">
      <dgm:prSet presAssocID="{31D4C183-6BCF-4276-94E7-21A29D25D4F7}" presName="nodeText" presStyleLbl="alignAccFollowNode1" presStyleIdx="14" presStyleCnt="27" custScaleY="100000">
        <dgm:presLayoutVars>
          <dgm:bulletEnabled val="1"/>
        </dgm:presLayoutVars>
      </dgm:prSet>
      <dgm:spPr/>
    </dgm:pt>
    <dgm:pt modelId="{D4F9931C-5675-4301-BB5B-CCEAB8B7C76D}" type="pres">
      <dgm:prSet presAssocID="{94A0E096-D977-45EC-BE46-E30B700D6EFF}" presName="sibTransComposite" presStyleCnt="0"/>
      <dgm:spPr/>
    </dgm:pt>
    <dgm:pt modelId="{394DFA84-C8EF-42E4-B70D-A070EF323071}" type="pres">
      <dgm:prSet presAssocID="{829DDBB9-4DCD-4FCA-A7FF-D6E90D5C7EC2}" presName="compositeNode" presStyleCnt="0"/>
      <dgm:spPr/>
    </dgm:pt>
    <dgm:pt modelId="{8E050A51-4AAF-4D1A-885D-5D05F85B017C}" type="pres">
      <dgm:prSet presAssocID="{829DDBB9-4DCD-4FCA-A7FF-D6E90D5C7EC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176DB31-6784-4884-8305-824CD22D9FBF}" type="pres">
      <dgm:prSet presAssocID="{829DDBB9-4DCD-4FCA-A7FF-D6E90D5C7EC2}" presName="parSh" presStyleCnt="0"/>
      <dgm:spPr/>
    </dgm:pt>
    <dgm:pt modelId="{BA4AD69C-0752-4395-A43A-E1CC825003A7}" type="pres">
      <dgm:prSet presAssocID="{829DDBB9-4DCD-4FCA-A7FF-D6E90D5C7EC2}" presName="lineNode" presStyleLbl="alignAccFollowNode1" presStyleIdx="15" presStyleCnt="27"/>
      <dgm:spPr/>
    </dgm:pt>
    <dgm:pt modelId="{8EC68414-E728-4161-A033-3FC579CBE647}" type="pres">
      <dgm:prSet presAssocID="{829DDBB9-4DCD-4FCA-A7FF-D6E90D5C7EC2}" presName="lineArrowNode" presStyleLbl="alignAccFollowNode1" presStyleIdx="16" presStyleCnt="27"/>
      <dgm:spPr/>
    </dgm:pt>
    <dgm:pt modelId="{079E75FA-FF8A-4BBF-A431-3667150C1488}" type="pres">
      <dgm:prSet presAssocID="{31DF6D12-33F9-4746-B61E-56E13A2C9FDF}" presName="sibTransNodeCircle" presStyleLbl="alignNode1" presStyleIdx="5" presStyleCnt="9">
        <dgm:presLayoutVars>
          <dgm:chMax val="0"/>
          <dgm:bulletEnabled/>
        </dgm:presLayoutVars>
      </dgm:prSet>
      <dgm:spPr/>
    </dgm:pt>
    <dgm:pt modelId="{2C52FC1E-4F8E-487A-BC80-5D16731F0793}" type="pres">
      <dgm:prSet presAssocID="{31DF6D12-33F9-4746-B61E-56E13A2C9FDF}" presName="spacerBetweenCircleAndCallout" presStyleCnt="0">
        <dgm:presLayoutVars/>
      </dgm:prSet>
      <dgm:spPr/>
    </dgm:pt>
    <dgm:pt modelId="{88F818A1-9395-47BF-8DDE-4D344CF60CBB}" type="pres">
      <dgm:prSet presAssocID="{829DDBB9-4DCD-4FCA-A7FF-D6E90D5C7EC2}" presName="nodeText" presStyleLbl="alignAccFollowNode1" presStyleIdx="17" presStyleCnt="27" custScaleY="100000">
        <dgm:presLayoutVars>
          <dgm:bulletEnabled val="1"/>
        </dgm:presLayoutVars>
      </dgm:prSet>
      <dgm:spPr/>
    </dgm:pt>
    <dgm:pt modelId="{19E5410B-EABD-439F-B2AD-BB6466B427BC}" type="pres">
      <dgm:prSet presAssocID="{31DF6D12-33F9-4746-B61E-56E13A2C9FDF}" presName="sibTransComposite" presStyleCnt="0"/>
      <dgm:spPr/>
    </dgm:pt>
    <dgm:pt modelId="{1AFFA45C-E6C5-4DBE-968A-45E2C31383BC}" type="pres">
      <dgm:prSet presAssocID="{D48CC20D-59A5-4774-B295-1DB363FCBCCE}" presName="compositeNode" presStyleCnt="0"/>
      <dgm:spPr/>
    </dgm:pt>
    <dgm:pt modelId="{9A47E3FE-0761-4239-B10D-0DA3FC84F9FC}" type="pres">
      <dgm:prSet presAssocID="{D48CC20D-59A5-4774-B295-1DB363FCBCC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594B866-39AC-43AB-9E00-06ED59E2E7BF}" type="pres">
      <dgm:prSet presAssocID="{D48CC20D-59A5-4774-B295-1DB363FCBCCE}" presName="parSh" presStyleCnt="0"/>
      <dgm:spPr/>
    </dgm:pt>
    <dgm:pt modelId="{ED868D65-C782-4236-9D60-D52AEEE7D598}" type="pres">
      <dgm:prSet presAssocID="{D48CC20D-59A5-4774-B295-1DB363FCBCCE}" presName="lineNode" presStyleLbl="alignAccFollowNode1" presStyleIdx="18" presStyleCnt="27"/>
      <dgm:spPr/>
    </dgm:pt>
    <dgm:pt modelId="{050A69C3-CE10-4712-962B-376433E228B9}" type="pres">
      <dgm:prSet presAssocID="{D48CC20D-59A5-4774-B295-1DB363FCBCCE}" presName="lineArrowNode" presStyleLbl="alignAccFollowNode1" presStyleIdx="19" presStyleCnt="27"/>
      <dgm:spPr/>
    </dgm:pt>
    <dgm:pt modelId="{971D8608-BB03-4465-BC1C-FAE578E22916}" type="pres">
      <dgm:prSet presAssocID="{FF19B1F0-D68D-4CE6-9C22-D43BD9388959}" presName="sibTransNodeCircle" presStyleLbl="alignNode1" presStyleIdx="6" presStyleCnt="9">
        <dgm:presLayoutVars>
          <dgm:chMax val="0"/>
          <dgm:bulletEnabled/>
        </dgm:presLayoutVars>
      </dgm:prSet>
      <dgm:spPr/>
    </dgm:pt>
    <dgm:pt modelId="{F16FA40C-D68B-4DF7-B53C-7BCF1DF3498B}" type="pres">
      <dgm:prSet presAssocID="{FF19B1F0-D68D-4CE6-9C22-D43BD9388959}" presName="spacerBetweenCircleAndCallout" presStyleCnt="0">
        <dgm:presLayoutVars/>
      </dgm:prSet>
      <dgm:spPr/>
    </dgm:pt>
    <dgm:pt modelId="{4B209477-2904-480D-9A24-E42B758044D7}" type="pres">
      <dgm:prSet presAssocID="{D48CC20D-59A5-4774-B295-1DB363FCBCCE}" presName="nodeText" presStyleLbl="alignAccFollowNode1" presStyleIdx="20" presStyleCnt="27" custScaleY="100000">
        <dgm:presLayoutVars>
          <dgm:bulletEnabled val="1"/>
        </dgm:presLayoutVars>
      </dgm:prSet>
      <dgm:spPr/>
    </dgm:pt>
    <dgm:pt modelId="{7C93AEFE-9F0D-4E42-8A90-65E3CADEBEB5}" type="pres">
      <dgm:prSet presAssocID="{FF19B1F0-D68D-4CE6-9C22-D43BD9388959}" presName="sibTransComposite" presStyleCnt="0"/>
      <dgm:spPr/>
    </dgm:pt>
    <dgm:pt modelId="{B8407A78-6A98-4772-8F62-CE8A1917A50C}" type="pres">
      <dgm:prSet presAssocID="{1216FFE4-F293-4207-9134-4B13E45D3AFA}" presName="compositeNode" presStyleCnt="0"/>
      <dgm:spPr/>
    </dgm:pt>
    <dgm:pt modelId="{C3E94300-E89F-4033-B41C-44201C7BAD63}" type="pres">
      <dgm:prSet presAssocID="{1216FFE4-F293-4207-9134-4B13E45D3AF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7FDB471-8E83-4B59-9D32-88CBA70D439E}" type="pres">
      <dgm:prSet presAssocID="{1216FFE4-F293-4207-9134-4B13E45D3AFA}" presName="parSh" presStyleCnt="0"/>
      <dgm:spPr/>
    </dgm:pt>
    <dgm:pt modelId="{F1E1816D-F15E-4CF7-B2E2-6A12189B9862}" type="pres">
      <dgm:prSet presAssocID="{1216FFE4-F293-4207-9134-4B13E45D3AFA}" presName="lineNode" presStyleLbl="alignAccFollowNode1" presStyleIdx="21" presStyleCnt="27"/>
      <dgm:spPr/>
    </dgm:pt>
    <dgm:pt modelId="{002D5BF0-9293-4853-87D5-3E28F220D314}" type="pres">
      <dgm:prSet presAssocID="{1216FFE4-F293-4207-9134-4B13E45D3AFA}" presName="lineArrowNode" presStyleLbl="alignAccFollowNode1" presStyleIdx="22" presStyleCnt="27"/>
      <dgm:spPr/>
    </dgm:pt>
    <dgm:pt modelId="{11AB975B-2F22-4563-8246-3A05A8804122}" type="pres">
      <dgm:prSet presAssocID="{7D005FC4-DEE7-4011-92EE-017E91D302F7}" presName="sibTransNodeCircle" presStyleLbl="alignNode1" presStyleIdx="7" presStyleCnt="9">
        <dgm:presLayoutVars>
          <dgm:chMax val="0"/>
          <dgm:bulletEnabled/>
        </dgm:presLayoutVars>
      </dgm:prSet>
      <dgm:spPr/>
    </dgm:pt>
    <dgm:pt modelId="{53E90AFE-DC4D-4E1F-8F29-25825CE408CD}" type="pres">
      <dgm:prSet presAssocID="{7D005FC4-DEE7-4011-92EE-017E91D302F7}" presName="spacerBetweenCircleAndCallout" presStyleCnt="0">
        <dgm:presLayoutVars/>
      </dgm:prSet>
      <dgm:spPr/>
    </dgm:pt>
    <dgm:pt modelId="{7C6386BD-DB21-47C2-8622-7C3B35C03623}" type="pres">
      <dgm:prSet presAssocID="{1216FFE4-F293-4207-9134-4B13E45D3AFA}" presName="nodeText" presStyleLbl="alignAccFollowNode1" presStyleIdx="23" presStyleCnt="27" custScaleY="100000">
        <dgm:presLayoutVars>
          <dgm:bulletEnabled val="1"/>
        </dgm:presLayoutVars>
      </dgm:prSet>
      <dgm:spPr/>
    </dgm:pt>
    <dgm:pt modelId="{9AE83783-F858-412E-A3EC-7959F8889F99}" type="pres">
      <dgm:prSet presAssocID="{7D005FC4-DEE7-4011-92EE-017E91D302F7}" presName="sibTransComposite" presStyleCnt="0"/>
      <dgm:spPr/>
    </dgm:pt>
    <dgm:pt modelId="{835EBCCC-8E5E-47F0-983B-0DE344489939}" type="pres">
      <dgm:prSet presAssocID="{4C6C58D0-DB6D-4A1C-BDAA-BB1219AC3A28}" presName="compositeNode" presStyleCnt="0"/>
      <dgm:spPr/>
    </dgm:pt>
    <dgm:pt modelId="{B6FBB2C1-7BD0-4815-9B50-58440558038F}" type="pres">
      <dgm:prSet presAssocID="{4C6C58D0-DB6D-4A1C-BDAA-BB1219AC3A2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CA766A3-B44E-4AD1-B24C-E1E43D1CFC33}" type="pres">
      <dgm:prSet presAssocID="{4C6C58D0-DB6D-4A1C-BDAA-BB1219AC3A28}" presName="parSh" presStyleCnt="0"/>
      <dgm:spPr/>
    </dgm:pt>
    <dgm:pt modelId="{82451F9F-E486-4E16-9EBD-ECD83FAE794B}" type="pres">
      <dgm:prSet presAssocID="{4C6C58D0-DB6D-4A1C-BDAA-BB1219AC3A28}" presName="lineNode" presStyleLbl="alignAccFollowNode1" presStyleIdx="24" presStyleCnt="27"/>
      <dgm:spPr/>
    </dgm:pt>
    <dgm:pt modelId="{EC6D287E-7233-454E-9E32-335BB1BE520B}" type="pres">
      <dgm:prSet presAssocID="{4C6C58D0-DB6D-4A1C-BDAA-BB1219AC3A28}" presName="lineArrowNode" presStyleLbl="alignAccFollowNode1" presStyleIdx="25" presStyleCnt="27"/>
      <dgm:spPr/>
    </dgm:pt>
    <dgm:pt modelId="{50CE1E42-7521-485D-8337-DF7178230504}" type="pres">
      <dgm:prSet presAssocID="{ACBDE198-1811-4FC2-A149-D9BD4C39973C}" presName="sibTransNodeCircle" presStyleLbl="alignNode1" presStyleIdx="8" presStyleCnt="9">
        <dgm:presLayoutVars>
          <dgm:chMax val="0"/>
          <dgm:bulletEnabled/>
        </dgm:presLayoutVars>
      </dgm:prSet>
      <dgm:spPr/>
    </dgm:pt>
    <dgm:pt modelId="{2CD1C50B-1FB5-4D9D-8E9A-793CD0E846DE}" type="pres">
      <dgm:prSet presAssocID="{ACBDE198-1811-4FC2-A149-D9BD4C39973C}" presName="spacerBetweenCircleAndCallout" presStyleCnt="0">
        <dgm:presLayoutVars/>
      </dgm:prSet>
      <dgm:spPr/>
    </dgm:pt>
    <dgm:pt modelId="{8F23ECD3-421D-445D-B53A-70DF4EB6F320}" type="pres">
      <dgm:prSet presAssocID="{4C6C58D0-DB6D-4A1C-BDAA-BB1219AC3A28}" presName="nodeText" presStyleLbl="alignAccFollowNode1" presStyleIdx="26" presStyleCnt="27" custScaleY="100000">
        <dgm:presLayoutVars>
          <dgm:bulletEnabled val="1"/>
        </dgm:presLayoutVars>
      </dgm:prSet>
      <dgm:spPr/>
    </dgm:pt>
  </dgm:ptLst>
  <dgm:cxnLst>
    <dgm:cxn modelId="{6EE6E70F-CA0E-4094-B10E-60B77E151B7F}" srcId="{8F12B1E6-95D1-457E-AC7F-B6FBA57D1979}" destId="{D48CC20D-59A5-4774-B295-1DB363FCBCCE}" srcOrd="6" destOrd="0" parTransId="{2A2B5EA0-2264-4F82-A905-55B9710BF90E}" sibTransId="{FF19B1F0-D68D-4CE6-9C22-D43BD9388959}"/>
    <dgm:cxn modelId="{DCC4802D-FEF9-4371-ACED-D00105A941AB}" srcId="{8F12B1E6-95D1-457E-AC7F-B6FBA57D1979}" destId="{064304C4-2078-4606-92BA-D245C7FE519A}" srcOrd="3" destOrd="0" parTransId="{1C6C2257-9818-47EC-8AD1-F1FB6B1FC388}" sibTransId="{9F016F38-A2D7-48EB-99FF-989DCD4DFC22}"/>
    <dgm:cxn modelId="{92D0FD2D-1BF4-4A31-BED2-01B1FD829A08}" type="presOf" srcId="{31D4C183-6BCF-4276-94E7-21A29D25D4F7}" destId="{E4B22611-DDB3-45B7-B1A0-F54DDF1538FF}" srcOrd="0" destOrd="0" presId="urn:microsoft.com/office/officeart/2016/7/layout/LinearArrowProcessNumbered"/>
    <dgm:cxn modelId="{63B65E2F-35F0-49CE-9985-3280F2C3D8D4}" srcId="{8F12B1E6-95D1-457E-AC7F-B6FBA57D1979}" destId="{31D4C183-6BCF-4276-94E7-21A29D25D4F7}" srcOrd="4" destOrd="0" parTransId="{9F8467FA-9C64-4A67-9E97-35899F59F11B}" sibTransId="{94A0E096-D977-45EC-BE46-E30B700D6EFF}"/>
    <dgm:cxn modelId="{1249645E-1D2A-4100-B474-1BC65E5BC31B}" srcId="{8F12B1E6-95D1-457E-AC7F-B6FBA57D1979}" destId="{56641044-4FF4-4D2E-B698-70748EB0B283}" srcOrd="2" destOrd="0" parTransId="{4E1EB8EE-F5F8-4476-9EF7-EAB71BFF2E4D}" sibTransId="{436DB5E6-4A2A-46AB-BDFA-B112404125F1}"/>
    <dgm:cxn modelId="{72F8B644-748B-4DC8-985B-3122D610D43E}" type="presOf" srcId="{1216FFE4-F293-4207-9134-4B13E45D3AFA}" destId="{7C6386BD-DB21-47C2-8622-7C3B35C03623}" srcOrd="0" destOrd="0" presId="urn:microsoft.com/office/officeart/2016/7/layout/LinearArrowProcessNumbered"/>
    <dgm:cxn modelId="{AEC0D044-4BF1-4BA7-9DDA-42AC675CD343}" srcId="{8F12B1E6-95D1-457E-AC7F-B6FBA57D1979}" destId="{1216FFE4-F293-4207-9134-4B13E45D3AFA}" srcOrd="7" destOrd="0" parTransId="{D1A5C1DF-EEEA-4E56-9500-57370A86071F}" sibTransId="{7D005FC4-DEE7-4011-92EE-017E91D302F7}"/>
    <dgm:cxn modelId="{F89A0965-D4F4-4A2E-A8D7-7F1FC81FCCB9}" type="presOf" srcId="{829DDBB9-4DCD-4FCA-A7FF-D6E90D5C7EC2}" destId="{88F818A1-9395-47BF-8DDE-4D344CF60CBB}" srcOrd="0" destOrd="0" presId="urn:microsoft.com/office/officeart/2016/7/layout/LinearArrowProcessNumbered"/>
    <dgm:cxn modelId="{DA894547-76EC-4A1E-802D-507CB165580E}" type="presOf" srcId="{FF19B1F0-D68D-4CE6-9C22-D43BD9388959}" destId="{971D8608-BB03-4465-BC1C-FAE578E22916}" srcOrd="0" destOrd="0" presId="urn:microsoft.com/office/officeart/2016/7/layout/LinearArrowProcessNumbered"/>
    <dgm:cxn modelId="{CBDFEA51-C290-42F9-94DC-E58224739A42}" type="presOf" srcId="{56641044-4FF4-4D2E-B698-70748EB0B283}" destId="{E3525D5B-A147-447B-9975-EAE713D49D52}" srcOrd="0" destOrd="0" presId="urn:microsoft.com/office/officeart/2016/7/layout/LinearArrowProcessNumbered"/>
    <dgm:cxn modelId="{A4728C53-5474-4A02-9666-2E25AA58AD6A}" srcId="{8F12B1E6-95D1-457E-AC7F-B6FBA57D1979}" destId="{829DDBB9-4DCD-4FCA-A7FF-D6E90D5C7EC2}" srcOrd="5" destOrd="0" parTransId="{7949089E-E3FE-4429-BCF9-DD7241BF1DE2}" sibTransId="{31DF6D12-33F9-4746-B61E-56E13A2C9FDF}"/>
    <dgm:cxn modelId="{12906E74-E71D-45E2-9343-9B3CD358B214}" type="presOf" srcId="{59E776BC-EF29-48C6-B489-D6CCA396B2D9}" destId="{D3708DC6-BD98-48A5-B570-7F00355CE0E0}" srcOrd="0" destOrd="0" presId="urn:microsoft.com/office/officeart/2016/7/layout/LinearArrowProcessNumbered"/>
    <dgm:cxn modelId="{49625B5A-A1FE-4CB4-8C74-6CE940A442FC}" type="presOf" srcId="{4C6C58D0-DB6D-4A1C-BDAA-BB1219AC3A28}" destId="{8F23ECD3-421D-445D-B53A-70DF4EB6F320}" srcOrd="0" destOrd="0" presId="urn:microsoft.com/office/officeart/2016/7/layout/LinearArrowProcessNumbered"/>
    <dgm:cxn modelId="{676EC27C-78D2-4760-A82C-CE0D8CDCB35B}" type="presOf" srcId="{ACBDE198-1811-4FC2-A149-D9BD4C39973C}" destId="{50CE1E42-7521-485D-8337-DF7178230504}" srcOrd="0" destOrd="0" presId="urn:microsoft.com/office/officeart/2016/7/layout/LinearArrowProcessNumbered"/>
    <dgm:cxn modelId="{AE6F2C83-EE5B-451F-AAA6-A1CE233ADA4D}" type="presOf" srcId="{9F016F38-A2D7-48EB-99FF-989DCD4DFC22}" destId="{F562BBDE-C1CA-4FC6-9206-C95BB08FBE29}" srcOrd="0" destOrd="0" presId="urn:microsoft.com/office/officeart/2016/7/layout/LinearArrowProcessNumbered"/>
    <dgm:cxn modelId="{78227A8D-1406-4B8F-9DFA-5222389339D4}" type="presOf" srcId="{436DB5E6-4A2A-46AB-BDFA-B112404125F1}" destId="{576A47B2-C1E7-44DF-B7EE-D00CA5B5CB6D}" srcOrd="0" destOrd="0" presId="urn:microsoft.com/office/officeart/2016/7/layout/LinearArrowProcessNumbered"/>
    <dgm:cxn modelId="{B164CC94-2D9A-4E5F-BCC3-F8E214D97702}" srcId="{8F12B1E6-95D1-457E-AC7F-B6FBA57D1979}" destId="{59E776BC-EF29-48C6-B489-D6CCA396B2D9}" srcOrd="0" destOrd="0" parTransId="{8CEF032F-E361-4D0F-9F11-ACC1A2C34DDD}" sibTransId="{F424965E-431F-48EB-89DD-B044348230F3}"/>
    <dgm:cxn modelId="{D1D5C49D-615E-4697-9A0F-A65607A2A7EC}" type="presOf" srcId="{064304C4-2078-4606-92BA-D245C7FE519A}" destId="{40E996CA-29C6-41D9-95B5-04F66B4C7269}" srcOrd="0" destOrd="0" presId="urn:microsoft.com/office/officeart/2016/7/layout/LinearArrowProcessNumbered"/>
    <dgm:cxn modelId="{397DBFA4-9AB8-476B-B60C-5EAE56B28B78}" type="presOf" srcId="{31DF6D12-33F9-4746-B61E-56E13A2C9FDF}" destId="{079E75FA-FF8A-4BBF-A431-3667150C1488}" srcOrd="0" destOrd="0" presId="urn:microsoft.com/office/officeart/2016/7/layout/LinearArrowProcessNumbered"/>
    <dgm:cxn modelId="{CF3C8BA9-9342-4322-ADE9-30B9D5A78C57}" type="presOf" srcId="{8F12B1E6-95D1-457E-AC7F-B6FBA57D1979}" destId="{55B50EF8-D7CC-4DB3-9A13-12A236144876}" srcOrd="0" destOrd="0" presId="urn:microsoft.com/office/officeart/2016/7/layout/LinearArrowProcessNumbered"/>
    <dgm:cxn modelId="{38D8B7BE-3350-4846-8884-5AB540C511A9}" type="presOf" srcId="{F424965E-431F-48EB-89DD-B044348230F3}" destId="{44C99879-95DC-400E-A42C-9178BD9ADB13}" srcOrd="0" destOrd="0" presId="urn:microsoft.com/office/officeart/2016/7/layout/LinearArrowProcessNumbered"/>
    <dgm:cxn modelId="{D32DA2C9-B30E-4EF6-A361-86E7ED0101EC}" type="presOf" srcId="{7D005FC4-DEE7-4011-92EE-017E91D302F7}" destId="{11AB975B-2F22-4563-8246-3A05A8804122}" srcOrd="0" destOrd="0" presId="urn:microsoft.com/office/officeart/2016/7/layout/LinearArrowProcessNumbered"/>
    <dgm:cxn modelId="{02D21ED4-35C4-4DAE-8A53-7B3637FF8FA1}" srcId="{8F12B1E6-95D1-457E-AC7F-B6FBA57D1979}" destId="{F5297CFD-F2F4-41CC-9BD7-993103EC8D8A}" srcOrd="1" destOrd="0" parTransId="{D68553A3-BA63-48B6-B5EF-7DC4A7A3D531}" sibTransId="{03BA7E93-5791-47FA-AEF2-8ED08F35AE14}"/>
    <dgm:cxn modelId="{5045E5D6-FAD9-4A1A-AD5D-251FF099667B}" srcId="{8F12B1E6-95D1-457E-AC7F-B6FBA57D1979}" destId="{4C6C58D0-DB6D-4A1C-BDAA-BB1219AC3A28}" srcOrd="8" destOrd="0" parTransId="{27A4227A-296E-49A7-9E1C-B6ADEAB408A9}" sibTransId="{ACBDE198-1811-4FC2-A149-D9BD4C39973C}"/>
    <dgm:cxn modelId="{058449DB-3B7A-4DC5-9F0E-EC607092A0AA}" type="presOf" srcId="{03BA7E93-5791-47FA-AEF2-8ED08F35AE14}" destId="{F940F0AA-7343-4C9E-A759-9F8B743E64B2}" srcOrd="0" destOrd="0" presId="urn:microsoft.com/office/officeart/2016/7/layout/LinearArrowProcessNumbered"/>
    <dgm:cxn modelId="{72AA36DC-C219-437D-BBEF-8A140D998650}" type="presOf" srcId="{94A0E096-D977-45EC-BE46-E30B700D6EFF}" destId="{FD8FC57A-91A0-47BE-A021-81B789C3A32D}" srcOrd="0" destOrd="0" presId="urn:microsoft.com/office/officeart/2016/7/layout/LinearArrowProcessNumbered"/>
    <dgm:cxn modelId="{8C2361E0-CF00-447E-B42A-1CEF4FD46F86}" type="presOf" srcId="{D48CC20D-59A5-4774-B295-1DB363FCBCCE}" destId="{4B209477-2904-480D-9A24-E42B758044D7}" srcOrd="0" destOrd="0" presId="urn:microsoft.com/office/officeart/2016/7/layout/LinearArrowProcessNumbered"/>
    <dgm:cxn modelId="{0E83FEFC-2CB7-4042-BC8F-CBDABA215AA5}" type="presOf" srcId="{F5297CFD-F2F4-41CC-9BD7-993103EC8D8A}" destId="{16E7E228-EAAD-4308-8A74-4D9FFC5DE09F}" srcOrd="0" destOrd="0" presId="urn:microsoft.com/office/officeart/2016/7/layout/LinearArrowProcessNumbered"/>
    <dgm:cxn modelId="{E0A01334-1C2A-430C-A63C-B914B93AF296}" type="presParOf" srcId="{55B50EF8-D7CC-4DB3-9A13-12A236144876}" destId="{E41A92F3-C38E-46B0-A8FB-F510555A71F5}" srcOrd="0" destOrd="0" presId="urn:microsoft.com/office/officeart/2016/7/layout/LinearArrowProcessNumbered"/>
    <dgm:cxn modelId="{0D45F506-CBF8-47CA-BFE1-C6A378DE124A}" type="presParOf" srcId="{E41A92F3-C38E-46B0-A8FB-F510555A71F5}" destId="{BF33E13A-E4B4-484E-9EB0-D560135438E7}" srcOrd="0" destOrd="0" presId="urn:microsoft.com/office/officeart/2016/7/layout/LinearArrowProcessNumbered"/>
    <dgm:cxn modelId="{161B35B7-146F-4FE1-B32A-C90E2C5E5ADE}" type="presParOf" srcId="{E41A92F3-C38E-46B0-A8FB-F510555A71F5}" destId="{B74748F5-70E9-4C50-9AE4-66A9B5F29086}" srcOrd="1" destOrd="0" presId="urn:microsoft.com/office/officeart/2016/7/layout/LinearArrowProcessNumbered"/>
    <dgm:cxn modelId="{C1751C74-15E3-40FD-AA69-C2223A306035}" type="presParOf" srcId="{B74748F5-70E9-4C50-9AE4-66A9B5F29086}" destId="{53CF0405-E574-438B-AED3-25885B295CD7}" srcOrd="0" destOrd="0" presId="urn:microsoft.com/office/officeart/2016/7/layout/LinearArrowProcessNumbered"/>
    <dgm:cxn modelId="{0838F15B-D6FF-4C22-B8E0-098C246FE845}" type="presParOf" srcId="{B74748F5-70E9-4C50-9AE4-66A9B5F29086}" destId="{B9AE3C51-0E94-46B0-9893-4047287176DB}" srcOrd="1" destOrd="0" presId="urn:microsoft.com/office/officeart/2016/7/layout/LinearArrowProcessNumbered"/>
    <dgm:cxn modelId="{9E95DA17-5AC1-43FD-AB6B-B89CE8835E4C}" type="presParOf" srcId="{B74748F5-70E9-4C50-9AE4-66A9B5F29086}" destId="{44C99879-95DC-400E-A42C-9178BD9ADB13}" srcOrd="2" destOrd="0" presId="urn:microsoft.com/office/officeart/2016/7/layout/LinearArrowProcessNumbered"/>
    <dgm:cxn modelId="{6E9C1C7C-933D-4CC4-BEAF-37D258EDE846}" type="presParOf" srcId="{B74748F5-70E9-4C50-9AE4-66A9B5F29086}" destId="{FE48EC17-CE5C-4182-AA33-0BADF0227EA0}" srcOrd="3" destOrd="0" presId="urn:microsoft.com/office/officeart/2016/7/layout/LinearArrowProcessNumbered"/>
    <dgm:cxn modelId="{00F95BAA-707F-426F-80E6-FF81507A7C31}" type="presParOf" srcId="{E41A92F3-C38E-46B0-A8FB-F510555A71F5}" destId="{D3708DC6-BD98-48A5-B570-7F00355CE0E0}" srcOrd="2" destOrd="0" presId="urn:microsoft.com/office/officeart/2016/7/layout/LinearArrowProcessNumbered"/>
    <dgm:cxn modelId="{2D38DDFC-240D-4078-9E4F-16BD3E028EC4}" type="presParOf" srcId="{55B50EF8-D7CC-4DB3-9A13-12A236144876}" destId="{9EC804E4-A6DF-4699-8950-D13DD1EB96FC}" srcOrd="1" destOrd="0" presId="urn:microsoft.com/office/officeart/2016/7/layout/LinearArrowProcessNumbered"/>
    <dgm:cxn modelId="{A93585EA-D13E-49A4-8C91-2B5FE17C5ACB}" type="presParOf" srcId="{55B50EF8-D7CC-4DB3-9A13-12A236144876}" destId="{1B00B3D6-1494-4EAC-BC1F-091288852734}" srcOrd="2" destOrd="0" presId="urn:microsoft.com/office/officeart/2016/7/layout/LinearArrowProcessNumbered"/>
    <dgm:cxn modelId="{5EE75C29-5692-497A-8E16-8D326C5AAC3C}" type="presParOf" srcId="{1B00B3D6-1494-4EAC-BC1F-091288852734}" destId="{0FAF9E3B-953C-4AD6-AB7E-3CF81ACE9512}" srcOrd="0" destOrd="0" presId="urn:microsoft.com/office/officeart/2016/7/layout/LinearArrowProcessNumbered"/>
    <dgm:cxn modelId="{34237403-B4AF-4780-950D-FFBC3984D580}" type="presParOf" srcId="{1B00B3D6-1494-4EAC-BC1F-091288852734}" destId="{C15BF63F-E63B-48D2-8C37-A65AFFFDEC7E}" srcOrd="1" destOrd="0" presId="urn:microsoft.com/office/officeart/2016/7/layout/LinearArrowProcessNumbered"/>
    <dgm:cxn modelId="{E7A09D39-FFC9-4048-9C09-85D31BFD7536}" type="presParOf" srcId="{C15BF63F-E63B-48D2-8C37-A65AFFFDEC7E}" destId="{B24EC361-EAE0-4F1D-AC3B-34353F8A23E4}" srcOrd="0" destOrd="0" presId="urn:microsoft.com/office/officeart/2016/7/layout/LinearArrowProcessNumbered"/>
    <dgm:cxn modelId="{E2EB4A38-CC88-4194-9A08-0E0A6E4A7EA5}" type="presParOf" srcId="{C15BF63F-E63B-48D2-8C37-A65AFFFDEC7E}" destId="{DA25059C-E4E3-4138-879D-65A818374577}" srcOrd="1" destOrd="0" presId="urn:microsoft.com/office/officeart/2016/7/layout/LinearArrowProcessNumbered"/>
    <dgm:cxn modelId="{4F00C105-CCD1-4743-9575-B092DE1295C2}" type="presParOf" srcId="{C15BF63F-E63B-48D2-8C37-A65AFFFDEC7E}" destId="{F940F0AA-7343-4C9E-A759-9F8B743E64B2}" srcOrd="2" destOrd="0" presId="urn:microsoft.com/office/officeart/2016/7/layout/LinearArrowProcessNumbered"/>
    <dgm:cxn modelId="{985370A2-DAF2-4EE8-9D4C-E89A7170BEAB}" type="presParOf" srcId="{C15BF63F-E63B-48D2-8C37-A65AFFFDEC7E}" destId="{6B7DF074-9290-4E12-B885-7625C16298A5}" srcOrd="3" destOrd="0" presId="urn:microsoft.com/office/officeart/2016/7/layout/LinearArrowProcessNumbered"/>
    <dgm:cxn modelId="{03EEBC5A-B06A-40EF-956D-1FC25541B973}" type="presParOf" srcId="{1B00B3D6-1494-4EAC-BC1F-091288852734}" destId="{16E7E228-EAAD-4308-8A74-4D9FFC5DE09F}" srcOrd="2" destOrd="0" presId="urn:microsoft.com/office/officeart/2016/7/layout/LinearArrowProcessNumbered"/>
    <dgm:cxn modelId="{4F03B720-2245-4302-8E50-0498E12F642D}" type="presParOf" srcId="{55B50EF8-D7CC-4DB3-9A13-12A236144876}" destId="{18694BCA-99C7-412A-8BF0-0D86E7816C45}" srcOrd="3" destOrd="0" presId="urn:microsoft.com/office/officeart/2016/7/layout/LinearArrowProcessNumbered"/>
    <dgm:cxn modelId="{CAB92812-90AE-4C68-B42F-48BA6B0F4A81}" type="presParOf" srcId="{55B50EF8-D7CC-4DB3-9A13-12A236144876}" destId="{598569FE-F11C-48C7-A74D-9E636EFD2476}" srcOrd="4" destOrd="0" presId="urn:microsoft.com/office/officeart/2016/7/layout/LinearArrowProcessNumbered"/>
    <dgm:cxn modelId="{DC2AFD99-5206-4DC8-BCE8-8571B0ABD461}" type="presParOf" srcId="{598569FE-F11C-48C7-A74D-9E636EFD2476}" destId="{600AD0DC-F3C6-42A4-BBEB-070F2A2EB4D5}" srcOrd="0" destOrd="0" presId="urn:microsoft.com/office/officeart/2016/7/layout/LinearArrowProcessNumbered"/>
    <dgm:cxn modelId="{59539D8D-EDB2-4D7D-BB50-BFBD58285512}" type="presParOf" srcId="{598569FE-F11C-48C7-A74D-9E636EFD2476}" destId="{3B714714-1FB4-4874-8214-34C2CF6FBA53}" srcOrd="1" destOrd="0" presId="urn:microsoft.com/office/officeart/2016/7/layout/LinearArrowProcessNumbered"/>
    <dgm:cxn modelId="{2C469966-909C-4A2C-A207-05A5E2BE712B}" type="presParOf" srcId="{3B714714-1FB4-4874-8214-34C2CF6FBA53}" destId="{A495AEBB-2E4A-4054-855C-A8458F865FB6}" srcOrd="0" destOrd="0" presId="urn:microsoft.com/office/officeart/2016/7/layout/LinearArrowProcessNumbered"/>
    <dgm:cxn modelId="{BF13180C-71CF-488F-A486-296964044293}" type="presParOf" srcId="{3B714714-1FB4-4874-8214-34C2CF6FBA53}" destId="{6052FA59-296B-478A-93F7-87114641CF74}" srcOrd="1" destOrd="0" presId="urn:microsoft.com/office/officeart/2016/7/layout/LinearArrowProcessNumbered"/>
    <dgm:cxn modelId="{AED06B1E-A67A-4123-AD81-C5B375480510}" type="presParOf" srcId="{3B714714-1FB4-4874-8214-34C2CF6FBA53}" destId="{576A47B2-C1E7-44DF-B7EE-D00CA5B5CB6D}" srcOrd="2" destOrd="0" presId="urn:microsoft.com/office/officeart/2016/7/layout/LinearArrowProcessNumbered"/>
    <dgm:cxn modelId="{E1640CB6-3DC6-4789-A6E3-AA813B2978A9}" type="presParOf" srcId="{3B714714-1FB4-4874-8214-34C2CF6FBA53}" destId="{5668D844-5BC6-4534-82A6-BC61F2CB099E}" srcOrd="3" destOrd="0" presId="urn:microsoft.com/office/officeart/2016/7/layout/LinearArrowProcessNumbered"/>
    <dgm:cxn modelId="{A79918A2-A7A7-4EF3-A8EC-A04DF72808E6}" type="presParOf" srcId="{598569FE-F11C-48C7-A74D-9E636EFD2476}" destId="{E3525D5B-A147-447B-9975-EAE713D49D52}" srcOrd="2" destOrd="0" presId="urn:microsoft.com/office/officeart/2016/7/layout/LinearArrowProcessNumbered"/>
    <dgm:cxn modelId="{4494FF28-8230-4972-80FE-A899BA58F239}" type="presParOf" srcId="{55B50EF8-D7CC-4DB3-9A13-12A236144876}" destId="{8CD57A0B-8B67-4BF2-95ED-4BBF0978A8F2}" srcOrd="5" destOrd="0" presId="urn:microsoft.com/office/officeart/2016/7/layout/LinearArrowProcessNumbered"/>
    <dgm:cxn modelId="{C84E6F18-E532-4053-92BB-63F0FFE37E62}" type="presParOf" srcId="{55B50EF8-D7CC-4DB3-9A13-12A236144876}" destId="{3725B3CA-F661-4695-A2C8-02B59D054904}" srcOrd="6" destOrd="0" presId="urn:microsoft.com/office/officeart/2016/7/layout/LinearArrowProcessNumbered"/>
    <dgm:cxn modelId="{024FD2FA-22FB-431C-BE5F-30C029E980FE}" type="presParOf" srcId="{3725B3CA-F661-4695-A2C8-02B59D054904}" destId="{9F6BB1B3-FC02-4B6F-829F-5219BCFDBB54}" srcOrd="0" destOrd="0" presId="urn:microsoft.com/office/officeart/2016/7/layout/LinearArrowProcessNumbered"/>
    <dgm:cxn modelId="{7DBEC8F4-099E-4FAC-B911-1C719D3B518C}" type="presParOf" srcId="{3725B3CA-F661-4695-A2C8-02B59D054904}" destId="{2EA6C41F-621E-4170-9800-C5FB4CC474B8}" srcOrd="1" destOrd="0" presId="urn:microsoft.com/office/officeart/2016/7/layout/LinearArrowProcessNumbered"/>
    <dgm:cxn modelId="{5EB3A74D-95D4-4B1D-B545-B6405B2FCE05}" type="presParOf" srcId="{2EA6C41F-621E-4170-9800-C5FB4CC474B8}" destId="{B8A91458-7EEC-4167-8D03-79A0DDA58638}" srcOrd="0" destOrd="0" presId="urn:microsoft.com/office/officeart/2016/7/layout/LinearArrowProcessNumbered"/>
    <dgm:cxn modelId="{6D4F9BD9-EF76-446E-8D01-6935330FA5E8}" type="presParOf" srcId="{2EA6C41F-621E-4170-9800-C5FB4CC474B8}" destId="{7D8EFEBB-3904-418E-9DE5-D87BD7F9EE91}" srcOrd="1" destOrd="0" presId="urn:microsoft.com/office/officeart/2016/7/layout/LinearArrowProcessNumbered"/>
    <dgm:cxn modelId="{2DC09D16-4381-4B4C-AC03-263FA4408898}" type="presParOf" srcId="{2EA6C41F-621E-4170-9800-C5FB4CC474B8}" destId="{F562BBDE-C1CA-4FC6-9206-C95BB08FBE29}" srcOrd="2" destOrd="0" presId="urn:microsoft.com/office/officeart/2016/7/layout/LinearArrowProcessNumbered"/>
    <dgm:cxn modelId="{623DC63A-D021-4B2E-A922-B94BF9A6179E}" type="presParOf" srcId="{2EA6C41F-621E-4170-9800-C5FB4CC474B8}" destId="{96338B55-AF3B-40FB-896D-F67B97DF03FC}" srcOrd="3" destOrd="0" presId="urn:microsoft.com/office/officeart/2016/7/layout/LinearArrowProcessNumbered"/>
    <dgm:cxn modelId="{DAB36576-BEE7-44DD-8752-98865FDE8B78}" type="presParOf" srcId="{3725B3CA-F661-4695-A2C8-02B59D054904}" destId="{40E996CA-29C6-41D9-95B5-04F66B4C7269}" srcOrd="2" destOrd="0" presId="urn:microsoft.com/office/officeart/2016/7/layout/LinearArrowProcessNumbered"/>
    <dgm:cxn modelId="{79129E48-E688-4739-A564-589851FDE1ED}" type="presParOf" srcId="{55B50EF8-D7CC-4DB3-9A13-12A236144876}" destId="{90C33558-BBB6-48C5-B4BC-445AC9A4C6F0}" srcOrd="7" destOrd="0" presId="urn:microsoft.com/office/officeart/2016/7/layout/LinearArrowProcessNumbered"/>
    <dgm:cxn modelId="{B65DBEB9-3B35-4DBA-88AC-26695A57293F}" type="presParOf" srcId="{55B50EF8-D7CC-4DB3-9A13-12A236144876}" destId="{3612B21B-2C6A-4FCA-B9BC-998A9129FCA2}" srcOrd="8" destOrd="0" presId="urn:microsoft.com/office/officeart/2016/7/layout/LinearArrowProcessNumbered"/>
    <dgm:cxn modelId="{5F8C7624-8E64-4F66-A87D-10698B0063A4}" type="presParOf" srcId="{3612B21B-2C6A-4FCA-B9BC-998A9129FCA2}" destId="{1CA43AB5-CDBF-49DC-A32B-72FED9E1179C}" srcOrd="0" destOrd="0" presId="urn:microsoft.com/office/officeart/2016/7/layout/LinearArrowProcessNumbered"/>
    <dgm:cxn modelId="{E0548442-F64A-44C9-A384-B2C7C0B16962}" type="presParOf" srcId="{3612B21B-2C6A-4FCA-B9BC-998A9129FCA2}" destId="{01173DE8-3976-428B-B765-D63143D2D314}" srcOrd="1" destOrd="0" presId="urn:microsoft.com/office/officeart/2016/7/layout/LinearArrowProcessNumbered"/>
    <dgm:cxn modelId="{398C3A96-4245-4DFF-B99C-1F8C70C8AD3C}" type="presParOf" srcId="{01173DE8-3976-428B-B765-D63143D2D314}" destId="{220708F3-D24C-43E6-A6F2-5DA3A7479652}" srcOrd="0" destOrd="0" presId="urn:microsoft.com/office/officeart/2016/7/layout/LinearArrowProcessNumbered"/>
    <dgm:cxn modelId="{4C450502-CB81-4992-881D-2EE068223A3A}" type="presParOf" srcId="{01173DE8-3976-428B-B765-D63143D2D314}" destId="{00466F3A-0AA9-4802-A11F-7F54D7D96BE9}" srcOrd="1" destOrd="0" presId="urn:microsoft.com/office/officeart/2016/7/layout/LinearArrowProcessNumbered"/>
    <dgm:cxn modelId="{3FAACB73-5370-48DE-AE6D-7C5A8C24F9EB}" type="presParOf" srcId="{01173DE8-3976-428B-B765-D63143D2D314}" destId="{FD8FC57A-91A0-47BE-A021-81B789C3A32D}" srcOrd="2" destOrd="0" presId="urn:microsoft.com/office/officeart/2016/7/layout/LinearArrowProcessNumbered"/>
    <dgm:cxn modelId="{311A8197-EE03-42AD-AB8A-2853453DC622}" type="presParOf" srcId="{01173DE8-3976-428B-B765-D63143D2D314}" destId="{F9FF0292-1F75-4759-8BBC-5782D8AC5DB4}" srcOrd="3" destOrd="0" presId="urn:microsoft.com/office/officeart/2016/7/layout/LinearArrowProcessNumbered"/>
    <dgm:cxn modelId="{71557244-4A4C-49AA-AFF1-BF4231A6761D}" type="presParOf" srcId="{3612B21B-2C6A-4FCA-B9BC-998A9129FCA2}" destId="{E4B22611-DDB3-45B7-B1A0-F54DDF1538FF}" srcOrd="2" destOrd="0" presId="urn:microsoft.com/office/officeart/2016/7/layout/LinearArrowProcessNumbered"/>
    <dgm:cxn modelId="{6475F8E1-631F-4558-AE18-386DEA727456}" type="presParOf" srcId="{55B50EF8-D7CC-4DB3-9A13-12A236144876}" destId="{D4F9931C-5675-4301-BB5B-CCEAB8B7C76D}" srcOrd="9" destOrd="0" presId="urn:microsoft.com/office/officeart/2016/7/layout/LinearArrowProcessNumbered"/>
    <dgm:cxn modelId="{CB1330F3-2462-4C59-B2ED-AE3F249B2B3E}" type="presParOf" srcId="{55B50EF8-D7CC-4DB3-9A13-12A236144876}" destId="{394DFA84-C8EF-42E4-B70D-A070EF323071}" srcOrd="10" destOrd="0" presId="urn:microsoft.com/office/officeart/2016/7/layout/LinearArrowProcessNumbered"/>
    <dgm:cxn modelId="{946859CE-13A1-4B16-B797-CCFB5F35FDB4}" type="presParOf" srcId="{394DFA84-C8EF-42E4-B70D-A070EF323071}" destId="{8E050A51-4AAF-4D1A-885D-5D05F85B017C}" srcOrd="0" destOrd="0" presId="urn:microsoft.com/office/officeart/2016/7/layout/LinearArrowProcessNumbered"/>
    <dgm:cxn modelId="{D34DD7CF-7CF2-4CFB-BB09-8D674CE6356D}" type="presParOf" srcId="{394DFA84-C8EF-42E4-B70D-A070EF323071}" destId="{E176DB31-6784-4884-8305-824CD22D9FBF}" srcOrd="1" destOrd="0" presId="urn:microsoft.com/office/officeart/2016/7/layout/LinearArrowProcessNumbered"/>
    <dgm:cxn modelId="{A5DDD6DA-2432-481A-A722-9FD27D8A2291}" type="presParOf" srcId="{E176DB31-6784-4884-8305-824CD22D9FBF}" destId="{BA4AD69C-0752-4395-A43A-E1CC825003A7}" srcOrd="0" destOrd="0" presId="urn:microsoft.com/office/officeart/2016/7/layout/LinearArrowProcessNumbered"/>
    <dgm:cxn modelId="{CE49D9B1-7710-4471-BB3A-8900E2074B00}" type="presParOf" srcId="{E176DB31-6784-4884-8305-824CD22D9FBF}" destId="{8EC68414-E728-4161-A033-3FC579CBE647}" srcOrd="1" destOrd="0" presId="urn:microsoft.com/office/officeart/2016/7/layout/LinearArrowProcessNumbered"/>
    <dgm:cxn modelId="{CF1DD740-EAF0-4FC6-84A1-08688C7AD978}" type="presParOf" srcId="{E176DB31-6784-4884-8305-824CD22D9FBF}" destId="{079E75FA-FF8A-4BBF-A431-3667150C1488}" srcOrd="2" destOrd="0" presId="urn:microsoft.com/office/officeart/2016/7/layout/LinearArrowProcessNumbered"/>
    <dgm:cxn modelId="{30F02A17-D93A-44B8-B2AA-5281B76D5F07}" type="presParOf" srcId="{E176DB31-6784-4884-8305-824CD22D9FBF}" destId="{2C52FC1E-4F8E-487A-BC80-5D16731F0793}" srcOrd="3" destOrd="0" presId="urn:microsoft.com/office/officeart/2016/7/layout/LinearArrowProcessNumbered"/>
    <dgm:cxn modelId="{1A3A346F-9D24-4290-BBEF-7008B36CDB47}" type="presParOf" srcId="{394DFA84-C8EF-42E4-B70D-A070EF323071}" destId="{88F818A1-9395-47BF-8DDE-4D344CF60CBB}" srcOrd="2" destOrd="0" presId="urn:microsoft.com/office/officeart/2016/7/layout/LinearArrowProcessNumbered"/>
    <dgm:cxn modelId="{3BAEB2DC-5C5B-412E-8481-8C92D366781D}" type="presParOf" srcId="{55B50EF8-D7CC-4DB3-9A13-12A236144876}" destId="{19E5410B-EABD-439F-B2AD-BB6466B427BC}" srcOrd="11" destOrd="0" presId="urn:microsoft.com/office/officeart/2016/7/layout/LinearArrowProcessNumbered"/>
    <dgm:cxn modelId="{18D09536-8193-4E1E-B824-9301DEFC6672}" type="presParOf" srcId="{55B50EF8-D7CC-4DB3-9A13-12A236144876}" destId="{1AFFA45C-E6C5-4DBE-968A-45E2C31383BC}" srcOrd="12" destOrd="0" presId="urn:microsoft.com/office/officeart/2016/7/layout/LinearArrowProcessNumbered"/>
    <dgm:cxn modelId="{E34C8203-1B12-442A-ACE7-AC0BED70AD6A}" type="presParOf" srcId="{1AFFA45C-E6C5-4DBE-968A-45E2C31383BC}" destId="{9A47E3FE-0761-4239-B10D-0DA3FC84F9FC}" srcOrd="0" destOrd="0" presId="urn:microsoft.com/office/officeart/2016/7/layout/LinearArrowProcessNumbered"/>
    <dgm:cxn modelId="{68E26B33-95F9-4596-BB8B-30D7E586E869}" type="presParOf" srcId="{1AFFA45C-E6C5-4DBE-968A-45E2C31383BC}" destId="{B594B866-39AC-43AB-9E00-06ED59E2E7BF}" srcOrd="1" destOrd="0" presId="urn:microsoft.com/office/officeart/2016/7/layout/LinearArrowProcessNumbered"/>
    <dgm:cxn modelId="{82CE2732-27F5-40D7-9C99-057CA5C44CBD}" type="presParOf" srcId="{B594B866-39AC-43AB-9E00-06ED59E2E7BF}" destId="{ED868D65-C782-4236-9D60-D52AEEE7D598}" srcOrd="0" destOrd="0" presId="urn:microsoft.com/office/officeart/2016/7/layout/LinearArrowProcessNumbered"/>
    <dgm:cxn modelId="{41ADC3B7-897D-4C48-A519-5AD1651E54E1}" type="presParOf" srcId="{B594B866-39AC-43AB-9E00-06ED59E2E7BF}" destId="{050A69C3-CE10-4712-962B-376433E228B9}" srcOrd="1" destOrd="0" presId="urn:microsoft.com/office/officeart/2016/7/layout/LinearArrowProcessNumbered"/>
    <dgm:cxn modelId="{A7DB5219-E16D-4E41-922E-FC2E15EF535E}" type="presParOf" srcId="{B594B866-39AC-43AB-9E00-06ED59E2E7BF}" destId="{971D8608-BB03-4465-BC1C-FAE578E22916}" srcOrd="2" destOrd="0" presId="urn:microsoft.com/office/officeart/2016/7/layout/LinearArrowProcessNumbered"/>
    <dgm:cxn modelId="{CA91362F-191A-4A65-99E6-FC75F5E5EA7F}" type="presParOf" srcId="{B594B866-39AC-43AB-9E00-06ED59E2E7BF}" destId="{F16FA40C-D68B-4DF7-B53C-7BCF1DF3498B}" srcOrd="3" destOrd="0" presId="urn:microsoft.com/office/officeart/2016/7/layout/LinearArrowProcessNumbered"/>
    <dgm:cxn modelId="{90A77A0E-622A-4D73-9485-3653980C8D66}" type="presParOf" srcId="{1AFFA45C-E6C5-4DBE-968A-45E2C31383BC}" destId="{4B209477-2904-480D-9A24-E42B758044D7}" srcOrd="2" destOrd="0" presId="urn:microsoft.com/office/officeart/2016/7/layout/LinearArrowProcessNumbered"/>
    <dgm:cxn modelId="{1A7E14EF-8579-4088-AAA1-61E76119B69A}" type="presParOf" srcId="{55B50EF8-D7CC-4DB3-9A13-12A236144876}" destId="{7C93AEFE-9F0D-4E42-8A90-65E3CADEBEB5}" srcOrd="13" destOrd="0" presId="urn:microsoft.com/office/officeart/2016/7/layout/LinearArrowProcessNumbered"/>
    <dgm:cxn modelId="{28F15873-A278-49A3-A647-9CCE4FF9899E}" type="presParOf" srcId="{55B50EF8-D7CC-4DB3-9A13-12A236144876}" destId="{B8407A78-6A98-4772-8F62-CE8A1917A50C}" srcOrd="14" destOrd="0" presId="urn:microsoft.com/office/officeart/2016/7/layout/LinearArrowProcessNumbered"/>
    <dgm:cxn modelId="{5FBE16FE-A54E-4C2D-A995-2F779B61A1AE}" type="presParOf" srcId="{B8407A78-6A98-4772-8F62-CE8A1917A50C}" destId="{C3E94300-E89F-4033-B41C-44201C7BAD63}" srcOrd="0" destOrd="0" presId="urn:microsoft.com/office/officeart/2016/7/layout/LinearArrowProcessNumbered"/>
    <dgm:cxn modelId="{F01F81A9-AD4F-47AD-91E8-79E508CA80D2}" type="presParOf" srcId="{B8407A78-6A98-4772-8F62-CE8A1917A50C}" destId="{77FDB471-8E83-4B59-9D32-88CBA70D439E}" srcOrd="1" destOrd="0" presId="urn:microsoft.com/office/officeart/2016/7/layout/LinearArrowProcessNumbered"/>
    <dgm:cxn modelId="{B31FD0BB-8434-4D92-B440-4257411B2DC9}" type="presParOf" srcId="{77FDB471-8E83-4B59-9D32-88CBA70D439E}" destId="{F1E1816D-F15E-4CF7-B2E2-6A12189B9862}" srcOrd="0" destOrd="0" presId="urn:microsoft.com/office/officeart/2016/7/layout/LinearArrowProcessNumbered"/>
    <dgm:cxn modelId="{486A963C-E287-4B77-AE29-EBC674269A58}" type="presParOf" srcId="{77FDB471-8E83-4B59-9D32-88CBA70D439E}" destId="{002D5BF0-9293-4853-87D5-3E28F220D314}" srcOrd="1" destOrd="0" presId="urn:microsoft.com/office/officeart/2016/7/layout/LinearArrowProcessNumbered"/>
    <dgm:cxn modelId="{3CD44F73-25F6-4E56-BE3C-CE32E123BC97}" type="presParOf" srcId="{77FDB471-8E83-4B59-9D32-88CBA70D439E}" destId="{11AB975B-2F22-4563-8246-3A05A8804122}" srcOrd="2" destOrd="0" presId="urn:microsoft.com/office/officeart/2016/7/layout/LinearArrowProcessNumbered"/>
    <dgm:cxn modelId="{3D41A84B-A90B-4078-9D16-34F4C12C63C2}" type="presParOf" srcId="{77FDB471-8E83-4B59-9D32-88CBA70D439E}" destId="{53E90AFE-DC4D-4E1F-8F29-25825CE408CD}" srcOrd="3" destOrd="0" presId="urn:microsoft.com/office/officeart/2016/7/layout/LinearArrowProcessNumbered"/>
    <dgm:cxn modelId="{271248E5-B2B3-475C-8DB2-AEBCD86B216E}" type="presParOf" srcId="{B8407A78-6A98-4772-8F62-CE8A1917A50C}" destId="{7C6386BD-DB21-47C2-8622-7C3B35C03623}" srcOrd="2" destOrd="0" presId="urn:microsoft.com/office/officeart/2016/7/layout/LinearArrowProcessNumbered"/>
    <dgm:cxn modelId="{26147281-0703-45DA-87D5-E60B4FE4FC56}" type="presParOf" srcId="{55B50EF8-D7CC-4DB3-9A13-12A236144876}" destId="{9AE83783-F858-412E-A3EC-7959F8889F99}" srcOrd="15" destOrd="0" presId="urn:microsoft.com/office/officeart/2016/7/layout/LinearArrowProcessNumbered"/>
    <dgm:cxn modelId="{90463D95-8579-4625-9742-B0D2DC7D6C8D}" type="presParOf" srcId="{55B50EF8-D7CC-4DB3-9A13-12A236144876}" destId="{835EBCCC-8E5E-47F0-983B-0DE344489939}" srcOrd="16" destOrd="0" presId="urn:microsoft.com/office/officeart/2016/7/layout/LinearArrowProcessNumbered"/>
    <dgm:cxn modelId="{2F5A0B25-8B3D-4A38-97FC-60E8A67C53A5}" type="presParOf" srcId="{835EBCCC-8E5E-47F0-983B-0DE344489939}" destId="{B6FBB2C1-7BD0-4815-9B50-58440558038F}" srcOrd="0" destOrd="0" presId="urn:microsoft.com/office/officeart/2016/7/layout/LinearArrowProcessNumbered"/>
    <dgm:cxn modelId="{9A28A504-2837-4897-9353-29949655D906}" type="presParOf" srcId="{835EBCCC-8E5E-47F0-983B-0DE344489939}" destId="{9CA766A3-B44E-4AD1-B24C-E1E43D1CFC33}" srcOrd="1" destOrd="0" presId="urn:microsoft.com/office/officeart/2016/7/layout/LinearArrowProcessNumbered"/>
    <dgm:cxn modelId="{D1EDD575-2503-4B40-B08C-F03BAA8CE0AF}" type="presParOf" srcId="{9CA766A3-B44E-4AD1-B24C-E1E43D1CFC33}" destId="{82451F9F-E486-4E16-9EBD-ECD83FAE794B}" srcOrd="0" destOrd="0" presId="urn:microsoft.com/office/officeart/2016/7/layout/LinearArrowProcessNumbered"/>
    <dgm:cxn modelId="{6F08AB53-B201-49DF-A693-4F72A0F8922F}" type="presParOf" srcId="{9CA766A3-B44E-4AD1-B24C-E1E43D1CFC33}" destId="{EC6D287E-7233-454E-9E32-335BB1BE520B}" srcOrd="1" destOrd="0" presId="urn:microsoft.com/office/officeart/2016/7/layout/LinearArrowProcessNumbered"/>
    <dgm:cxn modelId="{C6C44D1F-1992-49E2-9773-F26FBD47C7BC}" type="presParOf" srcId="{9CA766A3-B44E-4AD1-B24C-E1E43D1CFC33}" destId="{50CE1E42-7521-485D-8337-DF7178230504}" srcOrd="2" destOrd="0" presId="urn:microsoft.com/office/officeart/2016/7/layout/LinearArrowProcessNumbered"/>
    <dgm:cxn modelId="{49268CAC-D2D1-441F-ACCA-D33779F4C48D}" type="presParOf" srcId="{9CA766A3-B44E-4AD1-B24C-E1E43D1CFC33}" destId="{2CD1C50B-1FB5-4D9D-8E9A-793CD0E846DE}" srcOrd="3" destOrd="0" presId="urn:microsoft.com/office/officeart/2016/7/layout/LinearArrowProcessNumbered"/>
    <dgm:cxn modelId="{4020FEE0-64C1-4D8A-BAAF-39D372796477}" type="presParOf" srcId="{835EBCCC-8E5E-47F0-983B-0DE344489939}" destId="{8F23ECD3-421D-445D-B53A-70DF4EB6F320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E6D616-49DE-4F77-9D3F-CA7E34669D3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A7197C7C-A9AE-4D78-9078-BF817E18037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Do you have difficulty seeing, even if wearing glasses?</a:t>
          </a:r>
          <a:endParaRPr lang="en-GB" dirty="0">
            <a:solidFill>
              <a:schemeClr val="tx1"/>
            </a:solidFill>
          </a:endParaRPr>
        </a:p>
      </dgm:t>
    </dgm:pt>
    <dgm:pt modelId="{6211FB5E-B72F-41BB-8FF0-77BD37D10EDE}" type="parTrans" cxnId="{B7899022-3B68-4555-83DA-CCD6ADED3928}">
      <dgm:prSet/>
      <dgm:spPr/>
      <dgm:t>
        <a:bodyPr/>
        <a:lstStyle/>
        <a:p>
          <a:endParaRPr lang="en-GB"/>
        </a:p>
      </dgm:t>
    </dgm:pt>
    <dgm:pt modelId="{DA29D4F5-58AD-4389-804F-2351931F4FF8}" type="sibTrans" cxnId="{B7899022-3B68-4555-83DA-CCD6ADED3928}">
      <dgm:prSet/>
      <dgm:spPr/>
      <dgm:t>
        <a:bodyPr/>
        <a:lstStyle/>
        <a:p>
          <a:endParaRPr lang="en-GB"/>
        </a:p>
      </dgm:t>
    </dgm:pt>
    <dgm:pt modelId="{387792E7-3284-4D22-8387-2ED21034307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Do you have difficulty hearing, even if using a hearing aid?</a:t>
          </a:r>
          <a:endParaRPr lang="en-GB" dirty="0">
            <a:solidFill>
              <a:schemeClr val="tx1"/>
            </a:solidFill>
          </a:endParaRPr>
        </a:p>
      </dgm:t>
    </dgm:pt>
    <dgm:pt modelId="{CBF0BF36-7A11-40D7-A19B-35AB34F6CB91}" type="parTrans" cxnId="{FBD12B4D-1025-4877-8C5F-794D24BB1358}">
      <dgm:prSet/>
      <dgm:spPr/>
      <dgm:t>
        <a:bodyPr/>
        <a:lstStyle/>
        <a:p>
          <a:endParaRPr lang="en-GB"/>
        </a:p>
      </dgm:t>
    </dgm:pt>
    <dgm:pt modelId="{F339F838-B09F-4EFE-9984-D279E1A6A1B2}" type="sibTrans" cxnId="{FBD12B4D-1025-4877-8C5F-794D24BB1358}">
      <dgm:prSet/>
      <dgm:spPr/>
      <dgm:t>
        <a:bodyPr/>
        <a:lstStyle/>
        <a:p>
          <a:endParaRPr lang="en-GB"/>
        </a:p>
      </dgm:t>
    </dgm:pt>
    <dgm:pt modelId="{BE27DD8D-B2C5-4C43-9796-CA6C1816A5D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Do you have difficulty walking or climbing steps?</a:t>
          </a:r>
          <a:endParaRPr lang="en-GB" dirty="0">
            <a:solidFill>
              <a:schemeClr val="tx1"/>
            </a:solidFill>
          </a:endParaRPr>
        </a:p>
      </dgm:t>
    </dgm:pt>
    <dgm:pt modelId="{AEC19280-5582-4796-BA2F-504A9A3AE5FF}" type="parTrans" cxnId="{9A952922-4034-4A0A-B085-6FA60FA374BA}">
      <dgm:prSet/>
      <dgm:spPr/>
      <dgm:t>
        <a:bodyPr/>
        <a:lstStyle/>
        <a:p>
          <a:endParaRPr lang="en-GB"/>
        </a:p>
      </dgm:t>
    </dgm:pt>
    <dgm:pt modelId="{5BEBB29A-A065-4520-B75E-3FEBD117C62B}" type="sibTrans" cxnId="{9A952922-4034-4A0A-B085-6FA60FA374BA}">
      <dgm:prSet/>
      <dgm:spPr/>
      <dgm:t>
        <a:bodyPr/>
        <a:lstStyle/>
        <a:p>
          <a:endParaRPr lang="en-GB"/>
        </a:p>
      </dgm:t>
    </dgm:pt>
    <dgm:pt modelId="{4860C68A-9004-4212-A54F-0038164E131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Do you have difficulty remembering and concentrating?</a:t>
          </a:r>
          <a:endParaRPr lang="en-GB" dirty="0">
            <a:solidFill>
              <a:schemeClr val="tx1"/>
            </a:solidFill>
          </a:endParaRPr>
        </a:p>
      </dgm:t>
    </dgm:pt>
    <dgm:pt modelId="{840D3B38-D20F-45AF-878F-1AC8D737A5A0}" type="parTrans" cxnId="{9A9B0E3A-7612-4A88-928D-4D50F548AABC}">
      <dgm:prSet/>
      <dgm:spPr/>
      <dgm:t>
        <a:bodyPr/>
        <a:lstStyle/>
        <a:p>
          <a:endParaRPr lang="en-GB"/>
        </a:p>
      </dgm:t>
    </dgm:pt>
    <dgm:pt modelId="{E2F253A3-A509-4CEB-B1C7-D0A995286A78}" type="sibTrans" cxnId="{9A9B0E3A-7612-4A88-928D-4D50F548AABC}">
      <dgm:prSet/>
      <dgm:spPr/>
      <dgm:t>
        <a:bodyPr/>
        <a:lstStyle/>
        <a:p>
          <a:endParaRPr lang="en-GB"/>
        </a:p>
      </dgm:t>
    </dgm:pt>
    <dgm:pt modelId="{CD93137F-0913-40F8-8DCD-287D0B0A705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Do you have difficulty with (self care, such as) washing all over or dressing</a:t>
          </a:r>
          <a:endParaRPr lang="en-GB" dirty="0">
            <a:solidFill>
              <a:schemeClr val="tx1"/>
            </a:solidFill>
          </a:endParaRPr>
        </a:p>
      </dgm:t>
    </dgm:pt>
    <dgm:pt modelId="{78D21963-062D-4F16-A718-7BD97ABB1CD5}" type="parTrans" cxnId="{7F06FCF9-1A64-47C1-A3CD-BAC3BD1BFABF}">
      <dgm:prSet/>
      <dgm:spPr/>
      <dgm:t>
        <a:bodyPr/>
        <a:lstStyle/>
        <a:p>
          <a:endParaRPr lang="en-GB"/>
        </a:p>
      </dgm:t>
    </dgm:pt>
    <dgm:pt modelId="{A3EE0A72-F3C0-4AFA-A383-74ACAED94019}" type="sibTrans" cxnId="{7F06FCF9-1A64-47C1-A3CD-BAC3BD1BFABF}">
      <dgm:prSet/>
      <dgm:spPr/>
      <dgm:t>
        <a:bodyPr/>
        <a:lstStyle/>
        <a:p>
          <a:endParaRPr lang="en-GB"/>
        </a:p>
      </dgm:t>
    </dgm:pt>
    <dgm:pt modelId="{FE7D4348-DF9F-4654-92CE-E5FF7D2A3C9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Using your usual (customary) language, do you have difficulty communicating, for example understanding or being understood? </a:t>
          </a:r>
          <a:endParaRPr lang="en-GB" dirty="0">
            <a:solidFill>
              <a:schemeClr val="tx1"/>
            </a:solidFill>
          </a:endParaRPr>
        </a:p>
      </dgm:t>
    </dgm:pt>
    <dgm:pt modelId="{EC259F86-AD8B-433E-A719-F7586D578E13}" type="parTrans" cxnId="{DA703AD3-6BD1-4EA0-B612-4FFABE5D1C00}">
      <dgm:prSet/>
      <dgm:spPr/>
      <dgm:t>
        <a:bodyPr/>
        <a:lstStyle/>
        <a:p>
          <a:endParaRPr lang="en-GB"/>
        </a:p>
      </dgm:t>
    </dgm:pt>
    <dgm:pt modelId="{28AA7F55-02C3-42D4-AF77-560C5798F024}" type="sibTrans" cxnId="{DA703AD3-6BD1-4EA0-B612-4FFABE5D1C00}">
      <dgm:prSet/>
      <dgm:spPr/>
      <dgm:t>
        <a:bodyPr/>
        <a:lstStyle/>
        <a:p>
          <a:endParaRPr lang="en-GB"/>
        </a:p>
      </dgm:t>
    </dgm:pt>
    <dgm:pt modelId="{CD093A09-6EFB-47AB-B1D8-D0DC80C8F7F6}" type="pres">
      <dgm:prSet presAssocID="{4DE6D616-49DE-4F77-9D3F-CA7E34669D32}" presName="diagram" presStyleCnt="0">
        <dgm:presLayoutVars>
          <dgm:dir/>
          <dgm:resizeHandles val="exact"/>
        </dgm:presLayoutVars>
      </dgm:prSet>
      <dgm:spPr/>
    </dgm:pt>
    <dgm:pt modelId="{C9EF07B3-D5F2-4EA7-9012-7E37AF7F6217}" type="pres">
      <dgm:prSet presAssocID="{A7197C7C-A9AE-4D78-9078-BF817E18037D}" presName="node" presStyleLbl="node1" presStyleIdx="0" presStyleCnt="6" custLinFactNeighborX="146" custLinFactNeighborY="1703">
        <dgm:presLayoutVars>
          <dgm:bulletEnabled val="1"/>
        </dgm:presLayoutVars>
      </dgm:prSet>
      <dgm:spPr/>
    </dgm:pt>
    <dgm:pt modelId="{5A022FD5-3103-4A01-B0ED-57A235EAE507}" type="pres">
      <dgm:prSet presAssocID="{DA29D4F5-58AD-4389-804F-2351931F4FF8}" presName="sibTrans" presStyleCnt="0"/>
      <dgm:spPr/>
    </dgm:pt>
    <dgm:pt modelId="{A065A764-4398-450B-859F-2664B4A94FC8}" type="pres">
      <dgm:prSet presAssocID="{387792E7-3284-4D22-8387-2ED21034307C}" presName="node" presStyleLbl="node1" presStyleIdx="1" presStyleCnt="6">
        <dgm:presLayoutVars>
          <dgm:bulletEnabled val="1"/>
        </dgm:presLayoutVars>
      </dgm:prSet>
      <dgm:spPr/>
    </dgm:pt>
    <dgm:pt modelId="{4FEACADB-54D6-428D-B0B5-8F64A917DE35}" type="pres">
      <dgm:prSet presAssocID="{F339F838-B09F-4EFE-9984-D279E1A6A1B2}" presName="sibTrans" presStyleCnt="0"/>
      <dgm:spPr/>
    </dgm:pt>
    <dgm:pt modelId="{732D9BC0-5FAF-4134-8DF2-BAEA3A29C1A1}" type="pres">
      <dgm:prSet presAssocID="{BE27DD8D-B2C5-4C43-9796-CA6C1816A5D5}" presName="node" presStyleLbl="node1" presStyleIdx="2" presStyleCnt="6">
        <dgm:presLayoutVars>
          <dgm:bulletEnabled val="1"/>
        </dgm:presLayoutVars>
      </dgm:prSet>
      <dgm:spPr/>
    </dgm:pt>
    <dgm:pt modelId="{FC994F46-0885-4D1A-9D80-D81254A9F63D}" type="pres">
      <dgm:prSet presAssocID="{5BEBB29A-A065-4520-B75E-3FEBD117C62B}" presName="sibTrans" presStyleCnt="0"/>
      <dgm:spPr/>
    </dgm:pt>
    <dgm:pt modelId="{66349844-9AB5-4BCD-A209-7180FDF5BBC8}" type="pres">
      <dgm:prSet presAssocID="{4860C68A-9004-4212-A54F-0038164E1319}" presName="node" presStyleLbl="node1" presStyleIdx="3" presStyleCnt="6">
        <dgm:presLayoutVars>
          <dgm:bulletEnabled val="1"/>
        </dgm:presLayoutVars>
      </dgm:prSet>
      <dgm:spPr/>
    </dgm:pt>
    <dgm:pt modelId="{065CBCA3-B425-440B-B8FD-785E2136938D}" type="pres">
      <dgm:prSet presAssocID="{E2F253A3-A509-4CEB-B1C7-D0A995286A78}" presName="sibTrans" presStyleCnt="0"/>
      <dgm:spPr/>
    </dgm:pt>
    <dgm:pt modelId="{D2FB17C3-1DAC-4FCA-8FB9-26391C736391}" type="pres">
      <dgm:prSet presAssocID="{CD93137F-0913-40F8-8DCD-287D0B0A7058}" presName="node" presStyleLbl="node1" presStyleIdx="4" presStyleCnt="6">
        <dgm:presLayoutVars>
          <dgm:bulletEnabled val="1"/>
        </dgm:presLayoutVars>
      </dgm:prSet>
      <dgm:spPr/>
    </dgm:pt>
    <dgm:pt modelId="{9063AABE-3BF5-461B-92B1-7C2FDCAF6DD4}" type="pres">
      <dgm:prSet presAssocID="{A3EE0A72-F3C0-4AFA-A383-74ACAED94019}" presName="sibTrans" presStyleCnt="0"/>
      <dgm:spPr/>
    </dgm:pt>
    <dgm:pt modelId="{C245EBB8-DA5C-46BC-84E2-21796C621C8A}" type="pres">
      <dgm:prSet presAssocID="{FE7D4348-DF9F-4654-92CE-E5FF7D2A3C95}" presName="node" presStyleLbl="node1" presStyleIdx="5" presStyleCnt="6">
        <dgm:presLayoutVars>
          <dgm:bulletEnabled val="1"/>
        </dgm:presLayoutVars>
      </dgm:prSet>
      <dgm:spPr/>
    </dgm:pt>
  </dgm:ptLst>
  <dgm:cxnLst>
    <dgm:cxn modelId="{9A952922-4034-4A0A-B085-6FA60FA374BA}" srcId="{4DE6D616-49DE-4F77-9D3F-CA7E34669D32}" destId="{BE27DD8D-B2C5-4C43-9796-CA6C1816A5D5}" srcOrd="2" destOrd="0" parTransId="{AEC19280-5582-4796-BA2F-504A9A3AE5FF}" sibTransId="{5BEBB29A-A065-4520-B75E-3FEBD117C62B}"/>
    <dgm:cxn modelId="{B7899022-3B68-4555-83DA-CCD6ADED3928}" srcId="{4DE6D616-49DE-4F77-9D3F-CA7E34669D32}" destId="{A7197C7C-A9AE-4D78-9078-BF817E18037D}" srcOrd="0" destOrd="0" parTransId="{6211FB5E-B72F-41BB-8FF0-77BD37D10EDE}" sibTransId="{DA29D4F5-58AD-4389-804F-2351931F4FF8}"/>
    <dgm:cxn modelId="{1728A532-EA5A-4691-805E-5825DF1201E9}" type="presOf" srcId="{4860C68A-9004-4212-A54F-0038164E1319}" destId="{66349844-9AB5-4BCD-A209-7180FDF5BBC8}" srcOrd="0" destOrd="0" presId="urn:microsoft.com/office/officeart/2005/8/layout/default"/>
    <dgm:cxn modelId="{9A9B0E3A-7612-4A88-928D-4D50F548AABC}" srcId="{4DE6D616-49DE-4F77-9D3F-CA7E34669D32}" destId="{4860C68A-9004-4212-A54F-0038164E1319}" srcOrd="3" destOrd="0" parTransId="{840D3B38-D20F-45AF-878F-1AC8D737A5A0}" sibTransId="{E2F253A3-A509-4CEB-B1C7-D0A995286A78}"/>
    <dgm:cxn modelId="{FBD12B4D-1025-4877-8C5F-794D24BB1358}" srcId="{4DE6D616-49DE-4F77-9D3F-CA7E34669D32}" destId="{387792E7-3284-4D22-8387-2ED21034307C}" srcOrd="1" destOrd="0" parTransId="{CBF0BF36-7A11-40D7-A19B-35AB34F6CB91}" sibTransId="{F339F838-B09F-4EFE-9984-D279E1A6A1B2}"/>
    <dgm:cxn modelId="{1AAB5886-2E67-4F8F-9A81-A3A2E46F837C}" type="presOf" srcId="{A7197C7C-A9AE-4D78-9078-BF817E18037D}" destId="{C9EF07B3-D5F2-4EA7-9012-7E37AF7F6217}" srcOrd="0" destOrd="0" presId="urn:microsoft.com/office/officeart/2005/8/layout/default"/>
    <dgm:cxn modelId="{D1A010AF-6A37-48FE-A844-4AD62920D651}" type="presOf" srcId="{CD93137F-0913-40F8-8DCD-287D0B0A7058}" destId="{D2FB17C3-1DAC-4FCA-8FB9-26391C736391}" srcOrd="0" destOrd="0" presId="urn:microsoft.com/office/officeart/2005/8/layout/default"/>
    <dgm:cxn modelId="{50F9E3BC-544F-4A20-A217-EAE5B7520A92}" type="presOf" srcId="{BE27DD8D-B2C5-4C43-9796-CA6C1816A5D5}" destId="{732D9BC0-5FAF-4134-8DF2-BAEA3A29C1A1}" srcOrd="0" destOrd="0" presId="urn:microsoft.com/office/officeart/2005/8/layout/default"/>
    <dgm:cxn modelId="{DA703AD3-6BD1-4EA0-B612-4FFABE5D1C00}" srcId="{4DE6D616-49DE-4F77-9D3F-CA7E34669D32}" destId="{FE7D4348-DF9F-4654-92CE-E5FF7D2A3C95}" srcOrd="5" destOrd="0" parTransId="{EC259F86-AD8B-433E-A719-F7586D578E13}" sibTransId="{28AA7F55-02C3-42D4-AF77-560C5798F024}"/>
    <dgm:cxn modelId="{CD0EA5D9-5075-4289-B017-86383FB0ACE4}" type="presOf" srcId="{FE7D4348-DF9F-4654-92CE-E5FF7D2A3C95}" destId="{C245EBB8-DA5C-46BC-84E2-21796C621C8A}" srcOrd="0" destOrd="0" presId="urn:microsoft.com/office/officeart/2005/8/layout/default"/>
    <dgm:cxn modelId="{7F06FCF9-1A64-47C1-A3CD-BAC3BD1BFABF}" srcId="{4DE6D616-49DE-4F77-9D3F-CA7E34669D32}" destId="{CD93137F-0913-40F8-8DCD-287D0B0A7058}" srcOrd="4" destOrd="0" parTransId="{78D21963-062D-4F16-A718-7BD97ABB1CD5}" sibTransId="{A3EE0A72-F3C0-4AFA-A383-74ACAED94019}"/>
    <dgm:cxn modelId="{2D3BA6FB-FAB8-469A-958B-258B78910C26}" type="presOf" srcId="{387792E7-3284-4D22-8387-2ED21034307C}" destId="{A065A764-4398-450B-859F-2664B4A94FC8}" srcOrd="0" destOrd="0" presId="urn:microsoft.com/office/officeart/2005/8/layout/default"/>
    <dgm:cxn modelId="{83EC1BFE-73CD-47C8-BB8E-F442793DCEA6}" type="presOf" srcId="{4DE6D616-49DE-4F77-9D3F-CA7E34669D32}" destId="{CD093A09-6EFB-47AB-B1D8-D0DC80C8F7F6}" srcOrd="0" destOrd="0" presId="urn:microsoft.com/office/officeart/2005/8/layout/default"/>
    <dgm:cxn modelId="{DD8CD42A-5E84-489D-83B1-15902A07EAE8}" type="presParOf" srcId="{CD093A09-6EFB-47AB-B1D8-D0DC80C8F7F6}" destId="{C9EF07B3-D5F2-4EA7-9012-7E37AF7F6217}" srcOrd="0" destOrd="0" presId="urn:microsoft.com/office/officeart/2005/8/layout/default"/>
    <dgm:cxn modelId="{F366C1D9-F2F0-4D72-8404-C7482643FEED}" type="presParOf" srcId="{CD093A09-6EFB-47AB-B1D8-D0DC80C8F7F6}" destId="{5A022FD5-3103-4A01-B0ED-57A235EAE507}" srcOrd="1" destOrd="0" presId="urn:microsoft.com/office/officeart/2005/8/layout/default"/>
    <dgm:cxn modelId="{14D608C1-41B9-4806-8D22-538F25F5E784}" type="presParOf" srcId="{CD093A09-6EFB-47AB-B1D8-D0DC80C8F7F6}" destId="{A065A764-4398-450B-859F-2664B4A94FC8}" srcOrd="2" destOrd="0" presId="urn:microsoft.com/office/officeart/2005/8/layout/default"/>
    <dgm:cxn modelId="{29679F02-9777-4A30-88A2-A44FC2487C99}" type="presParOf" srcId="{CD093A09-6EFB-47AB-B1D8-D0DC80C8F7F6}" destId="{4FEACADB-54D6-428D-B0B5-8F64A917DE35}" srcOrd="3" destOrd="0" presId="urn:microsoft.com/office/officeart/2005/8/layout/default"/>
    <dgm:cxn modelId="{834093D3-C29A-40CE-85CE-A6BAE5FB9C6B}" type="presParOf" srcId="{CD093A09-6EFB-47AB-B1D8-D0DC80C8F7F6}" destId="{732D9BC0-5FAF-4134-8DF2-BAEA3A29C1A1}" srcOrd="4" destOrd="0" presId="urn:microsoft.com/office/officeart/2005/8/layout/default"/>
    <dgm:cxn modelId="{00CD8359-8537-4867-812D-468D48C42B69}" type="presParOf" srcId="{CD093A09-6EFB-47AB-B1D8-D0DC80C8F7F6}" destId="{FC994F46-0885-4D1A-9D80-D81254A9F63D}" srcOrd="5" destOrd="0" presId="urn:microsoft.com/office/officeart/2005/8/layout/default"/>
    <dgm:cxn modelId="{BD1F2539-ED30-4FC0-8DC1-401597B36A6E}" type="presParOf" srcId="{CD093A09-6EFB-47AB-B1D8-D0DC80C8F7F6}" destId="{66349844-9AB5-4BCD-A209-7180FDF5BBC8}" srcOrd="6" destOrd="0" presId="urn:microsoft.com/office/officeart/2005/8/layout/default"/>
    <dgm:cxn modelId="{9EEE79D8-9ADA-4668-A09E-8F16644FD364}" type="presParOf" srcId="{CD093A09-6EFB-47AB-B1D8-D0DC80C8F7F6}" destId="{065CBCA3-B425-440B-B8FD-785E2136938D}" srcOrd="7" destOrd="0" presId="urn:microsoft.com/office/officeart/2005/8/layout/default"/>
    <dgm:cxn modelId="{51097723-256D-40AA-868F-82817E63E11C}" type="presParOf" srcId="{CD093A09-6EFB-47AB-B1D8-D0DC80C8F7F6}" destId="{D2FB17C3-1DAC-4FCA-8FB9-26391C736391}" srcOrd="8" destOrd="0" presId="urn:microsoft.com/office/officeart/2005/8/layout/default"/>
    <dgm:cxn modelId="{E583E5C0-E297-475A-B12A-F611B9207E78}" type="presParOf" srcId="{CD093A09-6EFB-47AB-B1D8-D0DC80C8F7F6}" destId="{9063AABE-3BF5-461B-92B1-7C2FDCAF6DD4}" srcOrd="9" destOrd="0" presId="urn:microsoft.com/office/officeart/2005/8/layout/default"/>
    <dgm:cxn modelId="{E16299BD-9055-4EB1-8703-E3C821AE3FD3}" type="presParOf" srcId="{CD093A09-6EFB-47AB-B1D8-D0DC80C8F7F6}" destId="{C245EBB8-DA5C-46BC-84E2-21796C621C8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01870C-B03F-400A-812C-D7C6DAB624BC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FB1AD06-DF15-486D-8AF9-3EFB71AC1C1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Development of GBV prevention and response information in multiple and accessible formats</a:t>
          </a:r>
        </a:p>
      </dgm:t>
    </dgm:pt>
    <dgm:pt modelId="{4621EBF6-E185-471A-8E0C-F37861B08D71}" type="parTrans" cxnId="{51F2DE89-89F9-4A38-AA78-ED2615973353}">
      <dgm:prSet/>
      <dgm:spPr/>
      <dgm:t>
        <a:bodyPr/>
        <a:lstStyle/>
        <a:p>
          <a:endParaRPr lang="en-US"/>
        </a:p>
      </dgm:t>
    </dgm:pt>
    <dgm:pt modelId="{41B955B2-02E6-40E5-BD8B-DFC7B7E66CDE}" type="sibTrans" cxnId="{51F2DE89-89F9-4A38-AA78-ED2615973353}">
      <dgm:prSet/>
      <dgm:spPr/>
      <dgm:t>
        <a:bodyPr/>
        <a:lstStyle/>
        <a:p>
          <a:endParaRPr lang="en-US"/>
        </a:p>
      </dgm:t>
    </dgm:pt>
    <dgm:pt modelId="{CFF6A275-5945-429D-B2A2-14AE3192830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Training to teachers on inclusive education</a:t>
          </a:r>
        </a:p>
      </dgm:t>
    </dgm:pt>
    <dgm:pt modelId="{F3A0210D-D50A-4896-92D3-65A16F1602B1}" type="parTrans" cxnId="{B47940AB-EF94-49C4-90B5-2B1DD13C60AE}">
      <dgm:prSet/>
      <dgm:spPr/>
      <dgm:t>
        <a:bodyPr/>
        <a:lstStyle/>
        <a:p>
          <a:endParaRPr lang="en-US"/>
        </a:p>
      </dgm:t>
    </dgm:pt>
    <dgm:pt modelId="{66E1083A-85DD-469E-8FD5-1338408F2373}" type="sibTrans" cxnId="{B47940AB-EF94-49C4-90B5-2B1DD13C60AE}">
      <dgm:prSet/>
      <dgm:spPr/>
      <dgm:t>
        <a:bodyPr/>
        <a:lstStyle/>
        <a:p>
          <a:endParaRPr lang="en-US"/>
        </a:p>
      </dgm:t>
    </dgm:pt>
    <dgm:pt modelId="{D608219F-6522-4005-9FE8-B2CE428E7E3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Improve physical accessibility of WASH facilities, in consultation with persons with disabilities</a:t>
          </a:r>
        </a:p>
      </dgm:t>
    </dgm:pt>
    <dgm:pt modelId="{3009EA93-44F3-404F-ACD8-9617A55CA0A4}" type="parTrans" cxnId="{CB63C2E0-C53F-4219-B380-8B1B7FE809A1}">
      <dgm:prSet/>
      <dgm:spPr/>
      <dgm:t>
        <a:bodyPr/>
        <a:lstStyle/>
        <a:p>
          <a:endParaRPr lang="en-US"/>
        </a:p>
      </dgm:t>
    </dgm:pt>
    <dgm:pt modelId="{8819B699-02BD-4A47-B57B-4D37068192CB}" type="sibTrans" cxnId="{CB63C2E0-C53F-4219-B380-8B1B7FE809A1}">
      <dgm:prSet/>
      <dgm:spPr/>
      <dgm:t>
        <a:bodyPr/>
        <a:lstStyle/>
        <a:p>
          <a:endParaRPr lang="en-US"/>
        </a:p>
      </dgm:t>
    </dgm:pt>
    <dgm:pt modelId="{C9CF095B-5CF0-4878-A04E-5B5B449B76C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Conduct a detailed assessment of barriers and enablers to access to work for persons with disabilities and their households</a:t>
          </a:r>
        </a:p>
      </dgm:t>
    </dgm:pt>
    <dgm:pt modelId="{00BF5361-9939-4BDE-9158-CFA003EB37C2}" type="parTrans" cxnId="{20EE33A9-14A1-4432-B74D-D30F3DE3E305}">
      <dgm:prSet/>
      <dgm:spPr/>
      <dgm:t>
        <a:bodyPr/>
        <a:lstStyle/>
        <a:p>
          <a:endParaRPr lang="en-US"/>
        </a:p>
      </dgm:t>
    </dgm:pt>
    <dgm:pt modelId="{71B46B36-3950-47A2-BB09-7E1FF8A8DFEE}" type="sibTrans" cxnId="{20EE33A9-14A1-4432-B74D-D30F3DE3E305}">
      <dgm:prSet/>
      <dgm:spPr/>
      <dgm:t>
        <a:bodyPr/>
        <a:lstStyle/>
        <a:p>
          <a:endParaRPr lang="en-US"/>
        </a:p>
      </dgm:t>
    </dgm:pt>
    <dgm:pt modelId="{A1438B19-4822-4B3A-B3F2-3E440E8F90E9}" type="pres">
      <dgm:prSet presAssocID="{3D01870C-B03F-400A-812C-D7C6DAB624BC}" presName="linear" presStyleCnt="0">
        <dgm:presLayoutVars>
          <dgm:animLvl val="lvl"/>
          <dgm:resizeHandles val="exact"/>
        </dgm:presLayoutVars>
      </dgm:prSet>
      <dgm:spPr/>
    </dgm:pt>
    <dgm:pt modelId="{73B5D771-0590-4759-893A-D9E0AB00E6DC}" type="pres">
      <dgm:prSet presAssocID="{CFB1AD06-DF15-486D-8AF9-3EFB71AC1C18}" presName="parentText" presStyleLbl="node1" presStyleIdx="0" presStyleCnt="4" custScaleY="139854">
        <dgm:presLayoutVars>
          <dgm:chMax val="0"/>
          <dgm:bulletEnabled val="1"/>
        </dgm:presLayoutVars>
      </dgm:prSet>
      <dgm:spPr/>
    </dgm:pt>
    <dgm:pt modelId="{7AFA8BB0-A0EB-4AAF-8459-728158200E26}" type="pres">
      <dgm:prSet presAssocID="{41B955B2-02E6-40E5-BD8B-DFC7B7E66CDE}" presName="spacer" presStyleCnt="0"/>
      <dgm:spPr/>
    </dgm:pt>
    <dgm:pt modelId="{C8335BD9-3B4E-4F4A-9029-D13D86AF7A8D}" type="pres">
      <dgm:prSet presAssocID="{CFF6A275-5945-429D-B2A2-14AE31928300}" presName="parentText" presStyleLbl="node1" presStyleIdx="1" presStyleCnt="4" custScaleY="154554">
        <dgm:presLayoutVars>
          <dgm:chMax val="0"/>
          <dgm:bulletEnabled val="1"/>
        </dgm:presLayoutVars>
      </dgm:prSet>
      <dgm:spPr/>
    </dgm:pt>
    <dgm:pt modelId="{1D6E4912-5061-440A-A3DC-7F8FB4B36CF2}" type="pres">
      <dgm:prSet presAssocID="{66E1083A-85DD-469E-8FD5-1338408F2373}" presName="spacer" presStyleCnt="0"/>
      <dgm:spPr/>
    </dgm:pt>
    <dgm:pt modelId="{33F009B6-2048-44B9-A2B8-1F8254D84C6D}" type="pres">
      <dgm:prSet presAssocID="{D608219F-6522-4005-9FE8-B2CE428E7E30}" presName="parentText" presStyleLbl="node1" presStyleIdx="2" presStyleCnt="4" custScaleY="158450">
        <dgm:presLayoutVars>
          <dgm:chMax val="0"/>
          <dgm:bulletEnabled val="1"/>
        </dgm:presLayoutVars>
      </dgm:prSet>
      <dgm:spPr/>
    </dgm:pt>
    <dgm:pt modelId="{3C94763F-5683-4749-B63D-B1F848D5EF27}" type="pres">
      <dgm:prSet presAssocID="{8819B699-02BD-4A47-B57B-4D37068192CB}" presName="spacer" presStyleCnt="0"/>
      <dgm:spPr/>
    </dgm:pt>
    <dgm:pt modelId="{904EE6B9-AEDB-40DC-A331-FA4D3901AC84}" type="pres">
      <dgm:prSet presAssocID="{C9CF095B-5CF0-4878-A04E-5B5B449B76C2}" presName="parentText" presStyleLbl="node1" presStyleIdx="3" presStyleCnt="4" custScaleY="142176">
        <dgm:presLayoutVars>
          <dgm:chMax val="0"/>
          <dgm:bulletEnabled val="1"/>
        </dgm:presLayoutVars>
      </dgm:prSet>
      <dgm:spPr/>
    </dgm:pt>
  </dgm:ptLst>
  <dgm:cxnLst>
    <dgm:cxn modelId="{D2703A06-4F98-4A70-AADC-A69944886751}" type="presOf" srcId="{CFF6A275-5945-429D-B2A2-14AE31928300}" destId="{C8335BD9-3B4E-4F4A-9029-D13D86AF7A8D}" srcOrd="0" destOrd="0" presId="urn:microsoft.com/office/officeart/2005/8/layout/vList2"/>
    <dgm:cxn modelId="{B1C6CA1A-37C2-4014-B7C5-597E26374F5F}" type="presOf" srcId="{3D01870C-B03F-400A-812C-D7C6DAB624BC}" destId="{A1438B19-4822-4B3A-B3F2-3E440E8F90E9}" srcOrd="0" destOrd="0" presId="urn:microsoft.com/office/officeart/2005/8/layout/vList2"/>
    <dgm:cxn modelId="{D1D51D2A-A75E-49A1-A1DE-D945FC929ECB}" type="presOf" srcId="{CFB1AD06-DF15-486D-8AF9-3EFB71AC1C18}" destId="{73B5D771-0590-4759-893A-D9E0AB00E6DC}" srcOrd="0" destOrd="0" presId="urn:microsoft.com/office/officeart/2005/8/layout/vList2"/>
    <dgm:cxn modelId="{F851915D-C24E-4F82-9B32-51C0E648CD50}" type="presOf" srcId="{C9CF095B-5CF0-4878-A04E-5B5B449B76C2}" destId="{904EE6B9-AEDB-40DC-A331-FA4D3901AC84}" srcOrd="0" destOrd="0" presId="urn:microsoft.com/office/officeart/2005/8/layout/vList2"/>
    <dgm:cxn modelId="{60B67E72-88B9-4275-A59A-6FB172FBD3D6}" type="presOf" srcId="{D608219F-6522-4005-9FE8-B2CE428E7E30}" destId="{33F009B6-2048-44B9-A2B8-1F8254D84C6D}" srcOrd="0" destOrd="0" presId="urn:microsoft.com/office/officeart/2005/8/layout/vList2"/>
    <dgm:cxn modelId="{51F2DE89-89F9-4A38-AA78-ED2615973353}" srcId="{3D01870C-B03F-400A-812C-D7C6DAB624BC}" destId="{CFB1AD06-DF15-486D-8AF9-3EFB71AC1C18}" srcOrd="0" destOrd="0" parTransId="{4621EBF6-E185-471A-8E0C-F37861B08D71}" sibTransId="{41B955B2-02E6-40E5-BD8B-DFC7B7E66CDE}"/>
    <dgm:cxn modelId="{20EE33A9-14A1-4432-B74D-D30F3DE3E305}" srcId="{3D01870C-B03F-400A-812C-D7C6DAB624BC}" destId="{C9CF095B-5CF0-4878-A04E-5B5B449B76C2}" srcOrd="3" destOrd="0" parTransId="{00BF5361-9939-4BDE-9158-CFA003EB37C2}" sibTransId="{71B46B36-3950-47A2-BB09-7E1FF8A8DFEE}"/>
    <dgm:cxn modelId="{B47940AB-EF94-49C4-90B5-2B1DD13C60AE}" srcId="{3D01870C-B03F-400A-812C-D7C6DAB624BC}" destId="{CFF6A275-5945-429D-B2A2-14AE31928300}" srcOrd="1" destOrd="0" parTransId="{F3A0210D-D50A-4896-92D3-65A16F1602B1}" sibTransId="{66E1083A-85DD-469E-8FD5-1338408F2373}"/>
    <dgm:cxn modelId="{CB63C2E0-C53F-4219-B380-8B1B7FE809A1}" srcId="{3D01870C-B03F-400A-812C-D7C6DAB624BC}" destId="{D608219F-6522-4005-9FE8-B2CE428E7E30}" srcOrd="2" destOrd="0" parTransId="{3009EA93-44F3-404F-ACD8-9617A55CA0A4}" sibTransId="{8819B699-02BD-4A47-B57B-4D37068192CB}"/>
    <dgm:cxn modelId="{2B3A89AF-37D4-4951-A745-7296B225AF79}" type="presParOf" srcId="{A1438B19-4822-4B3A-B3F2-3E440E8F90E9}" destId="{73B5D771-0590-4759-893A-D9E0AB00E6DC}" srcOrd="0" destOrd="0" presId="urn:microsoft.com/office/officeart/2005/8/layout/vList2"/>
    <dgm:cxn modelId="{18BDE3A3-FB9F-4E8A-B7E5-B23D31259ABD}" type="presParOf" srcId="{A1438B19-4822-4B3A-B3F2-3E440E8F90E9}" destId="{7AFA8BB0-A0EB-4AAF-8459-728158200E26}" srcOrd="1" destOrd="0" presId="urn:microsoft.com/office/officeart/2005/8/layout/vList2"/>
    <dgm:cxn modelId="{6ECBB3B0-5D43-484A-B4B7-10B5AF402D7F}" type="presParOf" srcId="{A1438B19-4822-4B3A-B3F2-3E440E8F90E9}" destId="{C8335BD9-3B4E-4F4A-9029-D13D86AF7A8D}" srcOrd="2" destOrd="0" presId="urn:microsoft.com/office/officeart/2005/8/layout/vList2"/>
    <dgm:cxn modelId="{D6058E81-FC3C-4A40-9C67-DBF82FDF467D}" type="presParOf" srcId="{A1438B19-4822-4B3A-B3F2-3E440E8F90E9}" destId="{1D6E4912-5061-440A-A3DC-7F8FB4B36CF2}" srcOrd="3" destOrd="0" presId="urn:microsoft.com/office/officeart/2005/8/layout/vList2"/>
    <dgm:cxn modelId="{A335E275-D23A-4E64-BBC8-738E94BA4713}" type="presParOf" srcId="{A1438B19-4822-4B3A-B3F2-3E440E8F90E9}" destId="{33F009B6-2048-44B9-A2B8-1F8254D84C6D}" srcOrd="4" destOrd="0" presId="urn:microsoft.com/office/officeart/2005/8/layout/vList2"/>
    <dgm:cxn modelId="{DFD23E24-ADC0-46E1-A5BA-0F6A085B4870}" type="presParOf" srcId="{A1438B19-4822-4B3A-B3F2-3E440E8F90E9}" destId="{3C94763F-5683-4749-B63D-B1F848D5EF27}" srcOrd="5" destOrd="0" presId="urn:microsoft.com/office/officeart/2005/8/layout/vList2"/>
    <dgm:cxn modelId="{F1D00093-2C74-4B55-AF1B-BE1B9BC96233}" type="presParOf" srcId="{A1438B19-4822-4B3A-B3F2-3E440E8F90E9}" destId="{904EE6B9-AEDB-40DC-A331-FA4D3901AC8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A663F1-C3CE-4920-A6A8-CD597D86789A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55E4EE2-9D3B-4B7C-BA1E-9D407657AB6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Women with disabilities face heightened risk of GBV due to information about GBV prevention and response being inaccessible</a:t>
          </a:r>
        </a:p>
      </dgm:t>
    </dgm:pt>
    <dgm:pt modelId="{79935651-64DB-4145-BDD9-59E840630548}" type="parTrans" cxnId="{0FA98A1E-C386-4375-A555-F2988C768B99}">
      <dgm:prSet/>
      <dgm:spPr/>
      <dgm:t>
        <a:bodyPr/>
        <a:lstStyle/>
        <a:p>
          <a:endParaRPr lang="en-US"/>
        </a:p>
      </dgm:t>
    </dgm:pt>
    <dgm:pt modelId="{E04C138E-8DFC-499B-81FF-F513A68A2EEE}" type="sibTrans" cxnId="{0FA98A1E-C386-4375-A555-F2988C768B99}">
      <dgm:prSet/>
      <dgm:spPr/>
      <dgm:t>
        <a:bodyPr/>
        <a:lstStyle/>
        <a:p>
          <a:endParaRPr lang="en-US"/>
        </a:p>
      </dgm:t>
    </dgm:pt>
    <dgm:pt modelId="{A303C03A-1A2E-463F-B52E-4D4185182D9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Girls with disabilities are out of school due to limited capacity of teachers to meet their learning requirements</a:t>
          </a:r>
        </a:p>
      </dgm:t>
    </dgm:pt>
    <dgm:pt modelId="{5DAF63DD-92F6-49C4-9819-D1F7B27EAC27}" type="parTrans" cxnId="{92ACC9C7-F0F0-4988-A7DD-9EEAFFD31C89}">
      <dgm:prSet/>
      <dgm:spPr/>
      <dgm:t>
        <a:bodyPr/>
        <a:lstStyle/>
        <a:p>
          <a:endParaRPr lang="en-US"/>
        </a:p>
      </dgm:t>
    </dgm:pt>
    <dgm:pt modelId="{7CB1DAED-5370-477F-9090-CAB010DDD093}" type="sibTrans" cxnId="{92ACC9C7-F0F0-4988-A7DD-9EEAFFD31C89}">
      <dgm:prSet/>
      <dgm:spPr/>
      <dgm:t>
        <a:bodyPr/>
        <a:lstStyle/>
        <a:p>
          <a:endParaRPr lang="en-US"/>
        </a:p>
      </dgm:t>
    </dgm:pt>
    <dgm:pt modelId="{B715B5BA-6515-48ED-98CC-8EFBE8E8D433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Persons with disabilities have limited access to WASH facilities due to physical barriers</a:t>
          </a:r>
          <a:endParaRPr lang="en-US" dirty="0">
            <a:solidFill>
              <a:schemeClr val="tx1"/>
            </a:solidFill>
          </a:endParaRPr>
        </a:p>
      </dgm:t>
    </dgm:pt>
    <dgm:pt modelId="{FEADF561-1120-4B77-9C02-86B59E48C98B}" type="parTrans" cxnId="{FC8DE453-8FAF-49F3-A1A7-4E9B1B8CA8E5}">
      <dgm:prSet/>
      <dgm:spPr/>
      <dgm:t>
        <a:bodyPr/>
        <a:lstStyle/>
        <a:p>
          <a:endParaRPr lang="en-US"/>
        </a:p>
      </dgm:t>
    </dgm:pt>
    <dgm:pt modelId="{7CE98F10-EF7C-4037-8E8C-B065156042CF}" type="sibTrans" cxnId="{FC8DE453-8FAF-49F3-A1A7-4E9B1B8CA8E5}">
      <dgm:prSet/>
      <dgm:spPr/>
      <dgm:t>
        <a:bodyPr/>
        <a:lstStyle/>
        <a:p>
          <a:endParaRPr lang="en-US"/>
        </a:p>
      </dgm:t>
    </dgm:pt>
    <dgm:pt modelId="{E4D09F31-4145-44A9-8980-01610FDD8A9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Households of persons with disabilities have higher rates of poverty, including due to their lack of access to work opportunities</a:t>
          </a:r>
        </a:p>
      </dgm:t>
    </dgm:pt>
    <dgm:pt modelId="{815516FD-305C-46AF-ADC4-22A36FDB0D3B}" type="parTrans" cxnId="{CBE22AEB-0F67-487D-9605-C5307BFD2DA4}">
      <dgm:prSet/>
      <dgm:spPr/>
      <dgm:t>
        <a:bodyPr/>
        <a:lstStyle/>
        <a:p>
          <a:endParaRPr lang="en-US"/>
        </a:p>
      </dgm:t>
    </dgm:pt>
    <dgm:pt modelId="{00A5AB06-E2CF-4476-A7AE-D7195D8D5796}" type="sibTrans" cxnId="{CBE22AEB-0F67-487D-9605-C5307BFD2DA4}">
      <dgm:prSet/>
      <dgm:spPr/>
      <dgm:t>
        <a:bodyPr/>
        <a:lstStyle/>
        <a:p>
          <a:endParaRPr lang="en-US"/>
        </a:p>
      </dgm:t>
    </dgm:pt>
    <dgm:pt modelId="{F966749E-5AEB-49B7-8482-C5C4DAEE32F3}" type="pres">
      <dgm:prSet presAssocID="{01A663F1-C3CE-4920-A6A8-CD597D86789A}" presName="linear" presStyleCnt="0">
        <dgm:presLayoutVars>
          <dgm:animLvl val="lvl"/>
          <dgm:resizeHandles val="exact"/>
        </dgm:presLayoutVars>
      </dgm:prSet>
      <dgm:spPr/>
    </dgm:pt>
    <dgm:pt modelId="{81FB9C77-3CA4-4282-B3FC-B37A506B542B}" type="pres">
      <dgm:prSet presAssocID="{155E4EE2-9D3B-4B7C-BA1E-9D407657AB6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E70D1FA-B092-4142-88AA-CE147E3EC675}" type="pres">
      <dgm:prSet presAssocID="{E04C138E-8DFC-499B-81FF-F513A68A2EEE}" presName="spacer" presStyleCnt="0"/>
      <dgm:spPr/>
    </dgm:pt>
    <dgm:pt modelId="{5846CA5A-4AF7-40AD-9D80-88F4A2914B6E}" type="pres">
      <dgm:prSet presAssocID="{A303C03A-1A2E-463F-B52E-4D4185182D9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19F931B-4ADA-4E91-9596-E87687E5E9EB}" type="pres">
      <dgm:prSet presAssocID="{7CB1DAED-5370-477F-9090-CAB010DDD093}" presName="spacer" presStyleCnt="0"/>
      <dgm:spPr/>
    </dgm:pt>
    <dgm:pt modelId="{84709833-3A44-4D30-8F37-669600F5C218}" type="pres">
      <dgm:prSet presAssocID="{B715B5BA-6515-48ED-98CC-8EFBE8E8D43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729FF80-A9CE-4C20-9380-87A8E49B7A84}" type="pres">
      <dgm:prSet presAssocID="{7CE98F10-EF7C-4037-8E8C-B065156042CF}" presName="spacer" presStyleCnt="0"/>
      <dgm:spPr/>
    </dgm:pt>
    <dgm:pt modelId="{FABB5B6F-9E5D-41D9-B1D3-0FF5BD8EAA42}" type="pres">
      <dgm:prSet presAssocID="{E4D09F31-4145-44A9-8980-01610FDD8A9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7FE501E-CAD1-4D26-B7DF-78B800FCEF92}" type="presOf" srcId="{A303C03A-1A2E-463F-B52E-4D4185182D96}" destId="{5846CA5A-4AF7-40AD-9D80-88F4A2914B6E}" srcOrd="0" destOrd="0" presId="urn:microsoft.com/office/officeart/2005/8/layout/vList2"/>
    <dgm:cxn modelId="{0FA98A1E-C386-4375-A555-F2988C768B99}" srcId="{01A663F1-C3CE-4920-A6A8-CD597D86789A}" destId="{155E4EE2-9D3B-4B7C-BA1E-9D407657AB61}" srcOrd="0" destOrd="0" parTransId="{79935651-64DB-4145-BDD9-59E840630548}" sibTransId="{E04C138E-8DFC-499B-81FF-F513A68A2EEE}"/>
    <dgm:cxn modelId="{13ADDB35-FBEA-47D2-874E-300DB3DEC9A9}" type="presOf" srcId="{155E4EE2-9D3B-4B7C-BA1E-9D407657AB61}" destId="{81FB9C77-3CA4-4282-B3FC-B37A506B542B}" srcOrd="0" destOrd="0" presId="urn:microsoft.com/office/officeart/2005/8/layout/vList2"/>
    <dgm:cxn modelId="{FC8DE453-8FAF-49F3-A1A7-4E9B1B8CA8E5}" srcId="{01A663F1-C3CE-4920-A6A8-CD597D86789A}" destId="{B715B5BA-6515-48ED-98CC-8EFBE8E8D433}" srcOrd="2" destOrd="0" parTransId="{FEADF561-1120-4B77-9C02-86B59E48C98B}" sibTransId="{7CE98F10-EF7C-4037-8E8C-B065156042CF}"/>
    <dgm:cxn modelId="{E995FCAF-A3E7-4765-9C41-C6A076C0F11A}" type="presOf" srcId="{01A663F1-C3CE-4920-A6A8-CD597D86789A}" destId="{F966749E-5AEB-49B7-8482-C5C4DAEE32F3}" srcOrd="0" destOrd="0" presId="urn:microsoft.com/office/officeart/2005/8/layout/vList2"/>
    <dgm:cxn modelId="{92ACC9C7-F0F0-4988-A7DD-9EEAFFD31C89}" srcId="{01A663F1-C3CE-4920-A6A8-CD597D86789A}" destId="{A303C03A-1A2E-463F-B52E-4D4185182D96}" srcOrd="1" destOrd="0" parTransId="{5DAF63DD-92F6-49C4-9819-D1F7B27EAC27}" sibTransId="{7CB1DAED-5370-477F-9090-CAB010DDD093}"/>
    <dgm:cxn modelId="{C7BD28D1-4781-477B-8932-DA7BE993AC8A}" type="presOf" srcId="{B715B5BA-6515-48ED-98CC-8EFBE8E8D433}" destId="{84709833-3A44-4D30-8F37-669600F5C218}" srcOrd="0" destOrd="0" presId="urn:microsoft.com/office/officeart/2005/8/layout/vList2"/>
    <dgm:cxn modelId="{CBE22AEB-0F67-487D-9605-C5307BFD2DA4}" srcId="{01A663F1-C3CE-4920-A6A8-CD597D86789A}" destId="{E4D09F31-4145-44A9-8980-01610FDD8A98}" srcOrd="3" destOrd="0" parTransId="{815516FD-305C-46AF-ADC4-22A36FDB0D3B}" sibTransId="{00A5AB06-E2CF-4476-A7AE-D7195D8D5796}"/>
    <dgm:cxn modelId="{656779F8-6ADA-447D-B3D6-C9C1CA31562D}" type="presOf" srcId="{E4D09F31-4145-44A9-8980-01610FDD8A98}" destId="{FABB5B6F-9E5D-41D9-B1D3-0FF5BD8EAA42}" srcOrd="0" destOrd="0" presId="urn:microsoft.com/office/officeart/2005/8/layout/vList2"/>
    <dgm:cxn modelId="{256A8FBC-58D2-4A4B-A3CF-A258F89A39BF}" type="presParOf" srcId="{F966749E-5AEB-49B7-8482-C5C4DAEE32F3}" destId="{81FB9C77-3CA4-4282-B3FC-B37A506B542B}" srcOrd="0" destOrd="0" presId="urn:microsoft.com/office/officeart/2005/8/layout/vList2"/>
    <dgm:cxn modelId="{4640BFD3-C1AC-4AEE-BA57-9E093CE0767F}" type="presParOf" srcId="{F966749E-5AEB-49B7-8482-C5C4DAEE32F3}" destId="{EE70D1FA-B092-4142-88AA-CE147E3EC675}" srcOrd="1" destOrd="0" presId="urn:microsoft.com/office/officeart/2005/8/layout/vList2"/>
    <dgm:cxn modelId="{B597CFD5-E2EE-4D72-AA6D-FC90E6A4FB40}" type="presParOf" srcId="{F966749E-5AEB-49B7-8482-C5C4DAEE32F3}" destId="{5846CA5A-4AF7-40AD-9D80-88F4A2914B6E}" srcOrd="2" destOrd="0" presId="urn:microsoft.com/office/officeart/2005/8/layout/vList2"/>
    <dgm:cxn modelId="{AABF44A8-8B38-4092-BFB4-DB45EA10B10F}" type="presParOf" srcId="{F966749E-5AEB-49B7-8482-C5C4DAEE32F3}" destId="{019F931B-4ADA-4E91-9596-E87687E5E9EB}" srcOrd="3" destOrd="0" presId="urn:microsoft.com/office/officeart/2005/8/layout/vList2"/>
    <dgm:cxn modelId="{F6AA6538-213B-451F-9E5F-90867472A6CD}" type="presParOf" srcId="{F966749E-5AEB-49B7-8482-C5C4DAEE32F3}" destId="{84709833-3A44-4D30-8F37-669600F5C218}" srcOrd="4" destOrd="0" presId="urn:microsoft.com/office/officeart/2005/8/layout/vList2"/>
    <dgm:cxn modelId="{93C2C597-D6AC-4265-86FA-E217AFFD32D2}" type="presParOf" srcId="{F966749E-5AEB-49B7-8482-C5C4DAEE32F3}" destId="{1729FF80-A9CE-4C20-9380-87A8E49B7A84}" srcOrd="5" destOrd="0" presId="urn:microsoft.com/office/officeart/2005/8/layout/vList2"/>
    <dgm:cxn modelId="{25D0D4A8-DF7C-4FFD-AB2F-88B19F241BA4}" type="presParOf" srcId="{F966749E-5AEB-49B7-8482-C5C4DAEE32F3}" destId="{FABB5B6F-9E5D-41D9-B1D3-0FF5BD8EAA4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707E6E-F460-46E4-A706-D393E65F558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A2B029-1105-4656-966B-205CA3EB533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At the output level, actions to address critical problems for persons with disabilities can be reflected through specific indicators</a:t>
          </a:r>
        </a:p>
      </dgm:t>
    </dgm:pt>
    <dgm:pt modelId="{A0B38802-D18F-4B1A-ABD4-D218EB0E6E1B}" type="parTrans" cxnId="{F262322D-D321-4B2F-9598-A821E6B7FF42}">
      <dgm:prSet/>
      <dgm:spPr/>
      <dgm:t>
        <a:bodyPr/>
        <a:lstStyle/>
        <a:p>
          <a:endParaRPr lang="en-US"/>
        </a:p>
      </dgm:t>
    </dgm:pt>
    <dgm:pt modelId="{3A7A2313-9FB4-4A6E-BDB6-EA8C937B0B40}" type="sibTrans" cxnId="{F262322D-D321-4B2F-9598-A821E6B7FF42}">
      <dgm:prSet/>
      <dgm:spPr/>
      <dgm:t>
        <a:bodyPr/>
        <a:lstStyle/>
        <a:p>
          <a:endParaRPr lang="en-US"/>
        </a:p>
      </dgm:t>
    </dgm:pt>
    <dgm:pt modelId="{24048E01-FA76-43B5-8F6E-516878F0FC43}">
      <dgm:prSet phldrT="[Text]"/>
      <dgm:spPr/>
      <dgm:t>
        <a:bodyPr/>
        <a:lstStyle/>
        <a:p>
          <a:r>
            <a:rPr lang="en-US" dirty="0"/>
            <a:t># of persons with disabilities receiving health-related rehabilitation services, including assistive technology</a:t>
          </a:r>
        </a:p>
      </dgm:t>
    </dgm:pt>
    <dgm:pt modelId="{BAAC1333-1716-4207-8371-139B6447797D}" type="parTrans" cxnId="{3797925B-F8EF-43C1-98FA-6D82D5938993}">
      <dgm:prSet/>
      <dgm:spPr/>
      <dgm:t>
        <a:bodyPr/>
        <a:lstStyle/>
        <a:p>
          <a:endParaRPr lang="en-US"/>
        </a:p>
      </dgm:t>
    </dgm:pt>
    <dgm:pt modelId="{622EC63B-7FAD-451E-A087-8B6D44054236}" type="sibTrans" cxnId="{3797925B-F8EF-43C1-98FA-6D82D5938993}">
      <dgm:prSet/>
      <dgm:spPr/>
      <dgm:t>
        <a:bodyPr/>
        <a:lstStyle/>
        <a:p>
          <a:endParaRPr lang="en-US"/>
        </a:p>
      </dgm:t>
    </dgm:pt>
    <dgm:pt modelId="{BEC685AF-94BA-4B9D-8CF5-9E71CE50B508}">
      <dgm:prSet phldrT="[Text]"/>
      <dgm:spPr/>
      <dgm:t>
        <a:bodyPr/>
        <a:lstStyle/>
        <a:p>
          <a:r>
            <a:rPr lang="en-US" dirty="0"/>
            <a:t># of staff, partners and communities trained in working with people with disabilities</a:t>
          </a:r>
        </a:p>
      </dgm:t>
    </dgm:pt>
    <dgm:pt modelId="{69391714-C451-42EF-8535-399CD6F6FC04}" type="parTrans" cxnId="{B74BD41A-C20C-4168-A608-ECE90008EBB7}">
      <dgm:prSet/>
      <dgm:spPr/>
      <dgm:t>
        <a:bodyPr/>
        <a:lstStyle/>
        <a:p>
          <a:endParaRPr lang="en-US"/>
        </a:p>
      </dgm:t>
    </dgm:pt>
    <dgm:pt modelId="{FE53B0E0-D6CA-4126-97E9-E75CAD17AA73}" type="sibTrans" cxnId="{B74BD41A-C20C-4168-A608-ECE90008EBB7}">
      <dgm:prSet/>
      <dgm:spPr/>
      <dgm:t>
        <a:bodyPr/>
        <a:lstStyle/>
        <a:p>
          <a:endParaRPr lang="en-US"/>
        </a:p>
      </dgm:t>
    </dgm:pt>
    <dgm:pt modelId="{BA306C74-6840-46F6-81DF-0FF37538FE5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While outcomes in terms of equal access and inclusion may be better reflected through the disaggregation of all relevant indicators by disability</a:t>
          </a:r>
        </a:p>
      </dgm:t>
    </dgm:pt>
    <dgm:pt modelId="{BDA0A017-86FC-4DBD-BF99-6B001A98E135}" type="parTrans" cxnId="{6B359DD4-5D76-4BDB-A04E-A06F4022163A}">
      <dgm:prSet/>
      <dgm:spPr/>
      <dgm:t>
        <a:bodyPr/>
        <a:lstStyle/>
        <a:p>
          <a:endParaRPr lang="en-US"/>
        </a:p>
      </dgm:t>
    </dgm:pt>
    <dgm:pt modelId="{C7EE2AA3-6750-4689-A367-8720C12988DF}" type="sibTrans" cxnId="{6B359DD4-5D76-4BDB-A04E-A06F4022163A}">
      <dgm:prSet/>
      <dgm:spPr/>
      <dgm:t>
        <a:bodyPr/>
        <a:lstStyle/>
        <a:p>
          <a:endParaRPr lang="en-US"/>
        </a:p>
      </dgm:t>
    </dgm:pt>
    <dgm:pt modelId="{F9650B9D-1715-4225-9F7C-FC54D0C0EF20}">
      <dgm:prSet phldrT="[Text]"/>
      <dgm:spPr/>
      <dgm:t>
        <a:bodyPr/>
        <a:lstStyle/>
        <a:p>
          <a:r>
            <a:rPr lang="en-US" dirty="0"/>
            <a:t># of girls and boys benefiting from distance learning </a:t>
          </a:r>
          <a:r>
            <a:rPr lang="en-US" dirty="0" err="1"/>
            <a:t>programmes</a:t>
          </a:r>
          <a:r>
            <a:rPr lang="en-US" dirty="0"/>
            <a:t> (Disaggregated by disability)</a:t>
          </a:r>
        </a:p>
      </dgm:t>
    </dgm:pt>
    <dgm:pt modelId="{B9CB42CB-A748-443B-AC38-C69DC965B28C}" type="parTrans" cxnId="{2E0880AA-8E02-423F-9018-5C705F079FE1}">
      <dgm:prSet/>
      <dgm:spPr/>
      <dgm:t>
        <a:bodyPr/>
        <a:lstStyle/>
        <a:p>
          <a:endParaRPr lang="en-US"/>
        </a:p>
      </dgm:t>
    </dgm:pt>
    <dgm:pt modelId="{9EAD4C8A-B3C8-4A7C-88A2-C73B2B768DA5}" type="sibTrans" cxnId="{2E0880AA-8E02-423F-9018-5C705F079FE1}">
      <dgm:prSet/>
      <dgm:spPr/>
      <dgm:t>
        <a:bodyPr/>
        <a:lstStyle/>
        <a:p>
          <a:endParaRPr lang="en-US"/>
        </a:p>
      </dgm:t>
    </dgm:pt>
    <dgm:pt modelId="{694FA570-1C3C-44DF-8471-586FA45ABD49}">
      <dgm:prSet phldrT="[Text]"/>
      <dgm:spPr/>
      <dgm:t>
        <a:bodyPr/>
        <a:lstStyle/>
        <a:p>
          <a:r>
            <a:rPr lang="en-US" dirty="0"/>
            <a:t># people reached with risk communications (disaggregated by disability)</a:t>
          </a:r>
        </a:p>
      </dgm:t>
    </dgm:pt>
    <dgm:pt modelId="{3742D912-799A-4CAA-B753-F4CA85625E3F}" type="parTrans" cxnId="{86678488-454B-4819-8BF2-885F7896FC74}">
      <dgm:prSet/>
      <dgm:spPr/>
      <dgm:t>
        <a:bodyPr/>
        <a:lstStyle/>
        <a:p>
          <a:endParaRPr lang="en-US"/>
        </a:p>
      </dgm:t>
    </dgm:pt>
    <dgm:pt modelId="{6B9F52EE-5904-487E-8F53-7729FBA40E77}" type="sibTrans" cxnId="{86678488-454B-4819-8BF2-885F7896FC74}">
      <dgm:prSet/>
      <dgm:spPr/>
      <dgm:t>
        <a:bodyPr/>
        <a:lstStyle/>
        <a:p>
          <a:endParaRPr lang="en-US"/>
        </a:p>
      </dgm:t>
    </dgm:pt>
    <dgm:pt modelId="{4AEDBE2C-5EEA-4192-B39C-6D5C5B958F2C}" type="pres">
      <dgm:prSet presAssocID="{DB707E6E-F460-46E4-A706-D393E65F5588}" presName="Name0" presStyleCnt="0">
        <dgm:presLayoutVars>
          <dgm:dir/>
          <dgm:animLvl val="lvl"/>
          <dgm:resizeHandles/>
        </dgm:presLayoutVars>
      </dgm:prSet>
      <dgm:spPr/>
    </dgm:pt>
    <dgm:pt modelId="{A198EF40-26F8-4D7B-9C05-5A2CD731FACD}" type="pres">
      <dgm:prSet presAssocID="{F7A2B029-1105-4656-966B-205CA3EB5337}" presName="linNode" presStyleCnt="0"/>
      <dgm:spPr/>
    </dgm:pt>
    <dgm:pt modelId="{1361B07D-9011-415E-A64E-C3C04185A324}" type="pres">
      <dgm:prSet presAssocID="{F7A2B029-1105-4656-966B-205CA3EB5337}" presName="parentShp" presStyleLbl="node1" presStyleIdx="0" presStyleCnt="2">
        <dgm:presLayoutVars>
          <dgm:bulletEnabled val="1"/>
        </dgm:presLayoutVars>
      </dgm:prSet>
      <dgm:spPr/>
    </dgm:pt>
    <dgm:pt modelId="{8E0B3831-150C-47BC-9033-8011CE506171}" type="pres">
      <dgm:prSet presAssocID="{F7A2B029-1105-4656-966B-205CA3EB5337}" presName="childShp" presStyleLbl="bgAccFollowNode1" presStyleIdx="0" presStyleCnt="2">
        <dgm:presLayoutVars>
          <dgm:bulletEnabled val="1"/>
        </dgm:presLayoutVars>
      </dgm:prSet>
      <dgm:spPr/>
    </dgm:pt>
    <dgm:pt modelId="{35EB19F1-DAFB-486D-AC89-27BED79F57C0}" type="pres">
      <dgm:prSet presAssocID="{3A7A2313-9FB4-4A6E-BDB6-EA8C937B0B40}" presName="spacing" presStyleCnt="0"/>
      <dgm:spPr/>
    </dgm:pt>
    <dgm:pt modelId="{ED89157E-03E7-4904-A20D-6C7AA1A579F1}" type="pres">
      <dgm:prSet presAssocID="{BA306C74-6840-46F6-81DF-0FF37538FE54}" presName="linNode" presStyleCnt="0"/>
      <dgm:spPr/>
    </dgm:pt>
    <dgm:pt modelId="{F5D1A9A2-73ED-44CE-AB45-431BC2A7E807}" type="pres">
      <dgm:prSet presAssocID="{BA306C74-6840-46F6-81DF-0FF37538FE54}" presName="parentShp" presStyleLbl="node1" presStyleIdx="1" presStyleCnt="2">
        <dgm:presLayoutVars>
          <dgm:bulletEnabled val="1"/>
        </dgm:presLayoutVars>
      </dgm:prSet>
      <dgm:spPr/>
    </dgm:pt>
    <dgm:pt modelId="{E34E2455-3F33-4A9B-A95A-80971524C5E7}" type="pres">
      <dgm:prSet presAssocID="{BA306C74-6840-46F6-81DF-0FF37538FE5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8CB13618-1505-4D08-9D48-3979A833550E}" type="presOf" srcId="{DB707E6E-F460-46E4-A706-D393E65F5588}" destId="{4AEDBE2C-5EEA-4192-B39C-6D5C5B958F2C}" srcOrd="0" destOrd="0" presId="urn:microsoft.com/office/officeart/2005/8/layout/vList6"/>
    <dgm:cxn modelId="{B74BD41A-C20C-4168-A608-ECE90008EBB7}" srcId="{F7A2B029-1105-4656-966B-205CA3EB5337}" destId="{BEC685AF-94BA-4B9D-8CF5-9E71CE50B508}" srcOrd="1" destOrd="0" parTransId="{69391714-C451-42EF-8535-399CD6F6FC04}" sibTransId="{FE53B0E0-D6CA-4126-97E9-E75CAD17AA73}"/>
    <dgm:cxn modelId="{F262322D-D321-4B2F-9598-A821E6B7FF42}" srcId="{DB707E6E-F460-46E4-A706-D393E65F5588}" destId="{F7A2B029-1105-4656-966B-205CA3EB5337}" srcOrd="0" destOrd="0" parTransId="{A0B38802-D18F-4B1A-ABD4-D218EB0E6E1B}" sibTransId="{3A7A2313-9FB4-4A6E-BDB6-EA8C937B0B40}"/>
    <dgm:cxn modelId="{3797925B-F8EF-43C1-98FA-6D82D5938993}" srcId="{F7A2B029-1105-4656-966B-205CA3EB5337}" destId="{24048E01-FA76-43B5-8F6E-516878F0FC43}" srcOrd="0" destOrd="0" parTransId="{BAAC1333-1716-4207-8371-139B6447797D}" sibTransId="{622EC63B-7FAD-451E-A087-8B6D44054236}"/>
    <dgm:cxn modelId="{9E99C750-1134-4AF5-8AC9-E29B2E2B24CB}" type="presOf" srcId="{BA306C74-6840-46F6-81DF-0FF37538FE54}" destId="{F5D1A9A2-73ED-44CE-AB45-431BC2A7E807}" srcOrd="0" destOrd="0" presId="urn:microsoft.com/office/officeart/2005/8/layout/vList6"/>
    <dgm:cxn modelId="{7B92A074-69D7-41ED-8AA7-7659F2D5D8E3}" type="presOf" srcId="{694FA570-1C3C-44DF-8471-586FA45ABD49}" destId="{E34E2455-3F33-4A9B-A95A-80971524C5E7}" srcOrd="0" destOrd="1" presId="urn:microsoft.com/office/officeart/2005/8/layout/vList6"/>
    <dgm:cxn modelId="{F2436D57-1D6C-4B56-88D3-4A34CF3617AC}" type="presOf" srcId="{F9650B9D-1715-4225-9F7C-FC54D0C0EF20}" destId="{E34E2455-3F33-4A9B-A95A-80971524C5E7}" srcOrd="0" destOrd="0" presId="urn:microsoft.com/office/officeart/2005/8/layout/vList6"/>
    <dgm:cxn modelId="{8FAB747F-7A6E-4346-AC83-89B821121B89}" type="presOf" srcId="{24048E01-FA76-43B5-8F6E-516878F0FC43}" destId="{8E0B3831-150C-47BC-9033-8011CE506171}" srcOrd="0" destOrd="0" presId="urn:microsoft.com/office/officeart/2005/8/layout/vList6"/>
    <dgm:cxn modelId="{86678488-454B-4819-8BF2-885F7896FC74}" srcId="{BA306C74-6840-46F6-81DF-0FF37538FE54}" destId="{694FA570-1C3C-44DF-8471-586FA45ABD49}" srcOrd="1" destOrd="0" parTransId="{3742D912-799A-4CAA-B753-F4CA85625E3F}" sibTransId="{6B9F52EE-5904-487E-8F53-7729FBA40E77}"/>
    <dgm:cxn modelId="{2E0880AA-8E02-423F-9018-5C705F079FE1}" srcId="{BA306C74-6840-46F6-81DF-0FF37538FE54}" destId="{F9650B9D-1715-4225-9F7C-FC54D0C0EF20}" srcOrd="0" destOrd="0" parTransId="{B9CB42CB-A748-443B-AC38-C69DC965B28C}" sibTransId="{9EAD4C8A-B3C8-4A7C-88A2-C73B2B768DA5}"/>
    <dgm:cxn modelId="{6B359DD4-5D76-4BDB-A04E-A06F4022163A}" srcId="{DB707E6E-F460-46E4-A706-D393E65F5588}" destId="{BA306C74-6840-46F6-81DF-0FF37538FE54}" srcOrd="1" destOrd="0" parTransId="{BDA0A017-86FC-4DBD-BF99-6B001A98E135}" sibTransId="{C7EE2AA3-6750-4689-A367-8720C12988DF}"/>
    <dgm:cxn modelId="{143081DB-0AA5-4A7F-BAA6-343BA3A85DA8}" type="presOf" srcId="{BEC685AF-94BA-4B9D-8CF5-9E71CE50B508}" destId="{8E0B3831-150C-47BC-9033-8011CE506171}" srcOrd="0" destOrd="1" presId="urn:microsoft.com/office/officeart/2005/8/layout/vList6"/>
    <dgm:cxn modelId="{6E1DA8F1-819D-47E0-AF6E-5EA515885309}" type="presOf" srcId="{F7A2B029-1105-4656-966B-205CA3EB5337}" destId="{1361B07D-9011-415E-A64E-C3C04185A324}" srcOrd="0" destOrd="0" presId="urn:microsoft.com/office/officeart/2005/8/layout/vList6"/>
    <dgm:cxn modelId="{7D4C9774-82C9-426F-A4B4-B1BBC26CFDF4}" type="presParOf" srcId="{4AEDBE2C-5EEA-4192-B39C-6D5C5B958F2C}" destId="{A198EF40-26F8-4D7B-9C05-5A2CD731FACD}" srcOrd="0" destOrd="0" presId="urn:microsoft.com/office/officeart/2005/8/layout/vList6"/>
    <dgm:cxn modelId="{55585B63-F023-4F73-9B0D-7B4D67CAC37C}" type="presParOf" srcId="{A198EF40-26F8-4D7B-9C05-5A2CD731FACD}" destId="{1361B07D-9011-415E-A64E-C3C04185A324}" srcOrd="0" destOrd="0" presId="urn:microsoft.com/office/officeart/2005/8/layout/vList6"/>
    <dgm:cxn modelId="{810B69B7-1F6A-4666-AF4D-97A36D07E910}" type="presParOf" srcId="{A198EF40-26F8-4D7B-9C05-5A2CD731FACD}" destId="{8E0B3831-150C-47BC-9033-8011CE506171}" srcOrd="1" destOrd="0" presId="urn:microsoft.com/office/officeart/2005/8/layout/vList6"/>
    <dgm:cxn modelId="{3D165D80-A9EE-41F9-BEAB-BC38749E9B03}" type="presParOf" srcId="{4AEDBE2C-5EEA-4192-B39C-6D5C5B958F2C}" destId="{35EB19F1-DAFB-486D-AC89-27BED79F57C0}" srcOrd="1" destOrd="0" presId="urn:microsoft.com/office/officeart/2005/8/layout/vList6"/>
    <dgm:cxn modelId="{737B3CD5-1451-409C-90B2-EBCCDA4A624F}" type="presParOf" srcId="{4AEDBE2C-5EEA-4192-B39C-6D5C5B958F2C}" destId="{ED89157E-03E7-4904-A20D-6C7AA1A579F1}" srcOrd="2" destOrd="0" presId="urn:microsoft.com/office/officeart/2005/8/layout/vList6"/>
    <dgm:cxn modelId="{13F8A564-6C2A-467A-9A52-CCA761BE9E5B}" type="presParOf" srcId="{ED89157E-03E7-4904-A20D-6C7AA1A579F1}" destId="{F5D1A9A2-73ED-44CE-AB45-431BC2A7E807}" srcOrd="0" destOrd="0" presId="urn:microsoft.com/office/officeart/2005/8/layout/vList6"/>
    <dgm:cxn modelId="{11083F9B-906D-4B0A-B5AF-2B32B68F8CB1}" type="presParOf" srcId="{ED89157E-03E7-4904-A20D-6C7AA1A579F1}" destId="{E34E2455-3F33-4A9B-A95A-80971524C5E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4F2B85-EB1D-CB43-8DEE-92193E93BE1F}" type="doc">
      <dgm:prSet loTypeId="urn:microsoft.com/office/officeart/2005/8/layout/bProcess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C876B8-BB0A-FB4A-BDB0-10D6996CC915}">
      <dgm:prSet phldrT="[Text]"/>
      <dgm:spPr/>
      <dgm:t>
        <a:bodyPr/>
        <a:lstStyle/>
        <a:p>
          <a:r>
            <a:rPr lang="en-US" dirty="0"/>
            <a:t>‘Homework’ to do as individuals or as Country Teams</a:t>
          </a:r>
        </a:p>
      </dgm:t>
    </dgm:pt>
    <dgm:pt modelId="{921E4394-44BF-7845-808E-9B5A6C4C8D79}" type="parTrans" cxnId="{5EEB3FBB-0F9F-1847-AD4B-51525DC4D60B}">
      <dgm:prSet/>
      <dgm:spPr/>
      <dgm:t>
        <a:bodyPr/>
        <a:lstStyle/>
        <a:p>
          <a:endParaRPr lang="en-US"/>
        </a:p>
      </dgm:t>
    </dgm:pt>
    <dgm:pt modelId="{C81BDB74-3DB2-3245-90EB-0D66858CC1A8}" type="sibTrans" cxnId="{5EEB3FBB-0F9F-1847-AD4B-51525DC4D60B}">
      <dgm:prSet/>
      <dgm:spPr/>
      <dgm:t>
        <a:bodyPr/>
        <a:lstStyle/>
        <a:p>
          <a:endParaRPr lang="en-US"/>
        </a:p>
      </dgm:t>
    </dgm:pt>
    <dgm:pt modelId="{E2A2FA49-C8AE-0A41-8A14-3EDF016749FA}">
      <dgm:prSet phldrT="[Text]"/>
      <dgm:spPr/>
      <dgm:t>
        <a:bodyPr/>
        <a:lstStyle/>
        <a:p>
          <a:r>
            <a:rPr lang="en-US" dirty="0"/>
            <a:t>Participants are encouraged to meet with their HCT team members</a:t>
          </a:r>
        </a:p>
      </dgm:t>
    </dgm:pt>
    <dgm:pt modelId="{38F23D35-0AB5-7D44-ABB6-F8C91ED1A84E}" type="parTrans" cxnId="{CCF703AA-E47B-3E4D-A23E-F069CDFC38FD}">
      <dgm:prSet/>
      <dgm:spPr/>
      <dgm:t>
        <a:bodyPr/>
        <a:lstStyle/>
        <a:p>
          <a:endParaRPr lang="en-US"/>
        </a:p>
      </dgm:t>
    </dgm:pt>
    <dgm:pt modelId="{1DC53F0E-3CA8-594A-A930-747840CF4764}" type="sibTrans" cxnId="{CCF703AA-E47B-3E4D-A23E-F069CDFC38FD}">
      <dgm:prSet/>
      <dgm:spPr/>
      <dgm:t>
        <a:bodyPr/>
        <a:lstStyle/>
        <a:p>
          <a:endParaRPr lang="en-US"/>
        </a:p>
      </dgm:t>
    </dgm:pt>
    <dgm:pt modelId="{0F691DDA-293F-CA48-A1EF-0C26BEFDB000}">
      <dgm:prSet phldrT="[Text]"/>
      <dgm:spPr/>
      <dgm:t>
        <a:bodyPr/>
        <a:lstStyle/>
        <a:p>
          <a:r>
            <a:rPr lang="en-US" dirty="0"/>
            <a:t>Take four weeks through the end of August, </a:t>
          </a:r>
        </a:p>
        <a:p>
          <a:r>
            <a:rPr lang="en-US" dirty="0"/>
            <a:t>budget about 2 hours time</a:t>
          </a:r>
        </a:p>
      </dgm:t>
    </dgm:pt>
    <dgm:pt modelId="{54610FA8-2FB4-5340-8EF1-7D7C56907034}" type="parTrans" cxnId="{6023DBFE-45DF-B84D-9550-FE4FE43278F2}">
      <dgm:prSet/>
      <dgm:spPr/>
      <dgm:t>
        <a:bodyPr/>
        <a:lstStyle/>
        <a:p>
          <a:endParaRPr lang="en-US"/>
        </a:p>
      </dgm:t>
    </dgm:pt>
    <dgm:pt modelId="{FFC567BC-82CD-684B-880F-B9E2422A6BF8}" type="sibTrans" cxnId="{6023DBFE-45DF-B84D-9550-FE4FE43278F2}">
      <dgm:prSet/>
      <dgm:spPr/>
      <dgm:t>
        <a:bodyPr/>
        <a:lstStyle/>
        <a:p>
          <a:endParaRPr lang="en-US"/>
        </a:p>
      </dgm:t>
    </dgm:pt>
    <dgm:pt modelId="{24558874-0B9B-A244-9A53-775981B4B683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Idea is to localize or contextualize topics covered in today’s session</a:t>
          </a:r>
        </a:p>
      </dgm:t>
    </dgm:pt>
    <dgm:pt modelId="{84415041-5A8B-304D-96B8-5E0F92BC9301}" type="parTrans" cxnId="{15866F8B-5E94-5441-A886-690025977F43}">
      <dgm:prSet/>
      <dgm:spPr/>
      <dgm:t>
        <a:bodyPr/>
        <a:lstStyle/>
        <a:p>
          <a:endParaRPr lang="en-US"/>
        </a:p>
      </dgm:t>
    </dgm:pt>
    <dgm:pt modelId="{1B62BE42-1453-9B49-B69C-6B629B118B83}" type="sibTrans" cxnId="{15866F8B-5E94-5441-A886-690025977F43}">
      <dgm:prSet/>
      <dgm:spPr/>
      <dgm:t>
        <a:bodyPr/>
        <a:lstStyle/>
        <a:p>
          <a:endParaRPr lang="en-US"/>
        </a:p>
      </dgm:t>
    </dgm:pt>
    <dgm:pt modelId="{F4256582-C825-004E-8172-412409BD63D9}">
      <dgm:prSet phldrT="[Text]"/>
      <dgm:spPr/>
      <dgm:t>
        <a:bodyPr/>
        <a:lstStyle/>
        <a:p>
          <a:r>
            <a:rPr lang="en-US" dirty="0"/>
            <a:t>Three topics, try and attempt each one</a:t>
          </a:r>
        </a:p>
      </dgm:t>
    </dgm:pt>
    <dgm:pt modelId="{4C951B96-10E9-A74B-B09E-51B385C1B9F8}" type="parTrans" cxnId="{C20719EB-0D8F-DF40-BBF3-BF3D5977641A}">
      <dgm:prSet/>
      <dgm:spPr/>
      <dgm:t>
        <a:bodyPr/>
        <a:lstStyle/>
        <a:p>
          <a:endParaRPr lang="en-US"/>
        </a:p>
      </dgm:t>
    </dgm:pt>
    <dgm:pt modelId="{0A4CB637-CFA3-404C-8A8B-84D16ADBD49E}" type="sibTrans" cxnId="{C20719EB-0D8F-DF40-BBF3-BF3D5977641A}">
      <dgm:prSet/>
      <dgm:spPr/>
      <dgm:t>
        <a:bodyPr/>
        <a:lstStyle/>
        <a:p>
          <a:endParaRPr lang="en-US"/>
        </a:p>
      </dgm:t>
    </dgm:pt>
    <dgm:pt modelId="{3B1743E0-13E9-7E44-BD14-A0E71609FC20}">
      <dgm:prSet phldrT="[Text]"/>
      <dgm:spPr/>
      <dgm:t>
        <a:bodyPr/>
        <a:lstStyle/>
        <a:p>
          <a:r>
            <a:rPr lang="en-US" dirty="0"/>
            <a:t>Aligned and relevant to the HNO/HRP process,</a:t>
          </a:r>
        </a:p>
        <a:p>
          <a:r>
            <a:rPr lang="en-US" dirty="0"/>
            <a:t>not extra work (?)</a:t>
          </a:r>
        </a:p>
      </dgm:t>
    </dgm:pt>
    <dgm:pt modelId="{DAF549B4-E2E5-E74A-A7DB-A58661FAA556}" type="parTrans" cxnId="{A8DBD986-3A23-CF48-BB46-D5A7A959E64E}">
      <dgm:prSet/>
      <dgm:spPr/>
      <dgm:t>
        <a:bodyPr/>
        <a:lstStyle/>
        <a:p>
          <a:endParaRPr lang="en-US"/>
        </a:p>
      </dgm:t>
    </dgm:pt>
    <dgm:pt modelId="{35F80248-F349-164C-93FE-39CED0C2E4CE}" type="sibTrans" cxnId="{A8DBD986-3A23-CF48-BB46-D5A7A959E64E}">
      <dgm:prSet/>
      <dgm:spPr/>
      <dgm:t>
        <a:bodyPr/>
        <a:lstStyle/>
        <a:p>
          <a:endParaRPr lang="en-US"/>
        </a:p>
      </dgm:t>
    </dgm:pt>
    <dgm:pt modelId="{501D8185-3C94-B34F-9C26-8092011735F3}">
      <dgm:prSet phldrT="[Text]"/>
      <dgm:spPr/>
      <dgm:t>
        <a:bodyPr/>
        <a:lstStyle/>
        <a:p>
          <a:r>
            <a:rPr lang="en-US"/>
            <a:t>Provides a context to possibly identify technical assistance needs</a:t>
          </a:r>
          <a:endParaRPr lang="en-US" dirty="0"/>
        </a:p>
      </dgm:t>
    </dgm:pt>
    <dgm:pt modelId="{FA59A891-1BD0-524A-BD79-42AB17EB5E4B}" type="parTrans" cxnId="{1930BF76-D58D-9240-B01C-AC6956C37D49}">
      <dgm:prSet/>
      <dgm:spPr/>
      <dgm:t>
        <a:bodyPr/>
        <a:lstStyle/>
        <a:p>
          <a:endParaRPr lang="en-US"/>
        </a:p>
      </dgm:t>
    </dgm:pt>
    <dgm:pt modelId="{ECBC2278-F084-5E46-88E7-76C2A9C1BEEB}" type="sibTrans" cxnId="{1930BF76-D58D-9240-B01C-AC6956C37D49}">
      <dgm:prSet/>
      <dgm:spPr/>
      <dgm:t>
        <a:bodyPr/>
        <a:lstStyle/>
        <a:p>
          <a:endParaRPr lang="en-US"/>
        </a:p>
      </dgm:t>
    </dgm:pt>
    <dgm:pt modelId="{C910F72D-EFDE-0D4B-BF69-6882DCD84047}">
      <dgm:prSet phldrT="[Text]"/>
      <dgm:spPr/>
      <dgm:t>
        <a:bodyPr/>
        <a:lstStyle/>
        <a:p>
          <a:r>
            <a:rPr lang="en-US" dirty="0"/>
            <a:t>Completed homework will provide a foundation for Session 2 training</a:t>
          </a:r>
        </a:p>
      </dgm:t>
    </dgm:pt>
    <dgm:pt modelId="{E8E254CE-D74D-9644-BC2E-CB1E25B58DB2}" type="parTrans" cxnId="{A49D40D7-48DB-6643-943D-D8C81CA05CF0}">
      <dgm:prSet/>
      <dgm:spPr/>
      <dgm:t>
        <a:bodyPr/>
        <a:lstStyle/>
        <a:p>
          <a:endParaRPr lang="en-US"/>
        </a:p>
      </dgm:t>
    </dgm:pt>
    <dgm:pt modelId="{B1ED1ABD-E852-5448-BE7A-4E96AC72EF05}" type="sibTrans" cxnId="{A49D40D7-48DB-6643-943D-D8C81CA05CF0}">
      <dgm:prSet/>
      <dgm:spPr/>
      <dgm:t>
        <a:bodyPr/>
        <a:lstStyle/>
        <a:p>
          <a:endParaRPr lang="en-US"/>
        </a:p>
      </dgm:t>
    </dgm:pt>
    <dgm:pt modelId="{00DD9367-584D-FF40-8597-C20C86CB1969}">
      <dgm:prSet/>
      <dgm:spPr/>
      <dgm:t>
        <a:bodyPr/>
        <a:lstStyle/>
        <a:p>
          <a:r>
            <a:rPr lang="en-US" dirty="0"/>
            <a:t>Self-organized, independent work</a:t>
          </a:r>
        </a:p>
      </dgm:t>
    </dgm:pt>
    <dgm:pt modelId="{886C5F30-9A1A-EC44-956B-5347B1A338AA}" type="parTrans" cxnId="{AC0A0C64-1091-9043-8ADC-A74BD7072786}">
      <dgm:prSet/>
      <dgm:spPr/>
      <dgm:t>
        <a:bodyPr/>
        <a:lstStyle/>
        <a:p>
          <a:endParaRPr lang="en-US"/>
        </a:p>
      </dgm:t>
    </dgm:pt>
    <dgm:pt modelId="{C475F17C-620B-3041-A37D-1217473F7D36}" type="sibTrans" cxnId="{AC0A0C64-1091-9043-8ADC-A74BD7072786}">
      <dgm:prSet/>
      <dgm:spPr/>
      <dgm:t>
        <a:bodyPr/>
        <a:lstStyle/>
        <a:p>
          <a:endParaRPr lang="en-US"/>
        </a:p>
      </dgm:t>
    </dgm:pt>
    <dgm:pt modelId="{EECF35F1-5FBF-8240-8F8B-1E1121FC1A49}" type="pres">
      <dgm:prSet presAssocID="{D54F2B85-EB1D-CB43-8DEE-92193E93BE1F}" presName="Name0" presStyleCnt="0">
        <dgm:presLayoutVars>
          <dgm:dir/>
          <dgm:resizeHandles/>
        </dgm:presLayoutVars>
      </dgm:prSet>
      <dgm:spPr/>
    </dgm:pt>
    <dgm:pt modelId="{5866CA30-C886-4944-AA9F-C8F2D3CF27EE}" type="pres">
      <dgm:prSet presAssocID="{F3C876B8-BB0A-FB4A-BDB0-10D6996CC915}" presName="compNode" presStyleCnt="0"/>
      <dgm:spPr/>
    </dgm:pt>
    <dgm:pt modelId="{4C2E406F-65CA-0540-A1A4-5F2A83ADDD97}" type="pres">
      <dgm:prSet presAssocID="{F3C876B8-BB0A-FB4A-BDB0-10D6996CC915}" presName="dummyConnPt" presStyleCnt="0"/>
      <dgm:spPr/>
    </dgm:pt>
    <dgm:pt modelId="{F144B6B6-1F36-0445-A564-9230BCDCE5A8}" type="pres">
      <dgm:prSet presAssocID="{F3C876B8-BB0A-FB4A-BDB0-10D6996CC915}" presName="node" presStyleLbl="node1" presStyleIdx="0" presStyleCnt="9" custScaleX="155091">
        <dgm:presLayoutVars>
          <dgm:bulletEnabled val="1"/>
        </dgm:presLayoutVars>
      </dgm:prSet>
      <dgm:spPr/>
    </dgm:pt>
    <dgm:pt modelId="{3C13DFEC-4D95-1946-A972-97063F994DBF}" type="pres">
      <dgm:prSet presAssocID="{C81BDB74-3DB2-3245-90EB-0D66858CC1A8}" presName="sibTrans" presStyleLbl="bgSibTrans2D1" presStyleIdx="0" presStyleCnt="8"/>
      <dgm:spPr/>
    </dgm:pt>
    <dgm:pt modelId="{1B539BE3-19CB-6040-A5E0-CA4FB874140C}" type="pres">
      <dgm:prSet presAssocID="{00DD9367-584D-FF40-8597-C20C86CB1969}" presName="compNode" presStyleCnt="0"/>
      <dgm:spPr/>
    </dgm:pt>
    <dgm:pt modelId="{88843BCA-4278-8047-BEBA-AA41DE4CE5E9}" type="pres">
      <dgm:prSet presAssocID="{00DD9367-584D-FF40-8597-C20C86CB1969}" presName="dummyConnPt" presStyleCnt="0"/>
      <dgm:spPr/>
    </dgm:pt>
    <dgm:pt modelId="{9AC05300-96CB-E34F-94DA-B1A4D22B14D0}" type="pres">
      <dgm:prSet presAssocID="{00DD9367-584D-FF40-8597-C20C86CB1969}" presName="node" presStyleLbl="node1" presStyleIdx="1" presStyleCnt="9" custScaleX="156969">
        <dgm:presLayoutVars>
          <dgm:bulletEnabled val="1"/>
        </dgm:presLayoutVars>
      </dgm:prSet>
      <dgm:spPr/>
    </dgm:pt>
    <dgm:pt modelId="{9AB5FDC3-C983-754B-8153-8502CBA7FB38}" type="pres">
      <dgm:prSet presAssocID="{C475F17C-620B-3041-A37D-1217473F7D36}" presName="sibTrans" presStyleLbl="bgSibTrans2D1" presStyleIdx="1" presStyleCnt="8"/>
      <dgm:spPr/>
    </dgm:pt>
    <dgm:pt modelId="{9E66A89E-1901-D045-BE8B-42972F43DD29}" type="pres">
      <dgm:prSet presAssocID="{E2A2FA49-C8AE-0A41-8A14-3EDF016749FA}" presName="compNode" presStyleCnt="0"/>
      <dgm:spPr/>
    </dgm:pt>
    <dgm:pt modelId="{8708FF51-BBD1-114B-8B12-9294E8913E8C}" type="pres">
      <dgm:prSet presAssocID="{E2A2FA49-C8AE-0A41-8A14-3EDF016749FA}" presName="dummyConnPt" presStyleCnt="0"/>
      <dgm:spPr/>
    </dgm:pt>
    <dgm:pt modelId="{1797DBDF-394F-F14D-8CC3-7F4D6180DB91}" type="pres">
      <dgm:prSet presAssocID="{E2A2FA49-C8AE-0A41-8A14-3EDF016749FA}" presName="node" presStyleLbl="node1" presStyleIdx="2" presStyleCnt="9" custScaleX="155091">
        <dgm:presLayoutVars>
          <dgm:bulletEnabled val="1"/>
        </dgm:presLayoutVars>
      </dgm:prSet>
      <dgm:spPr/>
    </dgm:pt>
    <dgm:pt modelId="{3BB63051-3E12-BB43-86C0-6A9352FE500B}" type="pres">
      <dgm:prSet presAssocID="{1DC53F0E-3CA8-594A-A930-747840CF4764}" presName="sibTrans" presStyleLbl="bgSibTrans2D1" presStyleIdx="2" presStyleCnt="8"/>
      <dgm:spPr/>
    </dgm:pt>
    <dgm:pt modelId="{1F0CC5B2-3B77-4F49-98D8-BB80FADA95BC}" type="pres">
      <dgm:prSet presAssocID="{0F691DDA-293F-CA48-A1EF-0C26BEFDB000}" presName="compNode" presStyleCnt="0"/>
      <dgm:spPr/>
    </dgm:pt>
    <dgm:pt modelId="{2FA5C492-4307-3A44-A1FE-81D0ED96CADF}" type="pres">
      <dgm:prSet presAssocID="{0F691DDA-293F-CA48-A1EF-0C26BEFDB000}" presName="dummyConnPt" presStyleCnt="0"/>
      <dgm:spPr/>
    </dgm:pt>
    <dgm:pt modelId="{4711311F-A6DE-9A40-890C-D8E37B30CA04}" type="pres">
      <dgm:prSet presAssocID="{0F691DDA-293F-CA48-A1EF-0C26BEFDB000}" presName="node" presStyleLbl="node1" presStyleIdx="3" presStyleCnt="9" custScaleX="156986">
        <dgm:presLayoutVars>
          <dgm:bulletEnabled val="1"/>
        </dgm:presLayoutVars>
      </dgm:prSet>
      <dgm:spPr/>
    </dgm:pt>
    <dgm:pt modelId="{EE5EDD42-AE5D-584B-8B42-5570E27A3414}" type="pres">
      <dgm:prSet presAssocID="{FFC567BC-82CD-684B-880F-B9E2422A6BF8}" presName="sibTrans" presStyleLbl="bgSibTrans2D1" presStyleIdx="3" presStyleCnt="8"/>
      <dgm:spPr/>
    </dgm:pt>
    <dgm:pt modelId="{6A6303DF-529E-5142-BCE2-BBF6489E63A3}" type="pres">
      <dgm:prSet presAssocID="{24558874-0B9B-A244-9A53-775981B4B683}" presName="compNode" presStyleCnt="0"/>
      <dgm:spPr/>
    </dgm:pt>
    <dgm:pt modelId="{6B16128C-41B5-E04C-96F8-4C10D059EE56}" type="pres">
      <dgm:prSet presAssocID="{24558874-0B9B-A244-9A53-775981B4B683}" presName="dummyConnPt" presStyleCnt="0"/>
      <dgm:spPr/>
    </dgm:pt>
    <dgm:pt modelId="{ACB20569-5757-EE4F-9A13-C201E1176EB0}" type="pres">
      <dgm:prSet presAssocID="{24558874-0B9B-A244-9A53-775981B4B683}" presName="node" presStyleLbl="node1" presStyleIdx="4" presStyleCnt="9" custScaleX="154368">
        <dgm:presLayoutVars>
          <dgm:bulletEnabled val="1"/>
        </dgm:presLayoutVars>
      </dgm:prSet>
      <dgm:spPr/>
    </dgm:pt>
    <dgm:pt modelId="{B7D0CA07-AFEA-7543-8DC7-C517C1DBA748}" type="pres">
      <dgm:prSet presAssocID="{1B62BE42-1453-9B49-B69C-6B629B118B83}" presName="sibTrans" presStyleLbl="bgSibTrans2D1" presStyleIdx="4" presStyleCnt="8"/>
      <dgm:spPr/>
    </dgm:pt>
    <dgm:pt modelId="{C4A7E05A-B57D-5349-9B2D-4F87631CB388}" type="pres">
      <dgm:prSet presAssocID="{F4256582-C825-004E-8172-412409BD63D9}" presName="compNode" presStyleCnt="0"/>
      <dgm:spPr/>
    </dgm:pt>
    <dgm:pt modelId="{161B3326-FCF8-344B-A95A-06D077A2A47B}" type="pres">
      <dgm:prSet presAssocID="{F4256582-C825-004E-8172-412409BD63D9}" presName="dummyConnPt" presStyleCnt="0"/>
      <dgm:spPr/>
    </dgm:pt>
    <dgm:pt modelId="{CD83FA5D-763A-5A45-84FE-B2CA583D68B7}" type="pres">
      <dgm:prSet presAssocID="{F4256582-C825-004E-8172-412409BD63D9}" presName="node" presStyleLbl="node1" presStyleIdx="5" presStyleCnt="9" custScaleX="152144">
        <dgm:presLayoutVars>
          <dgm:bulletEnabled val="1"/>
        </dgm:presLayoutVars>
      </dgm:prSet>
      <dgm:spPr/>
    </dgm:pt>
    <dgm:pt modelId="{A20D0A5F-A8F2-9541-95C9-64E82F578453}" type="pres">
      <dgm:prSet presAssocID="{0A4CB637-CFA3-404C-8A8B-84D16ADBD49E}" presName="sibTrans" presStyleLbl="bgSibTrans2D1" presStyleIdx="5" presStyleCnt="8"/>
      <dgm:spPr/>
    </dgm:pt>
    <dgm:pt modelId="{8334D91F-99E0-1749-B661-30A3E9DB4BAF}" type="pres">
      <dgm:prSet presAssocID="{3B1743E0-13E9-7E44-BD14-A0E71609FC20}" presName="compNode" presStyleCnt="0"/>
      <dgm:spPr/>
    </dgm:pt>
    <dgm:pt modelId="{7F25FE17-47EA-A54E-B224-2CCB2C90B715}" type="pres">
      <dgm:prSet presAssocID="{3B1743E0-13E9-7E44-BD14-A0E71609FC20}" presName="dummyConnPt" presStyleCnt="0"/>
      <dgm:spPr/>
    </dgm:pt>
    <dgm:pt modelId="{08AFBF49-845E-BC41-8540-DD0947BB1DBD}" type="pres">
      <dgm:prSet presAssocID="{3B1743E0-13E9-7E44-BD14-A0E71609FC20}" presName="node" presStyleLbl="node1" presStyleIdx="6" presStyleCnt="9" custScaleX="140675">
        <dgm:presLayoutVars>
          <dgm:bulletEnabled val="1"/>
        </dgm:presLayoutVars>
      </dgm:prSet>
      <dgm:spPr/>
    </dgm:pt>
    <dgm:pt modelId="{3578CE2B-DBA6-1540-89E2-553B124EC268}" type="pres">
      <dgm:prSet presAssocID="{35F80248-F349-164C-93FE-39CED0C2E4CE}" presName="sibTrans" presStyleLbl="bgSibTrans2D1" presStyleIdx="6" presStyleCnt="8"/>
      <dgm:spPr/>
    </dgm:pt>
    <dgm:pt modelId="{E284B194-93A9-9A48-860C-A108AE1A000F}" type="pres">
      <dgm:prSet presAssocID="{501D8185-3C94-B34F-9C26-8092011735F3}" presName="compNode" presStyleCnt="0"/>
      <dgm:spPr/>
    </dgm:pt>
    <dgm:pt modelId="{EC18C34B-A143-EF42-9130-007FEBD2A785}" type="pres">
      <dgm:prSet presAssocID="{501D8185-3C94-B34F-9C26-8092011735F3}" presName="dummyConnPt" presStyleCnt="0"/>
      <dgm:spPr/>
    </dgm:pt>
    <dgm:pt modelId="{9EB43FB9-7992-7B40-8A55-9F9058915A78}" type="pres">
      <dgm:prSet presAssocID="{501D8185-3C94-B34F-9C26-8092011735F3}" presName="node" presStyleLbl="node1" presStyleIdx="7" presStyleCnt="9" custScaleX="138797">
        <dgm:presLayoutVars>
          <dgm:bulletEnabled val="1"/>
        </dgm:presLayoutVars>
      </dgm:prSet>
      <dgm:spPr/>
    </dgm:pt>
    <dgm:pt modelId="{9F3C4ADA-B5A7-0149-8AB0-3F73FF5C15E0}" type="pres">
      <dgm:prSet presAssocID="{ECBC2278-F084-5E46-88E7-76C2A9C1BEEB}" presName="sibTrans" presStyleLbl="bgSibTrans2D1" presStyleIdx="7" presStyleCnt="8"/>
      <dgm:spPr/>
    </dgm:pt>
    <dgm:pt modelId="{5A8D12FD-0C44-D44E-86A1-758EFD4C9FB7}" type="pres">
      <dgm:prSet presAssocID="{C910F72D-EFDE-0D4B-BF69-6882DCD84047}" presName="compNode" presStyleCnt="0"/>
      <dgm:spPr/>
    </dgm:pt>
    <dgm:pt modelId="{551C6D4F-E252-A742-AA0B-0591910BDFB1}" type="pres">
      <dgm:prSet presAssocID="{C910F72D-EFDE-0D4B-BF69-6882DCD84047}" presName="dummyConnPt" presStyleCnt="0"/>
      <dgm:spPr/>
    </dgm:pt>
    <dgm:pt modelId="{1C7A01E0-5149-494E-A731-AD61C17A6B09}" type="pres">
      <dgm:prSet presAssocID="{C910F72D-EFDE-0D4B-BF69-6882DCD84047}" presName="node" presStyleLbl="node1" presStyleIdx="8" presStyleCnt="9" custScaleX="138797">
        <dgm:presLayoutVars>
          <dgm:bulletEnabled val="1"/>
        </dgm:presLayoutVars>
      </dgm:prSet>
      <dgm:spPr/>
    </dgm:pt>
  </dgm:ptLst>
  <dgm:cxnLst>
    <dgm:cxn modelId="{AF719407-1A69-CA43-B2BA-0DFC4B6EA321}" type="presOf" srcId="{D54F2B85-EB1D-CB43-8DEE-92193E93BE1F}" destId="{EECF35F1-5FBF-8240-8F8B-1E1121FC1A49}" srcOrd="0" destOrd="0" presId="urn:microsoft.com/office/officeart/2005/8/layout/bProcess4"/>
    <dgm:cxn modelId="{466ED307-3292-9442-B472-D03AD1248DF0}" type="presOf" srcId="{F4256582-C825-004E-8172-412409BD63D9}" destId="{CD83FA5D-763A-5A45-84FE-B2CA583D68B7}" srcOrd="0" destOrd="0" presId="urn:microsoft.com/office/officeart/2005/8/layout/bProcess4"/>
    <dgm:cxn modelId="{97339E0C-359D-0348-AFB6-B5788E6B8E28}" type="presOf" srcId="{0F691DDA-293F-CA48-A1EF-0C26BEFDB000}" destId="{4711311F-A6DE-9A40-890C-D8E37B30CA04}" srcOrd="0" destOrd="0" presId="urn:microsoft.com/office/officeart/2005/8/layout/bProcess4"/>
    <dgm:cxn modelId="{4A9C2715-769E-284C-9AB4-839F606CDFEA}" type="presOf" srcId="{35F80248-F349-164C-93FE-39CED0C2E4CE}" destId="{3578CE2B-DBA6-1540-89E2-553B124EC268}" srcOrd="0" destOrd="0" presId="urn:microsoft.com/office/officeart/2005/8/layout/bProcess4"/>
    <dgm:cxn modelId="{47C91B3A-E13C-D84A-AE07-2659233C797F}" type="presOf" srcId="{3B1743E0-13E9-7E44-BD14-A0E71609FC20}" destId="{08AFBF49-845E-BC41-8540-DD0947BB1DBD}" srcOrd="0" destOrd="0" presId="urn:microsoft.com/office/officeart/2005/8/layout/bProcess4"/>
    <dgm:cxn modelId="{860D9041-76A6-2C4A-ABFF-76F95E44D584}" type="presOf" srcId="{24558874-0B9B-A244-9A53-775981B4B683}" destId="{ACB20569-5757-EE4F-9A13-C201E1176EB0}" srcOrd="0" destOrd="0" presId="urn:microsoft.com/office/officeart/2005/8/layout/bProcess4"/>
    <dgm:cxn modelId="{AC0A0C64-1091-9043-8ADC-A74BD7072786}" srcId="{D54F2B85-EB1D-CB43-8DEE-92193E93BE1F}" destId="{00DD9367-584D-FF40-8597-C20C86CB1969}" srcOrd="1" destOrd="0" parTransId="{886C5F30-9A1A-EC44-956B-5347B1A338AA}" sibTransId="{C475F17C-620B-3041-A37D-1217473F7D36}"/>
    <dgm:cxn modelId="{02C04A49-FD54-2B4D-BD4A-BD4292F9C45B}" type="presOf" srcId="{00DD9367-584D-FF40-8597-C20C86CB1969}" destId="{9AC05300-96CB-E34F-94DA-B1A4D22B14D0}" srcOrd="0" destOrd="0" presId="urn:microsoft.com/office/officeart/2005/8/layout/bProcess4"/>
    <dgm:cxn modelId="{A2802A6F-D0DB-3344-82EE-AA054C429A5F}" type="presOf" srcId="{1B62BE42-1453-9B49-B69C-6B629B118B83}" destId="{B7D0CA07-AFEA-7543-8DC7-C517C1DBA748}" srcOrd="0" destOrd="0" presId="urn:microsoft.com/office/officeart/2005/8/layout/bProcess4"/>
    <dgm:cxn modelId="{0848A352-C601-7F46-B3F8-266103923433}" type="presOf" srcId="{F3C876B8-BB0A-FB4A-BDB0-10D6996CC915}" destId="{F144B6B6-1F36-0445-A564-9230BCDCE5A8}" srcOrd="0" destOrd="0" presId="urn:microsoft.com/office/officeart/2005/8/layout/bProcess4"/>
    <dgm:cxn modelId="{1930BF76-D58D-9240-B01C-AC6956C37D49}" srcId="{D54F2B85-EB1D-CB43-8DEE-92193E93BE1F}" destId="{501D8185-3C94-B34F-9C26-8092011735F3}" srcOrd="7" destOrd="0" parTransId="{FA59A891-1BD0-524A-BD79-42AB17EB5E4B}" sibTransId="{ECBC2278-F084-5E46-88E7-76C2A9C1BEEB}"/>
    <dgm:cxn modelId="{A8DBD986-3A23-CF48-BB46-D5A7A959E64E}" srcId="{D54F2B85-EB1D-CB43-8DEE-92193E93BE1F}" destId="{3B1743E0-13E9-7E44-BD14-A0E71609FC20}" srcOrd="6" destOrd="0" parTransId="{DAF549B4-E2E5-E74A-A7DB-A58661FAA556}" sibTransId="{35F80248-F349-164C-93FE-39CED0C2E4CE}"/>
    <dgm:cxn modelId="{15866F8B-5E94-5441-A886-690025977F43}" srcId="{D54F2B85-EB1D-CB43-8DEE-92193E93BE1F}" destId="{24558874-0B9B-A244-9A53-775981B4B683}" srcOrd="4" destOrd="0" parTransId="{84415041-5A8B-304D-96B8-5E0F92BC9301}" sibTransId="{1B62BE42-1453-9B49-B69C-6B629B118B83}"/>
    <dgm:cxn modelId="{6DD1178F-E256-CD4C-BD2E-92DD6EAD5391}" type="presOf" srcId="{501D8185-3C94-B34F-9C26-8092011735F3}" destId="{9EB43FB9-7992-7B40-8A55-9F9058915A78}" srcOrd="0" destOrd="0" presId="urn:microsoft.com/office/officeart/2005/8/layout/bProcess4"/>
    <dgm:cxn modelId="{BFBD5C8F-B49F-DD40-A65B-D4473BD2D0D9}" type="presOf" srcId="{0A4CB637-CFA3-404C-8A8B-84D16ADBD49E}" destId="{A20D0A5F-A8F2-9541-95C9-64E82F578453}" srcOrd="0" destOrd="0" presId="urn:microsoft.com/office/officeart/2005/8/layout/bProcess4"/>
    <dgm:cxn modelId="{5A6F89A2-B929-4D4F-9D04-7CCDBEDBF5A8}" type="presOf" srcId="{ECBC2278-F084-5E46-88E7-76C2A9C1BEEB}" destId="{9F3C4ADA-B5A7-0149-8AB0-3F73FF5C15E0}" srcOrd="0" destOrd="0" presId="urn:microsoft.com/office/officeart/2005/8/layout/bProcess4"/>
    <dgm:cxn modelId="{7B3B89A3-40CB-8646-B4A0-B65881D494E7}" type="presOf" srcId="{FFC567BC-82CD-684B-880F-B9E2422A6BF8}" destId="{EE5EDD42-AE5D-584B-8B42-5570E27A3414}" srcOrd="0" destOrd="0" presId="urn:microsoft.com/office/officeart/2005/8/layout/bProcess4"/>
    <dgm:cxn modelId="{CCF703AA-E47B-3E4D-A23E-F069CDFC38FD}" srcId="{D54F2B85-EB1D-CB43-8DEE-92193E93BE1F}" destId="{E2A2FA49-C8AE-0A41-8A14-3EDF016749FA}" srcOrd="2" destOrd="0" parTransId="{38F23D35-0AB5-7D44-ABB6-F8C91ED1A84E}" sibTransId="{1DC53F0E-3CA8-594A-A930-747840CF4764}"/>
    <dgm:cxn modelId="{A1B3B9AA-B234-E74C-8BEA-8B64EFB2DC8C}" type="presOf" srcId="{1DC53F0E-3CA8-594A-A930-747840CF4764}" destId="{3BB63051-3E12-BB43-86C0-6A9352FE500B}" srcOrd="0" destOrd="0" presId="urn:microsoft.com/office/officeart/2005/8/layout/bProcess4"/>
    <dgm:cxn modelId="{5EEB3FBB-0F9F-1847-AD4B-51525DC4D60B}" srcId="{D54F2B85-EB1D-CB43-8DEE-92193E93BE1F}" destId="{F3C876B8-BB0A-FB4A-BDB0-10D6996CC915}" srcOrd="0" destOrd="0" parTransId="{921E4394-44BF-7845-808E-9B5A6C4C8D79}" sibTransId="{C81BDB74-3DB2-3245-90EB-0D66858CC1A8}"/>
    <dgm:cxn modelId="{E89028BF-9FB3-374F-B9C3-50293B803A67}" type="presOf" srcId="{C475F17C-620B-3041-A37D-1217473F7D36}" destId="{9AB5FDC3-C983-754B-8153-8502CBA7FB38}" srcOrd="0" destOrd="0" presId="urn:microsoft.com/office/officeart/2005/8/layout/bProcess4"/>
    <dgm:cxn modelId="{A49D40D7-48DB-6643-943D-D8C81CA05CF0}" srcId="{D54F2B85-EB1D-CB43-8DEE-92193E93BE1F}" destId="{C910F72D-EFDE-0D4B-BF69-6882DCD84047}" srcOrd="8" destOrd="0" parTransId="{E8E254CE-D74D-9644-BC2E-CB1E25B58DB2}" sibTransId="{B1ED1ABD-E852-5448-BE7A-4E96AC72EF05}"/>
    <dgm:cxn modelId="{808301DE-9C6D-3D47-9F5C-7B0900F28208}" type="presOf" srcId="{E2A2FA49-C8AE-0A41-8A14-3EDF016749FA}" destId="{1797DBDF-394F-F14D-8CC3-7F4D6180DB91}" srcOrd="0" destOrd="0" presId="urn:microsoft.com/office/officeart/2005/8/layout/bProcess4"/>
    <dgm:cxn modelId="{E970FAE3-BCC0-4146-88E5-AAE49ACBD9E6}" type="presOf" srcId="{C910F72D-EFDE-0D4B-BF69-6882DCD84047}" destId="{1C7A01E0-5149-494E-A731-AD61C17A6B09}" srcOrd="0" destOrd="0" presId="urn:microsoft.com/office/officeart/2005/8/layout/bProcess4"/>
    <dgm:cxn modelId="{C20719EB-0D8F-DF40-BBF3-BF3D5977641A}" srcId="{D54F2B85-EB1D-CB43-8DEE-92193E93BE1F}" destId="{F4256582-C825-004E-8172-412409BD63D9}" srcOrd="5" destOrd="0" parTransId="{4C951B96-10E9-A74B-B09E-51B385C1B9F8}" sibTransId="{0A4CB637-CFA3-404C-8A8B-84D16ADBD49E}"/>
    <dgm:cxn modelId="{ED3211F6-ECD0-144D-8081-0328BB4967B9}" type="presOf" srcId="{C81BDB74-3DB2-3245-90EB-0D66858CC1A8}" destId="{3C13DFEC-4D95-1946-A972-97063F994DBF}" srcOrd="0" destOrd="0" presId="urn:microsoft.com/office/officeart/2005/8/layout/bProcess4"/>
    <dgm:cxn modelId="{6023DBFE-45DF-B84D-9550-FE4FE43278F2}" srcId="{D54F2B85-EB1D-CB43-8DEE-92193E93BE1F}" destId="{0F691DDA-293F-CA48-A1EF-0C26BEFDB000}" srcOrd="3" destOrd="0" parTransId="{54610FA8-2FB4-5340-8EF1-7D7C56907034}" sibTransId="{FFC567BC-82CD-684B-880F-B9E2422A6BF8}"/>
    <dgm:cxn modelId="{D7AE793C-657E-4244-8782-7938050F8647}" type="presParOf" srcId="{EECF35F1-5FBF-8240-8F8B-1E1121FC1A49}" destId="{5866CA30-C886-4944-AA9F-C8F2D3CF27EE}" srcOrd="0" destOrd="0" presId="urn:microsoft.com/office/officeart/2005/8/layout/bProcess4"/>
    <dgm:cxn modelId="{633B16C2-3F5B-5B42-9014-434A1D926DC6}" type="presParOf" srcId="{5866CA30-C886-4944-AA9F-C8F2D3CF27EE}" destId="{4C2E406F-65CA-0540-A1A4-5F2A83ADDD97}" srcOrd="0" destOrd="0" presId="urn:microsoft.com/office/officeart/2005/8/layout/bProcess4"/>
    <dgm:cxn modelId="{EBAF8FEB-7121-1249-B62C-59E773E45FB1}" type="presParOf" srcId="{5866CA30-C886-4944-AA9F-C8F2D3CF27EE}" destId="{F144B6B6-1F36-0445-A564-9230BCDCE5A8}" srcOrd="1" destOrd="0" presId="urn:microsoft.com/office/officeart/2005/8/layout/bProcess4"/>
    <dgm:cxn modelId="{65798598-B560-3F41-8ADB-9CFCCE09D14F}" type="presParOf" srcId="{EECF35F1-5FBF-8240-8F8B-1E1121FC1A49}" destId="{3C13DFEC-4D95-1946-A972-97063F994DBF}" srcOrd="1" destOrd="0" presId="urn:microsoft.com/office/officeart/2005/8/layout/bProcess4"/>
    <dgm:cxn modelId="{FBF586C6-3CA5-E14F-B412-44949F75791B}" type="presParOf" srcId="{EECF35F1-5FBF-8240-8F8B-1E1121FC1A49}" destId="{1B539BE3-19CB-6040-A5E0-CA4FB874140C}" srcOrd="2" destOrd="0" presId="urn:microsoft.com/office/officeart/2005/8/layout/bProcess4"/>
    <dgm:cxn modelId="{1CE93123-899E-5644-A29A-1E953BF00BE3}" type="presParOf" srcId="{1B539BE3-19CB-6040-A5E0-CA4FB874140C}" destId="{88843BCA-4278-8047-BEBA-AA41DE4CE5E9}" srcOrd="0" destOrd="0" presId="urn:microsoft.com/office/officeart/2005/8/layout/bProcess4"/>
    <dgm:cxn modelId="{6BF5330C-2BDB-5C40-A58F-20E9E3EAF3F6}" type="presParOf" srcId="{1B539BE3-19CB-6040-A5E0-CA4FB874140C}" destId="{9AC05300-96CB-E34F-94DA-B1A4D22B14D0}" srcOrd="1" destOrd="0" presId="urn:microsoft.com/office/officeart/2005/8/layout/bProcess4"/>
    <dgm:cxn modelId="{AE98C359-5A82-E74B-B19C-4027E4A09078}" type="presParOf" srcId="{EECF35F1-5FBF-8240-8F8B-1E1121FC1A49}" destId="{9AB5FDC3-C983-754B-8153-8502CBA7FB38}" srcOrd="3" destOrd="0" presId="urn:microsoft.com/office/officeart/2005/8/layout/bProcess4"/>
    <dgm:cxn modelId="{EC1A79B6-F73F-4B40-900A-169570EBE32B}" type="presParOf" srcId="{EECF35F1-5FBF-8240-8F8B-1E1121FC1A49}" destId="{9E66A89E-1901-D045-BE8B-42972F43DD29}" srcOrd="4" destOrd="0" presId="urn:microsoft.com/office/officeart/2005/8/layout/bProcess4"/>
    <dgm:cxn modelId="{F38147CB-8F78-3047-A98B-9A86E78AE1A7}" type="presParOf" srcId="{9E66A89E-1901-D045-BE8B-42972F43DD29}" destId="{8708FF51-BBD1-114B-8B12-9294E8913E8C}" srcOrd="0" destOrd="0" presId="urn:microsoft.com/office/officeart/2005/8/layout/bProcess4"/>
    <dgm:cxn modelId="{BB347539-7E0D-C346-B1CA-D3B138CA1081}" type="presParOf" srcId="{9E66A89E-1901-D045-BE8B-42972F43DD29}" destId="{1797DBDF-394F-F14D-8CC3-7F4D6180DB91}" srcOrd="1" destOrd="0" presId="urn:microsoft.com/office/officeart/2005/8/layout/bProcess4"/>
    <dgm:cxn modelId="{311CF4D1-932F-E84D-A2A7-22443583C0E3}" type="presParOf" srcId="{EECF35F1-5FBF-8240-8F8B-1E1121FC1A49}" destId="{3BB63051-3E12-BB43-86C0-6A9352FE500B}" srcOrd="5" destOrd="0" presId="urn:microsoft.com/office/officeart/2005/8/layout/bProcess4"/>
    <dgm:cxn modelId="{17350C36-A33F-1C43-9AF2-DE6367BF6811}" type="presParOf" srcId="{EECF35F1-5FBF-8240-8F8B-1E1121FC1A49}" destId="{1F0CC5B2-3B77-4F49-98D8-BB80FADA95BC}" srcOrd="6" destOrd="0" presId="urn:microsoft.com/office/officeart/2005/8/layout/bProcess4"/>
    <dgm:cxn modelId="{31BF02ED-0211-CC40-8DD2-C50CFA080A4F}" type="presParOf" srcId="{1F0CC5B2-3B77-4F49-98D8-BB80FADA95BC}" destId="{2FA5C492-4307-3A44-A1FE-81D0ED96CADF}" srcOrd="0" destOrd="0" presId="urn:microsoft.com/office/officeart/2005/8/layout/bProcess4"/>
    <dgm:cxn modelId="{E5EC9358-0463-114F-B3B4-A03CEA7D793A}" type="presParOf" srcId="{1F0CC5B2-3B77-4F49-98D8-BB80FADA95BC}" destId="{4711311F-A6DE-9A40-890C-D8E37B30CA04}" srcOrd="1" destOrd="0" presId="urn:microsoft.com/office/officeart/2005/8/layout/bProcess4"/>
    <dgm:cxn modelId="{2E9D8187-A2BC-8748-B993-1C67FF956B84}" type="presParOf" srcId="{EECF35F1-5FBF-8240-8F8B-1E1121FC1A49}" destId="{EE5EDD42-AE5D-584B-8B42-5570E27A3414}" srcOrd="7" destOrd="0" presId="urn:microsoft.com/office/officeart/2005/8/layout/bProcess4"/>
    <dgm:cxn modelId="{FB6D7C6A-0E50-EB49-BE6B-9F4F48B39C7C}" type="presParOf" srcId="{EECF35F1-5FBF-8240-8F8B-1E1121FC1A49}" destId="{6A6303DF-529E-5142-BCE2-BBF6489E63A3}" srcOrd="8" destOrd="0" presId="urn:microsoft.com/office/officeart/2005/8/layout/bProcess4"/>
    <dgm:cxn modelId="{DCD4BDBE-AD27-2D4E-BF94-4DA84E5E9035}" type="presParOf" srcId="{6A6303DF-529E-5142-BCE2-BBF6489E63A3}" destId="{6B16128C-41B5-E04C-96F8-4C10D059EE56}" srcOrd="0" destOrd="0" presId="urn:microsoft.com/office/officeart/2005/8/layout/bProcess4"/>
    <dgm:cxn modelId="{C41389CC-CDFC-3D45-AC29-8A2693B65495}" type="presParOf" srcId="{6A6303DF-529E-5142-BCE2-BBF6489E63A3}" destId="{ACB20569-5757-EE4F-9A13-C201E1176EB0}" srcOrd="1" destOrd="0" presId="urn:microsoft.com/office/officeart/2005/8/layout/bProcess4"/>
    <dgm:cxn modelId="{720897A2-F4BD-F34C-B988-83F9DD94D69F}" type="presParOf" srcId="{EECF35F1-5FBF-8240-8F8B-1E1121FC1A49}" destId="{B7D0CA07-AFEA-7543-8DC7-C517C1DBA748}" srcOrd="9" destOrd="0" presId="urn:microsoft.com/office/officeart/2005/8/layout/bProcess4"/>
    <dgm:cxn modelId="{CAFB357E-661E-6844-A1D3-2340A13AE141}" type="presParOf" srcId="{EECF35F1-5FBF-8240-8F8B-1E1121FC1A49}" destId="{C4A7E05A-B57D-5349-9B2D-4F87631CB388}" srcOrd="10" destOrd="0" presId="urn:microsoft.com/office/officeart/2005/8/layout/bProcess4"/>
    <dgm:cxn modelId="{AE11892E-CB71-314B-9186-B8E05ECB0B97}" type="presParOf" srcId="{C4A7E05A-B57D-5349-9B2D-4F87631CB388}" destId="{161B3326-FCF8-344B-A95A-06D077A2A47B}" srcOrd="0" destOrd="0" presId="urn:microsoft.com/office/officeart/2005/8/layout/bProcess4"/>
    <dgm:cxn modelId="{478CB7E1-C7B4-4045-9B4E-AD3F9399F58F}" type="presParOf" srcId="{C4A7E05A-B57D-5349-9B2D-4F87631CB388}" destId="{CD83FA5D-763A-5A45-84FE-B2CA583D68B7}" srcOrd="1" destOrd="0" presId="urn:microsoft.com/office/officeart/2005/8/layout/bProcess4"/>
    <dgm:cxn modelId="{CB879F92-6E1C-3345-BB2C-5E55A0FF8571}" type="presParOf" srcId="{EECF35F1-5FBF-8240-8F8B-1E1121FC1A49}" destId="{A20D0A5F-A8F2-9541-95C9-64E82F578453}" srcOrd="11" destOrd="0" presId="urn:microsoft.com/office/officeart/2005/8/layout/bProcess4"/>
    <dgm:cxn modelId="{A20FA157-EE99-F243-98B3-123C3A10EFDB}" type="presParOf" srcId="{EECF35F1-5FBF-8240-8F8B-1E1121FC1A49}" destId="{8334D91F-99E0-1749-B661-30A3E9DB4BAF}" srcOrd="12" destOrd="0" presId="urn:microsoft.com/office/officeart/2005/8/layout/bProcess4"/>
    <dgm:cxn modelId="{1ED75193-C4AD-224E-B07A-368FDE389E45}" type="presParOf" srcId="{8334D91F-99E0-1749-B661-30A3E9DB4BAF}" destId="{7F25FE17-47EA-A54E-B224-2CCB2C90B715}" srcOrd="0" destOrd="0" presId="urn:microsoft.com/office/officeart/2005/8/layout/bProcess4"/>
    <dgm:cxn modelId="{CCD726FA-ABD3-094D-89BF-BFC19C83AF3B}" type="presParOf" srcId="{8334D91F-99E0-1749-B661-30A3E9DB4BAF}" destId="{08AFBF49-845E-BC41-8540-DD0947BB1DBD}" srcOrd="1" destOrd="0" presId="urn:microsoft.com/office/officeart/2005/8/layout/bProcess4"/>
    <dgm:cxn modelId="{5A22E1D9-C01F-2A42-9AA7-E8350F6D8977}" type="presParOf" srcId="{EECF35F1-5FBF-8240-8F8B-1E1121FC1A49}" destId="{3578CE2B-DBA6-1540-89E2-553B124EC268}" srcOrd="13" destOrd="0" presId="urn:microsoft.com/office/officeart/2005/8/layout/bProcess4"/>
    <dgm:cxn modelId="{7B4C457B-BDFD-A142-9F63-AFFC182F954D}" type="presParOf" srcId="{EECF35F1-5FBF-8240-8F8B-1E1121FC1A49}" destId="{E284B194-93A9-9A48-860C-A108AE1A000F}" srcOrd="14" destOrd="0" presId="urn:microsoft.com/office/officeart/2005/8/layout/bProcess4"/>
    <dgm:cxn modelId="{D7EED7C2-2568-E242-BD02-0329119841FF}" type="presParOf" srcId="{E284B194-93A9-9A48-860C-A108AE1A000F}" destId="{EC18C34B-A143-EF42-9130-007FEBD2A785}" srcOrd="0" destOrd="0" presId="urn:microsoft.com/office/officeart/2005/8/layout/bProcess4"/>
    <dgm:cxn modelId="{D8CDFAAE-87D5-1E41-9050-4312DDAF98F0}" type="presParOf" srcId="{E284B194-93A9-9A48-860C-A108AE1A000F}" destId="{9EB43FB9-7992-7B40-8A55-9F9058915A78}" srcOrd="1" destOrd="0" presId="urn:microsoft.com/office/officeart/2005/8/layout/bProcess4"/>
    <dgm:cxn modelId="{02222751-48B3-2C47-AF02-72CBE18322D9}" type="presParOf" srcId="{EECF35F1-5FBF-8240-8F8B-1E1121FC1A49}" destId="{9F3C4ADA-B5A7-0149-8AB0-3F73FF5C15E0}" srcOrd="15" destOrd="0" presId="urn:microsoft.com/office/officeart/2005/8/layout/bProcess4"/>
    <dgm:cxn modelId="{7023D585-92A9-BA41-BE53-848D299AA37E}" type="presParOf" srcId="{EECF35F1-5FBF-8240-8F8B-1E1121FC1A49}" destId="{5A8D12FD-0C44-D44E-86A1-758EFD4C9FB7}" srcOrd="16" destOrd="0" presId="urn:microsoft.com/office/officeart/2005/8/layout/bProcess4"/>
    <dgm:cxn modelId="{C2844DA8-5BDC-754B-917C-E3916F8E0BF8}" type="presParOf" srcId="{5A8D12FD-0C44-D44E-86A1-758EFD4C9FB7}" destId="{551C6D4F-E252-A742-AA0B-0591910BDFB1}" srcOrd="0" destOrd="0" presId="urn:microsoft.com/office/officeart/2005/8/layout/bProcess4"/>
    <dgm:cxn modelId="{43F4856C-7A87-4B43-8007-55D787C9B670}" type="presParOf" srcId="{5A8D12FD-0C44-D44E-86A1-758EFD4C9FB7}" destId="{1C7A01E0-5149-494E-A731-AD61C17A6B0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2E8EF-5FFA-47B7-BDE5-30160EB5B232}">
      <dsp:nvSpPr>
        <dsp:cNvPr id="0" name=""/>
        <dsp:cNvSpPr/>
      </dsp:nvSpPr>
      <dsp:spPr>
        <a:xfrm>
          <a:off x="422000" y="431459"/>
          <a:ext cx="685810" cy="6858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75EFF-D673-4E2E-8E1B-589C5B27F2C8}">
      <dsp:nvSpPr>
        <dsp:cNvPr id="0" name=""/>
        <dsp:cNvSpPr/>
      </dsp:nvSpPr>
      <dsp:spPr>
        <a:xfrm>
          <a:off x="2894" y="1378731"/>
          <a:ext cx="1524023" cy="60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Presentation</a:t>
          </a:r>
        </a:p>
      </dsp:txBody>
      <dsp:txXfrm>
        <a:off x="2894" y="1378731"/>
        <a:ext cx="1524023" cy="609609"/>
      </dsp:txXfrm>
    </dsp:sp>
    <dsp:sp modelId="{F02F1173-8F9C-4A40-9A79-592E904FBD03}">
      <dsp:nvSpPr>
        <dsp:cNvPr id="0" name=""/>
        <dsp:cNvSpPr/>
      </dsp:nvSpPr>
      <dsp:spPr>
        <a:xfrm>
          <a:off x="2212728" y="431459"/>
          <a:ext cx="685810" cy="6858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5358E-2942-4FC0-8F34-110F6FC6ABEA}">
      <dsp:nvSpPr>
        <dsp:cNvPr id="0" name=""/>
        <dsp:cNvSpPr/>
      </dsp:nvSpPr>
      <dsp:spPr>
        <a:xfrm>
          <a:off x="1793621" y="1378731"/>
          <a:ext cx="1524023" cy="60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Participation</a:t>
          </a:r>
        </a:p>
      </dsp:txBody>
      <dsp:txXfrm>
        <a:off x="1793621" y="1378731"/>
        <a:ext cx="1524023" cy="609609"/>
      </dsp:txXfrm>
    </dsp:sp>
    <dsp:sp modelId="{A09C943A-6CEB-48D5-93AD-23B66FB1E588}">
      <dsp:nvSpPr>
        <dsp:cNvPr id="0" name=""/>
        <dsp:cNvSpPr/>
      </dsp:nvSpPr>
      <dsp:spPr>
        <a:xfrm>
          <a:off x="4003455" y="431459"/>
          <a:ext cx="685810" cy="6858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69304-01F1-4531-AE53-0D846EB094EF}">
      <dsp:nvSpPr>
        <dsp:cNvPr id="0" name=""/>
        <dsp:cNvSpPr/>
      </dsp:nvSpPr>
      <dsp:spPr>
        <a:xfrm>
          <a:off x="3584349" y="1378731"/>
          <a:ext cx="1524023" cy="60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Q&amp;A</a:t>
          </a:r>
        </a:p>
      </dsp:txBody>
      <dsp:txXfrm>
        <a:off x="3584349" y="1378731"/>
        <a:ext cx="1524023" cy="609609"/>
      </dsp:txXfrm>
    </dsp:sp>
    <dsp:sp modelId="{42D8468F-DD8F-4B9E-AD06-4B1A3F752F21}">
      <dsp:nvSpPr>
        <dsp:cNvPr id="0" name=""/>
        <dsp:cNvSpPr/>
      </dsp:nvSpPr>
      <dsp:spPr>
        <a:xfrm>
          <a:off x="1317364" y="2369346"/>
          <a:ext cx="685810" cy="6858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BE21D-D48F-4F4E-AC34-F6103BDFA4D7}">
      <dsp:nvSpPr>
        <dsp:cNvPr id="0" name=""/>
        <dsp:cNvSpPr/>
      </dsp:nvSpPr>
      <dsp:spPr>
        <a:xfrm>
          <a:off x="898258" y="3316618"/>
          <a:ext cx="1524023" cy="60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Polls</a:t>
          </a:r>
        </a:p>
      </dsp:txBody>
      <dsp:txXfrm>
        <a:off x="898258" y="3316618"/>
        <a:ext cx="1524023" cy="609609"/>
      </dsp:txXfrm>
    </dsp:sp>
    <dsp:sp modelId="{FB809A67-5C80-4D5D-BC46-E01C37B82309}">
      <dsp:nvSpPr>
        <dsp:cNvPr id="0" name=""/>
        <dsp:cNvSpPr/>
      </dsp:nvSpPr>
      <dsp:spPr>
        <a:xfrm>
          <a:off x="3108091" y="2369346"/>
          <a:ext cx="685810" cy="6858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2C276-A35A-4056-A655-5B13E6272584}">
      <dsp:nvSpPr>
        <dsp:cNvPr id="0" name=""/>
        <dsp:cNvSpPr/>
      </dsp:nvSpPr>
      <dsp:spPr>
        <a:xfrm>
          <a:off x="2688985" y="3316618"/>
          <a:ext cx="1524023" cy="60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Interactive working groups</a:t>
          </a:r>
        </a:p>
      </dsp:txBody>
      <dsp:txXfrm>
        <a:off x="2688985" y="3316618"/>
        <a:ext cx="1524023" cy="609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9DF4A-2F34-4979-A3A0-B2D258A65B64}">
      <dsp:nvSpPr>
        <dsp:cNvPr id="0" name=""/>
        <dsp:cNvSpPr/>
      </dsp:nvSpPr>
      <dsp:spPr>
        <a:xfrm>
          <a:off x="0" y="459309"/>
          <a:ext cx="7240043" cy="2165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908" tIns="520700" rIns="56190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To learn how disability fits into the HNO and HRP process</a:t>
          </a:r>
          <a:r>
            <a:rPr lang="en-US" sz="2500" kern="1200" dirty="0"/>
            <a:t>s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To share good practices and actionable experience</a:t>
          </a:r>
        </a:p>
      </dsp:txBody>
      <dsp:txXfrm>
        <a:off x="0" y="459309"/>
        <a:ext cx="7240043" cy="2165625"/>
      </dsp:txXfrm>
    </dsp:sp>
    <dsp:sp modelId="{B1167E23-388F-44AA-8063-DDDAD9FECA0E}">
      <dsp:nvSpPr>
        <dsp:cNvPr id="0" name=""/>
        <dsp:cNvSpPr/>
      </dsp:nvSpPr>
      <dsp:spPr>
        <a:xfrm>
          <a:off x="362002" y="90309"/>
          <a:ext cx="5068030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59" tIns="0" rIns="19155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Objectives:</a:t>
          </a:r>
        </a:p>
      </dsp:txBody>
      <dsp:txXfrm>
        <a:off x="398028" y="126335"/>
        <a:ext cx="4995978" cy="665948"/>
      </dsp:txXfrm>
    </dsp:sp>
    <dsp:sp modelId="{34B8B8E7-0E2F-4764-8AA9-0654280E4F2F}">
      <dsp:nvSpPr>
        <dsp:cNvPr id="0" name=""/>
        <dsp:cNvSpPr/>
      </dsp:nvSpPr>
      <dsp:spPr>
        <a:xfrm>
          <a:off x="0" y="3128934"/>
          <a:ext cx="7240043" cy="267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908" tIns="520700" rIns="56190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Understanding disability &amp; who are persons with disabilities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Disability inclusion in HNOs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Disability inclusion in HRPs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COVID-19 implications </a:t>
          </a:r>
        </a:p>
      </dsp:txBody>
      <dsp:txXfrm>
        <a:off x="0" y="3128934"/>
        <a:ext cx="7240043" cy="2677500"/>
      </dsp:txXfrm>
    </dsp:sp>
    <dsp:sp modelId="{2D489750-39D6-4680-92DF-0A5222D01981}">
      <dsp:nvSpPr>
        <dsp:cNvPr id="0" name=""/>
        <dsp:cNvSpPr/>
      </dsp:nvSpPr>
      <dsp:spPr>
        <a:xfrm>
          <a:off x="362002" y="2759934"/>
          <a:ext cx="5068030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59" tIns="0" rIns="19155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Structure:</a:t>
          </a:r>
        </a:p>
      </dsp:txBody>
      <dsp:txXfrm>
        <a:off x="398028" y="2795960"/>
        <a:ext cx="4995978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F4B6E-76A9-44F6-AFCE-0A91919A9E89}">
      <dsp:nvSpPr>
        <dsp:cNvPr id="0" name=""/>
        <dsp:cNvSpPr/>
      </dsp:nvSpPr>
      <dsp:spPr>
        <a:xfrm>
          <a:off x="4206239" y="531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due to barriers they face and intersecting structural inequalities</a:t>
          </a:r>
        </a:p>
      </dsp:txBody>
      <dsp:txXfrm>
        <a:off x="4206239" y="259476"/>
        <a:ext cx="5532525" cy="1553669"/>
      </dsp:txXfrm>
    </dsp:sp>
    <dsp:sp modelId="{17FE802D-B149-46E2-B687-E2265E0C9FA1}">
      <dsp:nvSpPr>
        <dsp:cNvPr id="0" name=""/>
        <dsp:cNvSpPr/>
      </dsp:nvSpPr>
      <dsp:spPr>
        <a:xfrm>
          <a:off x="0" y="531"/>
          <a:ext cx="4206240" cy="2071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While the same hazards impact on all members of the community, persons with disabilities may experience them differently </a:t>
          </a:r>
        </a:p>
      </dsp:txBody>
      <dsp:txXfrm>
        <a:off x="101125" y="101656"/>
        <a:ext cx="4003990" cy="1869309"/>
      </dsp:txXfrm>
    </dsp:sp>
    <dsp:sp modelId="{2B9C0AB6-B5F7-4264-A380-151210B88478}">
      <dsp:nvSpPr>
        <dsp:cNvPr id="0" name=""/>
        <dsp:cNvSpPr/>
      </dsp:nvSpPr>
      <dsp:spPr>
        <a:xfrm>
          <a:off x="4206240" y="2279246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that contribute to a more nuanced understanding of risks facing persons with disabilities</a:t>
          </a:r>
          <a:endParaRPr lang="en-US" sz="3200" kern="1200" dirty="0"/>
        </a:p>
      </dsp:txBody>
      <dsp:txXfrm>
        <a:off x="4206240" y="2538191"/>
        <a:ext cx="5532525" cy="1553669"/>
      </dsp:txXfrm>
    </dsp:sp>
    <dsp:sp modelId="{9FB25F87-395E-4993-8493-C237334FE235}">
      <dsp:nvSpPr>
        <dsp:cNvPr id="0" name=""/>
        <dsp:cNvSpPr/>
      </dsp:nvSpPr>
      <dsp:spPr>
        <a:xfrm>
          <a:off x="0" y="2279246"/>
          <a:ext cx="4206240" cy="2071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We need to explore the specific disability-related dimensions of vulnerability and other intersecting structural inequalities </a:t>
          </a:r>
        </a:p>
      </dsp:txBody>
      <dsp:txXfrm>
        <a:off x="101125" y="2380371"/>
        <a:ext cx="4003990" cy="18693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F0405-E574-438B-AED3-25885B295CD7}">
      <dsp:nvSpPr>
        <dsp:cNvPr id="0" name=""/>
        <dsp:cNvSpPr/>
      </dsp:nvSpPr>
      <dsp:spPr>
        <a:xfrm>
          <a:off x="635261" y="1260470"/>
          <a:ext cx="502573" cy="7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E3C51-0E94-46B0-9893-4047287176DB}">
      <dsp:nvSpPr>
        <dsp:cNvPr id="0" name=""/>
        <dsp:cNvSpPr/>
      </dsp:nvSpPr>
      <dsp:spPr>
        <a:xfrm>
          <a:off x="1167988" y="1218257"/>
          <a:ext cx="57795" cy="108638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99879-95DC-400E-A42C-9178BD9ADB13}">
      <dsp:nvSpPr>
        <dsp:cNvPr id="0" name=""/>
        <dsp:cNvSpPr/>
      </dsp:nvSpPr>
      <dsp:spPr>
        <a:xfrm>
          <a:off x="353466" y="1041532"/>
          <a:ext cx="437946" cy="4379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95" tIns="16995" rIns="16995" bIns="169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</a:t>
          </a:r>
          <a:endParaRPr lang="en-US" sz="1900" kern="1200" dirty="0"/>
        </a:p>
      </dsp:txBody>
      <dsp:txXfrm>
        <a:off x="417602" y="1105668"/>
        <a:ext cx="309674" cy="309674"/>
      </dsp:txXfrm>
    </dsp:sp>
    <dsp:sp modelId="{D3708DC6-BD98-48A5-B570-7F00355CE0E0}">
      <dsp:nvSpPr>
        <dsp:cNvPr id="0" name=""/>
        <dsp:cNvSpPr/>
      </dsp:nvSpPr>
      <dsp:spPr>
        <a:xfrm>
          <a:off x="7044" y="1645079"/>
          <a:ext cx="113078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98" tIns="165100" rIns="89198" bIns="1651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Agree on scope of the analysis</a:t>
          </a:r>
        </a:p>
      </dsp:txBody>
      <dsp:txXfrm>
        <a:off x="7044" y="1871237"/>
        <a:ext cx="1130789" cy="1739442"/>
      </dsp:txXfrm>
    </dsp:sp>
    <dsp:sp modelId="{B24EC361-EAE0-4F1D-AC3B-34353F8A23E4}">
      <dsp:nvSpPr>
        <dsp:cNvPr id="0" name=""/>
        <dsp:cNvSpPr/>
      </dsp:nvSpPr>
      <dsp:spPr>
        <a:xfrm>
          <a:off x="1263477" y="1260470"/>
          <a:ext cx="1130789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5059C-E4E3-4138-879D-65A818374577}">
      <dsp:nvSpPr>
        <dsp:cNvPr id="0" name=""/>
        <dsp:cNvSpPr/>
      </dsp:nvSpPr>
      <dsp:spPr>
        <a:xfrm>
          <a:off x="2424422" y="1218257"/>
          <a:ext cx="57795" cy="108638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0F0AA-7343-4C9E-A759-9F8B743E64B2}">
      <dsp:nvSpPr>
        <dsp:cNvPr id="0" name=""/>
        <dsp:cNvSpPr/>
      </dsp:nvSpPr>
      <dsp:spPr>
        <a:xfrm>
          <a:off x="1609899" y="1041532"/>
          <a:ext cx="437946" cy="4379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95" tIns="16995" rIns="16995" bIns="169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</a:t>
          </a:r>
        </a:p>
      </dsp:txBody>
      <dsp:txXfrm>
        <a:off x="1674035" y="1105668"/>
        <a:ext cx="309674" cy="309674"/>
      </dsp:txXfrm>
    </dsp:sp>
    <dsp:sp modelId="{16E7E228-EAAD-4308-8A74-4D9FFC5DE09F}">
      <dsp:nvSpPr>
        <dsp:cNvPr id="0" name=""/>
        <dsp:cNvSpPr/>
      </dsp:nvSpPr>
      <dsp:spPr>
        <a:xfrm>
          <a:off x="1263477" y="1645079"/>
          <a:ext cx="113078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98" tIns="165100" rIns="89198" bIns="1651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Undertake secondary data review</a:t>
          </a:r>
        </a:p>
      </dsp:txBody>
      <dsp:txXfrm>
        <a:off x="1263477" y="1871237"/>
        <a:ext cx="1130789" cy="1739442"/>
      </dsp:txXfrm>
    </dsp:sp>
    <dsp:sp modelId="{A495AEBB-2E4A-4054-855C-A8458F865FB6}">
      <dsp:nvSpPr>
        <dsp:cNvPr id="0" name=""/>
        <dsp:cNvSpPr/>
      </dsp:nvSpPr>
      <dsp:spPr>
        <a:xfrm>
          <a:off x="2519910" y="1260470"/>
          <a:ext cx="1130789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2FA59-296B-478A-93F7-87114641CF74}">
      <dsp:nvSpPr>
        <dsp:cNvPr id="0" name=""/>
        <dsp:cNvSpPr/>
      </dsp:nvSpPr>
      <dsp:spPr>
        <a:xfrm>
          <a:off x="3680855" y="1218257"/>
          <a:ext cx="57795" cy="108638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A47B2-C1E7-44DF-B7EE-D00CA5B5CB6D}">
      <dsp:nvSpPr>
        <dsp:cNvPr id="0" name=""/>
        <dsp:cNvSpPr/>
      </dsp:nvSpPr>
      <dsp:spPr>
        <a:xfrm>
          <a:off x="2866332" y="1041532"/>
          <a:ext cx="437946" cy="4379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95" tIns="16995" rIns="16995" bIns="169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3</a:t>
          </a:r>
        </a:p>
      </dsp:txBody>
      <dsp:txXfrm>
        <a:off x="2930468" y="1105668"/>
        <a:ext cx="309674" cy="309674"/>
      </dsp:txXfrm>
    </dsp:sp>
    <dsp:sp modelId="{E3525D5B-A147-447B-9975-EAE713D49D52}">
      <dsp:nvSpPr>
        <dsp:cNvPr id="0" name=""/>
        <dsp:cNvSpPr/>
      </dsp:nvSpPr>
      <dsp:spPr>
        <a:xfrm>
          <a:off x="2519910" y="1645079"/>
          <a:ext cx="113078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98" tIns="165100" rIns="89198" bIns="1651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Collect primary data </a:t>
          </a:r>
        </a:p>
      </dsp:txBody>
      <dsp:txXfrm>
        <a:off x="2519910" y="1871237"/>
        <a:ext cx="1130789" cy="1739442"/>
      </dsp:txXfrm>
    </dsp:sp>
    <dsp:sp modelId="{B8A91458-7EEC-4167-8D03-79A0DDA58638}">
      <dsp:nvSpPr>
        <dsp:cNvPr id="0" name=""/>
        <dsp:cNvSpPr/>
      </dsp:nvSpPr>
      <dsp:spPr>
        <a:xfrm>
          <a:off x="3776344" y="1260470"/>
          <a:ext cx="1130789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EFEBB-3904-418E-9DE5-D87BD7F9EE91}">
      <dsp:nvSpPr>
        <dsp:cNvPr id="0" name=""/>
        <dsp:cNvSpPr/>
      </dsp:nvSpPr>
      <dsp:spPr>
        <a:xfrm>
          <a:off x="4937288" y="1218257"/>
          <a:ext cx="57795" cy="108638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2BBDE-C1CA-4FC6-9206-C95BB08FBE29}">
      <dsp:nvSpPr>
        <dsp:cNvPr id="0" name=""/>
        <dsp:cNvSpPr/>
      </dsp:nvSpPr>
      <dsp:spPr>
        <a:xfrm>
          <a:off x="4122765" y="1041532"/>
          <a:ext cx="437946" cy="4379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95" tIns="16995" rIns="16995" bIns="169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4</a:t>
          </a:r>
        </a:p>
      </dsp:txBody>
      <dsp:txXfrm>
        <a:off x="4186901" y="1105668"/>
        <a:ext cx="309674" cy="309674"/>
      </dsp:txXfrm>
    </dsp:sp>
    <dsp:sp modelId="{40E996CA-29C6-41D9-95B5-04F66B4C7269}">
      <dsp:nvSpPr>
        <dsp:cNvPr id="0" name=""/>
        <dsp:cNvSpPr/>
      </dsp:nvSpPr>
      <dsp:spPr>
        <a:xfrm>
          <a:off x="3776344" y="1645079"/>
          <a:ext cx="113078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98" tIns="165100" rIns="89198" bIns="1651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Conduct joint inter-sectoral analysis</a:t>
          </a:r>
        </a:p>
      </dsp:txBody>
      <dsp:txXfrm>
        <a:off x="3776344" y="1871237"/>
        <a:ext cx="1130789" cy="1739442"/>
      </dsp:txXfrm>
    </dsp:sp>
    <dsp:sp modelId="{220708F3-D24C-43E6-A6F2-5DA3A7479652}">
      <dsp:nvSpPr>
        <dsp:cNvPr id="0" name=""/>
        <dsp:cNvSpPr/>
      </dsp:nvSpPr>
      <dsp:spPr>
        <a:xfrm>
          <a:off x="5032777" y="1260470"/>
          <a:ext cx="1130789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66F3A-0AA9-4802-A11F-7F54D7D96BE9}">
      <dsp:nvSpPr>
        <dsp:cNvPr id="0" name=""/>
        <dsp:cNvSpPr/>
      </dsp:nvSpPr>
      <dsp:spPr>
        <a:xfrm>
          <a:off x="6193721" y="1218257"/>
          <a:ext cx="57795" cy="108638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FC57A-91A0-47BE-A021-81B789C3A32D}">
      <dsp:nvSpPr>
        <dsp:cNvPr id="0" name=""/>
        <dsp:cNvSpPr/>
      </dsp:nvSpPr>
      <dsp:spPr>
        <a:xfrm>
          <a:off x="5379198" y="1041532"/>
          <a:ext cx="437946" cy="4379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95" tIns="16995" rIns="16995" bIns="169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5</a:t>
          </a:r>
          <a:endParaRPr lang="en-US" sz="1900" kern="1200" dirty="0"/>
        </a:p>
      </dsp:txBody>
      <dsp:txXfrm>
        <a:off x="5443334" y="1105668"/>
        <a:ext cx="309674" cy="309674"/>
      </dsp:txXfrm>
    </dsp:sp>
    <dsp:sp modelId="{E4B22611-DDB3-45B7-B1A0-F54DDF1538FF}">
      <dsp:nvSpPr>
        <dsp:cNvPr id="0" name=""/>
        <dsp:cNvSpPr/>
      </dsp:nvSpPr>
      <dsp:spPr>
        <a:xfrm>
          <a:off x="5032777" y="1645079"/>
          <a:ext cx="113078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98" tIns="165100" rIns="89198" bIns="1651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Define the scope of HRP &amp; identify initial objectives</a:t>
          </a:r>
        </a:p>
      </dsp:txBody>
      <dsp:txXfrm>
        <a:off x="5032777" y="1871237"/>
        <a:ext cx="1130789" cy="1739442"/>
      </dsp:txXfrm>
    </dsp:sp>
    <dsp:sp modelId="{BA4AD69C-0752-4395-A43A-E1CC825003A7}">
      <dsp:nvSpPr>
        <dsp:cNvPr id="0" name=""/>
        <dsp:cNvSpPr/>
      </dsp:nvSpPr>
      <dsp:spPr>
        <a:xfrm>
          <a:off x="6289210" y="1260470"/>
          <a:ext cx="1130789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68414-E728-4161-A033-3FC579CBE647}">
      <dsp:nvSpPr>
        <dsp:cNvPr id="0" name=""/>
        <dsp:cNvSpPr/>
      </dsp:nvSpPr>
      <dsp:spPr>
        <a:xfrm>
          <a:off x="7450154" y="1218257"/>
          <a:ext cx="57795" cy="108638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E75FA-FF8A-4BBF-A431-3667150C1488}">
      <dsp:nvSpPr>
        <dsp:cNvPr id="0" name=""/>
        <dsp:cNvSpPr/>
      </dsp:nvSpPr>
      <dsp:spPr>
        <a:xfrm>
          <a:off x="6635631" y="1041532"/>
          <a:ext cx="437946" cy="4379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95" tIns="16995" rIns="16995" bIns="169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6</a:t>
          </a:r>
        </a:p>
      </dsp:txBody>
      <dsp:txXfrm>
        <a:off x="6699767" y="1105668"/>
        <a:ext cx="309674" cy="309674"/>
      </dsp:txXfrm>
    </dsp:sp>
    <dsp:sp modelId="{88F818A1-9395-47BF-8DDE-4D344CF60CBB}">
      <dsp:nvSpPr>
        <dsp:cNvPr id="0" name=""/>
        <dsp:cNvSpPr/>
      </dsp:nvSpPr>
      <dsp:spPr>
        <a:xfrm>
          <a:off x="6289210" y="1645079"/>
          <a:ext cx="113078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98" tIns="165100" rIns="89198" bIns="1651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Conduct response analysis &amp; prioritization</a:t>
          </a:r>
        </a:p>
      </dsp:txBody>
      <dsp:txXfrm>
        <a:off x="6289210" y="1871237"/>
        <a:ext cx="1130789" cy="1739442"/>
      </dsp:txXfrm>
    </dsp:sp>
    <dsp:sp modelId="{ED868D65-C782-4236-9D60-D52AEEE7D598}">
      <dsp:nvSpPr>
        <dsp:cNvPr id="0" name=""/>
        <dsp:cNvSpPr/>
      </dsp:nvSpPr>
      <dsp:spPr>
        <a:xfrm>
          <a:off x="7545643" y="1260470"/>
          <a:ext cx="1130545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A69C3-CE10-4712-962B-376433E228B9}">
      <dsp:nvSpPr>
        <dsp:cNvPr id="0" name=""/>
        <dsp:cNvSpPr/>
      </dsp:nvSpPr>
      <dsp:spPr>
        <a:xfrm>
          <a:off x="8706336" y="1218257"/>
          <a:ext cx="57783" cy="108638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D8608-BB03-4465-BC1C-FAE578E22916}">
      <dsp:nvSpPr>
        <dsp:cNvPr id="0" name=""/>
        <dsp:cNvSpPr/>
      </dsp:nvSpPr>
      <dsp:spPr>
        <a:xfrm>
          <a:off x="7891942" y="1041532"/>
          <a:ext cx="437946" cy="4379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95" tIns="16995" rIns="16995" bIns="169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7</a:t>
          </a:r>
        </a:p>
      </dsp:txBody>
      <dsp:txXfrm>
        <a:off x="7956078" y="1105668"/>
        <a:ext cx="309674" cy="309674"/>
      </dsp:txXfrm>
    </dsp:sp>
    <dsp:sp modelId="{4B209477-2904-480D-9A24-E42B758044D7}">
      <dsp:nvSpPr>
        <dsp:cNvPr id="0" name=""/>
        <dsp:cNvSpPr/>
      </dsp:nvSpPr>
      <dsp:spPr>
        <a:xfrm>
          <a:off x="7545643" y="1645079"/>
          <a:ext cx="11305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79" tIns="165100" rIns="89179" bIns="1651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Finalize strategic &amp; specific objectives and indicators</a:t>
          </a:r>
        </a:p>
      </dsp:txBody>
      <dsp:txXfrm>
        <a:off x="7545643" y="1871188"/>
        <a:ext cx="1130545" cy="1739491"/>
      </dsp:txXfrm>
    </dsp:sp>
    <dsp:sp modelId="{F1E1816D-F15E-4CF7-B2E2-6A12189B9862}">
      <dsp:nvSpPr>
        <dsp:cNvPr id="0" name=""/>
        <dsp:cNvSpPr/>
      </dsp:nvSpPr>
      <dsp:spPr>
        <a:xfrm>
          <a:off x="8801805" y="1260470"/>
          <a:ext cx="1130789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D5BF0-9293-4853-87D5-3E28F220D314}">
      <dsp:nvSpPr>
        <dsp:cNvPr id="0" name=""/>
        <dsp:cNvSpPr/>
      </dsp:nvSpPr>
      <dsp:spPr>
        <a:xfrm>
          <a:off x="9962749" y="1218257"/>
          <a:ext cx="57795" cy="108638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B975B-2F22-4563-8246-3A05A8804122}">
      <dsp:nvSpPr>
        <dsp:cNvPr id="0" name=""/>
        <dsp:cNvSpPr/>
      </dsp:nvSpPr>
      <dsp:spPr>
        <a:xfrm>
          <a:off x="9148226" y="1041532"/>
          <a:ext cx="437946" cy="4379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95" tIns="16995" rIns="16995" bIns="169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8</a:t>
          </a:r>
        </a:p>
      </dsp:txBody>
      <dsp:txXfrm>
        <a:off x="9212362" y="1105668"/>
        <a:ext cx="309674" cy="309674"/>
      </dsp:txXfrm>
    </dsp:sp>
    <dsp:sp modelId="{7C6386BD-DB21-47C2-8622-7C3B35C03623}">
      <dsp:nvSpPr>
        <dsp:cNvPr id="0" name=""/>
        <dsp:cNvSpPr/>
      </dsp:nvSpPr>
      <dsp:spPr>
        <a:xfrm>
          <a:off x="8801805" y="1645079"/>
          <a:ext cx="113078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98" tIns="165100" rIns="89198" bIns="1651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Formulate projects/activities &amp; estimate cost</a:t>
          </a:r>
        </a:p>
      </dsp:txBody>
      <dsp:txXfrm>
        <a:off x="8801805" y="1871237"/>
        <a:ext cx="1130789" cy="1739442"/>
      </dsp:txXfrm>
    </dsp:sp>
    <dsp:sp modelId="{82451F9F-E486-4E16-9EBD-ECD83FAE794B}">
      <dsp:nvSpPr>
        <dsp:cNvPr id="0" name=""/>
        <dsp:cNvSpPr/>
      </dsp:nvSpPr>
      <dsp:spPr>
        <a:xfrm>
          <a:off x="10058238" y="1260470"/>
          <a:ext cx="565394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E1E42-7521-485D-8337-DF7178230504}">
      <dsp:nvSpPr>
        <dsp:cNvPr id="0" name=""/>
        <dsp:cNvSpPr/>
      </dsp:nvSpPr>
      <dsp:spPr>
        <a:xfrm>
          <a:off x="10404659" y="1041532"/>
          <a:ext cx="437946" cy="4379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95" tIns="16995" rIns="16995" bIns="169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9</a:t>
          </a:r>
        </a:p>
      </dsp:txBody>
      <dsp:txXfrm>
        <a:off x="10468795" y="1105668"/>
        <a:ext cx="309674" cy="309674"/>
      </dsp:txXfrm>
    </dsp:sp>
    <dsp:sp modelId="{8F23ECD3-421D-445D-B53A-70DF4EB6F320}">
      <dsp:nvSpPr>
        <dsp:cNvPr id="0" name=""/>
        <dsp:cNvSpPr/>
      </dsp:nvSpPr>
      <dsp:spPr>
        <a:xfrm>
          <a:off x="10058238" y="1645079"/>
          <a:ext cx="113078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98" tIns="165100" rIns="89198" bIns="1651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Conduct After Action Review</a:t>
          </a:r>
        </a:p>
      </dsp:txBody>
      <dsp:txXfrm>
        <a:off x="10058238" y="1871237"/>
        <a:ext cx="1130789" cy="17394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F07B3-D5F2-4EA7-9012-7E37AF7F6217}">
      <dsp:nvSpPr>
        <dsp:cNvPr id="0" name=""/>
        <dsp:cNvSpPr/>
      </dsp:nvSpPr>
      <dsp:spPr>
        <a:xfrm>
          <a:off x="253670" y="21996"/>
          <a:ext cx="2130309" cy="12781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Do you have difficulty seeing, even if wearing glasses?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253670" y="21996"/>
        <a:ext cx="2130309" cy="1278185"/>
      </dsp:txXfrm>
    </dsp:sp>
    <dsp:sp modelId="{A065A764-4398-450B-859F-2664B4A94FC8}">
      <dsp:nvSpPr>
        <dsp:cNvPr id="0" name=""/>
        <dsp:cNvSpPr/>
      </dsp:nvSpPr>
      <dsp:spPr>
        <a:xfrm>
          <a:off x="2593900" y="228"/>
          <a:ext cx="2130309" cy="1278185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Do you have difficulty hearing, even if using a hearing aid?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2593900" y="228"/>
        <a:ext cx="2130309" cy="1278185"/>
      </dsp:txXfrm>
    </dsp:sp>
    <dsp:sp modelId="{732D9BC0-5FAF-4134-8DF2-BAEA3A29C1A1}">
      <dsp:nvSpPr>
        <dsp:cNvPr id="0" name=""/>
        <dsp:cNvSpPr/>
      </dsp:nvSpPr>
      <dsp:spPr>
        <a:xfrm>
          <a:off x="250560" y="1491445"/>
          <a:ext cx="2130309" cy="1278185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Do you have difficulty walking or climbing steps?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250560" y="1491445"/>
        <a:ext cx="2130309" cy="1278185"/>
      </dsp:txXfrm>
    </dsp:sp>
    <dsp:sp modelId="{66349844-9AB5-4BCD-A209-7180FDF5BBC8}">
      <dsp:nvSpPr>
        <dsp:cNvPr id="0" name=""/>
        <dsp:cNvSpPr/>
      </dsp:nvSpPr>
      <dsp:spPr>
        <a:xfrm>
          <a:off x="2593900" y="1491445"/>
          <a:ext cx="2130309" cy="1278185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Do you have difficulty remembering and concentrating?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2593900" y="1491445"/>
        <a:ext cx="2130309" cy="1278185"/>
      </dsp:txXfrm>
    </dsp:sp>
    <dsp:sp modelId="{D2FB17C3-1DAC-4FCA-8FB9-26391C736391}">
      <dsp:nvSpPr>
        <dsp:cNvPr id="0" name=""/>
        <dsp:cNvSpPr/>
      </dsp:nvSpPr>
      <dsp:spPr>
        <a:xfrm>
          <a:off x="250560" y="2982662"/>
          <a:ext cx="2130309" cy="1278185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Do you have difficulty with (self care, such as) washing all over or dressing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250560" y="2982662"/>
        <a:ext cx="2130309" cy="1278185"/>
      </dsp:txXfrm>
    </dsp:sp>
    <dsp:sp modelId="{C245EBB8-DA5C-46BC-84E2-21796C621C8A}">
      <dsp:nvSpPr>
        <dsp:cNvPr id="0" name=""/>
        <dsp:cNvSpPr/>
      </dsp:nvSpPr>
      <dsp:spPr>
        <a:xfrm>
          <a:off x="2593900" y="2982662"/>
          <a:ext cx="2130309" cy="127818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Using your usual (customary) language, do you have difficulty communicating, for example understanding or being understood? 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2593900" y="2982662"/>
        <a:ext cx="2130309" cy="12781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5D771-0590-4759-893A-D9E0AB00E6DC}">
      <dsp:nvSpPr>
        <dsp:cNvPr id="0" name=""/>
        <dsp:cNvSpPr/>
      </dsp:nvSpPr>
      <dsp:spPr>
        <a:xfrm>
          <a:off x="0" y="2210"/>
          <a:ext cx="5183188" cy="83450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Development of GBV prevention and response information in multiple and accessible formats</a:t>
          </a:r>
        </a:p>
      </dsp:txBody>
      <dsp:txXfrm>
        <a:off x="40737" y="42947"/>
        <a:ext cx="5101714" cy="753034"/>
      </dsp:txXfrm>
    </dsp:sp>
    <dsp:sp modelId="{C8335BD9-3B4E-4F4A-9029-D13D86AF7A8D}">
      <dsp:nvSpPr>
        <dsp:cNvPr id="0" name=""/>
        <dsp:cNvSpPr/>
      </dsp:nvSpPr>
      <dsp:spPr>
        <a:xfrm>
          <a:off x="0" y="879918"/>
          <a:ext cx="5183188" cy="92222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Training to teachers on inclusive education</a:t>
          </a:r>
        </a:p>
      </dsp:txBody>
      <dsp:txXfrm>
        <a:off x="45019" y="924937"/>
        <a:ext cx="5093150" cy="832185"/>
      </dsp:txXfrm>
    </dsp:sp>
    <dsp:sp modelId="{33F009B6-2048-44B9-A2B8-1F8254D84C6D}">
      <dsp:nvSpPr>
        <dsp:cNvPr id="0" name=""/>
        <dsp:cNvSpPr/>
      </dsp:nvSpPr>
      <dsp:spPr>
        <a:xfrm>
          <a:off x="0" y="1845342"/>
          <a:ext cx="5183188" cy="94547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Improve physical accessibility of WASH facilities, in consultation with persons with disabilities</a:t>
          </a:r>
        </a:p>
      </dsp:txBody>
      <dsp:txXfrm>
        <a:off x="46154" y="1891496"/>
        <a:ext cx="5090880" cy="853163"/>
      </dsp:txXfrm>
    </dsp:sp>
    <dsp:sp modelId="{904EE6B9-AEDB-40DC-A331-FA4D3901AC84}">
      <dsp:nvSpPr>
        <dsp:cNvPr id="0" name=""/>
        <dsp:cNvSpPr/>
      </dsp:nvSpPr>
      <dsp:spPr>
        <a:xfrm>
          <a:off x="0" y="2834013"/>
          <a:ext cx="5183188" cy="84836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Conduct a detailed assessment of barriers and enablers to access to work for persons with disabilities and their households</a:t>
          </a:r>
        </a:p>
      </dsp:txBody>
      <dsp:txXfrm>
        <a:off x="41414" y="2875427"/>
        <a:ext cx="5100360" cy="7655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B9C77-3CA4-4282-B3FC-B37A506B542B}">
      <dsp:nvSpPr>
        <dsp:cNvPr id="0" name=""/>
        <dsp:cNvSpPr/>
      </dsp:nvSpPr>
      <dsp:spPr>
        <a:xfrm>
          <a:off x="0" y="13493"/>
          <a:ext cx="5157787" cy="87984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Women with disabilities face heightened risk of GBV due to information about GBV prevention and response being inaccessible</a:t>
          </a:r>
        </a:p>
      </dsp:txBody>
      <dsp:txXfrm>
        <a:off x="42950" y="56443"/>
        <a:ext cx="5071887" cy="793940"/>
      </dsp:txXfrm>
    </dsp:sp>
    <dsp:sp modelId="{5846CA5A-4AF7-40AD-9D80-88F4A2914B6E}">
      <dsp:nvSpPr>
        <dsp:cNvPr id="0" name=""/>
        <dsp:cNvSpPr/>
      </dsp:nvSpPr>
      <dsp:spPr>
        <a:xfrm>
          <a:off x="0" y="939413"/>
          <a:ext cx="5157787" cy="87984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Girls with disabilities are out of school due to limited capacity of teachers to meet their learning requirements</a:t>
          </a:r>
        </a:p>
      </dsp:txBody>
      <dsp:txXfrm>
        <a:off x="42950" y="982363"/>
        <a:ext cx="5071887" cy="793940"/>
      </dsp:txXfrm>
    </dsp:sp>
    <dsp:sp modelId="{84709833-3A44-4D30-8F37-669600F5C218}">
      <dsp:nvSpPr>
        <dsp:cNvPr id="0" name=""/>
        <dsp:cNvSpPr/>
      </dsp:nvSpPr>
      <dsp:spPr>
        <a:xfrm>
          <a:off x="0" y="1865334"/>
          <a:ext cx="5157787" cy="87984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Persons with disabilities have limited access to WASH facilities due to physical barriers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2950" y="1908284"/>
        <a:ext cx="5071887" cy="793940"/>
      </dsp:txXfrm>
    </dsp:sp>
    <dsp:sp modelId="{FABB5B6F-9E5D-41D9-B1D3-0FF5BD8EAA42}">
      <dsp:nvSpPr>
        <dsp:cNvPr id="0" name=""/>
        <dsp:cNvSpPr/>
      </dsp:nvSpPr>
      <dsp:spPr>
        <a:xfrm>
          <a:off x="0" y="2791254"/>
          <a:ext cx="5157787" cy="87984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Households of persons with disabilities have higher rates of poverty, including due to their lack of access to work opportunities</a:t>
          </a:r>
        </a:p>
      </dsp:txBody>
      <dsp:txXfrm>
        <a:off x="42950" y="2834204"/>
        <a:ext cx="5071887" cy="7939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B3831-150C-47BC-9033-8011CE506171}">
      <dsp:nvSpPr>
        <dsp:cNvPr id="0" name=""/>
        <dsp:cNvSpPr/>
      </dsp:nvSpPr>
      <dsp:spPr>
        <a:xfrm>
          <a:off x="4206239" y="531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# of persons with disabilities receiving health-related rehabilitation services, including assistive technology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# of staff, partners and communities trained in working with people with disabilities</a:t>
          </a:r>
        </a:p>
      </dsp:txBody>
      <dsp:txXfrm>
        <a:off x="4206239" y="259476"/>
        <a:ext cx="5532525" cy="1553669"/>
      </dsp:txXfrm>
    </dsp:sp>
    <dsp:sp modelId="{1361B07D-9011-415E-A64E-C3C04185A324}">
      <dsp:nvSpPr>
        <dsp:cNvPr id="0" name=""/>
        <dsp:cNvSpPr/>
      </dsp:nvSpPr>
      <dsp:spPr>
        <a:xfrm>
          <a:off x="0" y="531"/>
          <a:ext cx="4206240" cy="2071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At the output level, actions to address critical problems for persons with disabilities can be reflected through specific indicators</a:t>
          </a:r>
        </a:p>
      </dsp:txBody>
      <dsp:txXfrm>
        <a:off x="101125" y="101656"/>
        <a:ext cx="4003990" cy="1869309"/>
      </dsp:txXfrm>
    </dsp:sp>
    <dsp:sp modelId="{E34E2455-3F33-4A9B-A95A-80971524C5E7}">
      <dsp:nvSpPr>
        <dsp:cNvPr id="0" name=""/>
        <dsp:cNvSpPr/>
      </dsp:nvSpPr>
      <dsp:spPr>
        <a:xfrm>
          <a:off x="4206240" y="2279246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# of girls and boys benefiting from distance learning </a:t>
          </a:r>
          <a:r>
            <a:rPr lang="en-US" sz="2100" kern="1200" dirty="0" err="1"/>
            <a:t>programmes</a:t>
          </a:r>
          <a:r>
            <a:rPr lang="en-US" sz="2100" kern="1200" dirty="0"/>
            <a:t> (Disaggregated by disability)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# people reached with risk communications (disaggregated by disability)</a:t>
          </a:r>
        </a:p>
      </dsp:txBody>
      <dsp:txXfrm>
        <a:off x="4206240" y="2538191"/>
        <a:ext cx="5532525" cy="1553669"/>
      </dsp:txXfrm>
    </dsp:sp>
    <dsp:sp modelId="{F5D1A9A2-73ED-44CE-AB45-431BC2A7E807}">
      <dsp:nvSpPr>
        <dsp:cNvPr id="0" name=""/>
        <dsp:cNvSpPr/>
      </dsp:nvSpPr>
      <dsp:spPr>
        <a:xfrm>
          <a:off x="0" y="2279246"/>
          <a:ext cx="4206240" cy="2071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While outcomes in terms of equal access and inclusion may be better reflected through the disaggregation of all relevant indicators by disability</a:t>
          </a:r>
        </a:p>
      </dsp:txBody>
      <dsp:txXfrm>
        <a:off x="101125" y="2380371"/>
        <a:ext cx="4003990" cy="18693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3DFEC-4D95-1946-A972-97063F994DBF}">
      <dsp:nvSpPr>
        <dsp:cNvPr id="0" name=""/>
        <dsp:cNvSpPr/>
      </dsp:nvSpPr>
      <dsp:spPr>
        <a:xfrm rot="5400000">
          <a:off x="233502" y="1018838"/>
          <a:ext cx="1506506" cy="1816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44B6B6-1F36-0445-A564-9230BCDCE5A8}">
      <dsp:nvSpPr>
        <dsp:cNvPr id="0" name=""/>
        <dsp:cNvSpPr/>
      </dsp:nvSpPr>
      <dsp:spPr>
        <a:xfrm>
          <a:off x="23887" y="56888"/>
          <a:ext cx="3129559" cy="1210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‘Homework’ to do as individuals or as Country Teams</a:t>
          </a:r>
        </a:p>
      </dsp:txBody>
      <dsp:txXfrm>
        <a:off x="59348" y="92349"/>
        <a:ext cx="3058637" cy="1139809"/>
      </dsp:txXfrm>
    </dsp:sp>
    <dsp:sp modelId="{9AB5FDC3-C983-754B-8153-8502CBA7FB38}">
      <dsp:nvSpPr>
        <dsp:cNvPr id="0" name=""/>
        <dsp:cNvSpPr/>
      </dsp:nvSpPr>
      <dsp:spPr>
        <a:xfrm rot="5400000">
          <a:off x="233502" y="2532253"/>
          <a:ext cx="1506506" cy="1816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C05300-96CB-E34F-94DA-B1A4D22B14D0}">
      <dsp:nvSpPr>
        <dsp:cNvPr id="0" name=""/>
        <dsp:cNvSpPr/>
      </dsp:nvSpPr>
      <dsp:spPr>
        <a:xfrm>
          <a:off x="4939" y="1570303"/>
          <a:ext cx="3167455" cy="1210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Self-organized, independent work</a:t>
          </a:r>
        </a:p>
      </dsp:txBody>
      <dsp:txXfrm>
        <a:off x="40400" y="1605764"/>
        <a:ext cx="3096533" cy="1139809"/>
      </dsp:txXfrm>
    </dsp:sp>
    <dsp:sp modelId="{3BB63051-3E12-BB43-86C0-6A9352FE500B}">
      <dsp:nvSpPr>
        <dsp:cNvPr id="0" name=""/>
        <dsp:cNvSpPr/>
      </dsp:nvSpPr>
      <dsp:spPr>
        <a:xfrm>
          <a:off x="992112" y="3288960"/>
          <a:ext cx="3822750" cy="1816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97DBDF-394F-F14D-8CC3-7F4D6180DB91}">
      <dsp:nvSpPr>
        <dsp:cNvPr id="0" name=""/>
        <dsp:cNvSpPr/>
      </dsp:nvSpPr>
      <dsp:spPr>
        <a:xfrm>
          <a:off x="23887" y="3083717"/>
          <a:ext cx="3129559" cy="1210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Participants are encouraged to meet with their HCT team members</a:t>
          </a:r>
        </a:p>
      </dsp:txBody>
      <dsp:txXfrm>
        <a:off x="59348" y="3119178"/>
        <a:ext cx="3058637" cy="1139809"/>
      </dsp:txXfrm>
    </dsp:sp>
    <dsp:sp modelId="{EE5EDD42-AE5D-584B-8B42-5570E27A3414}">
      <dsp:nvSpPr>
        <dsp:cNvPr id="0" name=""/>
        <dsp:cNvSpPr/>
      </dsp:nvSpPr>
      <dsp:spPr>
        <a:xfrm rot="16200000">
          <a:off x="4067032" y="2532253"/>
          <a:ext cx="1506506" cy="1816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11311F-A6DE-9A40-890C-D8E37B30CA04}">
      <dsp:nvSpPr>
        <dsp:cNvPr id="0" name=""/>
        <dsp:cNvSpPr/>
      </dsp:nvSpPr>
      <dsp:spPr>
        <a:xfrm>
          <a:off x="3838297" y="3083717"/>
          <a:ext cx="3167798" cy="1210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Take four weeks through the end of August,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budget about 2 hours time</a:t>
          </a:r>
        </a:p>
      </dsp:txBody>
      <dsp:txXfrm>
        <a:off x="3873758" y="3119178"/>
        <a:ext cx="3096876" cy="1139809"/>
      </dsp:txXfrm>
    </dsp:sp>
    <dsp:sp modelId="{B7D0CA07-AFEA-7543-8DC7-C517C1DBA748}">
      <dsp:nvSpPr>
        <dsp:cNvPr id="0" name=""/>
        <dsp:cNvSpPr/>
      </dsp:nvSpPr>
      <dsp:spPr>
        <a:xfrm rot="16200000">
          <a:off x="4067032" y="1018838"/>
          <a:ext cx="1506506" cy="1816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B20569-5757-EE4F-9A13-C201E1176EB0}">
      <dsp:nvSpPr>
        <dsp:cNvPr id="0" name=""/>
        <dsp:cNvSpPr/>
      </dsp:nvSpPr>
      <dsp:spPr>
        <a:xfrm>
          <a:off x="3864711" y="1570303"/>
          <a:ext cx="3114970" cy="1210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Idea is to localize or contextualize topics covered in today’s session</a:t>
          </a:r>
        </a:p>
      </dsp:txBody>
      <dsp:txXfrm>
        <a:off x="3900172" y="1605764"/>
        <a:ext cx="3044048" cy="1139809"/>
      </dsp:txXfrm>
    </dsp:sp>
    <dsp:sp modelId="{A20D0A5F-A8F2-9541-95C9-64E82F578453}">
      <dsp:nvSpPr>
        <dsp:cNvPr id="0" name=""/>
        <dsp:cNvSpPr/>
      </dsp:nvSpPr>
      <dsp:spPr>
        <a:xfrm>
          <a:off x="4825540" y="262131"/>
          <a:ext cx="3659018" cy="1816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83FA5D-763A-5A45-84FE-B2CA583D68B7}">
      <dsp:nvSpPr>
        <dsp:cNvPr id="0" name=""/>
        <dsp:cNvSpPr/>
      </dsp:nvSpPr>
      <dsp:spPr>
        <a:xfrm>
          <a:off x="3887150" y="56888"/>
          <a:ext cx="3070092" cy="1210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Three topics, try and attempt each one</a:t>
          </a:r>
        </a:p>
      </dsp:txBody>
      <dsp:txXfrm>
        <a:off x="3922611" y="92349"/>
        <a:ext cx="2999170" cy="1139809"/>
      </dsp:txXfrm>
    </dsp:sp>
    <dsp:sp modelId="{3578CE2B-DBA6-1540-89E2-553B124EC268}">
      <dsp:nvSpPr>
        <dsp:cNvPr id="0" name=""/>
        <dsp:cNvSpPr/>
      </dsp:nvSpPr>
      <dsp:spPr>
        <a:xfrm rot="5400000">
          <a:off x="7736164" y="1018838"/>
          <a:ext cx="1506506" cy="1816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AFBF49-845E-BC41-8540-DD0947BB1DBD}">
      <dsp:nvSpPr>
        <dsp:cNvPr id="0" name=""/>
        <dsp:cNvSpPr/>
      </dsp:nvSpPr>
      <dsp:spPr>
        <a:xfrm>
          <a:off x="7671998" y="56888"/>
          <a:ext cx="2838661" cy="1210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Aligned and relevant to the HNO/HRP process,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not extra work (?)</a:t>
          </a:r>
        </a:p>
      </dsp:txBody>
      <dsp:txXfrm>
        <a:off x="7707459" y="92349"/>
        <a:ext cx="2767739" cy="1139809"/>
      </dsp:txXfrm>
    </dsp:sp>
    <dsp:sp modelId="{9F3C4ADA-B5A7-0149-8AB0-3F73FF5C15E0}">
      <dsp:nvSpPr>
        <dsp:cNvPr id="0" name=""/>
        <dsp:cNvSpPr/>
      </dsp:nvSpPr>
      <dsp:spPr>
        <a:xfrm rot="5400000">
          <a:off x="7736164" y="2532253"/>
          <a:ext cx="1506506" cy="1816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B43FB9-7992-7B40-8A55-9F9058915A78}">
      <dsp:nvSpPr>
        <dsp:cNvPr id="0" name=""/>
        <dsp:cNvSpPr/>
      </dsp:nvSpPr>
      <dsp:spPr>
        <a:xfrm>
          <a:off x="7690946" y="1570303"/>
          <a:ext cx="2800765" cy="1210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Provides a context to possibly identify technical assistance needs</a:t>
          </a:r>
          <a:endParaRPr lang="en-US" sz="1900" kern="1200" dirty="0"/>
        </a:p>
      </dsp:txBody>
      <dsp:txXfrm>
        <a:off x="7726407" y="1605764"/>
        <a:ext cx="2729843" cy="1139809"/>
      </dsp:txXfrm>
    </dsp:sp>
    <dsp:sp modelId="{1C7A01E0-5149-494E-A731-AD61C17A6B09}">
      <dsp:nvSpPr>
        <dsp:cNvPr id="0" name=""/>
        <dsp:cNvSpPr/>
      </dsp:nvSpPr>
      <dsp:spPr>
        <a:xfrm>
          <a:off x="7690946" y="3083717"/>
          <a:ext cx="2800765" cy="1210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Completed homework will provide a foundation for Session 2 training</a:t>
          </a:r>
        </a:p>
      </dsp:txBody>
      <dsp:txXfrm>
        <a:off x="7726407" y="3119178"/>
        <a:ext cx="2729843" cy="1139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ED9D3-073B-490F-BB35-F32AD12F3F91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6D3E1-F6F8-4F35-93EE-C7A610EC2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88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liefweb.int/report/afghanistan/model-disability-survey-afghanistan-201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helpage.org/blogs/florian-juergens-32033/social-protection-for-older-women-1092/" TargetMode="External"/><Relationship Id="rId5" Type="http://schemas.openxmlformats.org/officeDocument/2006/relationships/hyperlink" Target="https://population.un.org/wpp/" TargetMode="External"/><Relationship Id="rId4" Type="http://schemas.openxmlformats.org/officeDocument/2006/relationships/hyperlink" Target="https://reliefweb.int/report/jordan/vulnerability-assessment-framework-population-study-201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Persons with disabilities are estimated to represent 15 per cent of the world’s population (higher in humanitarian contexts)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Among the most marginalized people in crisis-affected communities and are disproportionately affected by conflict and emergency situations.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Attitudinal, physical and communication barriers impede their participation and inclusion in humanitarian action.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Greater marginalization and discrimination due to the intersectionality (age, gender, ethnicity, location and race).</a:t>
            </a:r>
          </a:p>
          <a:p>
            <a:endParaRPr lang="en-GB" dirty="0"/>
          </a:p>
          <a:p>
            <a:r>
              <a:rPr lang="en-GB" b="1" dirty="0"/>
              <a:t>Sources</a:t>
            </a:r>
            <a:r>
              <a:rPr lang="en-GB" dirty="0"/>
              <a:t>:</a:t>
            </a:r>
          </a:p>
          <a:p>
            <a:r>
              <a:rPr lang="en-GB" dirty="0"/>
              <a:t>Infographic: IASC Guidelines (estimate from 2011 WHO World Report on Disability)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Afghanistan: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 Disability Survey of Afghanistan 2019</a:t>
            </a:r>
            <a:r>
              <a:rPr lang="en-GB" dirty="0"/>
              <a:t> </a:t>
            </a:r>
            <a:r>
              <a:rPr lang="en-GB" dirty="0">
                <a:hlinkClick r:id="rId3"/>
              </a:rPr>
              <a:t>https://reliefweb.int/report/afghanistan/model-disability-survey-afghanistan-2019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Jordan: Vulnerability Assessment Framework 2019 </a:t>
            </a:r>
            <a:r>
              <a:rPr lang="en-GB" dirty="0">
                <a:hlinkClick r:id="rId4"/>
              </a:rPr>
              <a:t>https://reliefweb.int/report/jordan/vulnerability-assessment-framework-population-study-2019</a:t>
            </a:r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Jordan: GHRP COVID-19 In Jordan, a survey reported that 88 per cent of respondents could not go to the hospital for their regular checks or additional medical needs</a:t>
            </a:r>
          </a:p>
          <a:p>
            <a:r>
              <a:rPr lang="en-GB" dirty="0"/>
              <a:t>Older age: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data from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World Population Prospects: the 2019 Revision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by 2050, one in six people in the world will be over age 65 (16%), up from one in 11 in 2019 (9%). 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Percentage older women/men: </a:t>
            </a:r>
            <a:r>
              <a:rPr lang="en-GB" dirty="0">
                <a:hlinkClick r:id="rId6"/>
              </a:rPr>
              <a:t>https://www.helpage.org/blogs/florian-juergens-32033/social-protection-for-older-women-1092/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D0ED8-AE67-4B6C-930B-B56E5F6E66B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891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message- vulnerability is created by contextual factors and the way assistance is designed and delivered. Vulnerability is not inherent.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6D3E1-F6F8-4F35-93EE-C7A610EC289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04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message: not only about ‘counting’-</a:t>
            </a:r>
            <a:r>
              <a:rPr lang="en-US" baseline="0" dirty="0"/>
              <a:t> going beyond </a:t>
            </a:r>
            <a:r>
              <a:rPr lang="en-US" baseline="0" dirty="0" err="1"/>
              <a:t>PiN</a:t>
            </a:r>
            <a:r>
              <a:rPr lang="en-US" baseline="0" dirty="0"/>
              <a:t> estimates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6D3E1-F6F8-4F35-93EE-C7A610EC289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29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message: Don’t always need to collect new data,</a:t>
            </a:r>
            <a:r>
              <a:rPr lang="en-US" baseline="0" dirty="0"/>
              <a:t> start with information that already exists. BUT use with caution</a:t>
            </a:r>
          </a:p>
          <a:p>
            <a:endParaRPr lang="en-US" baseline="0" dirty="0"/>
          </a:p>
          <a:p>
            <a:r>
              <a:rPr lang="en-US" i="1" baseline="0" dirty="0"/>
              <a:t>Note- Washington Group questions are addressed in the next slide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6D3E1-F6F8-4F35-93EE-C7A610EC289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007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message: not effective to simply ask ‘do you have a disability?’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6D3E1-F6F8-4F35-93EE-C7A610EC289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80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messages: Multi- sectoral approach</a:t>
            </a:r>
          </a:p>
          <a:p>
            <a:r>
              <a:rPr lang="en-US" dirty="0"/>
              <a:t>	Connection between HNO and HRP (respond to factors contributing to risk, not ‘stock standard’ interventions such as ‘target persons with disabilities’)</a:t>
            </a:r>
          </a:p>
          <a:p>
            <a:r>
              <a:rPr lang="en-US" dirty="0"/>
              <a:t>	Also highlight that critical problems identify the factors contributing to heightened risk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6D3E1-F6F8-4F35-93EE-C7A610EC289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13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message: need to develop both mainstreaming</a:t>
            </a:r>
            <a:r>
              <a:rPr lang="en-US" baseline="0" dirty="0"/>
              <a:t> </a:t>
            </a:r>
            <a:r>
              <a:rPr lang="en-US" u="sng" baseline="0" dirty="0"/>
              <a:t>and</a:t>
            </a:r>
            <a:r>
              <a:rPr lang="en-US" baseline="0" dirty="0"/>
              <a:t> targeted actions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6D3E1-F6F8-4F35-93EE-C7A610EC289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60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D3E1-F6F8-4F35-93EE-C7A610EC289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6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19F0-328C-4432-B7DB-959BE118B60A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2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19F0-328C-4432-B7DB-959BE118B60A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2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19F0-328C-4432-B7DB-959BE118B60A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3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19F0-328C-4432-B7DB-959BE118B60A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02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19F0-328C-4432-B7DB-959BE118B60A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91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19F0-328C-4432-B7DB-959BE118B60A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10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19F0-328C-4432-B7DB-959BE118B60A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31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19F0-328C-4432-B7DB-959BE118B60A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97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19F0-328C-4432-B7DB-959BE118B60A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32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19F0-328C-4432-B7DB-959BE118B60A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92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19F0-328C-4432-B7DB-959BE118B60A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47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919F0-328C-4432-B7DB-959BE118B60A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7A0F3-C76B-497D-ACBF-26F7E56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22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klange@unicef.org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mailto:lietz@un.or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hyperlink" Target="mailto:aghanem@unicef.org" TargetMode="External"/><Relationship Id="rId5" Type="http://schemas.openxmlformats.org/officeDocument/2006/relationships/diagramColors" Target="../diagrams/colors1.xml"/><Relationship Id="rId10" Type="http://schemas.openxmlformats.org/officeDocument/2006/relationships/hyperlink" Target="mailto:placorde@unhcr.org" TargetMode="External"/><Relationship Id="rId4" Type="http://schemas.openxmlformats.org/officeDocument/2006/relationships/diagramQuickStyle" Target="../diagrams/quickStyle1.xml"/><Relationship Id="rId9" Type="http://schemas.openxmlformats.org/officeDocument/2006/relationships/hyperlink" Target="mailto:sdperry@unicef.or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-iU81sQXqB6o7Xaxt2qqQUJ0e8LNFOcr/view" TargetMode="External"/><Relationship Id="rId3" Type="http://schemas.openxmlformats.org/officeDocument/2006/relationships/hyperlink" Target="https://fscluster.org/sites/default/files/documents/hno_tip_sheet_disability_final_version1.pdf" TargetMode="External"/><Relationship Id="rId7" Type="http://schemas.openxmlformats.org/officeDocument/2006/relationships/hyperlink" Target="http://training.unicef.org/disability/emergencies/" TargetMode="External"/><Relationship Id="rId2" Type="http://schemas.openxmlformats.org/officeDocument/2006/relationships/hyperlink" Target="https://www.globalprotectioncluster.org/wp-content/uploads/Guidance-on-Strengthening-Disability-Inclusion-in-Humanitarian-Response-Plan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eragencystandingcommittee.org/system/files/2019-11/IASC%20Guidelines%20on%20the%20Inclusion%20of%20Persons%20with%20Disabilities%20in%20Humanitarian%20Action%2C%202019.pdf" TargetMode="External"/><Relationship Id="rId5" Type="http://schemas.openxmlformats.org/officeDocument/2006/relationships/hyperlink" Target="https://www.youtube.com/watch?v=6ZYUJp-XfvY" TargetMode="External"/><Relationship Id="rId4" Type="http://schemas.openxmlformats.org/officeDocument/2006/relationships/hyperlink" Target="https://fscluster.org/sites/default/files/documents/hrp_tip_sheet_disability_final_version.pdf" TargetMode="External"/><Relationship Id="rId9" Type="http://schemas.openxmlformats.org/officeDocument/2006/relationships/hyperlink" Target="https://interagencystandingcommittee.org/system/files/2020-07/IASC%20Key%20Messages%20on%20Applying%20IASC%20Guidelines%20on%20Disability%20in%20the%20COVID-19%20Response%20%28final%20version%29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1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1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1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decor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ecor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decor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939CAA-1FF0-4A91-9050-F29C4167C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186" y="2755672"/>
            <a:ext cx="8504011" cy="1783415"/>
          </a:xfrm>
          <a:noFill/>
        </p:spPr>
        <p:txBody>
          <a:bodyPr anchor="ctr"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kern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1: Disability inclusion in HNOs/HRPs</a:t>
            </a:r>
            <a:br>
              <a:rPr lang="en-US" sz="3600" kern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kern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 we know?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2394011-34F8-4BFF-8C63-680C4ADF2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555" y="4489064"/>
            <a:ext cx="1921298" cy="448436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80808"/>
                </a:solidFill>
              </a:rPr>
              <a:t>21</a:t>
            </a:r>
            <a:r>
              <a:rPr lang="en-US" baseline="30000" dirty="0">
                <a:solidFill>
                  <a:srgbClr val="080808"/>
                </a:solidFill>
              </a:rPr>
              <a:t>st</a:t>
            </a:r>
            <a:r>
              <a:rPr lang="en-US" dirty="0">
                <a:solidFill>
                  <a:srgbClr val="080808"/>
                </a:solidFill>
              </a:rPr>
              <a:t> July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C46AE5-8C41-4503-92D6-8E329C583800}"/>
              </a:ext>
            </a:extLst>
          </p:cNvPr>
          <p:cNvSpPr txBox="1"/>
          <p:nvPr/>
        </p:nvSpPr>
        <p:spPr>
          <a:xfrm>
            <a:off x="228386" y="1150966"/>
            <a:ext cx="6964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HPC 2021 Training on Disability Inclusion </a:t>
            </a:r>
          </a:p>
        </p:txBody>
      </p:sp>
    </p:spTree>
    <p:extLst>
      <p:ext uri="{BB962C8B-B14F-4D97-AF65-F5344CB8AC3E}">
        <p14:creationId xmlns:p14="http://schemas.microsoft.com/office/powerpoint/2010/main" val="182347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A6B864-3CBE-4A08-9A82-90F40154475F}"/>
              </a:ext>
            </a:extLst>
          </p:cNvPr>
          <p:cNvSpPr txBox="1"/>
          <p:nvPr/>
        </p:nvSpPr>
        <p:spPr>
          <a:xfrm>
            <a:off x="1558089" y="5538768"/>
            <a:ext cx="9015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Disability inclusion doesn’t mean having add-on steps, it means including disability in the already existing steps</a:t>
            </a:r>
          </a:p>
        </p:txBody>
      </p:sp>
      <p:graphicFrame>
        <p:nvGraphicFramePr>
          <p:cNvPr id="7" name="Content Placeholder 6" descr=". Agree on scope of the analysis&#10;2 Undertake secondary data review&#10;3. Collect primary data &#10;4. Conduct joint inter-sectoral analysis&#10;5. Define the scope of HRP &amp; identify &#10;initial objectives&#10;6.Conduct response analysis &amp;  prioritization&#10;7. Finalize strategic &amp; specific objectives and indicators&#10;8. Formulate projects/activities &amp; estimate cost&#10;9. Conduct After Action Review">
            <a:extLst>
              <a:ext uri="{FF2B5EF4-FFF2-40B4-BE49-F238E27FC236}">
                <a16:creationId xmlns:a16="http://schemas.microsoft.com/office/drawing/2014/main" id="{424302DF-83A6-4884-889C-D3C567273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430983"/>
              </p:ext>
            </p:extLst>
          </p:nvPr>
        </p:nvGraphicFramePr>
        <p:xfrm>
          <a:off x="405063" y="1283367"/>
          <a:ext cx="11321716" cy="465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84F67B6-89C5-429B-977B-80169403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HNO/HRP process overview</a:t>
            </a:r>
          </a:p>
        </p:txBody>
      </p:sp>
    </p:spTree>
    <p:extLst>
      <p:ext uri="{BB962C8B-B14F-4D97-AF65-F5344CB8AC3E}">
        <p14:creationId xmlns:p14="http://schemas.microsoft.com/office/powerpoint/2010/main" val="2610345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Agree on Scope and Focus of the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810"/>
            <a:ext cx="5181600" cy="47161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accent2"/>
                </a:solidFill>
              </a:rPr>
              <a:t>What do we need to know?</a:t>
            </a:r>
          </a:p>
          <a:p>
            <a:pPr marL="0" indent="0">
              <a:buNone/>
            </a:pPr>
            <a:endParaRPr lang="en-US" b="1" i="1" dirty="0">
              <a:solidFill>
                <a:schemeClr val="accent2"/>
              </a:solidFill>
            </a:endParaRPr>
          </a:p>
          <a:p>
            <a:r>
              <a:rPr lang="en-US" dirty="0"/>
              <a:t>How do persons with disabilities experience humanitarian consequences differently?</a:t>
            </a:r>
          </a:p>
          <a:p>
            <a:r>
              <a:rPr lang="en-US" dirty="0"/>
              <a:t>What are the factors contributing to heightened risk for persons with disabilities?</a:t>
            </a:r>
          </a:p>
          <a:p>
            <a:r>
              <a:rPr lang="en-US" dirty="0"/>
              <a:t>What are the barriers and facilitators to persons with disabilities accessing assistance?</a:t>
            </a:r>
          </a:p>
          <a:p>
            <a:r>
              <a:rPr lang="en-US" dirty="0"/>
              <a:t>What are the views and perceptions of persons with disabilities?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0810"/>
            <a:ext cx="5181600" cy="47161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accent2"/>
                </a:solidFill>
              </a:rPr>
              <a:t>How can we get this information? </a:t>
            </a:r>
          </a:p>
          <a:p>
            <a:pPr marL="0" indent="0">
              <a:buNone/>
            </a:pPr>
            <a:endParaRPr lang="en-US" b="1" i="1" dirty="0">
              <a:solidFill>
                <a:schemeClr val="accent2"/>
              </a:solidFill>
            </a:endParaRPr>
          </a:p>
          <a:p>
            <a:r>
              <a:rPr lang="en-US" dirty="0"/>
              <a:t>Needs assessment data disaggregated by disability</a:t>
            </a:r>
          </a:p>
          <a:p>
            <a:endParaRPr lang="en-US" dirty="0"/>
          </a:p>
          <a:p>
            <a:r>
              <a:rPr lang="en-US" dirty="0"/>
              <a:t>Focus Group Discussions and key Informant Interviews with persons with disabilities</a:t>
            </a:r>
          </a:p>
          <a:p>
            <a:r>
              <a:rPr lang="en-US" dirty="0"/>
              <a:t>Barriers and facilitators assessments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Accessible AAP mechanisms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920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C47F5-6186-4C3F-88A0-060423D4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Practices : Afghanistan HNO 2020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40784-61F2-42FC-8F34-2B4CC259B1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Included a specific sub-section on disability (and on mental health) under the section Critical Problems. </a:t>
            </a:r>
          </a:p>
          <a:p>
            <a:r>
              <a:rPr lang="en-US" dirty="0"/>
              <a:t>A subsection provided specific, quantified analysis of factors contributing to risks for persons with disabilities (and their families)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36E48C-A4DD-4A8E-898A-C52A0367F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1072829">
            <a:off x="6743418" y="2286554"/>
            <a:ext cx="4039164" cy="3429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779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Review and Analyze Data and Information</a:t>
            </a:r>
            <a:endParaRPr lang="en-GB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FC994D9-FBAF-2747-858B-401C54DD01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135635"/>
              </p:ext>
            </p:extLst>
          </p:nvPr>
        </p:nvGraphicFramePr>
        <p:xfrm>
          <a:off x="838200" y="1825625"/>
          <a:ext cx="10515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06898333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0300369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04916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Analytical Insights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Secondary Data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Considerations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158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Women had significantly less access to WASH facilities if living in a household headed by someone with a disability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Afghanistan </a:t>
                      </a:r>
                    </a:p>
                    <a:p>
                      <a:r>
                        <a:rPr lang="en-US" dirty="0"/>
                        <a:t>REACH Protection Assessment 2018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Survey data disaggregated by disability can give an indication of barriers to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73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About half people with disabilities surveyed experience discrimination and barriers to accessing health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Central African Republic </a:t>
                      </a:r>
                    </a:p>
                    <a:p>
                      <a:r>
                        <a:rPr lang="en-US" dirty="0"/>
                        <a:t>Humanity and Inclusion </a:t>
                      </a:r>
                    </a:p>
                    <a:p>
                      <a:r>
                        <a:rPr lang="en-US" dirty="0"/>
                        <a:t>Pilot Survey in </a:t>
                      </a:r>
                      <a:r>
                        <a:rPr lang="en-US" dirty="0" err="1"/>
                        <a:t>Bambari</a:t>
                      </a:r>
                      <a:r>
                        <a:rPr lang="en-US" dirty="0"/>
                        <a:t>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Small-scale studies on disability by partners can give voice to the affected population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901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Health care costs for households with a member with one or more disabilities are twice as high as those without a member with disability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Iraq</a:t>
                      </a:r>
                    </a:p>
                    <a:p>
                      <a:r>
                        <a:rPr lang="en-US" dirty="0"/>
                        <a:t>REACH Multi-Cluster Needs Assessment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Access to big datasets can be helpful to compare different characteristics of the population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38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370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02230"/>
            <a:ext cx="5181600" cy="46747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b="1" dirty="0"/>
              <a:t>Washington Group short question set as a tool for disaggregation by disability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1611086"/>
            <a:ext cx="5181600" cy="4565877"/>
          </a:xfrm>
          <a:solidFill>
            <a:schemeClr val="bg1">
              <a:lumMod val="95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b="1" dirty="0"/>
              <a:t>Including persons with disabilities in focus group discussions and key informant interviews- tips</a:t>
            </a:r>
          </a:p>
          <a:p>
            <a:pPr marL="0" indent="0">
              <a:buNone/>
            </a:pPr>
            <a:endParaRPr lang="en-US" sz="2600" b="1" dirty="0"/>
          </a:p>
          <a:p>
            <a:r>
              <a:rPr lang="en-US" sz="3600" dirty="0"/>
              <a:t>Work with organizations of persons with disabilities from the affected and/ or host community</a:t>
            </a:r>
          </a:p>
          <a:p>
            <a:r>
              <a:rPr lang="en-US" sz="3600" dirty="0"/>
              <a:t>Budget and plan for accessibility, including training on accessible communication for interviewers </a:t>
            </a:r>
          </a:p>
          <a:p>
            <a:r>
              <a:rPr lang="en-US" sz="3600" dirty="0"/>
              <a:t>Provide options for different forms of participation </a:t>
            </a:r>
          </a:p>
          <a:p>
            <a:r>
              <a:rPr lang="en-US" sz="3600" dirty="0"/>
              <a:t>Aim to reflect diversity among persons with disabilities- men, women, youth, older persons, and different types of disabilities</a:t>
            </a:r>
          </a:p>
          <a:p>
            <a:r>
              <a:rPr lang="en-US" sz="3600" dirty="0"/>
              <a:t>Aim to understand how the crisis is experienced differently, barriers to accessing assistance, and roles/ capacities of persons with disabilities</a:t>
            </a:r>
            <a:endParaRPr lang="en-GB" sz="3600" dirty="0"/>
          </a:p>
        </p:txBody>
      </p:sp>
      <p:graphicFrame>
        <p:nvGraphicFramePr>
          <p:cNvPr id="8" name="Content Placeholder 5" descr="6 blocks: &#10;1. Do you have difficulty seeing, even if wearing glasses&#10;2. Do you have difficulty walking or climbing steps&#10;3. Do you have difficulty with (self care, such as) washing all over or dressing&#10;4. Do you have difficulty hearing, even if using a hearing aid?&#10;5. Do you have difficulty remembering and concentrating?&#10;6. Using your usual (customary) language, do you have difficulty communicating, for example understanding or being understood?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619287"/>
              </p:ext>
            </p:extLst>
          </p:nvPr>
        </p:nvGraphicFramePr>
        <p:xfrm>
          <a:off x="685800" y="2122715"/>
          <a:ext cx="4974771" cy="426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Identify and Address Information gaps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135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D49B-E706-435B-B66E-E12495A1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Practices : HNOs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9FEBD-6E11-40A2-AE70-A3F33094D0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Nearly 63% of HNOs acknowledge the need to strengthen the collection and analysis of data. e.g.:</a:t>
            </a:r>
          </a:p>
          <a:p>
            <a:r>
              <a:rPr lang="en-US" dirty="0"/>
              <a:t>There is strong recognition in CAR, which identified as one of the highest priorities of ICCG to collect data on barriers faced by persons with disabilities.</a:t>
            </a:r>
          </a:p>
          <a:p>
            <a:r>
              <a:rPr lang="en-US" dirty="0"/>
              <a:t>In Burundi and Niger, the HNOs acknowledge that disability needs to be better integrated and that there are few studies and publications that integrate vulnerabilities linked to gender and disability.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7191EA-AC48-4DD9-A5D5-35CF9424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1121320">
            <a:off x="6333794" y="2172193"/>
            <a:ext cx="5181600" cy="26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04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963BBD83-4CC3-42ED-B929-42DB5000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2613" r="15151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0B8FAE9-73A2-4BFA-96D7-D4ABA259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dirty="0"/>
              <a:t>Questions &amp; thoughts</a:t>
            </a:r>
          </a:p>
        </p:txBody>
      </p:sp>
      <p:pic>
        <p:nvPicPr>
          <p:cNvPr id="4" name="Graphic 3" descr="Questions">
            <a:extLst>
              <a:ext uri="{FF2B5EF4-FFF2-40B4-BE49-F238E27FC236}">
                <a16:creationId xmlns:a16="http://schemas.microsoft.com/office/drawing/2014/main" id="{B45799FB-9758-4CE3-96A3-F274A0B2E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8670" y="1977221"/>
            <a:ext cx="3238246" cy="32382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6D231D-6E37-44D7-94E1-968E9B6B394E}"/>
              </a:ext>
            </a:extLst>
          </p:cNvPr>
          <p:cNvSpPr/>
          <p:nvPr/>
        </p:nvSpPr>
        <p:spPr>
          <a:xfrm>
            <a:off x="5797238" y="6254733"/>
            <a:ext cx="18165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©UNICEF/UN0177789/Al-Issa</a:t>
            </a:r>
          </a:p>
        </p:txBody>
      </p:sp>
    </p:spTree>
    <p:extLst>
      <p:ext uri="{BB962C8B-B14F-4D97-AF65-F5344CB8AC3E}">
        <p14:creationId xmlns:p14="http://schemas.microsoft.com/office/powerpoint/2010/main" val="3377945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 descr="Example response options (HRP)&#10;• Development of GBV prevention and response information in multiple and accessible formats&#10;• Training to teachers on inclusive education&#10;• Improve physical accessibility of WASH facilities, in consultation with persons with disabilities&#10;• Conduct a detailed assessment of barriers and enablers to access to work for persons with disabilities and their households">
            <a:extLst>
              <a:ext uri="{FF2B5EF4-FFF2-40B4-BE49-F238E27FC236}">
                <a16:creationId xmlns:a16="http://schemas.microsoft.com/office/drawing/2014/main" id="{14395AB4-5F75-4881-88F8-4D0AC7C1143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00919508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A0EA54-C75E-4504-9842-D828E4709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5183188" cy="525461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Example response options (HRP)</a:t>
            </a:r>
          </a:p>
        </p:txBody>
      </p:sp>
      <p:graphicFrame>
        <p:nvGraphicFramePr>
          <p:cNvPr id="15" name="Content Placeholder 14" descr="Example critical problem (HNO)&#10;• Women with disabilities face heightened risk of GBV due to information about GBV prevention and response being inaccessible&#10;• Girls with disabilities are out of school due to limited capacity of teachers to meet their learning requirements&#10;• Persons with disabilities have limited access to WASH facilities due to physical barriers&#10;• Households of persons with disabilities have higher rates of poverty, including due to their lack of access &#10;">
            <a:extLst>
              <a:ext uri="{FF2B5EF4-FFF2-40B4-BE49-F238E27FC236}">
                <a16:creationId xmlns:a16="http://schemas.microsoft.com/office/drawing/2014/main" id="{26C74F71-4659-4250-AAB5-83DC37278AD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1852642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0F1131-7635-4560-B42F-26965E4BB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25462"/>
          </a:xfrm>
        </p:spPr>
        <p:txBody>
          <a:bodyPr>
            <a:normAutofit/>
          </a:bodyPr>
          <a:lstStyle/>
          <a:p>
            <a:pPr lvl="0" algn="ctr"/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Example critical problems (HNO)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Identify Response Options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3A0457D-10FF-4122-BC47-A1D115894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14484" y="2748227"/>
            <a:ext cx="410634" cy="381529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25EABDF-8E44-429F-9CB3-A2E43297C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49938" y="3682207"/>
            <a:ext cx="410634" cy="381529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6BB6062-6522-4EB0-9388-518AB4D5B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49938" y="4661694"/>
            <a:ext cx="410634" cy="381529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4E47140-11C3-4A8F-A954-A24A78BEE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49938" y="5559160"/>
            <a:ext cx="410634" cy="381529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14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Number of HRP projects committed to disaggregating disability data: &#10;Total: 379 Project &#10;Disability disaggregated data: 283 (75%">
            <a:extLst>
              <a:ext uri="{FF2B5EF4-FFF2-40B4-BE49-F238E27FC236}">
                <a16:creationId xmlns:a16="http://schemas.microsoft.com/office/drawing/2014/main" id="{D1D47365-673A-4FBB-A9AD-F398B38DE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167" y="1979543"/>
            <a:ext cx="3920068" cy="30299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0102D-40CD-468C-AF77-AA0BD6488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1782981"/>
            <a:ext cx="6842935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Increase efforts to identify barriers, risks and enablers for people with disabilities </a:t>
            </a:r>
          </a:p>
          <a:p>
            <a:r>
              <a:rPr lang="en-US" sz="2000" dirty="0"/>
              <a:t>Strengthen the inclusion of people with different types of disabilities:</a:t>
            </a:r>
          </a:p>
          <a:p>
            <a:pPr lvl="1"/>
            <a:r>
              <a:rPr lang="en-US" sz="2000" dirty="0"/>
              <a:t>Additional resources to be allocated </a:t>
            </a:r>
          </a:p>
          <a:p>
            <a:pPr lvl="1"/>
            <a:r>
              <a:rPr lang="en-US" sz="2000" dirty="0"/>
              <a:t>Data collection on disability </a:t>
            </a:r>
          </a:p>
          <a:p>
            <a:pPr lvl="1"/>
            <a:r>
              <a:rPr lang="en-US" sz="2000" dirty="0"/>
              <a:t>Build and strengthen partnerships and capacity building with organizations for persons with disabilities (OPDs) </a:t>
            </a:r>
          </a:p>
          <a:p>
            <a:pPr lvl="1"/>
            <a:r>
              <a:rPr lang="en-US" sz="2000" dirty="0"/>
              <a:t>Improve monitoring, reporting and learning. </a:t>
            </a:r>
          </a:p>
          <a:p>
            <a:r>
              <a:rPr lang="en-US" sz="2000" dirty="0"/>
              <a:t>All projects under the HRP to have identified disability considerations (disaggregate data by disability; consult with people with disabilities; address additional risks; and address barriers)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77AA5-A6D5-41CC-9DB8-C0BA24289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Good practices : Somalia HRP 2020</a:t>
            </a:r>
          </a:p>
        </p:txBody>
      </p:sp>
    </p:spTree>
    <p:extLst>
      <p:ext uri="{BB962C8B-B14F-4D97-AF65-F5344CB8AC3E}">
        <p14:creationId xmlns:p14="http://schemas.microsoft.com/office/powerpoint/2010/main" val="4022775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Identify Response Options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67473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Guided by a twin- track approach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Inclusion of persons with disabilities: Mainstreaming: Design adn adupt mainstream interventions  so they are accessible to all (e.g. provide information in at least two formats or make Wash facilities accessible &#10;Targeted: Directly addressed disability-related needs (e.g. provide assistive devices, meet specific dietary needs for assistance) &#10;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916" y="2136943"/>
            <a:ext cx="10421521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3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ontent Placeholder 5" descr="Presentation, participation, Q&amp;A, Polls, Interactive groups ">
            <a:extLst>
              <a:ext uri="{FF2B5EF4-FFF2-40B4-BE49-F238E27FC236}">
                <a16:creationId xmlns:a16="http://schemas.microsoft.com/office/drawing/2014/main" id="{BDB25E16-9F40-4800-A615-11C4A4DC65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047935"/>
              </p:ext>
            </p:extLst>
          </p:nvPr>
        </p:nvGraphicFramePr>
        <p:xfrm>
          <a:off x="6949774" y="2014008"/>
          <a:ext cx="5111267" cy="435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5146A3-C637-4E79-8FB0-DF9368C8C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25080" y="510646"/>
            <a:ext cx="2741840" cy="608012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itle 2">
            <a:extLst>
              <a:ext uri="{FF2B5EF4-FFF2-40B4-BE49-F238E27FC236}">
                <a16:creationId xmlns:a16="http://schemas.microsoft.com/office/drawing/2014/main" id="{9B43E8E0-7C4C-4608-AF1C-DD6D12A5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133" y="515408"/>
            <a:ext cx="3869267" cy="1325563"/>
          </a:xfrm>
        </p:spPr>
        <p:txBody>
          <a:bodyPr>
            <a:normAutofit/>
          </a:bodyPr>
          <a:lstStyle/>
          <a:p>
            <a:r>
              <a:rPr lang="en-US" sz="5400" dirty="0"/>
              <a:t>Organization: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D24C49-5B94-4CC2-A9CD-7E186586A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764998"/>
              </p:ext>
            </p:extLst>
          </p:nvPr>
        </p:nvGraphicFramePr>
        <p:xfrm>
          <a:off x="376603" y="2014009"/>
          <a:ext cx="4865624" cy="43333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65624">
                  <a:extLst>
                    <a:ext uri="{9D8B030D-6E8A-4147-A177-3AD203B41FA5}">
                      <a16:colId xmlns:a16="http://schemas.microsoft.com/office/drawing/2014/main" val="3864568506"/>
                    </a:ext>
                  </a:extLst>
                </a:gridCol>
              </a:tblGrid>
              <a:tr h="8234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Kimberly Lietz (OCHA)</a:t>
                      </a:r>
                    </a:p>
                    <a:p>
                      <a:pPr algn="ctr"/>
                      <a:r>
                        <a:rPr lang="en-US" dirty="0">
                          <a:hlinkClick r:id="rId7"/>
                        </a:rPr>
                        <a:t>lietz@un.org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762068"/>
                  </a:ext>
                </a:extLst>
              </a:tr>
              <a:tr h="8234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Kirstin Lange (UNICEF)</a:t>
                      </a:r>
                    </a:p>
                    <a:p>
                      <a:pPr algn="ctr"/>
                      <a:r>
                        <a:rPr lang="en-US" dirty="0">
                          <a:hlinkClick r:id="rId8"/>
                        </a:rPr>
                        <a:t>klange@unicef.org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449513"/>
                  </a:ext>
                </a:extLst>
              </a:tr>
              <a:tr h="8234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Steve Perry (UNICEF)</a:t>
                      </a:r>
                    </a:p>
                    <a:p>
                      <a:pPr algn="ctr"/>
                      <a:r>
                        <a:rPr lang="en-US" dirty="0">
                          <a:hlinkClick r:id="rId9"/>
                        </a:rPr>
                        <a:t>sdperry@unicef.org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312894"/>
                  </a:ext>
                </a:extLst>
              </a:tr>
              <a:tr h="8234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Ricardo Pla cordero (UNHCR) </a:t>
                      </a:r>
                    </a:p>
                    <a:p>
                      <a:pPr algn="ctr"/>
                      <a:r>
                        <a:rPr lang="en-US" dirty="0">
                          <a:hlinkClick r:id="rId10"/>
                        </a:rPr>
                        <a:t>placorde@unhcr.org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304004"/>
                  </a:ext>
                </a:extLst>
              </a:tr>
              <a:tr h="10395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Ahmed Ghanem (UNICEF)</a:t>
                      </a:r>
                    </a:p>
                    <a:p>
                      <a:pPr algn="ctr"/>
                      <a:r>
                        <a:rPr lang="en-US" dirty="0">
                          <a:hlinkClick r:id="rId11"/>
                        </a:rPr>
                        <a:t>aghanem@unicef.org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712077"/>
                  </a:ext>
                </a:extLst>
              </a:tr>
            </a:tbl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A593A38F-D8A2-4C9B-BA17-CEB156E6B647}"/>
              </a:ext>
            </a:extLst>
          </p:cNvPr>
          <p:cNvSpPr txBox="1">
            <a:spLocks/>
          </p:cNvSpPr>
          <p:nvPr/>
        </p:nvSpPr>
        <p:spPr>
          <a:xfrm>
            <a:off x="610280" y="510646"/>
            <a:ext cx="38692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Facilitators:</a:t>
            </a:r>
          </a:p>
        </p:txBody>
      </p:sp>
    </p:spTree>
    <p:extLst>
      <p:ext uri="{BB962C8B-B14F-4D97-AF65-F5344CB8AC3E}">
        <p14:creationId xmlns:p14="http://schemas.microsoft.com/office/powerpoint/2010/main" val="1733874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BA2A4-0572-4962-9467-6EC32B74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and Accountability</a:t>
            </a:r>
          </a:p>
        </p:txBody>
      </p:sp>
      <p:graphicFrame>
        <p:nvGraphicFramePr>
          <p:cNvPr id="10" name="Content Placeholder 9" descr="At the output level, actions to address critical problems for persons with disabilities can be reflected through specific indicators.&#10;- #f persons with disabilities accessing health-related rehabilitation services, including assistive technology&#10;# of staff, partners and communities trained in working with people with disabilities">
            <a:extLst>
              <a:ext uri="{FF2B5EF4-FFF2-40B4-BE49-F238E27FC236}">
                <a16:creationId xmlns:a16="http://schemas.microsoft.com/office/drawing/2014/main" id="{BD02D7E8-189F-4D49-AAE0-7FDB054EEC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8631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485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A1CE10-4A42-4B0C-A514-32D352D86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4" r="26696"/>
          <a:stretch/>
        </p:blipFill>
        <p:spPr bwMode="auto">
          <a:xfrm>
            <a:off x="5130726" y="1"/>
            <a:ext cx="70612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0B8FAE9-73A2-4BFA-96D7-D4ABA259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dirty="0"/>
              <a:t>Questions &amp; thoughts</a:t>
            </a:r>
          </a:p>
        </p:txBody>
      </p:sp>
      <p:pic>
        <p:nvPicPr>
          <p:cNvPr id="4" name="Graphic 3" descr="Questions">
            <a:extLst>
              <a:ext uri="{FF2B5EF4-FFF2-40B4-BE49-F238E27FC236}">
                <a16:creationId xmlns:a16="http://schemas.microsoft.com/office/drawing/2014/main" id="{B45799FB-9758-4CE3-96A3-F274A0B2E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8670" y="1977221"/>
            <a:ext cx="3238246" cy="32382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6D231D-6E37-44D7-94E1-968E9B6B394E}"/>
              </a:ext>
            </a:extLst>
          </p:cNvPr>
          <p:cNvSpPr/>
          <p:nvPr/>
        </p:nvSpPr>
        <p:spPr>
          <a:xfrm>
            <a:off x="5797238" y="6254733"/>
            <a:ext cx="18165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</a:t>
            </a:r>
            <a:r>
              <a:rPr lang="en-US" sz="1050" dirty="0">
                <a:solidFill>
                  <a:prstClr val="black"/>
                </a:solidFill>
              </a:rPr>
              <a:t>UNICEF/UNI227529/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Al-Issa</a:t>
            </a:r>
          </a:p>
        </p:txBody>
      </p:sp>
    </p:spTree>
    <p:extLst>
      <p:ext uri="{BB962C8B-B14F-4D97-AF65-F5344CB8AC3E}">
        <p14:creationId xmlns:p14="http://schemas.microsoft.com/office/powerpoint/2010/main" val="2247458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16DEDF-C490-4A05-A3F0-1DF21EF9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r>
              <a:rPr lang="en-US" dirty="0"/>
              <a:t>Related resources and guidance 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9707C194-CF15-4F77-BB6E-7A19572F7FD3}"/>
              </a:ext>
            </a:extLst>
          </p:cNvPr>
          <p:cNvSpPr txBox="1">
            <a:spLocks/>
          </p:cNvSpPr>
          <p:nvPr/>
        </p:nvSpPr>
        <p:spPr>
          <a:xfrm>
            <a:off x="3554460" y="234071"/>
            <a:ext cx="7718367" cy="6219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US" sz="2000" dirty="0">
              <a:hlinkClick r:id="rId2"/>
            </a:endParaRPr>
          </a:p>
          <a:p>
            <a:r>
              <a:rPr lang="en-US" sz="3000" b="1" dirty="0"/>
              <a:t>Disability &amp; HNOs/HRP</a:t>
            </a:r>
            <a:endParaRPr lang="en-US" sz="2000" dirty="0">
              <a:hlinkClick r:id="rId2"/>
            </a:endParaRPr>
          </a:p>
          <a:p>
            <a:pPr lvl="0">
              <a:spcBef>
                <a:spcPts val="600"/>
              </a:spcBef>
            </a:pPr>
            <a:r>
              <a:rPr lang="en-US" sz="2600" dirty="0">
                <a:hlinkClick r:id="rId2"/>
              </a:rPr>
              <a:t>Guidance on strengthening disability inclusion in Humanitarian Response Plans</a:t>
            </a:r>
            <a:endParaRPr lang="en-US" sz="2600" dirty="0"/>
          </a:p>
          <a:p>
            <a:pPr lvl="0">
              <a:spcBef>
                <a:spcPts val="600"/>
              </a:spcBef>
            </a:pPr>
            <a:r>
              <a:rPr lang="en-US" sz="2600" dirty="0">
                <a:hlinkClick r:id="rId3"/>
              </a:rPr>
              <a:t>Tip Sheet: Integration of Disability in HNO</a:t>
            </a:r>
            <a:endParaRPr lang="en-US" sz="2600" dirty="0"/>
          </a:p>
          <a:p>
            <a:pPr lvl="0">
              <a:spcBef>
                <a:spcPts val="600"/>
              </a:spcBef>
            </a:pPr>
            <a:r>
              <a:rPr lang="en-US" sz="2600" dirty="0">
                <a:hlinkClick r:id="rId4"/>
              </a:rPr>
              <a:t>Tip Sheet: Integration of Disability in HNO</a:t>
            </a:r>
            <a:endParaRPr lang="en-US" sz="2600" dirty="0"/>
          </a:p>
          <a:p>
            <a:pPr lvl="0">
              <a:spcBef>
                <a:spcPts val="600"/>
              </a:spcBef>
            </a:pPr>
            <a:r>
              <a:rPr lang="en-US" sz="2600" dirty="0">
                <a:hlinkClick r:id="rId5"/>
              </a:rPr>
              <a:t>GPC webcast on disability inclusive HNO and HRP</a:t>
            </a:r>
            <a:endParaRPr lang="en-US" sz="2600" dirty="0"/>
          </a:p>
          <a:p>
            <a:endParaRPr lang="en-US" sz="2800" b="1" dirty="0"/>
          </a:p>
          <a:p>
            <a:r>
              <a:rPr lang="en-US" sz="3000" b="1" dirty="0"/>
              <a:t>Disability &amp; humanitarian response</a:t>
            </a:r>
            <a:endParaRPr lang="en-US" sz="2000" dirty="0">
              <a:hlinkClick r:id="rId6"/>
            </a:endParaRPr>
          </a:p>
          <a:p>
            <a:pPr lvl="0">
              <a:spcBef>
                <a:spcPts val="600"/>
              </a:spcBef>
            </a:pPr>
            <a:r>
              <a:rPr lang="en-US" sz="2800" dirty="0">
                <a:hlinkClick r:id="rId6"/>
              </a:rPr>
              <a:t>IASC Guidelines, Inclusion of Persons with Disabilities in Humanitarian Action</a:t>
            </a:r>
            <a:endParaRPr lang="en-US" sz="2800" dirty="0"/>
          </a:p>
          <a:p>
            <a:pPr lvl="0">
              <a:spcBef>
                <a:spcPts val="600"/>
              </a:spcBef>
            </a:pPr>
            <a:r>
              <a:rPr lang="en-US" sz="2800" dirty="0">
                <a:hlinkClick r:id="rId7"/>
              </a:rPr>
              <a:t>UNICEF: Including children with disabilities in humanitarian action</a:t>
            </a:r>
            <a:endParaRPr lang="en-US" sz="2800" dirty="0"/>
          </a:p>
          <a:p>
            <a:endParaRPr lang="en-US" sz="2000" dirty="0"/>
          </a:p>
          <a:p>
            <a:r>
              <a:rPr lang="en-US" sz="3000" b="1" dirty="0"/>
              <a:t>Disability &amp; COVID-19</a:t>
            </a:r>
            <a:endParaRPr lang="en-US" sz="2000" dirty="0">
              <a:hlinkClick r:id="rId8"/>
            </a:endParaRPr>
          </a:p>
          <a:p>
            <a:pPr lvl="0">
              <a:spcBef>
                <a:spcPts val="600"/>
              </a:spcBef>
            </a:pPr>
            <a:r>
              <a:rPr lang="en-US" sz="2800" dirty="0">
                <a:hlinkClick r:id="rId8"/>
              </a:rPr>
              <a:t>Disability Inclusion: Tip sheet for GHRP update</a:t>
            </a:r>
            <a:endParaRPr lang="en-US" sz="2800" dirty="0"/>
          </a:p>
          <a:p>
            <a:pPr lvl="0">
              <a:spcBef>
                <a:spcPts val="600"/>
              </a:spcBef>
            </a:pPr>
            <a:r>
              <a:rPr lang="en-US" sz="2800" dirty="0">
                <a:hlinkClick r:id="rId9"/>
              </a:rPr>
              <a:t>Note on applying the IASC Guidelines on Inclusion of Persons with Disabilities in the COVID-19 response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1140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189306-04D9-4982-9EBE-938B344A1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02C4642-2AB4-49A1-89D9-3E5C01E9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EAAEF9-78E9-4B67-93B4-CD09F757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069931" y="-1536286"/>
            <a:ext cx="6135300" cy="6135298"/>
          </a:xfrm>
          <a:custGeom>
            <a:avLst/>
            <a:gdLst>
              <a:gd name="connsiteX0" fmla="*/ 0 w 6135300"/>
              <a:gd name="connsiteY0" fmla="*/ 3971712 h 6135298"/>
              <a:gd name="connsiteX1" fmla="*/ 3971712 w 6135300"/>
              <a:gd name="connsiteY1" fmla="*/ 0 h 6135298"/>
              <a:gd name="connsiteX2" fmla="*/ 6135300 w 6135300"/>
              <a:gd name="connsiteY2" fmla="*/ 0 h 6135298"/>
              <a:gd name="connsiteX3" fmla="*/ 6135300 w 6135300"/>
              <a:gd name="connsiteY3" fmla="*/ 6135298 h 6135298"/>
              <a:gd name="connsiteX4" fmla="*/ 0 w 6135300"/>
              <a:gd name="connsiteY4" fmla="*/ 6135298 h 613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6135298">
                <a:moveTo>
                  <a:pt x="0" y="3971712"/>
                </a:moveTo>
                <a:lnTo>
                  <a:pt x="3971712" y="0"/>
                </a:lnTo>
                <a:lnTo>
                  <a:pt x="6135300" y="0"/>
                </a:lnTo>
                <a:lnTo>
                  <a:pt x="6135300" y="6135298"/>
                </a:lnTo>
                <a:lnTo>
                  <a:pt x="0" y="6135298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CE23D09-8BA3-4FEE-892D-ACE847DC0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BFBE7AA-40DE-4FE5-B385-5CA874501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6 w 5353835"/>
              <a:gd name="connsiteY0" fmla="*/ 5273742 h 5353835"/>
              <a:gd name="connsiteX1" fmla="*/ 4927602 w 5353835"/>
              <a:gd name="connsiteY1" fmla="*/ 5273742 h 5353835"/>
              <a:gd name="connsiteX2" fmla="*/ 4847509 w 5353835"/>
              <a:gd name="connsiteY2" fmla="*/ 5353835 h 5353835"/>
              <a:gd name="connsiteX3" fmla="*/ 770599 w 5353835"/>
              <a:gd name="connsiteY3" fmla="*/ 5353835 h 5353835"/>
              <a:gd name="connsiteX4" fmla="*/ 422575 w 5353835"/>
              <a:gd name="connsiteY4" fmla="*/ 80093 h 5353835"/>
              <a:gd name="connsiteX5" fmla="*/ 50266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47509 h 5353835"/>
              <a:gd name="connsiteX8" fmla="*/ 5273742 w 5353835"/>
              <a:gd name="connsiteY8" fmla="*/ 4927602 h 5353835"/>
              <a:gd name="connsiteX9" fmla="*/ 5273742 w 5353835"/>
              <a:gd name="connsiteY9" fmla="*/ 80093 h 5353835"/>
              <a:gd name="connsiteX10" fmla="*/ 0 w 5353835"/>
              <a:gd name="connsiteY10" fmla="*/ 502667 h 5353835"/>
              <a:gd name="connsiteX11" fmla="*/ 80093 w 5353835"/>
              <a:gd name="connsiteY11" fmla="*/ 422574 h 5353835"/>
              <a:gd name="connsiteX12" fmla="*/ 80093 w 5353835"/>
              <a:gd name="connsiteY12" fmla="*/ 4663329 h 5353835"/>
              <a:gd name="connsiteX13" fmla="*/ 0 w 5353835"/>
              <a:gd name="connsiteY13" fmla="*/ 4583236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6" y="5273742"/>
                </a:moveTo>
                <a:lnTo>
                  <a:pt x="4927602" y="5273742"/>
                </a:lnTo>
                <a:lnTo>
                  <a:pt x="4847509" y="5353835"/>
                </a:lnTo>
                <a:lnTo>
                  <a:pt x="770599" y="5353835"/>
                </a:lnTo>
                <a:close/>
                <a:moveTo>
                  <a:pt x="422575" y="80093"/>
                </a:moveTo>
                <a:lnTo>
                  <a:pt x="502668" y="0"/>
                </a:lnTo>
                <a:lnTo>
                  <a:pt x="5353835" y="0"/>
                </a:lnTo>
                <a:lnTo>
                  <a:pt x="5353835" y="4847509"/>
                </a:lnTo>
                <a:lnTo>
                  <a:pt x="5273742" y="4927602"/>
                </a:lnTo>
                <a:lnTo>
                  <a:pt x="5273742" y="80093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4663329"/>
                </a:lnTo>
                <a:lnTo>
                  <a:pt x="0" y="458323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1ACE746-85D5-45EE-8944-61B542B39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026569" y="0"/>
            <a:ext cx="3216074" cy="1608038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0BB3E03-CC38-4FA6-9A99-701C62D05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6059" y="4738109"/>
            <a:ext cx="4239780" cy="2119891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6D9C3-A8C1-4871-AD68-3125FAF1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Follow-up exercise </a:t>
            </a:r>
          </a:p>
        </p:txBody>
      </p:sp>
    </p:spTree>
    <p:extLst>
      <p:ext uri="{BB962C8B-B14F-4D97-AF65-F5344CB8AC3E}">
        <p14:creationId xmlns:p14="http://schemas.microsoft.com/office/powerpoint/2010/main" val="2858614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 descr="Organogram with 9 blocks: &#10;1. ‘Homework’ to do as individuals or as Country Teams&#10;2. Self-organized, independent work&#10;3. Participants are encouraged to meet with their HCT team members&#10;4. Three topics, try and attempt each one&#10;5. Idea is to localize or contextualize topics covered in today’s session&#10;6. Take four weeks through the end of August, &#10;budget about 2 hours time&#10;7. Aligned and relevant to the HNO/HRP process,&#10;not extra work (?)&#10;8. Provides a context to possibly identify technical assistance needs&#10;9. Completed homework will provide a foundation for Session 2 training">
            <a:extLst>
              <a:ext uri="{FF2B5EF4-FFF2-40B4-BE49-F238E27FC236}">
                <a16:creationId xmlns:a16="http://schemas.microsoft.com/office/drawing/2014/main" id="{464AD3AD-FE5A-0541-9C99-055A0D861E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5137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C86D9C3-A8C1-4871-AD68-3125FAF1518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Follow-up exercise for country teams</a:t>
            </a:r>
          </a:p>
        </p:txBody>
      </p:sp>
    </p:spTree>
    <p:extLst>
      <p:ext uri="{BB962C8B-B14F-4D97-AF65-F5344CB8AC3E}">
        <p14:creationId xmlns:p14="http://schemas.microsoft.com/office/powerpoint/2010/main" val="3465506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1D974-5D43-5942-BBF7-E494C09D4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3369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Identify 3-5 key questions about the situation, needs and priorities of persons with disabilities, that should be answered by the 2021 Humanitarian Program Cycle needs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Reach out to a local organization of persons with disabilities (OPD), or other representative group of persons with disabilities among affected population, to understand their role, membership and opportunities for engagement in the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Describe practically how the ‘twin-track approach’ could be applied to the 2021 Humanitarian Program Cycle response plan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6D9C3-A8C1-4871-AD68-3125FAF1518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Follow-up exercise for country teams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E9595-3CB2-1249-8049-3E497261A753}"/>
              </a:ext>
            </a:extLst>
          </p:cNvPr>
          <p:cNvSpPr txBox="1"/>
          <p:nvPr/>
        </p:nvSpPr>
        <p:spPr>
          <a:xfrm>
            <a:off x="933855" y="1361872"/>
            <a:ext cx="1029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u="sng" dirty="0"/>
              <a:t>Three topics, attempt each one</a:t>
            </a:r>
          </a:p>
        </p:txBody>
      </p:sp>
    </p:spTree>
    <p:extLst>
      <p:ext uri="{BB962C8B-B14F-4D97-AF65-F5344CB8AC3E}">
        <p14:creationId xmlns:p14="http://schemas.microsoft.com/office/powerpoint/2010/main" val="287719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 descr="bjectives: To learn how disability fits into the HNO and HRP processs &#10;To share good practices and actionable experience&#10;Structure: Understanding disability &amp; who are persons with disabilities &#10;Disability inclusion in HNOs &#10;Break&#10;Disability inclusion in HRPs &#10;COVID-19 implications ">
            <a:extLst>
              <a:ext uri="{FF2B5EF4-FFF2-40B4-BE49-F238E27FC236}">
                <a16:creationId xmlns:a16="http://schemas.microsoft.com/office/drawing/2014/main" id="{E4289B42-399B-4C86-AA83-4EF171FD17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694631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0B19F0E-E8BE-4A61-AD78-DF412476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r>
              <a:rPr lang="en-US" b="1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09576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BC493-4EE7-45DE-9FFB-A535EDCE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7200" dirty="0"/>
              <a:t>Why is disability inclusion important in HNOs/ HRPs?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890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14C6D5-C295-4AE7-9EBC-A7D891451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DE0E0C-D349-42F5-9A39-823BED9EB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71500" y="2376240"/>
            <a:ext cx="2105519" cy="210551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EC4229-734E-4FC2-B6A0-6DA9B8B1A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036665" y="67603"/>
            <a:ext cx="6972591" cy="6826263"/>
          </a:xfrm>
          <a:custGeom>
            <a:avLst/>
            <a:gdLst>
              <a:gd name="connsiteX0" fmla="*/ 0 w 6972591"/>
              <a:gd name="connsiteY0" fmla="*/ 1976924 h 6826263"/>
              <a:gd name="connsiteX1" fmla="*/ 1976924 w 6972591"/>
              <a:gd name="connsiteY1" fmla="*/ 0 h 6826263"/>
              <a:gd name="connsiteX2" fmla="*/ 6972591 w 6972591"/>
              <a:gd name="connsiteY2" fmla="*/ 0 h 6826263"/>
              <a:gd name="connsiteX3" fmla="*/ 6972590 w 6972591"/>
              <a:gd name="connsiteY3" fmla="*/ 4703010 h 6826263"/>
              <a:gd name="connsiteX4" fmla="*/ 4849338 w 6972591"/>
              <a:gd name="connsiteY4" fmla="*/ 6826263 h 682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2591" h="6826263">
                <a:moveTo>
                  <a:pt x="0" y="1976924"/>
                </a:moveTo>
                <a:lnTo>
                  <a:pt x="1976924" y="0"/>
                </a:lnTo>
                <a:lnTo>
                  <a:pt x="6972591" y="0"/>
                </a:lnTo>
                <a:lnTo>
                  <a:pt x="6972590" y="4703010"/>
                </a:lnTo>
                <a:lnTo>
                  <a:pt x="4849338" y="682626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01FF70-2FFE-4A99-9E3F-9699B085C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39100" y="1809291"/>
            <a:ext cx="3790670" cy="421457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A8D7CA-01D6-49EC-955B-6E51F6FB6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DAA6A52-6F71-45C6-A3A3-8F4104091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6 w 5353835"/>
              <a:gd name="connsiteY0" fmla="*/ 5273742 h 5353835"/>
              <a:gd name="connsiteX1" fmla="*/ 4927602 w 5353835"/>
              <a:gd name="connsiteY1" fmla="*/ 5273742 h 5353835"/>
              <a:gd name="connsiteX2" fmla="*/ 4847509 w 5353835"/>
              <a:gd name="connsiteY2" fmla="*/ 5353835 h 5353835"/>
              <a:gd name="connsiteX3" fmla="*/ 770599 w 5353835"/>
              <a:gd name="connsiteY3" fmla="*/ 5353835 h 5353835"/>
              <a:gd name="connsiteX4" fmla="*/ 422575 w 5353835"/>
              <a:gd name="connsiteY4" fmla="*/ 80093 h 5353835"/>
              <a:gd name="connsiteX5" fmla="*/ 50266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47509 h 5353835"/>
              <a:gd name="connsiteX8" fmla="*/ 5273742 w 5353835"/>
              <a:gd name="connsiteY8" fmla="*/ 4927602 h 5353835"/>
              <a:gd name="connsiteX9" fmla="*/ 5273742 w 5353835"/>
              <a:gd name="connsiteY9" fmla="*/ 80093 h 5353835"/>
              <a:gd name="connsiteX10" fmla="*/ 0 w 5353835"/>
              <a:gd name="connsiteY10" fmla="*/ 502667 h 5353835"/>
              <a:gd name="connsiteX11" fmla="*/ 80093 w 5353835"/>
              <a:gd name="connsiteY11" fmla="*/ 422574 h 5353835"/>
              <a:gd name="connsiteX12" fmla="*/ 80093 w 5353835"/>
              <a:gd name="connsiteY12" fmla="*/ 4663329 h 5353835"/>
              <a:gd name="connsiteX13" fmla="*/ 0 w 5353835"/>
              <a:gd name="connsiteY13" fmla="*/ 4583236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6" y="5273742"/>
                </a:moveTo>
                <a:lnTo>
                  <a:pt x="4927602" y="5273742"/>
                </a:lnTo>
                <a:lnTo>
                  <a:pt x="4847509" y="5353835"/>
                </a:lnTo>
                <a:lnTo>
                  <a:pt x="770599" y="5353835"/>
                </a:lnTo>
                <a:close/>
                <a:moveTo>
                  <a:pt x="422575" y="80093"/>
                </a:moveTo>
                <a:lnTo>
                  <a:pt x="502668" y="0"/>
                </a:lnTo>
                <a:lnTo>
                  <a:pt x="5353835" y="0"/>
                </a:lnTo>
                <a:lnTo>
                  <a:pt x="5353835" y="4847509"/>
                </a:lnTo>
                <a:lnTo>
                  <a:pt x="5273742" y="4927602"/>
                </a:lnTo>
                <a:lnTo>
                  <a:pt x="5273742" y="80093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4663329"/>
                </a:lnTo>
                <a:lnTo>
                  <a:pt x="0" y="458323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BD14339-4332-4769-B35F-FDA39761E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298702" y="-1"/>
            <a:ext cx="2158854" cy="107942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D2F742-54E7-4C62-98C5-F8990E2A0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69144" y="523673"/>
            <a:ext cx="1827638" cy="182763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76DD56-124E-424A-869A-5281743F2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624288" y="1584143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401BDF6-9398-44DA-B3E3-5E3E9D80A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934212" y="4355671"/>
            <a:ext cx="1981336" cy="2736866"/>
          </a:xfrm>
          <a:custGeom>
            <a:avLst/>
            <a:gdLst>
              <a:gd name="connsiteX0" fmla="*/ 0 w 1981336"/>
              <a:gd name="connsiteY0" fmla="*/ 0 h 2736866"/>
              <a:gd name="connsiteX1" fmla="*/ 1981336 w 1981336"/>
              <a:gd name="connsiteY1" fmla="*/ 1981336 h 2736866"/>
              <a:gd name="connsiteX2" fmla="*/ 1225806 w 1981336"/>
              <a:gd name="connsiteY2" fmla="*/ 2736866 h 2736866"/>
              <a:gd name="connsiteX3" fmla="*/ 0 w 1981336"/>
              <a:gd name="connsiteY3" fmla="*/ 2736866 h 273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336" h="2736866">
                <a:moveTo>
                  <a:pt x="0" y="0"/>
                </a:moveTo>
                <a:lnTo>
                  <a:pt x="1981336" y="1981336"/>
                </a:lnTo>
                <a:lnTo>
                  <a:pt x="1225806" y="2736866"/>
                </a:lnTo>
                <a:lnTo>
                  <a:pt x="0" y="273686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90BDA9F5-1E5C-404B-9A6C-5D5C8E0D1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75436" y="3687690"/>
            <a:ext cx="6325510" cy="317030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179ED-6982-4E1D-93BD-6CDC023A4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Who are persons with disabilities?</a:t>
            </a:r>
          </a:p>
        </p:txBody>
      </p:sp>
    </p:spTree>
    <p:extLst>
      <p:ext uri="{BB962C8B-B14F-4D97-AF65-F5344CB8AC3E}">
        <p14:creationId xmlns:p14="http://schemas.microsoft.com/office/powerpoint/2010/main" val="584372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4">
            <a:extLst>
              <a:ext uri="{FF2B5EF4-FFF2-40B4-BE49-F238E27FC236}">
                <a16:creationId xmlns:a16="http://schemas.microsoft.com/office/drawing/2014/main" id="{CEE0A5F0-1653-4F11-B699-510F43D2C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876801"/>
            <a:ext cx="8763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accent1"/>
              </a:buClr>
              <a:buSzPct val="70000"/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“</a:t>
            </a:r>
            <a:r>
              <a:rPr lang="en-GB" altLang="en-US" sz="2000" b="1" dirty="0">
                <a:cs typeface="Arial" panose="020B0604020202020204" pitchFamily="34" charset="0"/>
              </a:rPr>
              <a:t>Disability </a:t>
            </a:r>
            <a:r>
              <a:rPr lang="en-GB" altLang="en-US" sz="2000" dirty="0">
                <a:cs typeface="Arial" panose="020B0604020202020204" pitchFamily="34" charset="0"/>
              </a:rPr>
              <a:t>is an </a:t>
            </a:r>
            <a:r>
              <a:rPr lang="en-GB" altLang="en-US" sz="2000" b="1" dirty="0">
                <a:cs typeface="Arial" panose="020B0604020202020204" pitchFamily="34" charset="0"/>
              </a:rPr>
              <a:t>evolving concept</a:t>
            </a:r>
            <a:r>
              <a:rPr lang="en-GB" altLang="en-US" sz="2000" dirty="0">
                <a:cs typeface="Arial" panose="020B0604020202020204" pitchFamily="34" charset="0"/>
              </a:rPr>
              <a:t>,</a:t>
            </a:r>
            <a:r>
              <a:rPr lang="en-US" altLang="en-US" sz="2000" dirty="0">
                <a:cs typeface="Arial" panose="020B0604020202020204" pitchFamily="34" charset="0"/>
              </a:rPr>
              <a:t> ... Disability </a:t>
            </a:r>
            <a:r>
              <a:rPr lang="en-US" altLang="en-US" sz="2000" b="1" dirty="0">
                <a:cs typeface="Arial" panose="020B0604020202020204" pitchFamily="34" charset="0"/>
              </a:rPr>
              <a:t>results</a:t>
            </a:r>
            <a:r>
              <a:rPr lang="en-US" altLang="en-US" sz="2000" dirty="0">
                <a:cs typeface="Arial" panose="020B0604020202020204" pitchFamily="34" charset="0"/>
              </a:rPr>
              <a:t> from the </a:t>
            </a:r>
            <a:r>
              <a:rPr lang="en-US" altLang="en-US" sz="2000" b="1" dirty="0">
                <a:cs typeface="Arial" panose="020B0604020202020204" pitchFamily="34" charset="0"/>
              </a:rPr>
              <a:t>interaction between persons with impairments and attitudinal and environmental barriers</a:t>
            </a:r>
            <a:r>
              <a:rPr lang="en-US" altLang="en-US" sz="2000" dirty="0">
                <a:cs typeface="Arial" panose="020B0604020202020204" pitchFamily="34" charset="0"/>
              </a:rPr>
              <a:t> that hinders their full and effective participation in society on an equal basis with others.”  (UN CRPD 2006)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220C3EB-892D-40C3-9EB6-BA87CFDAF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2306" y="3429000"/>
            <a:ext cx="3608387" cy="1219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7000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Obstacles to Participation and Inclusion</a:t>
            </a:r>
          </a:p>
        </p:txBody>
      </p:sp>
      <p:sp>
        <p:nvSpPr>
          <p:cNvPr id="6155" name="Rectangle 3">
            <a:extLst>
              <a:ext uri="{FF2B5EF4-FFF2-40B4-BE49-F238E27FC236}">
                <a16:creationId xmlns:a16="http://schemas.microsoft.com/office/drawing/2014/main" id="{3AEEE7B7-A888-437E-9CD3-318676E89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1066800"/>
            <a:ext cx="3191106" cy="14366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Environment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(institutional, attitudinal,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physical, communication  barriers)</a:t>
            </a:r>
          </a:p>
        </p:txBody>
      </p:sp>
      <p:sp>
        <p:nvSpPr>
          <p:cNvPr id="6152" name="Text Box 13">
            <a:extLst>
              <a:ext uri="{FF2B5EF4-FFF2-40B4-BE49-F238E27FC236}">
                <a16:creationId xmlns:a16="http://schemas.microsoft.com/office/drawing/2014/main" id="{EFD6B43C-8475-477E-9239-C8012A58B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363788"/>
            <a:ext cx="6492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00B050"/>
                </a:solidFill>
              </a:rPr>
              <a:t>=</a:t>
            </a:r>
          </a:p>
        </p:txBody>
      </p:sp>
      <p:sp>
        <p:nvSpPr>
          <p:cNvPr id="6150" name="Line 6">
            <a:extLst>
              <a:ext uri="{FF2B5EF4-FFF2-40B4-BE49-F238E27FC236}">
                <a16:creationId xmlns:a16="http://schemas.microsoft.com/office/drawing/2014/main" id="{35B1C2BF-0AA8-4140-9CEF-E734CA7B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970464" y="1524000"/>
            <a:ext cx="244792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8" name="Oval 2">
            <a:extLst>
              <a:ext uri="{FF2B5EF4-FFF2-40B4-BE49-F238E27FC236}">
                <a16:creationId xmlns:a16="http://schemas.microsoft.com/office/drawing/2014/main" id="{ECAFBF07-52AE-44CF-BF77-A0CB2D650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143000"/>
            <a:ext cx="1576388" cy="1295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Interaction</a:t>
            </a:r>
            <a:endParaRPr lang="en-GB" sz="2000" b="1" dirty="0">
              <a:solidFill>
                <a:schemeClr val="bg1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56A4C688-8B3E-492D-83EE-5EDEFB763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1066800"/>
            <a:ext cx="2898775" cy="1447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en-GB" altLang="en-US" sz="28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Person with </a:t>
            </a:r>
            <a:br>
              <a:rPr lang="en-GB" altLang="en-US" sz="2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impairment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37C44-226E-4DCE-84B4-3F77F2072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269080"/>
            <a:ext cx="10267950" cy="9080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a typeface="ＭＳ Ｐゴシック" charset="0"/>
                <a:cs typeface="ＭＳ Ｐゴシック" charset="0"/>
              </a:rPr>
              <a:t>Social/Rights model of disability </a:t>
            </a:r>
            <a:br>
              <a:rPr lang="en-US" b="1" dirty="0">
                <a:ea typeface="ＭＳ Ｐゴシック" charset="0"/>
                <a:cs typeface="ＭＳ Ｐゴシック" charset="0"/>
              </a:rPr>
            </a:b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fographic on prevalence of disability in the world, IASC Guidelines on Inclusion of persons with disabilities in humanitarian action. ">
            <a:extLst>
              <a:ext uri="{FF2B5EF4-FFF2-40B4-BE49-F238E27FC236}">
                <a16:creationId xmlns:a16="http://schemas.microsoft.com/office/drawing/2014/main" id="{541F0428-FC63-4AA4-AEB0-2663B8D2A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21" t="16988" r="27890" b="8543"/>
          <a:stretch/>
        </p:blipFill>
        <p:spPr>
          <a:xfrm>
            <a:off x="2323254" y="1319751"/>
            <a:ext cx="7545493" cy="5107093"/>
          </a:xfrm>
          <a:prstGeom prst="rect">
            <a:avLst/>
          </a:prstGeom>
        </p:spPr>
      </p:pic>
      <p:pic>
        <p:nvPicPr>
          <p:cNvPr id="8" name="Picture 2" descr="Cover of the Vulnerability Assessment Framework 2019, Jordan">
            <a:extLst>
              <a:ext uri="{FF2B5EF4-FFF2-40B4-BE49-F238E27FC236}">
                <a16:creationId xmlns:a16="http://schemas.microsoft.com/office/drawing/2014/main" id="{A11B231E-354A-40F8-8F35-0EBAA15A4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3" y="1841500"/>
            <a:ext cx="1512055" cy="213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91C91E-D3CD-41F7-8541-295529584FB8}"/>
              </a:ext>
            </a:extLst>
          </p:cNvPr>
          <p:cNvSpPr txBox="1"/>
          <p:nvPr/>
        </p:nvSpPr>
        <p:spPr>
          <a:xfrm>
            <a:off x="163813" y="1391996"/>
            <a:ext cx="2249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Jordan 21%</a:t>
            </a:r>
          </a:p>
        </p:txBody>
      </p:sp>
      <p:pic>
        <p:nvPicPr>
          <p:cNvPr id="10" name="Picture 9" descr="Cover of Disability Prevalence study 2019, Syria">
            <a:extLst>
              <a:ext uri="{FF2B5EF4-FFF2-40B4-BE49-F238E27FC236}">
                <a16:creationId xmlns:a16="http://schemas.microsoft.com/office/drawing/2014/main" id="{331E9AD9-7D09-40CE-B357-92440FB2ED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04" t="14445" r="36042" b="13333"/>
          <a:stretch/>
        </p:blipFill>
        <p:spPr>
          <a:xfrm>
            <a:off x="278713" y="4330640"/>
            <a:ext cx="1533444" cy="2159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881796-C1B9-4D0F-8F71-FA5B1A919607}"/>
              </a:ext>
            </a:extLst>
          </p:cNvPr>
          <p:cNvSpPr txBox="1"/>
          <p:nvPr/>
        </p:nvSpPr>
        <p:spPr>
          <a:xfrm>
            <a:off x="227313" y="3903982"/>
            <a:ext cx="181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Syria  27%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349F69-371C-4E78-8B2A-C49738F67572}"/>
              </a:ext>
            </a:extLst>
          </p:cNvPr>
          <p:cNvSpPr txBox="1"/>
          <p:nvPr/>
        </p:nvSpPr>
        <p:spPr>
          <a:xfrm>
            <a:off x="4935894" y="6185430"/>
            <a:ext cx="2249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9% 65 or over</a:t>
            </a:r>
          </a:p>
        </p:txBody>
      </p:sp>
      <p:pic>
        <p:nvPicPr>
          <p:cNvPr id="17" name="Graphic 16" descr="Older man with cane">
            <a:extLst>
              <a:ext uri="{FF2B5EF4-FFF2-40B4-BE49-F238E27FC236}">
                <a16:creationId xmlns:a16="http://schemas.microsoft.com/office/drawing/2014/main" id="{43E11C32-3600-45F5-9664-F4EA3629A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78873" y="6175301"/>
            <a:ext cx="656456" cy="656456"/>
          </a:xfrm>
          <a:prstGeom prst="rect">
            <a:avLst/>
          </a:prstGeom>
        </p:spPr>
      </p:pic>
      <p:pic>
        <p:nvPicPr>
          <p:cNvPr id="1026" name="Picture 2" descr="Older woman with cane">
            <a:extLst>
              <a:ext uri="{FF2B5EF4-FFF2-40B4-BE49-F238E27FC236}">
                <a16:creationId xmlns:a16="http://schemas.microsoft.com/office/drawing/2014/main" id="{49F857C4-823A-4080-A7BE-7D5AD9F9D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9"/>
          <a:stretch/>
        </p:blipFill>
        <p:spPr bwMode="auto">
          <a:xfrm>
            <a:off x="7200901" y="6072349"/>
            <a:ext cx="429191" cy="80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F1FFC1-C600-4950-8A26-28747F39F422}"/>
              </a:ext>
            </a:extLst>
          </p:cNvPr>
          <p:cNvSpPr txBox="1"/>
          <p:nvPr/>
        </p:nvSpPr>
        <p:spPr>
          <a:xfrm>
            <a:off x="7505545" y="6330500"/>
            <a:ext cx="81579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dirty="0"/>
              <a:t>54%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E0D07-B626-4EFF-B592-9D31FAD2F0A8}"/>
              </a:ext>
            </a:extLst>
          </p:cNvPr>
          <p:cNvSpPr txBox="1"/>
          <p:nvPr/>
        </p:nvSpPr>
        <p:spPr>
          <a:xfrm>
            <a:off x="3811432" y="6330500"/>
            <a:ext cx="81579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dirty="0"/>
              <a:t>46%</a:t>
            </a:r>
          </a:p>
        </p:txBody>
      </p:sp>
      <p:pic>
        <p:nvPicPr>
          <p:cNvPr id="3" name="Picture 2" descr="Cover of the Model Disability Survey of Afghanistan 2019.">
            <a:extLst>
              <a:ext uri="{FF2B5EF4-FFF2-40B4-BE49-F238E27FC236}">
                <a16:creationId xmlns:a16="http://schemas.microsoft.com/office/drawing/2014/main" id="{293CF138-743D-4DB6-A767-347531CB5CA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3540" t="13808" r="34078" b="11831"/>
          <a:stretch/>
        </p:blipFill>
        <p:spPr>
          <a:xfrm>
            <a:off x="10260023" y="2817181"/>
            <a:ext cx="1807359" cy="23345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3A2C40A-95A1-4A62-90BE-4B2A5E9FC02F}"/>
              </a:ext>
            </a:extLst>
          </p:cNvPr>
          <p:cNvSpPr txBox="1"/>
          <p:nvPr/>
        </p:nvSpPr>
        <p:spPr>
          <a:xfrm>
            <a:off x="9868747" y="1391996"/>
            <a:ext cx="2249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Afghanistan adults 13.9% “severe” – 65% “moderate/mild disability”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36096C-3BF4-44B0-AB16-247AC652984E}"/>
              </a:ext>
            </a:extLst>
          </p:cNvPr>
          <p:cNvSpPr txBox="1"/>
          <p:nvPr/>
        </p:nvSpPr>
        <p:spPr>
          <a:xfrm>
            <a:off x="9819030" y="5292862"/>
            <a:ext cx="2249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Afghanistan children 17.3% “mild / moderate / severe” disability”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A0DD393-9F43-453D-B7EF-D31A63E1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73050"/>
            <a:ext cx="11671300" cy="1046163"/>
          </a:xfrm>
        </p:spPr>
        <p:txBody>
          <a:bodyPr/>
          <a:lstStyle/>
          <a:p>
            <a:pPr algn="ctr"/>
            <a:r>
              <a:rPr lang="en-US" dirty="0"/>
              <a:t>Why disability inclusion in HNOs/HRPs? </a:t>
            </a:r>
          </a:p>
        </p:txBody>
      </p:sp>
    </p:spTree>
    <p:extLst>
      <p:ext uri="{BB962C8B-B14F-4D97-AF65-F5344CB8AC3E}">
        <p14:creationId xmlns:p14="http://schemas.microsoft.com/office/powerpoint/2010/main" val="341551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 descr="While the same hazards impact on all members of the community, persons with disabilities may experience them differently &#10;due to barriers they face and intersecting structural inequalities&#10;We need to explore the specific disability-related dimensions of vulnerability and other intersecting structural inequalities &#10;that contribute to a more nuanced understanding of risks facing persons with disabilities&#10;">
            <a:extLst>
              <a:ext uri="{FF2B5EF4-FFF2-40B4-BE49-F238E27FC236}">
                <a16:creationId xmlns:a16="http://schemas.microsoft.com/office/drawing/2014/main" id="{23EF986E-275E-48C0-AE72-EC79D62F6C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7362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4FE9086-EDB7-4293-A79B-67927227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persons with disabilities experience humanitarian context differently?</a:t>
            </a:r>
          </a:p>
        </p:txBody>
      </p:sp>
    </p:spTree>
    <p:extLst>
      <p:ext uri="{BB962C8B-B14F-4D97-AF65-F5344CB8AC3E}">
        <p14:creationId xmlns:p14="http://schemas.microsoft.com/office/powerpoint/2010/main" val="2380852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5E193-474F-44C3-9D7B-B8C67A79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43275" cy="2825750"/>
          </a:xfrm>
        </p:spPr>
        <p:txBody>
          <a:bodyPr>
            <a:normAutofit/>
          </a:bodyPr>
          <a:lstStyle/>
          <a:p>
            <a:r>
              <a:rPr lang="en-US" dirty="0"/>
              <a:t>Analytical model for vulnerability analysis</a:t>
            </a:r>
          </a:p>
        </p:txBody>
      </p:sp>
      <p:pic>
        <p:nvPicPr>
          <p:cNvPr id="4" name="Content Placeholder 3" descr="Complex Emergencies and conflict nature hazard protected crises ">
            <a:extLst>
              <a:ext uri="{FF2B5EF4-FFF2-40B4-BE49-F238E27FC236}">
                <a16:creationId xmlns:a16="http://schemas.microsoft.com/office/drawing/2014/main" id="{17E965F1-9301-4DB8-B123-2A536640B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0150" y="249900"/>
            <a:ext cx="4700322" cy="66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86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1860</Words>
  <Application>Microsoft Office PowerPoint</Application>
  <PresentationFormat>Widescreen</PresentationFormat>
  <Paragraphs>224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Office Theme</vt:lpstr>
      <vt:lpstr>Module 1: Disability inclusion in HNOs/HRPs What do we know? </vt:lpstr>
      <vt:lpstr>Organization:</vt:lpstr>
      <vt:lpstr>Introduction</vt:lpstr>
      <vt:lpstr>Why is disability inclusion important in HNOs/ HRPs?</vt:lpstr>
      <vt:lpstr>Who are persons with disabilities?</vt:lpstr>
      <vt:lpstr>Social/Rights model of disability  </vt:lpstr>
      <vt:lpstr>Why disability inclusion in HNOs/HRPs? </vt:lpstr>
      <vt:lpstr>Do persons with disabilities experience humanitarian context differently?</vt:lpstr>
      <vt:lpstr>Analytical model for vulnerability analysis</vt:lpstr>
      <vt:lpstr>HNO/HRP process overview</vt:lpstr>
      <vt:lpstr>Agree on Scope and Focus of the Analysis</vt:lpstr>
      <vt:lpstr>Good Practices : Afghanistan HNO 2020 </vt:lpstr>
      <vt:lpstr>Review and Analyze Data and Information</vt:lpstr>
      <vt:lpstr>Identify and Address Information gaps</vt:lpstr>
      <vt:lpstr>Good Practices : HNOs 2020</vt:lpstr>
      <vt:lpstr>Questions &amp; thoughts</vt:lpstr>
      <vt:lpstr>Identify Response Options</vt:lpstr>
      <vt:lpstr>Good practices : Somalia HRP 2020</vt:lpstr>
      <vt:lpstr>Identify Response Options</vt:lpstr>
      <vt:lpstr>Monitoring and Accountability</vt:lpstr>
      <vt:lpstr>Questions &amp; thoughts</vt:lpstr>
      <vt:lpstr>Related resources and guidance </vt:lpstr>
      <vt:lpstr>Follow-up exercise </vt:lpstr>
      <vt:lpstr>Follow-up exercise for country teams</vt:lpstr>
      <vt:lpstr>Follow-up exercise for country teams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Disability inclusion in HNOs/HRPs What do we know? </dc:title>
  <dc:creator>Ahmed Ghanem</dc:creator>
  <cp:lastModifiedBy>Ahmed Ghanem</cp:lastModifiedBy>
  <cp:revision>10</cp:revision>
  <cp:lastPrinted>2020-07-21T11:48:49Z</cp:lastPrinted>
  <dcterms:created xsi:type="dcterms:W3CDTF">2020-07-20T17:09:31Z</dcterms:created>
  <dcterms:modified xsi:type="dcterms:W3CDTF">2020-07-21T13:36:06Z</dcterms:modified>
</cp:coreProperties>
</file>