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5"/>
  </p:notesMasterIdLst>
  <p:sldIdLst>
    <p:sldId id="256" r:id="rId2"/>
    <p:sldId id="272" r:id="rId3"/>
    <p:sldId id="310" r:id="rId4"/>
    <p:sldId id="303" r:id="rId5"/>
    <p:sldId id="286" r:id="rId6"/>
    <p:sldId id="287" r:id="rId7"/>
    <p:sldId id="306" r:id="rId8"/>
    <p:sldId id="305" r:id="rId9"/>
    <p:sldId id="312" r:id="rId10"/>
    <p:sldId id="307" r:id="rId11"/>
    <p:sldId id="293" r:id="rId12"/>
    <p:sldId id="304" r:id="rId13"/>
    <p:sldId id="294" r:id="rId14"/>
    <p:sldId id="295" r:id="rId15"/>
    <p:sldId id="297" r:id="rId16"/>
    <p:sldId id="308" r:id="rId17"/>
    <p:sldId id="298" r:id="rId18"/>
    <p:sldId id="309" r:id="rId19"/>
    <p:sldId id="299" r:id="rId20"/>
    <p:sldId id="300" r:id="rId21"/>
    <p:sldId id="301" r:id="rId22"/>
    <p:sldId id="302" r:id="rId23"/>
    <p:sldId id="279" r:id="rId24"/>
    <p:sldId id="313" r:id="rId25"/>
    <p:sldId id="314" r:id="rId26"/>
    <p:sldId id="315" r:id="rId27"/>
    <p:sldId id="316" r:id="rId28"/>
    <p:sldId id="317" r:id="rId29"/>
    <p:sldId id="318" r:id="rId30"/>
    <p:sldId id="319" r:id="rId31"/>
    <p:sldId id="320" r:id="rId32"/>
    <p:sldId id="321" r:id="rId33"/>
    <p:sldId id="322" r:id="rId34"/>
  </p:sldIdLst>
  <p:sldSz cx="9144000" cy="5143500" type="screen16x9"/>
  <p:notesSz cx="6858000" cy="9144000"/>
  <p:embeddedFontLst>
    <p:embeddedFont>
      <p:font typeface="Arvo" panose="020B0604020202020204" charset="0"/>
      <p:regular r:id="rId36"/>
      <p:bold r:id="rId37"/>
      <p:italic r:id="rId38"/>
      <p:boldItalic r:id="rId39"/>
    </p:embeddedFont>
    <p:embeddedFont>
      <p:font typeface="Roboto Condensed" panose="020B0604020202020204" charset="0"/>
      <p:regular r:id="rId40"/>
      <p:bold r:id="rId41"/>
      <p:italic r:id="rId42"/>
      <p:boldItalic r:id="rId43"/>
    </p:embeddedFont>
    <p:embeddedFont>
      <p:font typeface="Roboto Condensed Light"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ed Ghanem" initials="AG" lastIdx="7" clrIdx="0">
    <p:extLst>
      <p:ext uri="{19B8F6BF-5375-455C-9EA6-DF929625EA0E}">
        <p15:presenceInfo xmlns:p15="http://schemas.microsoft.com/office/powerpoint/2012/main" userId="S::aghanem@unicef.org::559def6f-8e33-4cb5-96a0-29b5a9f17344" providerId="AD"/>
      </p:ext>
    </p:extLst>
  </p:cmAuthor>
  <p:cmAuthor id="2" name="Kirstin Lange" initials="KL" lastIdx="9" clrIdx="1">
    <p:extLst>
      <p:ext uri="{19B8F6BF-5375-455C-9EA6-DF929625EA0E}">
        <p15:presenceInfo xmlns:p15="http://schemas.microsoft.com/office/powerpoint/2012/main" userId="S::klange@unicef.org::d2a5a725-169a-41b6-a23a-1eb853c6aab9" providerId="AD"/>
      </p:ext>
    </p:extLst>
  </p:cmAuthor>
  <p:cmAuthor id="3" name="Stephen David Perry" initials="SP" lastIdx="1" clrIdx="2">
    <p:extLst>
      <p:ext uri="{19B8F6BF-5375-455C-9EA6-DF929625EA0E}">
        <p15:presenceInfo xmlns:p15="http://schemas.microsoft.com/office/powerpoint/2012/main" userId="S::sdperry@unicef.org::24e6ad17-7d3b-4594-9b19-814112ccdd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A8A"/>
    <a:srgbClr val="FBDEDD"/>
    <a:srgbClr val="FBDAD9"/>
    <a:srgbClr val="FD5959"/>
    <a:srgbClr val="E0F9E0"/>
    <a:srgbClr val="71E57D"/>
    <a:srgbClr val="D5BF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1BBA08-57CE-1DD6-3EE0-B7A4ABB81CE8}" v="12" dt="2020-09-21T13:29:21.404"/>
    <p1510:client id="{4B972924-77D0-B94F-8E17-3AD6C2A9785D}" v="27" dt="2020-09-15T09:41:00.646"/>
    <p1510:client id="{7A2D24FE-A95B-E5CB-33A3-76D92EB10EAD}" v="1" dt="2020-09-15T10:07:37.095"/>
    <p1510:client id="{890F0DEC-0140-DB5C-DA68-68B6701EFC25}" v="1" dt="2020-09-16T08:23:36.097"/>
    <p1510:client id="{9FB2F26B-0A4E-FCFC-5687-47E2FC530140}" v="53" dt="2020-09-16T13:04:22.229"/>
    <p1510:client id="{B699AA22-8E84-4012-8850-FD4825F4C955}" v="255" dt="2020-09-16T09:03:09.209"/>
    <p1510:client id="{D8E0784C-7C84-C947-6BC8-6A5A3459904C}" v="15" dt="2020-09-22T07:40:30.155"/>
  </p1510:revLst>
</p1510:revInfo>
</file>

<file path=ppt/tableStyles.xml><?xml version="1.0" encoding="utf-8"?>
<a:tblStyleLst xmlns:a="http://schemas.openxmlformats.org/drawingml/2006/main" def="{96F1D3F4-6CE6-40A8-A85A-60221A1C4A03}">
  <a:tblStyle styleId="{96F1D3F4-6CE6-40A8-A85A-60221A1C4A0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2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ata11.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hyperlink" Target="https://forms.gle/HZebh6ZJQKhjRqUNA" TargetMode="Externa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diagrams/_rels/data12.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hyperlink" Target="https://forms.gle/6fT4YRPFmRqjhScJ6" TargetMode="Externa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diagrams/_rels/data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11.xml.rels><?xml version="1.0" encoding="UTF-8" standalone="yes"?>
<Relationships xmlns="http://schemas.openxmlformats.org/package/2006/relationships"><Relationship Id="rId3" Type="http://schemas.openxmlformats.org/officeDocument/2006/relationships/hyperlink" Target="https://forms.gle/HZebh6ZJQKhjRqUNA" TargetMode="External"/><Relationship Id="rId7" Type="http://schemas.openxmlformats.org/officeDocument/2006/relationships/image" Target="../media/image34.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diagrams/_rels/drawing12.xml.rels><?xml version="1.0" encoding="UTF-8" standalone="yes"?>
<Relationships xmlns="http://schemas.openxmlformats.org/package/2006/relationships"><Relationship Id="rId3" Type="http://schemas.openxmlformats.org/officeDocument/2006/relationships/hyperlink" Target="https://forms.gle/6fT4YRPFmRqjhScJ6" TargetMode="External"/><Relationship Id="rId7" Type="http://schemas.openxmlformats.org/officeDocument/2006/relationships/image" Target="../media/image34.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F914C1-F070-4340-B670-5E22C4A7DA6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D4468FE-3B52-4919-A510-2CB933FA1D2E}">
      <dgm:prSet/>
      <dgm:spPr/>
      <dgm:t>
        <a:bodyPr/>
        <a:lstStyle/>
        <a:p>
          <a:pPr>
            <a:lnSpc>
              <a:spcPct val="100000"/>
            </a:lnSpc>
          </a:pPr>
          <a:r>
            <a:rPr lang="en-US"/>
            <a:t>Presentation</a:t>
          </a:r>
        </a:p>
      </dgm:t>
    </dgm:pt>
    <dgm:pt modelId="{55CB1A3A-1DB7-45DF-9DD0-7CA9948029DD}" type="parTrans" cxnId="{D8D1A20B-0F9F-4C54-8EBE-AD5D78E98F48}">
      <dgm:prSet/>
      <dgm:spPr/>
      <dgm:t>
        <a:bodyPr/>
        <a:lstStyle/>
        <a:p>
          <a:endParaRPr lang="en-US"/>
        </a:p>
      </dgm:t>
    </dgm:pt>
    <dgm:pt modelId="{E07C3EA7-ED03-4012-AE62-10A7B735EA0F}" type="sibTrans" cxnId="{D8D1A20B-0F9F-4C54-8EBE-AD5D78E98F48}">
      <dgm:prSet/>
      <dgm:spPr/>
      <dgm:t>
        <a:bodyPr/>
        <a:lstStyle/>
        <a:p>
          <a:endParaRPr lang="en-US"/>
        </a:p>
      </dgm:t>
    </dgm:pt>
    <dgm:pt modelId="{95141C2E-738B-4AE0-B555-327BC14E0F32}">
      <dgm:prSet/>
      <dgm:spPr/>
      <dgm:t>
        <a:bodyPr/>
        <a:lstStyle/>
        <a:p>
          <a:pPr>
            <a:lnSpc>
              <a:spcPct val="100000"/>
            </a:lnSpc>
          </a:pPr>
          <a:r>
            <a:rPr lang="en-US"/>
            <a:t>Participation</a:t>
          </a:r>
        </a:p>
      </dgm:t>
    </dgm:pt>
    <dgm:pt modelId="{E261A226-F200-4DE3-9F0D-5498AFD5980C}" type="parTrans" cxnId="{A22A6E36-4153-4228-AA4E-63502B160596}">
      <dgm:prSet/>
      <dgm:spPr/>
      <dgm:t>
        <a:bodyPr/>
        <a:lstStyle/>
        <a:p>
          <a:endParaRPr lang="en-US"/>
        </a:p>
      </dgm:t>
    </dgm:pt>
    <dgm:pt modelId="{0BCA4E99-9042-4032-BD59-3D0816289771}" type="sibTrans" cxnId="{A22A6E36-4153-4228-AA4E-63502B160596}">
      <dgm:prSet/>
      <dgm:spPr/>
      <dgm:t>
        <a:bodyPr/>
        <a:lstStyle/>
        <a:p>
          <a:endParaRPr lang="en-US"/>
        </a:p>
      </dgm:t>
    </dgm:pt>
    <dgm:pt modelId="{A0349DA3-E340-4BB0-8D83-31AA78195F0F}">
      <dgm:prSet/>
      <dgm:spPr/>
      <dgm:t>
        <a:bodyPr/>
        <a:lstStyle/>
        <a:p>
          <a:pPr>
            <a:lnSpc>
              <a:spcPct val="100000"/>
            </a:lnSpc>
          </a:pPr>
          <a:r>
            <a:rPr lang="en-US"/>
            <a:t>Q&amp;A</a:t>
          </a:r>
        </a:p>
      </dgm:t>
    </dgm:pt>
    <dgm:pt modelId="{31DBAF5C-2EB3-4A9D-9947-CAB46F7F6485}" type="parTrans" cxnId="{F60E4CCD-5B48-4650-8627-69CE0FB3A315}">
      <dgm:prSet/>
      <dgm:spPr/>
      <dgm:t>
        <a:bodyPr/>
        <a:lstStyle/>
        <a:p>
          <a:endParaRPr lang="en-US"/>
        </a:p>
      </dgm:t>
    </dgm:pt>
    <dgm:pt modelId="{C30496E0-B4AE-4D3B-8D8C-A618AB0ABCDB}" type="sibTrans" cxnId="{F60E4CCD-5B48-4650-8627-69CE0FB3A315}">
      <dgm:prSet/>
      <dgm:spPr/>
      <dgm:t>
        <a:bodyPr/>
        <a:lstStyle/>
        <a:p>
          <a:endParaRPr lang="en-US"/>
        </a:p>
      </dgm:t>
    </dgm:pt>
    <dgm:pt modelId="{50CC1048-73ED-4101-8826-38DA513B4F3D}">
      <dgm:prSet/>
      <dgm:spPr/>
      <dgm:t>
        <a:bodyPr/>
        <a:lstStyle/>
        <a:p>
          <a:pPr>
            <a:lnSpc>
              <a:spcPct val="100000"/>
            </a:lnSpc>
          </a:pPr>
          <a:r>
            <a:rPr lang="en-US"/>
            <a:t>Polls</a:t>
          </a:r>
        </a:p>
      </dgm:t>
    </dgm:pt>
    <dgm:pt modelId="{8B716B59-E5DB-4263-845F-5EDE31863C83}" type="parTrans" cxnId="{1406F16E-93C7-4363-A0E2-F295329F10B9}">
      <dgm:prSet/>
      <dgm:spPr/>
      <dgm:t>
        <a:bodyPr/>
        <a:lstStyle/>
        <a:p>
          <a:endParaRPr lang="en-US"/>
        </a:p>
      </dgm:t>
    </dgm:pt>
    <dgm:pt modelId="{D31C2A83-75EB-4284-A981-377643647C16}" type="sibTrans" cxnId="{1406F16E-93C7-4363-A0E2-F295329F10B9}">
      <dgm:prSet/>
      <dgm:spPr/>
      <dgm:t>
        <a:bodyPr/>
        <a:lstStyle/>
        <a:p>
          <a:endParaRPr lang="en-US"/>
        </a:p>
      </dgm:t>
    </dgm:pt>
    <dgm:pt modelId="{C295AE6A-1264-4654-8C22-01533242BCE6}">
      <dgm:prSet/>
      <dgm:spPr/>
      <dgm:t>
        <a:bodyPr/>
        <a:lstStyle/>
        <a:p>
          <a:pPr>
            <a:lnSpc>
              <a:spcPct val="100000"/>
            </a:lnSpc>
          </a:pPr>
          <a:r>
            <a:rPr lang="en-US"/>
            <a:t>Case studies</a:t>
          </a:r>
        </a:p>
      </dgm:t>
    </dgm:pt>
    <dgm:pt modelId="{F7CF303E-AE25-4CD7-958C-1CC4139342B3}" type="parTrans" cxnId="{CA3170C9-4D6D-44B3-A0C6-EA4F41C6BF8C}">
      <dgm:prSet/>
      <dgm:spPr/>
      <dgm:t>
        <a:bodyPr/>
        <a:lstStyle/>
        <a:p>
          <a:endParaRPr lang="en-US"/>
        </a:p>
      </dgm:t>
    </dgm:pt>
    <dgm:pt modelId="{0AD2A2B2-8296-40A1-A1DC-331105462267}" type="sibTrans" cxnId="{CA3170C9-4D6D-44B3-A0C6-EA4F41C6BF8C}">
      <dgm:prSet/>
      <dgm:spPr/>
      <dgm:t>
        <a:bodyPr/>
        <a:lstStyle/>
        <a:p>
          <a:endParaRPr lang="en-US"/>
        </a:p>
      </dgm:t>
    </dgm:pt>
    <dgm:pt modelId="{E77141E5-1FC7-4D75-AB13-3ED77A055290}" type="pres">
      <dgm:prSet presAssocID="{0CF914C1-F070-4340-B670-5E22C4A7DA61}" presName="root" presStyleCnt="0">
        <dgm:presLayoutVars>
          <dgm:dir/>
          <dgm:resizeHandles val="exact"/>
        </dgm:presLayoutVars>
      </dgm:prSet>
      <dgm:spPr/>
    </dgm:pt>
    <dgm:pt modelId="{9E9F7FE2-C3B9-481D-B3DA-0A7973CFE66E}" type="pres">
      <dgm:prSet presAssocID="{ED4468FE-3B52-4919-A510-2CB933FA1D2E}" presName="compNode" presStyleCnt="0"/>
      <dgm:spPr/>
    </dgm:pt>
    <dgm:pt modelId="{7412E8EF-5FFA-47B7-BDE5-30160EB5B232}" type="pres">
      <dgm:prSet presAssocID="{ED4468FE-3B52-4919-A510-2CB933FA1D2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729ABD89-1B17-4328-B7B4-1A073F09C60F}" type="pres">
      <dgm:prSet presAssocID="{ED4468FE-3B52-4919-A510-2CB933FA1D2E}" presName="spaceRect" presStyleCnt="0"/>
      <dgm:spPr/>
    </dgm:pt>
    <dgm:pt modelId="{5FF75EFF-D673-4E2E-8E1B-589C5B27F2C8}" type="pres">
      <dgm:prSet presAssocID="{ED4468FE-3B52-4919-A510-2CB933FA1D2E}" presName="textRect" presStyleLbl="revTx" presStyleIdx="0" presStyleCnt="5">
        <dgm:presLayoutVars>
          <dgm:chMax val="1"/>
          <dgm:chPref val="1"/>
        </dgm:presLayoutVars>
      </dgm:prSet>
      <dgm:spPr/>
    </dgm:pt>
    <dgm:pt modelId="{BE47D450-402C-486A-A251-23832990A644}" type="pres">
      <dgm:prSet presAssocID="{E07C3EA7-ED03-4012-AE62-10A7B735EA0F}" presName="sibTrans" presStyleCnt="0"/>
      <dgm:spPr/>
    </dgm:pt>
    <dgm:pt modelId="{73714C19-770E-418A-8795-AF0D5E6C2B9B}" type="pres">
      <dgm:prSet presAssocID="{95141C2E-738B-4AE0-B555-327BC14E0F32}" presName="compNode" presStyleCnt="0"/>
      <dgm:spPr/>
    </dgm:pt>
    <dgm:pt modelId="{F02F1173-8F9C-4A40-9A79-592E904FBD03}" type="pres">
      <dgm:prSet presAssocID="{95141C2E-738B-4AE0-B555-327BC14E0F3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03E88EE4-E191-4FD6-BE93-22E9126DA0BB}" type="pres">
      <dgm:prSet presAssocID="{95141C2E-738B-4AE0-B555-327BC14E0F32}" presName="spaceRect" presStyleCnt="0"/>
      <dgm:spPr/>
    </dgm:pt>
    <dgm:pt modelId="{8435358E-2942-4FC0-8F34-110F6FC6ABEA}" type="pres">
      <dgm:prSet presAssocID="{95141C2E-738B-4AE0-B555-327BC14E0F32}" presName="textRect" presStyleLbl="revTx" presStyleIdx="1" presStyleCnt="5">
        <dgm:presLayoutVars>
          <dgm:chMax val="1"/>
          <dgm:chPref val="1"/>
        </dgm:presLayoutVars>
      </dgm:prSet>
      <dgm:spPr/>
    </dgm:pt>
    <dgm:pt modelId="{C32A1D64-B563-404A-9107-FCA258278F85}" type="pres">
      <dgm:prSet presAssocID="{0BCA4E99-9042-4032-BD59-3D0816289771}" presName="sibTrans" presStyleCnt="0"/>
      <dgm:spPr/>
    </dgm:pt>
    <dgm:pt modelId="{DB850CD9-564F-48B2-A9C7-1C305D45F9D0}" type="pres">
      <dgm:prSet presAssocID="{A0349DA3-E340-4BB0-8D83-31AA78195F0F}" presName="compNode" presStyleCnt="0"/>
      <dgm:spPr/>
    </dgm:pt>
    <dgm:pt modelId="{A09C943A-6CEB-48D5-93AD-23B66FB1E588}" type="pres">
      <dgm:prSet presAssocID="{A0349DA3-E340-4BB0-8D83-31AA78195F0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EEAAA864-C606-4CCD-8B23-092FC003D7F5}" type="pres">
      <dgm:prSet presAssocID="{A0349DA3-E340-4BB0-8D83-31AA78195F0F}" presName="spaceRect" presStyleCnt="0"/>
      <dgm:spPr/>
    </dgm:pt>
    <dgm:pt modelId="{13169304-01F1-4531-AE53-0D846EB094EF}" type="pres">
      <dgm:prSet presAssocID="{A0349DA3-E340-4BB0-8D83-31AA78195F0F}" presName="textRect" presStyleLbl="revTx" presStyleIdx="2" presStyleCnt="5">
        <dgm:presLayoutVars>
          <dgm:chMax val="1"/>
          <dgm:chPref val="1"/>
        </dgm:presLayoutVars>
      </dgm:prSet>
      <dgm:spPr/>
    </dgm:pt>
    <dgm:pt modelId="{05DF538B-180E-49FE-AA34-C4DBBDFFCAEB}" type="pres">
      <dgm:prSet presAssocID="{C30496E0-B4AE-4D3B-8D8C-A618AB0ABCDB}" presName="sibTrans" presStyleCnt="0"/>
      <dgm:spPr/>
    </dgm:pt>
    <dgm:pt modelId="{9DD73124-4ECF-4BD4-BF72-B6F2286B6F7A}" type="pres">
      <dgm:prSet presAssocID="{50CC1048-73ED-4101-8826-38DA513B4F3D}" presName="compNode" presStyleCnt="0"/>
      <dgm:spPr/>
    </dgm:pt>
    <dgm:pt modelId="{42D8468F-DD8F-4B9E-AD06-4B1A3F752F21}" type="pres">
      <dgm:prSet presAssocID="{50CC1048-73ED-4101-8826-38DA513B4F3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BD96A74B-8103-41FE-9C7C-8C8964E6FEEA}" type="pres">
      <dgm:prSet presAssocID="{50CC1048-73ED-4101-8826-38DA513B4F3D}" presName="spaceRect" presStyleCnt="0"/>
      <dgm:spPr/>
    </dgm:pt>
    <dgm:pt modelId="{AE2BE21D-D48F-4F4E-AC34-F6103BDFA4D7}" type="pres">
      <dgm:prSet presAssocID="{50CC1048-73ED-4101-8826-38DA513B4F3D}" presName="textRect" presStyleLbl="revTx" presStyleIdx="3" presStyleCnt="5">
        <dgm:presLayoutVars>
          <dgm:chMax val="1"/>
          <dgm:chPref val="1"/>
        </dgm:presLayoutVars>
      </dgm:prSet>
      <dgm:spPr/>
    </dgm:pt>
    <dgm:pt modelId="{34A43C5B-587F-4C48-A9BD-9225350042D9}" type="pres">
      <dgm:prSet presAssocID="{D31C2A83-75EB-4284-A981-377643647C16}" presName="sibTrans" presStyleCnt="0"/>
      <dgm:spPr/>
    </dgm:pt>
    <dgm:pt modelId="{A56C5FDE-1E70-4BF3-987F-40A4C697C590}" type="pres">
      <dgm:prSet presAssocID="{C295AE6A-1264-4654-8C22-01533242BCE6}" presName="compNode" presStyleCnt="0"/>
      <dgm:spPr/>
    </dgm:pt>
    <dgm:pt modelId="{FB809A67-5C80-4D5D-BC46-E01C37B82309}" type="pres">
      <dgm:prSet presAssocID="{C295AE6A-1264-4654-8C22-01533242BCE6}"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Magnifying glass"/>
        </a:ext>
      </dgm:extLst>
    </dgm:pt>
    <dgm:pt modelId="{FE7EC3D2-6B48-49B3-ACE1-4B346884A9E2}" type="pres">
      <dgm:prSet presAssocID="{C295AE6A-1264-4654-8C22-01533242BCE6}" presName="spaceRect" presStyleCnt="0"/>
      <dgm:spPr/>
    </dgm:pt>
    <dgm:pt modelId="{4A72C276-A35A-4056-A655-5B13E6272584}" type="pres">
      <dgm:prSet presAssocID="{C295AE6A-1264-4654-8C22-01533242BCE6}" presName="textRect" presStyleLbl="revTx" presStyleIdx="4" presStyleCnt="5" custLinFactNeighborX="-3151" custLinFactNeighborY="-1482">
        <dgm:presLayoutVars>
          <dgm:chMax val="1"/>
          <dgm:chPref val="1"/>
        </dgm:presLayoutVars>
      </dgm:prSet>
      <dgm:spPr/>
    </dgm:pt>
  </dgm:ptLst>
  <dgm:cxnLst>
    <dgm:cxn modelId="{D8D1A20B-0F9F-4C54-8EBE-AD5D78E98F48}" srcId="{0CF914C1-F070-4340-B670-5E22C4A7DA61}" destId="{ED4468FE-3B52-4919-A510-2CB933FA1D2E}" srcOrd="0" destOrd="0" parTransId="{55CB1A3A-1DB7-45DF-9DD0-7CA9948029DD}" sibTransId="{E07C3EA7-ED03-4012-AE62-10A7B735EA0F}"/>
    <dgm:cxn modelId="{EFBD2F20-024C-4574-ACC9-498CD2EDCEB7}" type="presOf" srcId="{ED4468FE-3B52-4919-A510-2CB933FA1D2E}" destId="{5FF75EFF-D673-4E2E-8E1B-589C5B27F2C8}" srcOrd="0" destOrd="0" presId="urn:microsoft.com/office/officeart/2018/2/layout/IconLabelList"/>
    <dgm:cxn modelId="{A22A6E36-4153-4228-AA4E-63502B160596}" srcId="{0CF914C1-F070-4340-B670-5E22C4A7DA61}" destId="{95141C2E-738B-4AE0-B555-327BC14E0F32}" srcOrd="1" destOrd="0" parTransId="{E261A226-F200-4DE3-9F0D-5498AFD5980C}" sibTransId="{0BCA4E99-9042-4032-BD59-3D0816289771}"/>
    <dgm:cxn modelId="{4F698A36-45D5-4634-A016-C42A4DD325C7}" type="presOf" srcId="{A0349DA3-E340-4BB0-8D83-31AA78195F0F}" destId="{13169304-01F1-4531-AE53-0D846EB094EF}" srcOrd="0" destOrd="0" presId="urn:microsoft.com/office/officeart/2018/2/layout/IconLabelList"/>
    <dgm:cxn modelId="{1406F16E-93C7-4363-A0E2-F295329F10B9}" srcId="{0CF914C1-F070-4340-B670-5E22C4A7DA61}" destId="{50CC1048-73ED-4101-8826-38DA513B4F3D}" srcOrd="3" destOrd="0" parTransId="{8B716B59-E5DB-4263-845F-5EDE31863C83}" sibTransId="{D31C2A83-75EB-4284-A981-377643647C16}"/>
    <dgm:cxn modelId="{37A35CA4-A690-4909-8758-CAED6F611EE1}" type="presOf" srcId="{C295AE6A-1264-4654-8C22-01533242BCE6}" destId="{4A72C276-A35A-4056-A655-5B13E6272584}" srcOrd="0" destOrd="0" presId="urn:microsoft.com/office/officeart/2018/2/layout/IconLabelList"/>
    <dgm:cxn modelId="{E564D6B5-D049-4CE3-8616-15BE2538A596}" type="presOf" srcId="{0CF914C1-F070-4340-B670-5E22C4A7DA61}" destId="{E77141E5-1FC7-4D75-AB13-3ED77A055290}" srcOrd="0" destOrd="0" presId="urn:microsoft.com/office/officeart/2018/2/layout/IconLabelList"/>
    <dgm:cxn modelId="{CA3170C9-4D6D-44B3-A0C6-EA4F41C6BF8C}" srcId="{0CF914C1-F070-4340-B670-5E22C4A7DA61}" destId="{C295AE6A-1264-4654-8C22-01533242BCE6}" srcOrd="4" destOrd="0" parTransId="{F7CF303E-AE25-4CD7-958C-1CC4139342B3}" sibTransId="{0AD2A2B2-8296-40A1-A1DC-331105462267}"/>
    <dgm:cxn modelId="{F60E4CCD-5B48-4650-8627-69CE0FB3A315}" srcId="{0CF914C1-F070-4340-B670-5E22C4A7DA61}" destId="{A0349DA3-E340-4BB0-8D83-31AA78195F0F}" srcOrd="2" destOrd="0" parTransId="{31DBAF5C-2EB3-4A9D-9947-CAB46F7F6485}" sibTransId="{C30496E0-B4AE-4D3B-8D8C-A618AB0ABCDB}"/>
    <dgm:cxn modelId="{14E57DE8-D479-4F4E-9753-169909FA6DC1}" type="presOf" srcId="{50CC1048-73ED-4101-8826-38DA513B4F3D}" destId="{AE2BE21D-D48F-4F4E-AC34-F6103BDFA4D7}" srcOrd="0" destOrd="0" presId="urn:microsoft.com/office/officeart/2018/2/layout/IconLabelList"/>
    <dgm:cxn modelId="{2C57D8FD-9332-4EB6-8207-691A6BC586BE}" type="presOf" srcId="{95141C2E-738B-4AE0-B555-327BC14E0F32}" destId="{8435358E-2942-4FC0-8F34-110F6FC6ABEA}" srcOrd="0" destOrd="0" presId="urn:microsoft.com/office/officeart/2018/2/layout/IconLabelList"/>
    <dgm:cxn modelId="{3053C700-3C22-4B07-9F9A-3D854A741E02}" type="presParOf" srcId="{E77141E5-1FC7-4D75-AB13-3ED77A055290}" destId="{9E9F7FE2-C3B9-481D-B3DA-0A7973CFE66E}" srcOrd="0" destOrd="0" presId="urn:microsoft.com/office/officeart/2018/2/layout/IconLabelList"/>
    <dgm:cxn modelId="{299B84D5-10A2-4438-9675-62381ABC7F64}" type="presParOf" srcId="{9E9F7FE2-C3B9-481D-B3DA-0A7973CFE66E}" destId="{7412E8EF-5FFA-47B7-BDE5-30160EB5B232}" srcOrd="0" destOrd="0" presId="urn:microsoft.com/office/officeart/2018/2/layout/IconLabelList"/>
    <dgm:cxn modelId="{4415EBA2-5DFC-4143-94CE-F1F60AF75349}" type="presParOf" srcId="{9E9F7FE2-C3B9-481D-B3DA-0A7973CFE66E}" destId="{729ABD89-1B17-4328-B7B4-1A073F09C60F}" srcOrd="1" destOrd="0" presId="urn:microsoft.com/office/officeart/2018/2/layout/IconLabelList"/>
    <dgm:cxn modelId="{561708D7-8E6D-4FE1-8194-845685E83079}" type="presParOf" srcId="{9E9F7FE2-C3B9-481D-B3DA-0A7973CFE66E}" destId="{5FF75EFF-D673-4E2E-8E1B-589C5B27F2C8}" srcOrd="2" destOrd="0" presId="urn:microsoft.com/office/officeart/2018/2/layout/IconLabelList"/>
    <dgm:cxn modelId="{9FEFD544-9FF1-4816-AFFC-89D9CED980C2}" type="presParOf" srcId="{E77141E5-1FC7-4D75-AB13-3ED77A055290}" destId="{BE47D450-402C-486A-A251-23832990A644}" srcOrd="1" destOrd="0" presId="urn:microsoft.com/office/officeart/2018/2/layout/IconLabelList"/>
    <dgm:cxn modelId="{C0C47676-0605-42BC-B6FA-96E5558EA795}" type="presParOf" srcId="{E77141E5-1FC7-4D75-AB13-3ED77A055290}" destId="{73714C19-770E-418A-8795-AF0D5E6C2B9B}" srcOrd="2" destOrd="0" presId="urn:microsoft.com/office/officeart/2018/2/layout/IconLabelList"/>
    <dgm:cxn modelId="{9027BE88-9084-4E5F-9A80-247B25D89857}" type="presParOf" srcId="{73714C19-770E-418A-8795-AF0D5E6C2B9B}" destId="{F02F1173-8F9C-4A40-9A79-592E904FBD03}" srcOrd="0" destOrd="0" presId="urn:microsoft.com/office/officeart/2018/2/layout/IconLabelList"/>
    <dgm:cxn modelId="{5B01014F-9FAB-489E-96D0-4F67EC5A7E4A}" type="presParOf" srcId="{73714C19-770E-418A-8795-AF0D5E6C2B9B}" destId="{03E88EE4-E191-4FD6-BE93-22E9126DA0BB}" srcOrd="1" destOrd="0" presId="urn:microsoft.com/office/officeart/2018/2/layout/IconLabelList"/>
    <dgm:cxn modelId="{BFABE0BA-B69A-45A5-8066-B5E35A53D1CB}" type="presParOf" srcId="{73714C19-770E-418A-8795-AF0D5E6C2B9B}" destId="{8435358E-2942-4FC0-8F34-110F6FC6ABEA}" srcOrd="2" destOrd="0" presId="urn:microsoft.com/office/officeart/2018/2/layout/IconLabelList"/>
    <dgm:cxn modelId="{1DC3F65C-D509-4551-9414-D3B3CE9DE46E}" type="presParOf" srcId="{E77141E5-1FC7-4D75-AB13-3ED77A055290}" destId="{C32A1D64-B563-404A-9107-FCA258278F85}" srcOrd="3" destOrd="0" presId="urn:microsoft.com/office/officeart/2018/2/layout/IconLabelList"/>
    <dgm:cxn modelId="{0BC7A213-C0C3-451C-97BD-6448A8E27EAD}" type="presParOf" srcId="{E77141E5-1FC7-4D75-AB13-3ED77A055290}" destId="{DB850CD9-564F-48B2-A9C7-1C305D45F9D0}" srcOrd="4" destOrd="0" presId="urn:microsoft.com/office/officeart/2018/2/layout/IconLabelList"/>
    <dgm:cxn modelId="{06D8A6B5-8090-4E86-9786-F94BC27009E7}" type="presParOf" srcId="{DB850CD9-564F-48B2-A9C7-1C305D45F9D0}" destId="{A09C943A-6CEB-48D5-93AD-23B66FB1E588}" srcOrd="0" destOrd="0" presId="urn:microsoft.com/office/officeart/2018/2/layout/IconLabelList"/>
    <dgm:cxn modelId="{E532F885-A5B9-48FC-AC26-2CBAC22BB497}" type="presParOf" srcId="{DB850CD9-564F-48B2-A9C7-1C305D45F9D0}" destId="{EEAAA864-C606-4CCD-8B23-092FC003D7F5}" srcOrd="1" destOrd="0" presId="urn:microsoft.com/office/officeart/2018/2/layout/IconLabelList"/>
    <dgm:cxn modelId="{F43C09D3-3756-4346-8785-193C25CF8966}" type="presParOf" srcId="{DB850CD9-564F-48B2-A9C7-1C305D45F9D0}" destId="{13169304-01F1-4531-AE53-0D846EB094EF}" srcOrd="2" destOrd="0" presId="urn:microsoft.com/office/officeart/2018/2/layout/IconLabelList"/>
    <dgm:cxn modelId="{43E6F038-53F2-45B6-B82D-39A77A6B9437}" type="presParOf" srcId="{E77141E5-1FC7-4D75-AB13-3ED77A055290}" destId="{05DF538B-180E-49FE-AA34-C4DBBDFFCAEB}" srcOrd="5" destOrd="0" presId="urn:microsoft.com/office/officeart/2018/2/layout/IconLabelList"/>
    <dgm:cxn modelId="{053B9869-C0E0-4AF6-8398-8CB2CB5F25A4}" type="presParOf" srcId="{E77141E5-1FC7-4D75-AB13-3ED77A055290}" destId="{9DD73124-4ECF-4BD4-BF72-B6F2286B6F7A}" srcOrd="6" destOrd="0" presId="urn:microsoft.com/office/officeart/2018/2/layout/IconLabelList"/>
    <dgm:cxn modelId="{7A23549C-9F12-4B02-891A-D51F9F27FD6A}" type="presParOf" srcId="{9DD73124-4ECF-4BD4-BF72-B6F2286B6F7A}" destId="{42D8468F-DD8F-4B9E-AD06-4B1A3F752F21}" srcOrd="0" destOrd="0" presId="urn:microsoft.com/office/officeart/2018/2/layout/IconLabelList"/>
    <dgm:cxn modelId="{3644D866-C782-406E-873B-C08F89B8411A}" type="presParOf" srcId="{9DD73124-4ECF-4BD4-BF72-B6F2286B6F7A}" destId="{BD96A74B-8103-41FE-9C7C-8C8964E6FEEA}" srcOrd="1" destOrd="0" presId="urn:microsoft.com/office/officeart/2018/2/layout/IconLabelList"/>
    <dgm:cxn modelId="{877B9181-AA40-4764-8CE7-49E31C9ECCCB}" type="presParOf" srcId="{9DD73124-4ECF-4BD4-BF72-B6F2286B6F7A}" destId="{AE2BE21D-D48F-4F4E-AC34-F6103BDFA4D7}" srcOrd="2" destOrd="0" presId="urn:microsoft.com/office/officeart/2018/2/layout/IconLabelList"/>
    <dgm:cxn modelId="{6770FCFB-4E25-4A31-A6C4-16363CEF9EF3}" type="presParOf" srcId="{E77141E5-1FC7-4D75-AB13-3ED77A055290}" destId="{34A43C5B-587F-4C48-A9BD-9225350042D9}" srcOrd="7" destOrd="0" presId="urn:microsoft.com/office/officeart/2018/2/layout/IconLabelList"/>
    <dgm:cxn modelId="{6568CA85-F750-400B-A741-C205C0FA4B82}" type="presParOf" srcId="{E77141E5-1FC7-4D75-AB13-3ED77A055290}" destId="{A56C5FDE-1E70-4BF3-987F-40A4C697C590}" srcOrd="8" destOrd="0" presId="urn:microsoft.com/office/officeart/2018/2/layout/IconLabelList"/>
    <dgm:cxn modelId="{4F178ACA-07AC-4ADE-A9B8-E7F1794E034F}" type="presParOf" srcId="{A56C5FDE-1E70-4BF3-987F-40A4C697C590}" destId="{FB809A67-5C80-4D5D-BC46-E01C37B82309}" srcOrd="0" destOrd="0" presId="urn:microsoft.com/office/officeart/2018/2/layout/IconLabelList"/>
    <dgm:cxn modelId="{E2771445-1B12-4FB4-B52B-C3EFB04D7034}" type="presParOf" srcId="{A56C5FDE-1E70-4BF3-987F-40A4C697C590}" destId="{FE7EC3D2-6B48-49B3-ACE1-4B346884A9E2}" srcOrd="1" destOrd="0" presId="urn:microsoft.com/office/officeart/2018/2/layout/IconLabelList"/>
    <dgm:cxn modelId="{784309E7-8892-4355-942A-BAF23246B2A8}" type="presParOf" srcId="{A56C5FDE-1E70-4BF3-987F-40A4C697C590}" destId="{4A72C276-A35A-4056-A655-5B13E627258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DB5810-1212-4B57-81FA-911D280E75C6}" type="doc">
      <dgm:prSet loTypeId="urn:microsoft.com/office/officeart/2005/8/layout/process2" loCatId="process" qsTypeId="urn:microsoft.com/office/officeart/2005/8/quickstyle/simple3" qsCatId="simple" csTypeId="urn:microsoft.com/office/officeart/2005/8/colors/colorful1" csCatId="colorful" phldr="1"/>
      <dgm:spPr/>
    </dgm:pt>
    <dgm:pt modelId="{9C82EEF9-A387-4DB8-82DF-6A8433C38533}">
      <dgm:prSet phldrT="[Text]"/>
      <dgm:spPr/>
      <dgm:t>
        <a:bodyPr/>
        <a:lstStyle/>
        <a:p>
          <a:r>
            <a:rPr lang="en-US" b="1"/>
            <a:t>Strategic</a:t>
          </a:r>
        </a:p>
      </dgm:t>
    </dgm:pt>
    <dgm:pt modelId="{8204E7A1-2506-47A9-A888-1C9C62198A3E}" type="parTrans" cxnId="{6004E5CB-B79E-4900-BC5F-726A4EEB8875}">
      <dgm:prSet/>
      <dgm:spPr/>
      <dgm:t>
        <a:bodyPr/>
        <a:lstStyle/>
        <a:p>
          <a:endParaRPr lang="en-US"/>
        </a:p>
      </dgm:t>
    </dgm:pt>
    <dgm:pt modelId="{1B789349-BF11-48A9-97A1-C89B1D17EDF6}" type="sibTrans" cxnId="{6004E5CB-B79E-4900-BC5F-726A4EEB8875}">
      <dgm:prSet/>
      <dgm:spPr/>
      <dgm:t>
        <a:bodyPr/>
        <a:lstStyle/>
        <a:p>
          <a:endParaRPr lang="en-US"/>
        </a:p>
      </dgm:t>
    </dgm:pt>
    <dgm:pt modelId="{0F4BC015-F9AE-4D3F-8C92-EE7B59371341}">
      <dgm:prSet phldrT="[Text]"/>
      <dgm:spPr/>
      <dgm:t>
        <a:bodyPr/>
        <a:lstStyle/>
        <a:p>
          <a:r>
            <a:rPr lang="en-US" b="1"/>
            <a:t>Operational </a:t>
          </a:r>
        </a:p>
      </dgm:t>
    </dgm:pt>
    <dgm:pt modelId="{3D45DC44-9652-4B91-9477-E8F81A441DB6}" type="parTrans" cxnId="{0BC2515A-1655-4E14-916A-81C2DD590CD6}">
      <dgm:prSet/>
      <dgm:spPr/>
      <dgm:t>
        <a:bodyPr/>
        <a:lstStyle/>
        <a:p>
          <a:endParaRPr lang="en-US"/>
        </a:p>
      </dgm:t>
    </dgm:pt>
    <dgm:pt modelId="{E8301778-77A3-43D5-90F5-5BB00F44D86B}" type="sibTrans" cxnId="{0BC2515A-1655-4E14-916A-81C2DD590CD6}">
      <dgm:prSet/>
      <dgm:spPr/>
      <dgm:t>
        <a:bodyPr/>
        <a:lstStyle/>
        <a:p>
          <a:endParaRPr lang="en-US"/>
        </a:p>
      </dgm:t>
    </dgm:pt>
    <dgm:pt modelId="{30707955-C7B4-4877-89EE-E245EABCF334}">
      <dgm:prSet phldrT="[Text]"/>
      <dgm:spPr/>
      <dgm:t>
        <a:bodyPr/>
        <a:lstStyle/>
        <a:p>
          <a:r>
            <a:rPr lang="en-US" b="1"/>
            <a:t>Projects level</a:t>
          </a:r>
        </a:p>
      </dgm:t>
    </dgm:pt>
    <dgm:pt modelId="{36EB85EC-A4AF-4B6F-A674-DA5905711199}" type="parTrans" cxnId="{33EFCCEC-4450-4B83-A753-F66AF8041796}">
      <dgm:prSet/>
      <dgm:spPr/>
      <dgm:t>
        <a:bodyPr/>
        <a:lstStyle/>
        <a:p>
          <a:endParaRPr lang="en-US"/>
        </a:p>
      </dgm:t>
    </dgm:pt>
    <dgm:pt modelId="{DAD92D6F-1D6B-4CAD-B836-BE5470A4D3C6}" type="sibTrans" cxnId="{33EFCCEC-4450-4B83-A753-F66AF8041796}">
      <dgm:prSet/>
      <dgm:spPr/>
      <dgm:t>
        <a:bodyPr/>
        <a:lstStyle/>
        <a:p>
          <a:endParaRPr lang="en-US"/>
        </a:p>
      </dgm:t>
    </dgm:pt>
    <dgm:pt modelId="{D198F08E-ED66-4606-B1CB-5B83A37F551A}" type="pres">
      <dgm:prSet presAssocID="{58DB5810-1212-4B57-81FA-911D280E75C6}" presName="linearFlow" presStyleCnt="0">
        <dgm:presLayoutVars>
          <dgm:resizeHandles val="exact"/>
        </dgm:presLayoutVars>
      </dgm:prSet>
      <dgm:spPr/>
    </dgm:pt>
    <dgm:pt modelId="{E721FE3F-870C-480A-A93F-2269E5744A91}" type="pres">
      <dgm:prSet presAssocID="{9C82EEF9-A387-4DB8-82DF-6A8433C38533}" presName="node" presStyleLbl="node1" presStyleIdx="0" presStyleCnt="3">
        <dgm:presLayoutVars>
          <dgm:bulletEnabled val="1"/>
        </dgm:presLayoutVars>
      </dgm:prSet>
      <dgm:spPr/>
    </dgm:pt>
    <dgm:pt modelId="{433237CC-0EED-490E-97E3-D630C4DCC7C5}" type="pres">
      <dgm:prSet presAssocID="{1B789349-BF11-48A9-97A1-C89B1D17EDF6}" presName="sibTrans" presStyleLbl="sibTrans2D1" presStyleIdx="0" presStyleCnt="2"/>
      <dgm:spPr/>
    </dgm:pt>
    <dgm:pt modelId="{FDBB450F-4D2A-48C7-A7A2-BA12DFA8B1C5}" type="pres">
      <dgm:prSet presAssocID="{1B789349-BF11-48A9-97A1-C89B1D17EDF6}" presName="connectorText" presStyleLbl="sibTrans2D1" presStyleIdx="0" presStyleCnt="2"/>
      <dgm:spPr/>
    </dgm:pt>
    <dgm:pt modelId="{8F18EB86-02B9-4518-BFE0-9210D2E69659}" type="pres">
      <dgm:prSet presAssocID="{0F4BC015-F9AE-4D3F-8C92-EE7B59371341}" presName="node" presStyleLbl="node1" presStyleIdx="1" presStyleCnt="3">
        <dgm:presLayoutVars>
          <dgm:bulletEnabled val="1"/>
        </dgm:presLayoutVars>
      </dgm:prSet>
      <dgm:spPr/>
    </dgm:pt>
    <dgm:pt modelId="{EADA9347-7348-4F3C-B658-B29E24A4EF3C}" type="pres">
      <dgm:prSet presAssocID="{E8301778-77A3-43D5-90F5-5BB00F44D86B}" presName="sibTrans" presStyleLbl="sibTrans2D1" presStyleIdx="1" presStyleCnt="2"/>
      <dgm:spPr/>
    </dgm:pt>
    <dgm:pt modelId="{9C9B5892-3E2E-44B0-8F35-30DEC07C3434}" type="pres">
      <dgm:prSet presAssocID="{E8301778-77A3-43D5-90F5-5BB00F44D86B}" presName="connectorText" presStyleLbl="sibTrans2D1" presStyleIdx="1" presStyleCnt="2"/>
      <dgm:spPr/>
    </dgm:pt>
    <dgm:pt modelId="{065B632A-0C4C-4343-B07A-B4CBF1F0FB33}" type="pres">
      <dgm:prSet presAssocID="{30707955-C7B4-4877-89EE-E245EABCF334}" presName="node" presStyleLbl="node1" presStyleIdx="2" presStyleCnt="3">
        <dgm:presLayoutVars>
          <dgm:bulletEnabled val="1"/>
        </dgm:presLayoutVars>
      </dgm:prSet>
      <dgm:spPr/>
    </dgm:pt>
  </dgm:ptLst>
  <dgm:cxnLst>
    <dgm:cxn modelId="{20B4462B-59DA-411A-80AF-6FCC3DB8951F}" type="presOf" srcId="{1B789349-BF11-48A9-97A1-C89B1D17EDF6}" destId="{FDBB450F-4D2A-48C7-A7A2-BA12DFA8B1C5}" srcOrd="1" destOrd="0" presId="urn:microsoft.com/office/officeart/2005/8/layout/process2"/>
    <dgm:cxn modelId="{DCDCD937-65B3-4E16-8425-4A67586A1FFD}" type="presOf" srcId="{E8301778-77A3-43D5-90F5-5BB00F44D86B}" destId="{9C9B5892-3E2E-44B0-8F35-30DEC07C3434}" srcOrd="1" destOrd="0" presId="urn:microsoft.com/office/officeart/2005/8/layout/process2"/>
    <dgm:cxn modelId="{1322D562-B8D2-45C9-8927-BC5621F860A3}" type="presOf" srcId="{30707955-C7B4-4877-89EE-E245EABCF334}" destId="{065B632A-0C4C-4343-B07A-B4CBF1F0FB33}" srcOrd="0" destOrd="0" presId="urn:microsoft.com/office/officeart/2005/8/layout/process2"/>
    <dgm:cxn modelId="{0BC2515A-1655-4E14-916A-81C2DD590CD6}" srcId="{58DB5810-1212-4B57-81FA-911D280E75C6}" destId="{0F4BC015-F9AE-4D3F-8C92-EE7B59371341}" srcOrd="1" destOrd="0" parTransId="{3D45DC44-9652-4B91-9477-E8F81A441DB6}" sibTransId="{E8301778-77A3-43D5-90F5-5BB00F44D86B}"/>
    <dgm:cxn modelId="{658C249D-CBDB-48A2-958D-40DE3E102461}" type="presOf" srcId="{9C82EEF9-A387-4DB8-82DF-6A8433C38533}" destId="{E721FE3F-870C-480A-A93F-2269E5744A91}" srcOrd="0" destOrd="0" presId="urn:microsoft.com/office/officeart/2005/8/layout/process2"/>
    <dgm:cxn modelId="{080D09A4-F89D-43F5-AE41-48E3CE4CA994}" type="presOf" srcId="{1B789349-BF11-48A9-97A1-C89B1D17EDF6}" destId="{433237CC-0EED-490E-97E3-D630C4DCC7C5}" srcOrd="0" destOrd="0" presId="urn:microsoft.com/office/officeart/2005/8/layout/process2"/>
    <dgm:cxn modelId="{3D9AC6A7-6461-403E-9E5E-B0448742F586}" type="presOf" srcId="{58DB5810-1212-4B57-81FA-911D280E75C6}" destId="{D198F08E-ED66-4606-B1CB-5B83A37F551A}" srcOrd="0" destOrd="0" presId="urn:microsoft.com/office/officeart/2005/8/layout/process2"/>
    <dgm:cxn modelId="{6004E5CB-B79E-4900-BC5F-726A4EEB8875}" srcId="{58DB5810-1212-4B57-81FA-911D280E75C6}" destId="{9C82EEF9-A387-4DB8-82DF-6A8433C38533}" srcOrd="0" destOrd="0" parTransId="{8204E7A1-2506-47A9-A888-1C9C62198A3E}" sibTransId="{1B789349-BF11-48A9-97A1-C89B1D17EDF6}"/>
    <dgm:cxn modelId="{AB7EABCD-E573-425A-A535-64B03492FF59}" type="presOf" srcId="{0F4BC015-F9AE-4D3F-8C92-EE7B59371341}" destId="{8F18EB86-02B9-4518-BFE0-9210D2E69659}" srcOrd="0" destOrd="0" presId="urn:microsoft.com/office/officeart/2005/8/layout/process2"/>
    <dgm:cxn modelId="{804647D8-0CF6-4B2B-9416-5670E3796C23}" type="presOf" srcId="{E8301778-77A3-43D5-90F5-5BB00F44D86B}" destId="{EADA9347-7348-4F3C-B658-B29E24A4EF3C}" srcOrd="0" destOrd="0" presId="urn:microsoft.com/office/officeart/2005/8/layout/process2"/>
    <dgm:cxn modelId="{33EFCCEC-4450-4B83-A753-F66AF8041796}" srcId="{58DB5810-1212-4B57-81FA-911D280E75C6}" destId="{30707955-C7B4-4877-89EE-E245EABCF334}" srcOrd="2" destOrd="0" parTransId="{36EB85EC-A4AF-4B6F-A674-DA5905711199}" sibTransId="{DAD92D6F-1D6B-4CAD-B836-BE5470A4D3C6}"/>
    <dgm:cxn modelId="{33292195-1810-48EC-9138-392F222576CA}" type="presParOf" srcId="{D198F08E-ED66-4606-B1CB-5B83A37F551A}" destId="{E721FE3F-870C-480A-A93F-2269E5744A91}" srcOrd="0" destOrd="0" presId="urn:microsoft.com/office/officeart/2005/8/layout/process2"/>
    <dgm:cxn modelId="{2401218B-A37C-4B1E-82D5-1D33A87C877C}" type="presParOf" srcId="{D198F08E-ED66-4606-B1CB-5B83A37F551A}" destId="{433237CC-0EED-490E-97E3-D630C4DCC7C5}" srcOrd="1" destOrd="0" presId="urn:microsoft.com/office/officeart/2005/8/layout/process2"/>
    <dgm:cxn modelId="{748F5247-C3F5-4B3C-AB4B-F9E46146E1D5}" type="presParOf" srcId="{433237CC-0EED-490E-97E3-D630C4DCC7C5}" destId="{FDBB450F-4D2A-48C7-A7A2-BA12DFA8B1C5}" srcOrd="0" destOrd="0" presId="urn:microsoft.com/office/officeart/2005/8/layout/process2"/>
    <dgm:cxn modelId="{A84A98C6-0634-485E-9938-243CDBA92360}" type="presParOf" srcId="{D198F08E-ED66-4606-B1CB-5B83A37F551A}" destId="{8F18EB86-02B9-4518-BFE0-9210D2E69659}" srcOrd="2" destOrd="0" presId="urn:microsoft.com/office/officeart/2005/8/layout/process2"/>
    <dgm:cxn modelId="{FA00B9A7-DEDC-4BEB-A997-65C4A35A03AC}" type="presParOf" srcId="{D198F08E-ED66-4606-B1CB-5B83A37F551A}" destId="{EADA9347-7348-4F3C-B658-B29E24A4EF3C}" srcOrd="3" destOrd="0" presId="urn:microsoft.com/office/officeart/2005/8/layout/process2"/>
    <dgm:cxn modelId="{A1ABB71E-7E87-4E26-90EE-1DC87FF79FE5}" type="presParOf" srcId="{EADA9347-7348-4F3C-B658-B29E24A4EF3C}" destId="{9C9B5892-3E2E-44B0-8F35-30DEC07C3434}" srcOrd="0" destOrd="0" presId="urn:microsoft.com/office/officeart/2005/8/layout/process2"/>
    <dgm:cxn modelId="{100CCE51-2DCF-45FD-A55F-FAA8A4661C4B}" type="presParOf" srcId="{D198F08E-ED66-4606-B1CB-5B83A37F551A}" destId="{065B632A-0C4C-4343-B07A-B4CBF1F0FB3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96426D0-41CF-427E-95BB-10D94582DA5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490083F-3F3B-442E-A7F7-DD29CA3EBFE3}">
      <dgm:prSet/>
      <dgm:spPr/>
      <dgm:t>
        <a:bodyPr/>
        <a:lstStyle/>
        <a:p>
          <a:pPr>
            <a:lnSpc>
              <a:spcPct val="100000"/>
            </a:lnSpc>
          </a:pPr>
          <a:r>
            <a:rPr lang="en-US" b="0" i="0"/>
            <a:t>Access this </a:t>
          </a:r>
          <a:r>
            <a:rPr lang="en-US" b="0" i="0">
              <a:hlinkClick xmlns:r="http://schemas.openxmlformats.org/officeDocument/2006/relationships" r:id="rId1"/>
            </a:rPr>
            <a:t>link</a:t>
          </a:r>
          <a:r>
            <a:rPr lang="en-US" b="0" i="0"/>
            <a:t> in the chat to select the best option</a:t>
          </a:r>
          <a:r>
            <a:rPr lang="en-US" b="0" i="0">
              <a:latin typeface="Arial"/>
            </a:rPr>
            <a:t> </a:t>
          </a:r>
          <a:endParaRPr lang="en-US"/>
        </a:p>
      </dgm:t>
    </dgm:pt>
    <dgm:pt modelId="{9F3D52D7-5C5D-4527-B9A9-E0749A33135E}" type="parTrans" cxnId="{2D1EF7C0-C742-4B22-BB42-A312A87E03B2}">
      <dgm:prSet/>
      <dgm:spPr/>
      <dgm:t>
        <a:bodyPr/>
        <a:lstStyle/>
        <a:p>
          <a:endParaRPr lang="en-US"/>
        </a:p>
      </dgm:t>
    </dgm:pt>
    <dgm:pt modelId="{5ADB57C9-364B-413F-AD6F-1F608A6B9AC0}" type="sibTrans" cxnId="{2D1EF7C0-C742-4B22-BB42-A312A87E03B2}">
      <dgm:prSet/>
      <dgm:spPr/>
      <dgm:t>
        <a:bodyPr/>
        <a:lstStyle/>
        <a:p>
          <a:endParaRPr lang="en-US"/>
        </a:p>
      </dgm:t>
    </dgm:pt>
    <dgm:pt modelId="{74A6EBDE-8D49-4B56-96FC-30FEA6646A91}">
      <dgm:prSet/>
      <dgm:spPr/>
      <dgm:t>
        <a:bodyPr/>
        <a:lstStyle/>
        <a:p>
          <a:pPr>
            <a:lnSpc>
              <a:spcPct val="100000"/>
            </a:lnSpc>
          </a:pPr>
          <a:r>
            <a:rPr lang="en-US" b="0" i="0"/>
            <a:t>Every option will show you the consequence of your choice</a:t>
          </a:r>
          <a:endParaRPr lang="en-US"/>
        </a:p>
      </dgm:t>
    </dgm:pt>
    <dgm:pt modelId="{8A380804-52D3-4D05-8D6C-4902348AB477}" type="parTrans" cxnId="{AA30B077-CD6A-4315-9F94-70294FECA002}">
      <dgm:prSet/>
      <dgm:spPr/>
      <dgm:t>
        <a:bodyPr/>
        <a:lstStyle/>
        <a:p>
          <a:endParaRPr lang="en-US"/>
        </a:p>
      </dgm:t>
    </dgm:pt>
    <dgm:pt modelId="{8E4ADA68-458D-45DC-B67F-A480F38D988D}" type="sibTrans" cxnId="{AA30B077-CD6A-4315-9F94-70294FECA002}">
      <dgm:prSet/>
      <dgm:spPr/>
      <dgm:t>
        <a:bodyPr/>
        <a:lstStyle/>
        <a:p>
          <a:endParaRPr lang="en-US"/>
        </a:p>
      </dgm:t>
    </dgm:pt>
    <dgm:pt modelId="{DE24ADCC-6645-40F1-A63E-16E30208884F}">
      <dgm:prSet/>
      <dgm:spPr/>
      <dgm:t>
        <a:bodyPr/>
        <a:lstStyle/>
        <a:p>
          <a:pPr>
            <a:lnSpc>
              <a:spcPct val="100000"/>
            </a:lnSpc>
          </a:pPr>
          <a:r>
            <a:rPr lang="en-US" b="0" i="0"/>
            <a:t>Read these consequences carefully and reconsider your answer (you can go back &amp; select another option)</a:t>
          </a:r>
          <a:endParaRPr lang="en-US"/>
        </a:p>
      </dgm:t>
    </dgm:pt>
    <dgm:pt modelId="{AE270819-C5AB-4039-A637-2E68B525F7B7}" type="parTrans" cxnId="{8F8CE57D-F736-48A2-AA31-8F3843E1BAD5}">
      <dgm:prSet/>
      <dgm:spPr/>
      <dgm:t>
        <a:bodyPr/>
        <a:lstStyle/>
        <a:p>
          <a:endParaRPr lang="en-US"/>
        </a:p>
      </dgm:t>
    </dgm:pt>
    <dgm:pt modelId="{87355D16-F9E1-4C50-83A2-988482388840}" type="sibTrans" cxnId="{8F8CE57D-F736-48A2-AA31-8F3843E1BAD5}">
      <dgm:prSet/>
      <dgm:spPr/>
      <dgm:t>
        <a:bodyPr/>
        <a:lstStyle/>
        <a:p>
          <a:endParaRPr lang="en-US"/>
        </a:p>
      </dgm:t>
    </dgm:pt>
    <dgm:pt modelId="{405DED23-07A1-4458-A642-907431076D79}" type="pres">
      <dgm:prSet presAssocID="{196426D0-41CF-427E-95BB-10D94582DA5F}" presName="root" presStyleCnt="0">
        <dgm:presLayoutVars>
          <dgm:dir/>
          <dgm:resizeHandles val="exact"/>
        </dgm:presLayoutVars>
      </dgm:prSet>
      <dgm:spPr/>
    </dgm:pt>
    <dgm:pt modelId="{C184FE64-F60C-4C76-B3DD-8E088D69DED3}" type="pres">
      <dgm:prSet presAssocID="{4490083F-3F3B-442E-A7F7-DD29CA3EBFE3}" presName="compNode" presStyleCnt="0"/>
      <dgm:spPr/>
    </dgm:pt>
    <dgm:pt modelId="{547396EC-DB3A-4717-9B87-7DB0F71754DC}" type="pres">
      <dgm:prSet presAssocID="{4490083F-3F3B-442E-A7F7-DD29CA3EBFE3}" presName="bgRect" presStyleLbl="bgShp" presStyleIdx="0" presStyleCnt="3"/>
      <dgm:spPr/>
    </dgm:pt>
    <dgm:pt modelId="{ADE90187-7704-4B4C-BC5C-0F6422F9F7B6}" type="pres">
      <dgm:prSet presAssocID="{4490083F-3F3B-442E-A7F7-DD29CA3EBFE3}"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D2CC5FD2-8A91-4177-8F7B-C996B493D944}" type="pres">
      <dgm:prSet presAssocID="{4490083F-3F3B-442E-A7F7-DD29CA3EBFE3}" presName="spaceRect" presStyleCnt="0"/>
      <dgm:spPr/>
    </dgm:pt>
    <dgm:pt modelId="{F5B57652-3D82-42F7-B1AD-4233F413F2EC}" type="pres">
      <dgm:prSet presAssocID="{4490083F-3F3B-442E-A7F7-DD29CA3EBFE3}" presName="parTx" presStyleLbl="revTx" presStyleIdx="0" presStyleCnt="3">
        <dgm:presLayoutVars>
          <dgm:chMax val="0"/>
          <dgm:chPref val="0"/>
        </dgm:presLayoutVars>
      </dgm:prSet>
      <dgm:spPr/>
    </dgm:pt>
    <dgm:pt modelId="{8EFF6917-45AB-463C-AA04-C3F4BD4D5B65}" type="pres">
      <dgm:prSet presAssocID="{5ADB57C9-364B-413F-AD6F-1F608A6B9AC0}" presName="sibTrans" presStyleCnt="0"/>
      <dgm:spPr/>
    </dgm:pt>
    <dgm:pt modelId="{D8850999-BF45-4CB9-B296-A9A0A329F8FE}" type="pres">
      <dgm:prSet presAssocID="{74A6EBDE-8D49-4B56-96FC-30FEA6646A91}" presName="compNode" presStyleCnt="0"/>
      <dgm:spPr/>
    </dgm:pt>
    <dgm:pt modelId="{A85CFE9C-E505-41F7-A1C8-DA2B96FDD4D8}" type="pres">
      <dgm:prSet presAssocID="{74A6EBDE-8D49-4B56-96FC-30FEA6646A91}" presName="bgRect" presStyleLbl="bgShp" presStyleIdx="1" presStyleCnt="3"/>
      <dgm:spPr/>
    </dgm:pt>
    <dgm:pt modelId="{5F936FD4-575D-471F-94A5-E69710CE050D}" type="pres">
      <dgm:prSet presAssocID="{74A6EBDE-8D49-4B56-96FC-30FEA6646A91}" presName="iconRect" presStyleLbl="node1" presStyleIdx="1" presStyleCnt="3"/>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Playbook"/>
        </a:ext>
      </dgm:extLst>
    </dgm:pt>
    <dgm:pt modelId="{7B11C7E1-73B2-4ADB-BDCE-DEB335806FAF}" type="pres">
      <dgm:prSet presAssocID="{74A6EBDE-8D49-4B56-96FC-30FEA6646A91}" presName="spaceRect" presStyleCnt="0"/>
      <dgm:spPr/>
    </dgm:pt>
    <dgm:pt modelId="{175248EC-CDF8-4483-A0A8-7485CF2E535A}" type="pres">
      <dgm:prSet presAssocID="{74A6EBDE-8D49-4B56-96FC-30FEA6646A91}" presName="parTx" presStyleLbl="revTx" presStyleIdx="1" presStyleCnt="3">
        <dgm:presLayoutVars>
          <dgm:chMax val="0"/>
          <dgm:chPref val="0"/>
        </dgm:presLayoutVars>
      </dgm:prSet>
      <dgm:spPr/>
    </dgm:pt>
    <dgm:pt modelId="{2442A5D2-7FFF-4FF6-83DF-4172531241D0}" type="pres">
      <dgm:prSet presAssocID="{8E4ADA68-458D-45DC-B67F-A480F38D988D}" presName="sibTrans" presStyleCnt="0"/>
      <dgm:spPr/>
    </dgm:pt>
    <dgm:pt modelId="{C9473C51-0BA4-4D1A-9DC5-0E54A5065D4F}" type="pres">
      <dgm:prSet presAssocID="{DE24ADCC-6645-40F1-A63E-16E30208884F}" presName="compNode" presStyleCnt="0"/>
      <dgm:spPr/>
    </dgm:pt>
    <dgm:pt modelId="{F4806485-1665-4BA3-9577-6E540FF21DB0}" type="pres">
      <dgm:prSet presAssocID="{DE24ADCC-6645-40F1-A63E-16E30208884F}" presName="bgRect" presStyleLbl="bgShp" presStyleIdx="2" presStyleCnt="3"/>
      <dgm:spPr/>
    </dgm:pt>
    <dgm:pt modelId="{CBA0C591-BE04-47C5-803D-7637C3822878}" type="pres">
      <dgm:prSet presAssocID="{DE24ADCC-6645-40F1-A63E-16E30208884F}"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mark"/>
        </a:ext>
      </dgm:extLst>
    </dgm:pt>
    <dgm:pt modelId="{DD2C304E-1393-4CC9-9D76-4DA1270CA5D6}" type="pres">
      <dgm:prSet presAssocID="{DE24ADCC-6645-40F1-A63E-16E30208884F}" presName="spaceRect" presStyleCnt="0"/>
      <dgm:spPr/>
    </dgm:pt>
    <dgm:pt modelId="{65A386DF-3545-49E4-BD97-5421C318745C}" type="pres">
      <dgm:prSet presAssocID="{DE24ADCC-6645-40F1-A63E-16E30208884F}" presName="parTx" presStyleLbl="revTx" presStyleIdx="2" presStyleCnt="3">
        <dgm:presLayoutVars>
          <dgm:chMax val="0"/>
          <dgm:chPref val="0"/>
        </dgm:presLayoutVars>
      </dgm:prSet>
      <dgm:spPr/>
    </dgm:pt>
  </dgm:ptLst>
  <dgm:cxnLst>
    <dgm:cxn modelId="{6E9B5F3B-6AA9-426A-900C-62173F98B076}" type="presOf" srcId="{196426D0-41CF-427E-95BB-10D94582DA5F}" destId="{405DED23-07A1-4458-A642-907431076D79}" srcOrd="0" destOrd="0" presId="urn:microsoft.com/office/officeart/2018/2/layout/IconVerticalSolidList"/>
    <dgm:cxn modelId="{62F70D61-FC04-46BE-8757-C2243A49943B}" type="presOf" srcId="{DE24ADCC-6645-40F1-A63E-16E30208884F}" destId="{65A386DF-3545-49E4-BD97-5421C318745C}" srcOrd="0" destOrd="0" presId="urn:microsoft.com/office/officeart/2018/2/layout/IconVerticalSolidList"/>
    <dgm:cxn modelId="{A57DF268-5042-4916-8642-DDF8F48438C2}" type="presOf" srcId="{4490083F-3F3B-442E-A7F7-DD29CA3EBFE3}" destId="{F5B57652-3D82-42F7-B1AD-4233F413F2EC}" srcOrd="0" destOrd="0" presId="urn:microsoft.com/office/officeart/2018/2/layout/IconVerticalSolidList"/>
    <dgm:cxn modelId="{AA30B077-CD6A-4315-9F94-70294FECA002}" srcId="{196426D0-41CF-427E-95BB-10D94582DA5F}" destId="{74A6EBDE-8D49-4B56-96FC-30FEA6646A91}" srcOrd="1" destOrd="0" parTransId="{8A380804-52D3-4D05-8D6C-4902348AB477}" sibTransId="{8E4ADA68-458D-45DC-B67F-A480F38D988D}"/>
    <dgm:cxn modelId="{8F8CE57D-F736-48A2-AA31-8F3843E1BAD5}" srcId="{196426D0-41CF-427E-95BB-10D94582DA5F}" destId="{DE24ADCC-6645-40F1-A63E-16E30208884F}" srcOrd="2" destOrd="0" parTransId="{AE270819-C5AB-4039-A637-2E68B525F7B7}" sibTransId="{87355D16-F9E1-4C50-83A2-988482388840}"/>
    <dgm:cxn modelId="{2C1092A9-433A-429F-A74E-12C4B8A06DBF}" type="presOf" srcId="{74A6EBDE-8D49-4B56-96FC-30FEA6646A91}" destId="{175248EC-CDF8-4483-A0A8-7485CF2E535A}" srcOrd="0" destOrd="0" presId="urn:microsoft.com/office/officeart/2018/2/layout/IconVerticalSolidList"/>
    <dgm:cxn modelId="{2D1EF7C0-C742-4B22-BB42-A312A87E03B2}" srcId="{196426D0-41CF-427E-95BB-10D94582DA5F}" destId="{4490083F-3F3B-442E-A7F7-DD29CA3EBFE3}" srcOrd="0" destOrd="0" parTransId="{9F3D52D7-5C5D-4527-B9A9-E0749A33135E}" sibTransId="{5ADB57C9-364B-413F-AD6F-1F608A6B9AC0}"/>
    <dgm:cxn modelId="{AA2170C4-3E25-4DEA-8EB0-2B470158C377}" type="presParOf" srcId="{405DED23-07A1-4458-A642-907431076D79}" destId="{C184FE64-F60C-4C76-B3DD-8E088D69DED3}" srcOrd="0" destOrd="0" presId="urn:microsoft.com/office/officeart/2018/2/layout/IconVerticalSolidList"/>
    <dgm:cxn modelId="{A6B9CFA8-CE69-4163-A2ED-3B72CB94D0AB}" type="presParOf" srcId="{C184FE64-F60C-4C76-B3DD-8E088D69DED3}" destId="{547396EC-DB3A-4717-9B87-7DB0F71754DC}" srcOrd="0" destOrd="0" presId="urn:microsoft.com/office/officeart/2018/2/layout/IconVerticalSolidList"/>
    <dgm:cxn modelId="{5117A252-8272-4774-96EF-037052512258}" type="presParOf" srcId="{C184FE64-F60C-4C76-B3DD-8E088D69DED3}" destId="{ADE90187-7704-4B4C-BC5C-0F6422F9F7B6}" srcOrd="1" destOrd="0" presId="urn:microsoft.com/office/officeart/2018/2/layout/IconVerticalSolidList"/>
    <dgm:cxn modelId="{3F0BF538-12ED-4427-B21D-3F0C899E57C8}" type="presParOf" srcId="{C184FE64-F60C-4C76-B3DD-8E088D69DED3}" destId="{D2CC5FD2-8A91-4177-8F7B-C996B493D944}" srcOrd="2" destOrd="0" presId="urn:microsoft.com/office/officeart/2018/2/layout/IconVerticalSolidList"/>
    <dgm:cxn modelId="{0FE948D3-7466-4580-8DF6-CF128DB0527A}" type="presParOf" srcId="{C184FE64-F60C-4C76-B3DD-8E088D69DED3}" destId="{F5B57652-3D82-42F7-B1AD-4233F413F2EC}" srcOrd="3" destOrd="0" presId="urn:microsoft.com/office/officeart/2018/2/layout/IconVerticalSolidList"/>
    <dgm:cxn modelId="{AF342FEA-F881-4998-A456-B423437F8DC8}" type="presParOf" srcId="{405DED23-07A1-4458-A642-907431076D79}" destId="{8EFF6917-45AB-463C-AA04-C3F4BD4D5B65}" srcOrd="1" destOrd="0" presId="urn:microsoft.com/office/officeart/2018/2/layout/IconVerticalSolidList"/>
    <dgm:cxn modelId="{689C3717-7D07-4201-BFB3-0572FCDE6E85}" type="presParOf" srcId="{405DED23-07A1-4458-A642-907431076D79}" destId="{D8850999-BF45-4CB9-B296-A9A0A329F8FE}" srcOrd="2" destOrd="0" presId="urn:microsoft.com/office/officeart/2018/2/layout/IconVerticalSolidList"/>
    <dgm:cxn modelId="{CE6E07C6-8783-417D-9DF0-A232910B0D56}" type="presParOf" srcId="{D8850999-BF45-4CB9-B296-A9A0A329F8FE}" destId="{A85CFE9C-E505-41F7-A1C8-DA2B96FDD4D8}" srcOrd="0" destOrd="0" presId="urn:microsoft.com/office/officeart/2018/2/layout/IconVerticalSolidList"/>
    <dgm:cxn modelId="{8EC093C0-6CA9-4081-ACAD-95E8A8D635E4}" type="presParOf" srcId="{D8850999-BF45-4CB9-B296-A9A0A329F8FE}" destId="{5F936FD4-575D-471F-94A5-E69710CE050D}" srcOrd="1" destOrd="0" presId="urn:microsoft.com/office/officeart/2018/2/layout/IconVerticalSolidList"/>
    <dgm:cxn modelId="{28860AEA-F8C7-4F05-B1A6-42A4BF410ACC}" type="presParOf" srcId="{D8850999-BF45-4CB9-B296-A9A0A329F8FE}" destId="{7B11C7E1-73B2-4ADB-BDCE-DEB335806FAF}" srcOrd="2" destOrd="0" presId="urn:microsoft.com/office/officeart/2018/2/layout/IconVerticalSolidList"/>
    <dgm:cxn modelId="{A69C1B49-02E0-4722-AC3C-AB965C762F76}" type="presParOf" srcId="{D8850999-BF45-4CB9-B296-A9A0A329F8FE}" destId="{175248EC-CDF8-4483-A0A8-7485CF2E535A}" srcOrd="3" destOrd="0" presId="urn:microsoft.com/office/officeart/2018/2/layout/IconVerticalSolidList"/>
    <dgm:cxn modelId="{DA0EBFF5-0DE7-4BCD-8492-3F53177A1BAE}" type="presParOf" srcId="{405DED23-07A1-4458-A642-907431076D79}" destId="{2442A5D2-7FFF-4FF6-83DF-4172531241D0}" srcOrd="3" destOrd="0" presId="urn:microsoft.com/office/officeart/2018/2/layout/IconVerticalSolidList"/>
    <dgm:cxn modelId="{938343F7-CEA2-4938-9521-62C5594A6AD9}" type="presParOf" srcId="{405DED23-07A1-4458-A642-907431076D79}" destId="{C9473C51-0BA4-4D1A-9DC5-0E54A5065D4F}" srcOrd="4" destOrd="0" presId="urn:microsoft.com/office/officeart/2018/2/layout/IconVerticalSolidList"/>
    <dgm:cxn modelId="{C6A3547C-7E50-4394-ADB6-D54022E742B6}" type="presParOf" srcId="{C9473C51-0BA4-4D1A-9DC5-0E54A5065D4F}" destId="{F4806485-1665-4BA3-9577-6E540FF21DB0}" srcOrd="0" destOrd="0" presId="urn:microsoft.com/office/officeart/2018/2/layout/IconVerticalSolidList"/>
    <dgm:cxn modelId="{C7E4E0A7-7F0F-41DB-939B-3EBB165D15C2}" type="presParOf" srcId="{C9473C51-0BA4-4D1A-9DC5-0E54A5065D4F}" destId="{CBA0C591-BE04-47C5-803D-7637C3822878}" srcOrd="1" destOrd="0" presId="urn:microsoft.com/office/officeart/2018/2/layout/IconVerticalSolidList"/>
    <dgm:cxn modelId="{78728CC6-D17B-45F7-AA09-2088041DDA37}" type="presParOf" srcId="{C9473C51-0BA4-4D1A-9DC5-0E54A5065D4F}" destId="{DD2C304E-1393-4CC9-9D76-4DA1270CA5D6}" srcOrd="2" destOrd="0" presId="urn:microsoft.com/office/officeart/2018/2/layout/IconVerticalSolidList"/>
    <dgm:cxn modelId="{ABF14DA3-455F-48D1-8101-E66AF3CC749D}" type="presParOf" srcId="{C9473C51-0BA4-4D1A-9DC5-0E54A5065D4F}" destId="{65A386DF-3545-49E4-BD97-5421C31874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96426D0-41CF-427E-95BB-10D94582DA5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490083F-3F3B-442E-A7F7-DD29CA3EBFE3}">
      <dgm:prSet/>
      <dgm:spPr/>
      <dgm:t>
        <a:bodyPr/>
        <a:lstStyle/>
        <a:p>
          <a:pPr>
            <a:lnSpc>
              <a:spcPct val="100000"/>
            </a:lnSpc>
          </a:pPr>
          <a:r>
            <a:rPr lang="en-US" b="0" i="0"/>
            <a:t>Access this </a:t>
          </a:r>
          <a:r>
            <a:rPr lang="en-US" b="0" i="0">
              <a:hlinkClick xmlns:r="http://schemas.openxmlformats.org/officeDocument/2006/relationships" r:id="rId1"/>
            </a:rPr>
            <a:t>link</a:t>
          </a:r>
          <a:r>
            <a:rPr lang="en-US" b="0" i="0"/>
            <a:t> in the chat to select the best option </a:t>
          </a:r>
          <a:endParaRPr lang="en-US"/>
        </a:p>
      </dgm:t>
    </dgm:pt>
    <dgm:pt modelId="{9F3D52D7-5C5D-4527-B9A9-E0749A33135E}" type="parTrans" cxnId="{2D1EF7C0-C742-4B22-BB42-A312A87E03B2}">
      <dgm:prSet/>
      <dgm:spPr/>
      <dgm:t>
        <a:bodyPr/>
        <a:lstStyle/>
        <a:p>
          <a:endParaRPr lang="en-US"/>
        </a:p>
      </dgm:t>
    </dgm:pt>
    <dgm:pt modelId="{5ADB57C9-364B-413F-AD6F-1F608A6B9AC0}" type="sibTrans" cxnId="{2D1EF7C0-C742-4B22-BB42-A312A87E03B2}">
      <dgm:prSet/>
      <dgm:spPr/>
      <dgm:t>
        <a:bodyPr/>
        <a:lstStyle/>
        <a:p>
          <a:endParaRPr lang="en-US"/>
        </a:p>
      </dgm:t>
    </dgm:pt>
    <dgm:pt modelId="{74A6EBDE-8D49-4B56-96FC-30FEA6646A91}">
      <dgm:prSet/>
      <dgm:spPr/>
      <dgm:t>
        <a:bodyPr/>
        <a:lstStyle/>
        <a:p>
          <a:pPr>
            <a:lnSpc>
              <a:spcPct val="100000"/>
            </a:lnSpc>
          </a:pPr>
          <a:r>
            <a:rPr lang="en-US" b="0" i="0"/>
            <a:t>Every option will show you the consequence of your choice</a:t>
          </a:r>
          <a:endParaRPr lang="en-US"/>
        </a:p>
      </dgm:t>
    </dgm:pt>
    <dgm:pt modelId="{8A380804-52D3-4D05-8D6C-4902348AB477}" type="parTrans" cxnId="{AA30B077-CD6A-4315-9F94-70294FECA002}">
      <dgm:prSet/>
      <dgm:spPr/>
      <dgm:t>
        <a:bodyPr/>
        <a:lstStyle/>
        <a:p>
          <a:endParaRPr lang="en-US"/>
        </a:p>
      </dgm:t>
    </dgm:pt>
    <dgm:pt modelId="{8E4ADA68-458D-45DC-B67F-A480F38D988D}" type="sibTrans" cxnId="{AA30B077-CD6A-4315-9F94-70294FECA002}">
      <dgm:prSet/>
      <dgm:spPr/>
      <dgm:t>
        <a:bodyPr/>
        <a:lstStyle/>
        <a:p>
          <a:endParaRPr lang="en-US"/>
        </a:p>
      </dgm:t>
    </dgm:pt>
    <dgm:pt modelId="{DE24ADCC-6645-40F1-A63E-16E30208884F}">
      <dgm:prSet/>
      <dgm:spPr/>
      <dgm:t>
        <a:bodyPr/>
        <a:lstStyle/>
        <a:p>
          <a:pPr>
            <a:lnSpc>
              <a:spcPct val="100000"/>
            </a:lnSpc>
          </a:pPr>
          <a:r>
            <a:rPr lang="en-US" b="0" i="0"/>
            <a:t>Read these consequences carefully and reconsider your answer (you can go back &amp; select another option)</a:t>
          </a:r>
          <a:endParaRPr lang="en-US"/>
        </a:p>
      </dgm:t>
    </dgm:pt>
    <dgm:pt modelId="{AE270819-C5AB-4039-A637-2E68B525F7B7}" type="parTrans" cxnId="{8F8CE57D-F736-48A2-AA31-8F3843E1BAD5}">
      <dgm:prSet/>
      <dgm:spPr/>
      <dgm:t>
        <a:bodyPr/>
        <a:lstStyle/>
        <a:p>
          <a:endParaRPr lang="en-US"/>
        </a:p>
      </dgm:t>
    </dgm:pt>
    <dgm:pt modelId="{87355D16-F9E1-4C50-83A2-988482388840}" type="sibTrans" cxnId="{8F8CE57D-F736-48A2-AA31-8F3843E1BAD5}">
      <dgm:prSet/>
      <dgm:spPr/>
      <dgm:t>
        <a:bodyPr/>
        <a:lstStyle/>
        <a:p>
          <a:endParaRPr lang="en-US"/>
        </a:p>
      </dgm:t>
    </dgm:pt>
    <dgm:pt modelId="{405DED23-07A1-4458-A642-907431076D79}" type="pres">
      <dgm:prSet presAssocID="{196426D0-41CF-427E-95BB-10D94582DA5F}" presName="root" presStyleCnt="0">
        <dgm:presLayoutVars>
          <dgm:dir/>
          <dgm:resizeHandles val="exact"/>
        </dgm:presLayoutVars>
      </dgm:prSet>
      <dgm:spPr/>
    </dgm:pt>
    <dgm:pt modelId="{C184FE64-F60C-4C76-B3DD-8E088D69DED3}" type="pres">
      <dgm:prSet presAssocID="{4490083F-3F3B-442E-A7F7-DD29CA3EBFE3}" presName="compNode" presStyleCnt="0"/>
      <dgm:spPr/>
    </dgm:pt>
    <dgm:pt modelId="{547396EC-DB3A-4717-9B87-7DB0F71754DC}" type="pres">
      <dgm:prSet presAssocID="{4490083F-3F3B-442E-A7F7-DD29CA3EBFE3}" presName="bgRect" presStyleLbl="bgShp" presStyleIdx="0" presStyleCnt="3"/>
      <dgm:spPr/>
    </dgm:pt>
    <dgm:pt modelId="{ADE90187-7704-4B4C-BC5C-0F6422F9F7B6}" type="pres">
      <dgm:prSet presAssocID="{4490083F-3F3B-442E-A7F7-DD29CA3EBFE3}"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D2CC5FD2-8A91-4177-8F7B-C996B493D944}" type="pres">
      <dgm:prSet presAssocID="{4490083F-3F3B-442E-A7F7-DD29CA3EBFE3}" presName="spaceRect" presStyleCnt="0"/>
      <dgm:spPr/>
    </dgm:pt>
    <dgm:pt modelId="{F5B57652-3D82-42F7-B1AD-4233F413F2EC}" type="pres">
      <dgm:prSet presAssocID="{4490083F-3F3B-442E-A7F7-DD29CA3EBFE3}" presName="parTx" presStyleLbl="revTx" presStyleIdx="0" presStyleCnt="3">
        <dgm:presLayoutVars>
          <dgm:chMax val="0"/>
          <dgm:chPref val="0"/>
        </dgm:presLayoutVars>
      </dgm:prSet>
      <dgm:spPr/>
    </dgm:pt>
    <dgm:pt modelId="{8EFF6917-45AB-463C-AA04-C3F4BD4D5B65}" type="pres">
      <dgm:prSet presAssocID="{5ADB57C9-364B-413F-AD6F-1F608A6B9AC0}" presName="sibTrans" presStyleCnt="0"/>
      <dgm:spPr/>
    </dgm:pt>
    <dgm:pt modelId="{D8850999-BF45-4CB9-B296-A9A0A329F8FE}" type="pres">
      <dgm:prSet presAssocID="{74A6EBDE-8D49-4B56-96FC-30FEA6646A91}" presName="compNode" presStyleCnt="0"/>
      <dgm:spPr/>
    </dgm:pt>
    <dgm:pt modelId="{A85CFE9C-E505-41F7-A1C8-DA2B96FDD4D8}" type="pres">
      <dgm:prSet presAssocID="{74A6EBDE-8D49-4B56-96FC-30FEA6646A91}" presName="bgRect" presStyleLbl="bgShp" presStyleIdx="1" presStyleCnt="3"/>
      <dgm:spPr/>
    </dgm:pt>
    <dgm:pt modelId="{5F936FD4-575D-471F-94A5-E69710CE050D}" type="pres">
      <dgm:prSet presAssocID="{74A6EBDE-8D49-4B56-96FC-30FEA6646A91}" presName="iconRect" presStyleLbl="node1" presStyleIdx="1" presStyleCnt="3"/>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Playbook"/>
        </a:ext>
      </dgm:extLst>
    </dgm:pt>
    <dgm:pt modelId="{7B11C7E1-73B2-4ADB-BDCE-DEB335806FAF}" type="pres">
      <dgm:prSet presAssocID="{74A6EBDE-8D49-4B56-96FC-30FEA6646A91}" presName="spaceRect" presStyleCnt="0"/>
      <dgm:spPr/>
    </dgm:pt>
    <dgm:pt modelId="{175248EC-CDF8-4483-A0A8-7485CF2E535A}" type="pres">
      <dgm:prSet presAssocID="{74A6EBDE-8D49-4B56-96FC-30FEA6646A91}" presName="parTx" presStyleLbl="revTx" presStyleIdx="1" presStyleCnt="3">
        <dgm:presLayoutVars>
          <dgm:chMax val="0"/>
          <dgm:chPref val="0"/>
        </dgm:presLayoutVars>
      </dgm:prSet>
      <dgm:spPr/>
    </dgm:pt>
    <dgm:pt modelId="{2442A5D2-7FFF-4FF6-83DF-4172531241D0}" type="pres">
      <dgm:prSet presAssocID="{8E4ADA68-458D-45DC-B67F-A480F38D988D}" presName="sibTrans" presStyleCnt="0"/>
      <dgm:spPr/>
    </dgm:pt>
    <dgm:pt modelId="{C9473C51-0BA4-4D1A-9DC5-0E54A5065D4F}" type="pres">
      <dgm:prSet presAssocID="{DE24ADCC-6645-40F1-A63E-16E30208884F}" presName="compNode" presStyleCnt="0"/>
      <dgm:spPr/>
    </dgm:pt>
    <dgm:pt modelId="{F4806485-1665-4BA3-9577-6E540FF21DB0}" type="pres">
      <dgm:prSet presAssocID="{DE24ADCC-6645-40F1-A63E-16E30208884F}" presName="bgRect" presStyleLbl="bgShp" presStyleIdx="2" presStyleCnt="3"/>
      <dgm:spPr/>
    </dgm:pt>
    <dgm:pt modelId="{CBA0C591-BE04-47C5-803D-7637C3822878}" type="pres">
      <dgm:prSet presAssocID="{DE24ADCC-6645-40F1-A63E-16E30208884F}"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mark"/>
        </a:ext>
      </dgm:extLst>
    </dgm:pt>
    <dgm:pt modelId="{DD2C304E-1393-4CC9-9D76-4DA1270CA5D6}" type="pres">
      <dgm:prSet presAssocID="{DE24ADCC-6645-40F1-A63E-16E30208884F}" presName="spaceRect" presStyleCnt="0"/>
      <dgm:spPr/>
    </dgm:pt>
    <dgm:pt modelId="{65A386DF-3545-49E4-BD97-5421C318745C}" type="pres">
      <dgm:prSet presAssocID="{DE24ADCC-6645-40F1-A63E-16E30208884F}" presName="parTx" presStyleLbl="revTx" presStyleIdx="2" presStyleCnt="3">
        <dgm:presLayoutVars>
          <dgm:chMax val="0"/>
          <dgm:chPref val="0"/>
        </dgm:presLayoutVars>
      </dgm:prSet>
      <dgm:spPr/>
    </dgm:pt>
  </dgm:ptLst>
  <dgm:cxnLst>
    <dgm:cxn modelId="{6E9B5F3B-6AA9-426A-900C-62173F98B076}" type="presOf" srcId="{196426D0-41CF-427E-95BB-10D94582DA5F}" destId="{405DED23-07A1-4458-A642-907431076D79}" srcOrd="0" destOrd="0" presId="urn:microsoft.com/office/officeart/2018/2/layout/IconVerticalSolidList"/>
    <dgm:cxn modelId="{62F70D61-FC04-46BE-8757-C2243A49943B}" type="presOf" srcId="{DE24ADCC-6645-40F1-A63E-16E30208884F}" destId="{65A386DF-3545-49E4-BD97-5421C318745C}" srcOrd="0" destOrd="0" presId="urn:microsoft.com/office/officeart/2018/2/layout/IconVerticalSolidList"/>
    <dgm:cxn modelId="{A57DF268-5042-4916-8642-DDF8F48438C2}" type="presOf" srcId="{4490083F-3F3B-442E-A7F7-DD29CA3EBFE3}" destId="{F5B57652-3D82-42F7-B1AD-4233F413F2EC}" srcOrd="0" destOrd="0" presId="urn:microsoft.com/office/officeart/2018/2/layout/IconVerticalSolidList"/>
    <dgm:cxn modelId="{AA30B077-CD6A-4315-9F94-70294FECA002}" srcId="{196426D0-41CF-427E-95BB-10D94582DA5F}" destId="{74A6EBDE-8D49-4B56-96FC-30FEA6646A91}" srcOrd="1" destOrd="0" parTransId="{8A380804-52D3-4D05-8D6C-4902348AB477}" sibTransId="{8E4ADA68-458D-45DC-B67F-A480F38D988D}"/>
    <dgm:cxn modelId="{8F8CE57D-F736-48A2-AA31-8F3843E1BAD5}" srcId="{196426D0-41CF-427E-95BB-10D94582DA5F}" destId="{DE24ADCC-6645-40F1-A63E-16E30208884F}" srcOrd="2" destOrd="0" parTransId="{AE270819-C5AB-4039-A637-2E68B525F7B7}" sibTransId="{87355D16-F9E1-4C50-83A2-988482388840}"/>
    <dgm:cxn modelId="{2C1092A9-433A-429F-A74E-12C4B8A06DBF}" type="presOf" srcId="{74A6EBDE-8D49-4B56-96FC-30FEA6646A91}" destId="{175248EC-CDF8-4483-A0A8-7485CF2E535A}" srcOrd="0" destOrd="0" presId="urn:microsoft.com/office/officeart/2018/2/layout/IconVerticalSolidList"/>
    <dgm:cxn modelId="{2D1EF7C0-C742-4B22-BB42-A312A87E03B2}" srcId="{196426D0-41CF-427E-95BB-10D94582DA5F}" destId="{4490083F-3F3B-442E-A7F7-DD29CA3EBFE3}" srcOrd="0" destOrd="0" parTransId="{9F3D52D7-5C5D-4527-B9A9-E0749A33135E}" sibTransId="{5ADB57C9-364B-413F-AD6F-1F608A6B9AC0}"/>
    <dgm:cxn modelId="{AA2170C4-3E25-4DEA-8EB0-2B470158C377}" type="presParOf" srcId="{405DED23-07A1-4458-A642-907431076D79}" destId="{C184FE64-F60C-4C76-B3DD-8E088D69DED3}" srcOrd="0" destOrd="0" presId="urn:microsoft.com/office/officeart/2018/2/layout/IconVerticalSolidList"/>
    <dgm:cxn modelId="{A6B9CFA8-CE69-4163-A2ED-3B72CB94D0AB}" type="presParOf" srcId="{C184FE64-F60C-4C76-B3DD-8E088D69DED3}" destId="{547396EC-DB3A-4717-9B87-7DB0F71754DC}" srcOrd="0" destOrd="0" presId="urn:microsoft.com/office/officeart/2018/2/layout/IconVerticalSolidList"/>
    <dgm:cxn modelId="{5117A252-8272-4774-96EF-037052512258}" type="presParOf" srcId="{C184FE64-F60C-4C76-B3DD-8E088D69DED3}" destId="{ADE90187-7704-4B4C-BC5C-0F6422F9F7B6}" srcOrd="1" destOrd="0" presId="urn:microsoft.com/office/officeart/2018/2/layout/IconVerticalSolidList"/>
    <dgm:cxn modelId="{3F0BF538-12ED-4427-B21D-3F0C899E57C8}" type="presParOf" srcId="{C184FE64-F60C-4C76-B3DD-8E088D69DED3}" destId="{D2CC5FD2-8A91-4177-8F7B-C996B493D944}" srcOrd="2" destOrd="0" presId="urn:microsoft.com/office/officeart/2018/2/layout/IconVerticalSolidList"/>
    <dgm:cxn modelId="{0FE948D3-7466-4580-8DF6-CF128DB0527A}" type="presParOf" srcId="{C184FE64-F60C-4C76-B3DD-8E088D69DED3}" destId="{F5B57652-3D82-42F7-B1AD-4233F413F2EC}" srcOrd="3" destOrd="0" presId="urn:microsoft.com/office/officeart/2018/2/layout/IconVerticalSolidList"/>
    <dgm:cxn modelId="{AF342FEA-F881-4998-A456-B423437F8DC8}" type="presParOf" srcId="{405DED23-07A1-4458-A642-907431076D79}" destId="{8EFF6917-45AB-463C-AA04-C3F4BD4D5B65}" srcOrd="1" destOrd="0" presId="urn:microsoft.com/office/officeart/2018/2/layout/IconVerticalSolidList"/>
    <dgm:cxn modelId="{689C3717-7D07-4201-BFB3-0572FCDE6E85}" type="presParOf" srcId="{405DED23-07A1-4458-A642-907431076D79}" destId="{D8850999-BF45-4CB9-B296-A9A0A329F8FE}" srcOrd="2" destOrd="0" presId="urn:microsoft.com/office/officeart/2018/2/layout/IconVerticalSolidList"/>
    <dgm:cxn modelId="{CE6E07C6-8783-417D-9DF0-A232910B0D56}" type="presParOf" srcId="{D8850999-BF45-4CB9-B296-A9A0A329F8FE}" destId="{A85CFE9C-E505-41F7-A1C8-DA2B96FDD4D8}" srcOrd="0" destOrd="0" presId="urn:microsoft.com/office/officeart/2018/2/layout/IconVerticalSolidList"/>
    <dgm:cxn modelId="{8EC093C0-6CA9-4081-ACAD-95E8A8D635E4}" type="presParOf" srcId="{D8850999-BF45-4CB9-B296-A9A0A329F8FE}" destId="{5F936FD4-575D-471F-94A5-E69710CE050D}" srcOrd="1" destOrd="0" presId="urn:microsoft.com/office/officeart/2018/2/layout/IconVerticalSolidList"/>
    <dgm:cxn modelId="{28860AEA-F8C7-4F05-B1A6-42A4BF410ACC}" type="presParOf" srcId="{D8850999-BF45-4CB9-B296-A9A0A329F8FE}" destId="{7B11C7E1-73B2-4ADB-BDCE-DEB335806FAF}" srcOrd="2" destOrd="0" presId="urn:microsoft.com/office/officeart/2018/2/layout/IconVerticalSolidList"/>
    <dgm:cxn modelId="{A69C1B49-02E0-4722-AC3C-AB965C762F76}" type="presParOf" srcId="{D8850999-BF45-4CB9-B296-A9A0A329F8FE}" destId="{175248EC-CDF8-4483-A0A8-7485CF2E535A}" srcOrd="3" destOrd="0" presId="urn:microsoft.com/office/officeart/2018/2/layout/IconVerticalSolidList"/>
    <dgm:cxn modelId="{DA0EBFF5-0DE7-4BCD-8492-3F53177A1BAE}" type="presParOf" srcId="{405DED23-07A1-4458-A642-907431076D79}" destId="{2442A5D2-7FFF-4FF6-83DF-4172531241D0}" srcOrd="3" destOrd="0" presId="urn:microsoft.com/office/officeart/2018/2/layout/IconVerticalSolidList"/>
    <dgm:cxn modelId="{938343F7-CEA2-4938-9521-62C5594A6AD9}" type="presParOf" srcId="{405DED23-07A1-4458-A642-907431076D79}" destId="{C9473C51-0BA4-4D1A-9DC5-0E54A5065D4F}" srcOrd="4" destOrd="0" presId="urn:microsoft.com/office/officeart/2018/2/layout/IconVerticalSolidList"/>
    <dgm:cxn modelId="{C6A3547C-7E50-4394-ADB6-D54022E742B6}" type="presParOf" srcId="{C9473C51-0BA4-4D1A-9DC5-0E54A5065D4F}" destId="{F4806485-1665-4BA3-9577-6E540FF21DB0}" srcOrd="0" destOrd="0" presId="urn:microsoft.com/office/officeart/2018/2/layout/IconVerticalSolidList"/>
    <dgm:cxn modelId="{C7E4E0A7-7F0F-41DB-939B-3EBB165D15C2}" type="presParOf" srcId="{C9473C51-0BA4-4D1A-9DC5-0E54A5065D4F}" destId="{CBA0C591-BE04-47C5-803D-7637C3822878}" srcOrd="1" destOrd="0" presId="urn:microsoft.com/office/officeart/2018/2/layout/IconVerticalSolidList"/>
    <dgm:cxn modelId="{78728CC6-D17B-45F7-AA09-2088041DDA37}" type="presParOf" srcId="{C9473C51-0BA4-4D1A-9DC5-0E54A5065D4F}" destId="{DD2C304E-1393-4CC9-9D76-4DA1270CA5D6}" srcOrd="2" destOrd="0" presId="urn:microsoft.com/office/officeart/2018/2/layout/IconVerticalSolidList"/>
    <dgm:cxn modelId="{ABF14DA3-455F-48D1-8101-E66AF3CC749D}" type="presParOf" srcId="{C9473C51-0BA4-4D1A-9DC5-0E54A5065D4F}" destId="{65A386DF-3545-49E4-BD97-5421C31874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7B5305-8973-4287-B4D7-D49DE58F93D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3A6A338-F7E9-499F-AAE5-7A155245CB4D}">
      <dgm:prSet phldrT="[Text]"/>
      <dgm:spPr/>
      <dgm:t>
        <a:bodyPr/>
        <a:lstStyle/>
        <a:p>
          <a:r>
            <a:rPr lang="en-US"/>
            <a:t>Summary of Humanitarian Needs and Key Findings</a:t>
          </a:r>
        </a:p>
      </dgm:t>
      <dgm:extLst>
        <a:ext uri="{E40237B7-FDA0-4F09-8148-C483321AD2D9}">
          <dgm14:cNvPr xmlns:dgm14="http://schemas.microsoft.com/office/drawing/2010/diagram" id="0" name="" descr="Summary of Humanitarian Needs and Key Findings&#10;Part I: Impact of the Crisis and Humanitarian Conditions &#10;Part II: Risk Analysis &#10;Part III: Monitoring of Situation and Needs&#10;Part IV: Sectoral Analysis &#10;Annexes "/>
        </a:ext>
      </dgm:extLst>
    </dgm:pt>
    <dgm:pt modelId="{4E991154-F505-49DC-90D5-632F359B18EF}" type="parTrans" cxnId="{499C1B85-C847-405E-B895-CDE2C143E4A6}">
      <dgm:prSet/>
      <dgm:spPr/>
      <dgm:t>
        <a:bodyPr/>
        <a:lstStyle/>
        <a:p>
          <a:endParaRPr lang="en-US"/>
        </a:p>
      </dgm:t>
    </dgm:pt>
    <dgm:pt modelId="{9F716DE5-2F61-4992-8215-6F1E1EC3EAEF}" type="sibTrans" cxnId="{499C1B85-C847-405E-B895-CDE2C143E4A6}">
      <dgm:prSet/>
      <dgm:spPr/>
      <dgm:t>
        <a:bodyPr/>
        <a:lstStyle/>
        <a:p>
          <a:endParaRPr lang="en-US"/>
        </a:p>
      </dgm:t>
    </dgm:pt>
    <dgm:pt modelId="{37CCF0B6-F4C3-4585-802E-09A519987116}">
      <dgm:prSet/>
      <dgm:spPr/>
      <dgm:t>
        <a:bodyPr/>
        <a:lstStyle/>
        <a:p>
          <a:r>
            <a:rPr lang="en-US"/>
            <a:t>Part I: Impact of the Crisis and Humanitarian Conditions	</a:t>
          </a:r>
        </a:p>
      </dgm:t>
      <dgm:extLst>
        <a:ext uri="{E40237B7-FDA0-4F09-8148-C483321AD2D9}">
          <dgm14:cNvPr xmlns:dgm14="http://schemas.microsoft.com/office/drawing/2010/diagram" id="0" name="" descr="Summary of Humanitarian Needs and Key Findings&#10;Part I: Impact of the Crisis and Humanitarian Conditions &#10;Part II: Risk Analysis &#10;Part III: Monitoring of Situation and Needs&#10;Part IV: Sectoral Analysis &#10;Annexes "/>
        </a:ext>
      </dgm:extLst>
    </dgm:pt>
    <dgm:pt modelId="{8DC7432C-93FD-4948-A33E-A0D9A05333E3}" type="parTrans" cxnId="{7FB399AA-985B-47E5-8373-D3730D6CB926}">
      <dgm:prSet/>
      <dgm:spPr/>
      <dgm:t>
        <a:bodyPr/>
        <a:lstStyle/>
        <a:p>
          <a:endParaRPr lang="en-US"/>
        </a:p>
      </dgm:t>
    </dgm:pt>
    <dgm:pt modelId="{9BC46AA0-CD38-41B7-B10C-54B6D5828897}" type="sibTrans" cxnId="{7FB399AA-985B-47E5-8373-D3730D6CB926}">
      <dgm:prSet/>
      <dgm:spPr/>
      <dgm:t>
        <a:bodyPr/>
        <a:lstStyle/>
        <a:p>
          <a:endParaRPr lang="en-US"/>
        </a:p>
      </dgm:t>
    </dgm:pt>
    <dgm:pt modelId="{97B45D05-6EF2-4490-9292-9EB360FC6358}">
      <dgm:prSet/>
      <dgm:spPr/>
      <dgm:t>
        <a:bodyPr/>
        <a:lstStyle/>
        <a:p>
          <a:r>
            <a:rPr lang="en-US"/>
            <a:t>Part II: Risk Analysis </a:t>
          </a:r>
        </a:p>
      </dgm:t>
      <dgm:extLst>
        <a:ext uri="{E40237B7-FDA0-4F09-8148-C483321AD2D9}">
          <dgm14:cNvPr xmlns:dgm14="http://schemas.microsoft.com/office/drawing/2010/diagram" id="0" name="" descr="Summary of Humanitarian Needs and Key Findings&#10;Part I: Impact of the Crisis and Humanitarian Conditions &#10;Part II: Risk Analysis &#10;Part III: Monitoring of Situation and Needs&#10;Part IV: Sectoral Analysis &#10;Annexes "/>
        </a:ext>
      </dgm:extLst>
    </dgm:pt>
    <dgm:pt modelId="{6117BDFA-39BD-4672-9AD8-230CC2D50D25}" type="parTrans" cxnId="{834A617D-8206-4983-97C8-5FAD810E44C1}">
      <dgm:prSet/>
      <dgm:spPr/>
      <dgm:t>
        <a:bodyPr/>
        <a:lstStyle/>
        <a:p>
          <a:endParaRPr lang="en-US"/>
        </a:p>
      </dgm:t>
    </dgm:pt>
    <dgm:pt modelId="{398A3FBD-AF8A-45EC-AE72-1E8D8B9E5BF3}" type="sibTrans" cxnId="{834A617D-8206-4983-97C8-5FAD810E44C1}">
      <dgm:prSet/>
      <dgm:spPr/>
      <dgm:t>
        <a:bodyPr/>
        <a:lstStyle/>
        <a:p>
          <a:endParaRPr lang="en-US"/>
        </a:p>
      </dgm:t>
    </dgm:pt>
    <dgm:pt modelId="{2CB3CA72-FE5B-4D56-AD3D-42C85F37839B}">
      <dgm:prSet/>
      <dgm:spPr/>
      <dgm:t>
        <a:bodyPr/>
        <a:lstStyle/>
        <a:p>
          <a:r>
            <a:rPr lang="en-US"/>
            <a:t>Part IV: Sectoral Analysis	</a:t>
          </a:r>
        </a:p>
      </dgm:t>
      <dgm:extLst>
        <a:ext uri="{E40237B7-FDA0-4F09-8148-C483321AD2D9}">
          <dgm14:cNvPr xmlns:dgm14="http://schemas.microsoft.com/office/drawing/2010/diagram" id="0" name="" descr="Summary of Humanitarian Needs and Key Findings&#10;Part I: Impact of the Crisis and Humanitarian Conditions &#10;Part II: Risk Analysis &#10;Part III: Monitoring of Situation and Needs&#10;Part IV: Sectoral Analysis &#10;Annexes "/>
        </a:ext>
      </dgm:extLst>
    </dgm:pt>
    <dgm:pt modelId="{71170405-BA33-4994-A0F9-2CE2CA03AF83}" type="parTrans" cxnId="{C617A365-7C8F-4855-AF6C-4BBAEF73B18A}">
      <dgm:prSet/>
      <dgm:spPr/>
      <dgm:t>
        <a:bodyPr/>
        <a:lstStyle/>
        <a:p>
          <a:endParaRPr lang="en-US"/>
        </a:p>
      </dgm:t>
    </dgm:pt>
    <dgm:pt modelId="{45708087-1B0E-412E-A3D5-75EFF7562FD6}" type="sibTrans" cxnId="{C617A365-7C8F-4855-AF6C-4BBAEF73B18A}">
      <dgm:prSet/>
      <dgm:spPr/>
      <dgm:t>
        <a:bodyPr/>
        <a:lstStyle/>
        <a:p>
          <a:endParaRPr lang="en-US"/>
        </a:p>
      </dgm:t>
    </dgm:pt>
    <dgm:pt modelId="{2133D5A5-AE00-4EEA-A146-2F8269BC9B80}">
      <dgm:prSet/>
      <dgm:spPr/>
      <dgm:t>
        <a:bodyPr/>
        <a:lstStyle/>
        <a:p>
          <a:r>
            <a:rPr lang="en-US"/>
            <a:t>Annexes	</a:t>
          </a:r>
        </a:p>
      </dgm:t>
      <dgm:extLst>
        <a:ext uri="{E40237B7-FDA0-4F09-8148-C483321AD2D9}">
          <dgm14:cNvPr xmlns:dgm14="http://schemas.microsoft.com/office/drawing/2010/diagram" id="0" name="" descr="Summary of Humanitarian Needs and Key Findings&#10;Part I: Impact of the Crisis and Humanitarian Conditions &#10;Part II: Risk Analysis &#10;Part III: Monitoring of Situation and Needs&#10;Part IV: Sectoral Analysis &#10;Annexes "/>
        </a:ext>
      </dgm:extLst>
    </dgm:pt>
    <dgm:pt modelId="{36ACD025-C9E1-4A99-94F8-10A82AC80AA0}" type="parTrans" cxnId="{98E7300A-0BE0-41CE-89F5-9BE046AD1248}">
      <dgm:prSet/>
      <dgm:spPr/>
      <dgm:t>
        <a:bodyPr/>
        <a:lstStyle/>
        <a:p>
          <a:endParaRPr lang="en-US"/>
        </a:p>
      </dgm:t>
    </dgm:pt>
    <dgm:pt modelId="{ECB9FC55-732A-42BE-9E4E-DD93A38D0D9A}" type="sibTrans" cxnId="{98E7300A-0BE0-41CE-89F5-9BE046AD1248}">
      <dgm:prSet/>
      <dgm:spPr/>
      <dgm:t>
        <a:bodyPr/>
        <a:lstStyle/>
        <a:p>
          <a:endParaRPr lang="en-US"/>
        </a:p>
      </dgm:t>
    </dgm:pt>
    <dgm:pt modelId="{CB34E63B-F132-401D-80E2-520D222C81FE}">
      <dgm:prSet/>
      <dgm:spPr/>
      <dgm:t>
        <a:bodyPr/>
        <a:lstStyle/>
        <a:p>
          <a:r>
            <a:rPr lang="en-US"/>
            <a:t>Part III: Monitoring of Situation and Needs</a:t>
          </a:r>
        </a:p>
      </dgm:t>
      <dgm:extLst>
        <a:ext uri="{E40237B7-FDA0-4F09-8148-C483321AD2D9}">
          <dgm14:cNvPr xmlns:dgm14="http://schemas.microsoft.com/office/drawing/2010/diagram" id="0" name="" descr="Summary of Humanitarian Needs and Key Findings&#10;Part I: Impact of the Crisis and Humanitarian Conditions &#10;Part II: Risk Analysis &#10;Part III: Monitoring of Situation and Needs&#10;Part IV: Sectoral Analysis &#10;Annexes "/>
        </a:ext>
      </dgm:extLst>
    </dgm:pt>
    <dgm:pt modelId="{F4BD9090-420C-45E6-A294-80502EBD386E}" type="parTrans" cxnId="{CDEA1CEA-0FEE-431C-ABFD-02DE3C6B2508}">
      <dgm:prSet/>
      <dgm:spPr/>
      <dgm:t>
        <a:bodyPr/>
        <a:lstStyle/>
        <a:p>
          <a:endParaRPr lang="en-US"/>
        </a:p>
      </dgm:t>
    </dgm:pt>
    <dgm:pt modelId="{E447E6D3-E8D4-40E0-9E42-71AF50716496}" type="sibTrans" cxnId="{CDEA1CEA-0FEE-431C-ABFD-02DE3C6B2508}">
      <dgm:prSet/>
      <dgm:spPr/>
      <dgm:t>
        <a:bodyPr/>
        <a:lstStyle/>
        <a:p>
          <a:endParaRPr lang="en-US"/>
        </a:p>
      </dgm:t>
    </dgm:pt>
    <dgm:pt modelId="{D53C7E51-C909-423B-A568-3F6F9016D196}" type="pres">
      <dgm:prSet presAssocID="{C47B5305-8973-4287-B4D7-D49DE58F93D9}" presName="Name0" presStyleCnt="0">
        <dgm:presLayoutVars>
          <dgm:chMax val="7"/>
          <dgm:chPref val="7"/>
          <dgm:dir/>
        </dgm:presLayoutVars>
      </dgm:prSet>
      <dgm:spPr/>
    </dgm:pt>
    <dgm:pt modelId="{4A6D858D-B680-4AA8-8A76-2D3978072E3E}" type="pres">
      <dgm:prSet presAssocID="{C47B5305-8973-4287-B4D7-D49DE58F93D9}" presName="Name1" presStyleCnt="0"/>
      <dgm:spPr/>
    </dgm:pt>
    <dgm:pt modelId="{AFDA4720-1509-4653-B929-B59EACE4F6B9}" type="pres">
      <dgm:prSet presAssocID="{C47B5305-8973-4287-B4D7-D49DE58F93D9}" presName="cycle" presStyleCnt="0"/>
      <dgm:spPr/>
    </dgm:pt>
    <dgm:pt modelId="{37DD043C-A6BD-4A4D-9AEC-D8E12A56824E}" type="pres">
      <dgm:prSet presAssocID="{C47B5305-8973-4287-B4D7-D49DE58F93D9}" presName="srcNode" presStyleLbl="node1" presStyleIdx="0" presStyleCnt="6"/>
      <dgm:spPr/>
    </dgm:pt>
    <dgm:pt modelId="{0CF006C6-F3AE-4100-9A3E-1D4D38C21683}" type="pres">
      <dgm:prSet presAssocID="{C47B5305-8973-4287-B4D7-D49DE58F93D9}" presName="conn" presStyleLbl="parChTrans1D2" presStyleIdx="0" presStyleCnt="1"/>
      <dgm:spPr/>
    </dgm:pt>
    <dgm:pt modelId="{7D09842C-1CAF-4E9D-8E36-7BAA9B6F3A92}" type="pres">
      <dgm:prSet presAssocID="{C47B5305-8973-4287-B4D7-D49DE58F93D9}" presName="extraNode" presStyleLbl="node1" presStyleIdx="0" presStyleCnt="6"/>
      <dgm:spPr/>
    </dgm:pt>
    <dgm:pt modelId="{F74B6985-7A07-4B8D-9A01-89EC7F83BE1B}" type="pres">
      <dgm:prSet presAssocID="{C47B5305-8973-4287-B4D7-D49DE58F93D9}" presName="dstNode" presStyleLbl="node1" presStyleIdx="0" presStyleCnt="6"/>
      <dgm:spPr/>
    </dgm:pt>
    <dgm:pt modelId="{3A7C9211-D31A-4F58-9EB2-096F5600F50F}" type="pres">
      <dgm:prSet presAssocID="{73A6A338-F7E9-499F-AAE5-7A155245CB4D}" presName="text_1" presStyleLbl="node1" presStyleIdx="0" presStyleCnt="6">
        <dgm:presLayoutVars>
          <dgm:bulletEnabled val="1"/>
        </dgm:presLayoutVars>
      </dgm:prSet>
      <dgm:spPr/>
    </dgm:pt>
    <dgm:pt modelId="{3FB1E677-E7A5-4AA7-B428-D2C827532BB8}" type="pres">
      <dgm:prSet presAssocID="{73A6A338-F7E9-499F-AAE5-7A155245CB4D}" presName="accent_1" presStyleCnt="0"/>
      <dgm:spPr/>
    </dgm:pt>
    <dgm:pt modelId="{F03265CA-8785-4C9F-9540-D8F43DD242C9}" type="pres">
      <dgm:prSet presAssocID="{73A6A338-F7E9-499F-AAE5-7A155245CB4D}" presName="accentRepeatNode" presStyleLbl="solidFgAcc1" presStyleIdx="0" presStyleCnt="6"/>
      <dgm:spPr/>
    </dgm:pt>
    <dgm:pt modelId="{EFA03D8B-CD7B-4CB0-A13F-6FB44C6B7030}" type="pres">
      <dgm:prSet presAssocID="{37CCF0B6-F4C3-4585-802E-09A519987116}" presName="text_2" presStyleLbl="node1" presStyleIdx="1" presStyleCnt="6">
        <dgm:presLayoutVars>
          <dgm:bulletEnabled val="1"/>
        </dgm:presLayoutVars>
      </dgm:prSet>
      <dgm:spPr/>
    </dgm:pt>
    <dgm:pt modelId="{16904E6D-50BF-4F00-90D5-8EC927B402D4}" type="pres">
      <dgm:prSet presAssocID="{37CCF0B6-F4C3-4585-802E-09A519987116}" presName="accent_2" presStyleCnt="0"/>
      <dgm:spPr/>
    </dgm:pt>
    <dgm:pt modelId="{4BDCF2B0-8698-422A-BA8B-2D36FA359871}" type="pres">
      <dgm:prSet presAssocID="{37CCF0B6-F4C3-4585-802E-09A519987116}" presName="accentRepeatNode" presStyleLbl="solidFgAcc1" presStyleIdx="1" presStyleCnt="6"/>
      <dgm:spPr/>
    </dgm:pt>
    <dgm:pt modelId="{82FE940F-EF7A-46E0-9FA5-13F7FE3E1421}" type="pres">
      <dgm:prSet presAssocID="{97B45D05-6EF2-4490-9292-9EB360FC6358}" presName="text_3" presStyleLbl="node1" presStyleIdx="2" presStyleCnt="6">
        <dgm:presLayoutVars>
          <dgm:bulletEnabled val="1"/>
        </dgm:presLayoutVars>
      </dgm:prSet>
      <dgm:spPr/>
    </dgm:pt>
    <dgm:pt modelId="{91154799-D1FF-4DDB-8AE5-D3D1915813CF}" type="pres">
      <dgm:prSet presAssocID="{97B45D05-6EF2-4490-9292-9EB360FC6358}" presName="accent_3" presStyleCnt="0"/>
      <dgm:spPr/>
    </dgm:pt>
    <dgm:pt modelId="{6FDC0D23-5058-4DC1-858D-8122DDD89DA3}" type="pres">
      <dgm:prSet presAssocID="{97B45D05-6EF2-4490-9292-9EB360FC6358}" presName="accentRepeatNode" presStyleLbl="solidFgAcc1" presStyleIdx="2" presStyleCnt="6"/>
      <dgm:spPr/>
    </dgm:pt>
    <dgm:pt modelId="{5177CAF4-0FE0-40DE-BAB2-2F0FBA583A2E}" type="pres">
      <dgm:prSet presAssocID="{CB34E63B-F132-401D-80E2-520D222C81FE}" presName="text_4" presStyleLbl="node1" presStyleIdx="3" presStyleCnt="6">
        <dgm:presLayoutVars>
          <dgm:bulletEnabled val="1"/>
        </dgm:presLayoutVars>
      </dgm:prSet>
      <dgm:spPr/>
    </dgm:pt>
    <dgm:pt modelId="{9B3FEC27-04C6-4BEB-AF3A-D9F744DDAEC6}" type="pres">
      <dgm:prSet presAssocID="{CB34E63B-F132-401D-80E2-520D222C81FE}" presName="accent_4" presStyleCnt="0"/>
      <dgm:spPr/>
    </dgm:pt>
    <dgm:pt modelId="{D54E977E-835C-472E-ABC9-42B474FA679F}" type="pres">
      <dgm:prSet presAssocID="{CB34E63B-F132-401D-80E2-520D222C81FE}" presName="accentRepeatNode" presStyleLbl="solidFgAcc1" presStyleIdx="3" presStyleCnt="6"/>
      <dgm:spPr/>
    </dgm:pt>
    <dgm:pt modelId="{FCBBDBC0-44E3-4087-A827-047DD46DB0FD}" type="pres">
      <dgm:prSet presAssocID="{2CB3CA72-FE5B-4D56-AD3D-42C85F37839B}" presName="text_5" presStyleLbl="node1" presStyleIdx="4" presStyleCnt="6">
        <dgm:presLayoutVars>
          <dgm:bulletEnabled val="1"/>
        </dgm:presLayoutVars>
      </dgm:prSet>
      <dgm:spPr/>
    </dgm:pt>
    <dgm:pt modelId="{2C13FFE7-3AE9-41F5-B731-F70586067B51}" type="pres">
      <dgm:prSet presAssocID="{2CB3CA72-FE5B-4D56-AD3D-42C85F37839B}" presName="accent_5" presStyleCnt="0"/>
      <dgm:spPr/>
    </dgm:pt>
    <dgm:pt modelId="{3973B409-2B07-43E4-BC64-EF9A37BFE00B}" type="pres">
      <dgm:prSet presAssocID="{2CB3CA72-FE5B-4D56-AD3D-42C85F37839B}" presName="accentRepeatNode" presStyleLbl="solidFgAcc1" presStyleIdx="4" presStyleCnt="6"/>
      <dgm:spPr/>
    </dgm:pt>
    <dgm:pt modelId="{E0ADAF4E-9C06-45EB-92BD-4856DF7BD44D}" type="pres">
      <dgm:prSet presAssocID="{2133D5A5-AE00-4EEA-A146-2F8269BC9B80}" presName="text_6" presStyleLbl="node1" presStyleIdx="5" presStyleCnt="6">
        <dgm:presLayoutVars>
          <dgm:bulletEnabled val="1"/>
        </dgm:presLayoutVars>
      </dgm:prSet>
      <dgm:spPr/>
    </dgm:pt>
    <dgm:pt modelId="{4D15DCD1-16E7-4D3E-BD6C-62721D1A220A}" type="pres">
      <dgm:prSet presAssocID="{2133D5A5-AE00-4EEA-A146-2F8269BC9B80}" presName="accent_6" presStyleCnt="0"/>
      <dgm:spPr/>
    </dgm:pt>
    <dgm:pt modelId="{9B29DD1B-00A7-44ED-BBFB-3EDCA46B3BB4}" type="pres">
      <dgm:prSet presAssocID="{2133D5A5-AE00-4EEA-A146-2F8269BC9B80}" presName="accentRepeatNode" presStyleLbl="solidFgAcc1" presStyleIdx="5" presStyleCnt="6"/>
      <dgm:spPr/>
    </dgm:pt>
  </dgm:ptLst>
  <dgm:cxnLst>
    <dgm:cxn modelId="{98E7300A-0BE0-41CE-89F5-9BE046AD1248}" srcId="{C47B5305-8973-4287-B4D7-D49DE58F93D9}" destId="{2133D5A5-AE00-4EEA-A146-2F8269BC9B80}" srcOrd="5" destOrd="0" parTransId="{36ACD025-C9E1-4A99-94F8-10A82AC80AA0}" sibTransId="{ECB9FC55-732A-42BE-9E4E-DD93A38D0D9A}"/>
    <dgm:cxn modelId="{9354B418-82D4-4800-9077-A7C099F101F2}" type="presOf" srcId="{97B45D05-6EF2-4490-9292-9EB360FC6358}" destId="{82FE940F-EF7A-46E0-9FA5-13F7FE3E1421}" srcOrd="0" destOrd="0" presId="urn:microsoft.com/office/officeart/2008/layout/VerticalCurvedList"/>
    <dgm:cxn modelId="{0C8F8B1E-11A4-4716-AADE-9008DA6F2830}" type="presOf" srcId="{9F716DE5-2F61-4992-8215-6F1E1EC3EAEF}" destId="{0CF006C6-F3AE-4100-9A3E-1D4D38C21683}" srcOrd="0" destOrd="0" presId="urn:microsoft.com/office/officeart/2008/layout/VerticalCurvedList"/>
    <dgm:cxn modelId="{82BFC027-0E0D-4BF8-BEE2-B4767386F433}" type="presOf" srcId="{73A6A338-F7E9-499F-AAE5-7A155245CB4D}" destId="{3A7C9211-D31A-4F58-9EB2-096F5600F50F}" srcOrd="0" destOrd="0" presId="urn:microsoft.com/office/officeart/2008/layout/VerticalCurvedList"/>
    <dgm:cxn modelId="{C617A365-7C8F-4855-AF6C-4BBAEF73B18A}" srcId="{C47B5305-8973-4287-B4D7-D49DE58F93D9}" destId="{2CB3CA72-FE5B-4D56-AD3D-42C85F37839B}" srcOrd="4" destOrd="0" parTransId="{71170405-BA33-4994-A0F9-2CE2CA03AF83}" sibTransId="{45708087-1B0E-412E-A3D5-75EFF7562FD6}"/>
    <dgm:cxn modelId="{B3FF9166-A0A6-477A-86DE-D7770722A162}" type="presOf" srcId="{C47B5305-8973-4287-B4D7-D49DE58F93D9}" destId="{D53C7E51-C909-423B-A568-3F6F9016D196}" srcOrd="0" destOrd="0" presId="urn:microsoft.com/office/officeart/2008/layout/VerticalCurvedList"/>
    <dgm:cxn modelId="{834A617D-8206-4983-97C8-5FAD810E44C1}" srcId="{C47B5305-8973-4287-B4D7-D49DE58F93D9}" destId="{97B45D05-6EF2-4490-9292-9EB360FC6358}" srcOrd="2" destOrd="0" parTransId="{6117BDFA-39BD-4672-9AD8-230CC2D50D25}" sibTransId="{398A3FBD-AF8A-45EC-AE72-1E8D8B9E5BF3}"/>
    <dgm:cxn modelId="{499C1B85-C847-405E-B895-CDE2C143E4A6}" srcId="{C47B5305-8973-4287-B4D7-D49DE58F93D9}" destId="{73A6A338-F7E9-499F-AAE5-7A155245CB4D}" srcOrd="0" destOrd="0" parTransId="{4E991154-F505-49DC-90D5-632F359B18EF}" sibTransId="{9F716DE5-2F61-4992-8215-6F1E1EC3EAEF}"/>
    <dgm:cxn modelId="{650E6D94-3D71-48D3-ABCB-D11C33C1E598}" type="presOf" srcId="{37CCF0B6-F4C3-4585-802E-09A519987116}" destId="{EFA03D8B-CD7B-4CB0-A13F-6FB44C6B7030}" srcOrd="0" destOrd="0" presId="urn:microsoft.com/office/officeart/2008/layout/VerticalCurvedList"/>
    <dgm:cxn modelId="{7FB399AA-985B-47E5-8373-D3730D6CB926}" srcId="{C47B5305-8973-4287-B4D7-D49DE58F93D9}" destId="{37CCF0B6-F4C3-4585-802E-09A519987116}" srcOrd="1" destOrd="0" parTransId="{8DC7432C-93FD-4948-A33E-A0D9A05333E3}" sibTransId="{9BC46AA0-CD38-41B7-B10C-54B6D5828897}"/>
    <dgm:cxn modelId="{E05AF2B7-21F1-458C-94FA-B4DA4800E9FE}" type="presOf" srcId="{CB34E63B-F132-401D-80E2-520D222C81FE}" destId="{5177CAF4-0FE0-40DE-BAB2-2F0FBA583A2E}" srcOrd="0" destOrd="0" presId="urn:microsoft.com/office/officeart/2008/layout/VerticalCurvedList"/>
    <dgm:cxn modelId="{81BA28B8-C722-4FD1-86A0-2EF03B4FF213}" type="presOf" srcId="{2133D5A5-AE00-4EEA-A146-2F8269BC9B80}" destId="{E0ADAF4E-9C06-45EB-92BD-4856DF7BD44D}" srcOrd="0" destOrd="0" presId="urn:microsoft.com/office/officeart/2008/layout/VerticalCurvedList"/>
    <dgm:cxn modelId="{7F3CC7D2-5DAF-4699-B443-FC9445F4D936}" type="presOf" srcId="{2CB3CA72-FE5B-4D56-AD3D-42C85F37839B}" destId="{FCBBDBC0-44E3-4087-A827-047DD46DB0FD}" srcOrd="0" destOrd="0" presId="urn:microsoft.com/office/officeart/2008/layout/VerticalCurvedList"/>
    <dgm:cxn modelId="{CDEA1CEA-0FEE-431C-ABFD-02DE3C6B2508}" srcId="{C47B5305-8973-4287-B4D7-D49DE58F93D9}" destId="{CB34E63B-F132-401D-80E2-520D222C81FE}" srcOrd="3" destOrd="0" parTransId="{F4BD9090-420C-45E6-A294-80502EBD386E}" sibTransId="{E447E6D3-E8D4-40E0-9E42-71AF50716496}"/>
    <dgm:cxn modelId="{3EF1295D-9F66-48DD-9A56-29E98EE61DEE}" type="presParOf" srcId="{D53C7E51-C909-423B-A568-3F6F9016D196}" destId="{4A6D858D-B680-4AA8-8A76-2D3978072E3E}" srcOrd="0" destOrd="0" presId="urn:microsoft.com/office/officeart/2008/layout/VerticalCurvedList"/>
    <dgm:cxn modelId="{F22EC29C-13C4-442C-B47C-307F1F2D60D4}" type="presParOf" srcId="{4A6D858D-B680-4AA8-8A76-2D3978072E3E}" destId="{AFDA4720-1509-4653-B929-B59EACE4F6B9}" srcOrd="0" destOrd="0" presId="urn:microsoft.com/office/officeart/2008/layout/VerticalCurvedList"/>
    <dgm:cxn modelId="{13E05183-A9F8-49D5-A03D-DD2E651E6613}" type="presParOf" srcId="{AFDA4720-1509-4653-B929-B59EACE4F6B9}" destId="{37DD043C-A6BD-4A4D-9AEC-D8E12A56824E}" srcOrd="0" destOrd="0" presId="urn:microsoft.com/office/officeart/2008/layout/VerticalCurvedList"/>
    <dgm:cxn modelId="{06937F11-CB76-46A5-A7EA-2B718EF455A1}" type="presParOf" srcId="{AFDA4720-1509-4653-B929-B59EACE4F6B9}" destId="{0CF006C6-F3AE-4100-9A3E-1D4D38C21683}" srcOrd="1" destOrd="0" presId="urn:microsoft.com/office/officeart/2008/layout/VerticalCurvedList"/>
    <dgm:cxn modelId="{E7AA1FB9-8AB5-40FD-9A69-08AD080D09CB}" type="presParOf" srcId="{AFDA4720-1509-4653-B929-B59EACE4F6B9}" destId="{7D09842C-1CAF-4E9D-8E36-7BAA9B6F3A92}" srcOrd="2" destOrd="0" presId="urn:microsoft.com/office/officeart/2008/layout/VerticalCurvedList"/>
    <dgm:cxn modelId="{38FC371C-CEBD-4C66-92CC-6C3BF4B4BC94}" type="presParOf" srcId="{AFDA4720-1509-4653-B929-B59EACE4F6B9}" destId="{F74B6985-7A07-4B8D-9A01-89EC7F83BE1B}" srcOrd="3" destOrd="0" presId="urn:microsoft.com/office/officeart/2008/layout/VerticalCurvedList"/>
    <dgm:cxn modelId="{35794CCF-EBCB-433A-9A23-08DA90E97136}" type="presParOf" srcId="{4A6D858D-B680-4AA8-8A76-2D3978072E3E}" destId="{3A7C9211-D31A-4F58-9EB2-096F5600F50F}" srcOrd="1" destOrd="0" presId="urn:microsoft.com/office/officeart/2008/layout/VerticalCurvedList"/>
    <dgm:cxn modelId="{FB082E7D-D363-4774-A800-D76E05B89690}" type="presParOf" srcId="{4A6D858D-B680-4AA8-8A76-2D3978072E3E}" destId="{3FB1E677-E7A5-4AA7-B428-D2C827532BB8}" srcOrd="2" destOrd="0" presId="urn:microsoft.com/office/officeart/2008/layout/VerticalCurvedList"/>
    <dgm:cxn modelId="{939AF3DA-DCD8-474A-90A9-D456055C6E1F}" type="presParOf" srcId="{3FB1E677-E7A5-4AA7-B428-D2C827532BB8}" destId="{F03265CA-8785-4C9F-9540-D8F43DD242C9}" srcOrd="0" destOrd="0" presId="urn:microsoft.com/office/officeart/2008/layout/VerticalCurvedList"/>
    <dgm:cxn modelId="{D5DA50A3-5EA7-40C9-9B46-6940EC70C40B}" type="presParOf" srcId="{4A6D858D-B680-4AA8-8A76-2D3978072E3E}" destId="{EFA03D8B-CD7B-4CB0-A13F-6FB44C6B7030}" srcOrd="3" destOrd="0" presId="urn:microsoft.com/office/officeart/2008/layout/VerticalCurvedList"/>
    <dgm:cxn modelId="{8296937F-204C-4F49-9516-147F63A3740C}" type="presParOf" srcId="{4A6D858D-B680-4AA8-8A76-2D3978072E3E}" destId="{16904E6D-50BF-4F00-90D5-8EC927B402D4}" srcOrd="4" destOrd="0" presId="urn:microsoft.com/office/officeart/2008/layout/VerticalCurvedList"/>
    <dgm:cxn modelId="{2B71326B-5ABA-40E5-87E5-FBD57CE44C67}" type="presParOf" srcId="{16904E6D-50BF-4F00-90D5-8EC927B402D4}" destId="{4BDCF2B0-8698-422A-BA8B-2D36FA359871}" srcOrd="0" destOrd="0" presId="urn:microsoft.com/office/officeart/2008/layout/VerticalCurvedList"/>
    <dgm:cxn modelId="{007863EE-6260-4F15-B70F-C8DA70A7D2ED}" type="presParOf" srcId="{4A6D858D-B680-4AA8-8A76-2D3978072E3E}" destId="{82FE940F-EF7A-46E0-9FA5-13F7FE3E1421}" srcOrd="5" destOrd="0" presId="urn:microsoft.com/office/officeart/2008/layout/VerticalCurvedList"/>
    <dgm:cxn modelId="{55831533-62D1-45B3-891E-111AB55022F7}" type="presParOf" srcId="{4A6D858D-B680-4AA8-8A76-2D3978072E3E}" destId="{91154799-D1FF-4DDB-8AE5-D3D1915813CF}" srcOrd="6" destOrd="0" presId="urn:microsoft.com/office/officeart/2008/layout/VerticalCurvedList"/>
    <dgm:cxn modelId="{69CB96FA-17B9-4496-B7CC-15E80307A16C}" type="presParOf" srcId="{91154799-D1FF-4DDB-8AE5-D3D1915813CF}" destId="{6FDC0D23-5058-4DC1-858D-8122DDD89DA3}" srcOrd="0" destOrd="0" presId="urn:microsoft.com/office/officeart/2008/layout/VerticalCurvedList"/>
    <dgm:cxn modelId="{D53B2CD9-7432-4389-9D07-F7F68264050A}" type="presParOf" srcId="{4A6D858D-B680-4AA8-8A76-2D3978072E3E}" destId="{5177CAF4-0FE0-40DE-BAB2-2F0FBA583A2E}" srcOrd="7" destOrd="0" presId="urn:microsoft.com/office/officeart/2008/layout/VerticalCurvedList"/>
    <dgm:cxn modelId="{4655DC93-56E6-4284-807C-8F2B4B6DD2E7}" type="presParOf" srcId="{4A6D858D-B680-4AA8-8A76-2D3978072E3E}" destId="{9B3FEC27-04C6-4BEB-AF3A-D9F744DDAEC6}" srcOrd="8" destOrd="0" presId="urn:microsoft.com/office/officeart/2008/layout/VerticalCurvedList"/>
    <dgm:cxn modelId="{E9771316-B542-4225-809A-7AFF5EFAE30C}" type="presParOf" srcId="{9B3FEC27-04C6-4BEB-AF3A-D9F744DDAEC6}" destId="{D54E977E-835C-472E-ABC9-42B474FA679F}" srcOrd="0" destOrd="0" presId="urn:microsoft.com/office/officeart/2008/layout/VerticalCurvedList"/>
    <dgm:cxn modelId="{D93E3947-53A4-47D0-976D-44968858244A}" type="presParOf" srcId="{4A6D858D-B680-4AA8-8A76-2D3978072E3E}" destId="{FCBBDBC0-44E3-4087-A827-047DD46DB0FD}" srcOrd="9" destOrd="0" presId="urn:microsoft.com/office/officeart/2008/layout/VerticalCurvedList"/>
    <dgm:cxn modelId="{863948B7-2490-4507-9F87-6B5DB1753CBC}" type="presParOf" srcId="{4A6D858D-B680-4AA8-8A76-2D3978072E3E}" destId="{2C13FFE7-3AE9-41F5-B731-F70586067B51}" srcOrd="10" destOrd="0" presId="urn:microsoft.com/office/officeart/2008/layout/VerticalCurvedList"/>
    <dgm:cxn modelId="{9C2FFEF5-058A-4204-9D3D-10010F2F9C47}" type="presParOf" srcId="{2C13FFE7-3AE9-41F5-B731-F70586067B51}" destId="{3973B409-2B07-43E4-BC64-EF9A37BFE00B}" srcOrd="0" destOrd="0" presId="urn:microsoft.com/office/officeart/2008/layout/VerticalCurvedList"/>
    <dgm:cxn modelId="{A9CDBA28-6290-4413-A0EC-D911589CDBBC}" type="presParOf" srcId="{4A6D858D-B680-4AA8-8A76-2D3978072E3E}" destId="{E0ADAF4E-9C06-45EB-92BD-4856DF7BD44D}" srcOrd="11" destOrd="0" presId="urn:microsoft.com/office/officeart/2008/layout/VerticalCurvedList"/>
    <dgm:cxn modelId="{257759E0-16E1-4998-9952-FE2547B3D156}" type="presParOf" srcId="{4A6D858D-B680-4AA8-8A76-2D3978072E3E}" destId="{4D15DCD1-16E7-4D3E-BD6C-62721D1A220A}" srcOrd="12" destOrd="0" presId="urn:microsoft.com/office/officeart/2008/layout/VerticalCurvedList"/>
    <dgm:cxn modelId="{C9D32560-7ECA-4CAF-940A-ADAA06EE4F46}" type="presParOf" srcId="{4D15DCD1-16E7-4D3E-BD6C-62721D1A220A}" destId="{9B29DD1B-00A7-44ED-BBFB-3EDCA46B3BB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F6B40F-8F15-481A-8016-4E706734A21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E7E39512-6B6D-490F-A50A-36F37E6B6099}">
      <dgm:prSet phldrT="[Text]"/>
      <dgm:spPr/>
      <dgm:t>
        <a:bodyPr/>
        <a:lstStyle/>
        <a:p>
          <a:pPr>
            <a:buFont typeface="Symbol" panose="05050102010706020507" pitchFamily="18" charset="2"/>
            <a:buChar char=""/>
          </a:pPr>
          <a:r>
            <a:rPr lang="en-US"/>
            <a:t>Context of the crisis</a:t>
          </a:r>
        </a:p>
      </dgm:t>
    </dgm:pt>
    <dgm:pt modelId="{0988C61C-450F-4E99-9304-1A75C86EA652}" type="parTrans" cxnId="{E132252D-23F8-4EDC-B1E6-FA6290173E3A}">
      <dgm:prSet/>
      <dgm:spPr/>
      <dgm:t>
        <a:bodyPr/>
        <a:lstStyle/>
        <a:p>
          <a:endParaRPr lang="en-US"/>
        </a:p>
      </dgm:t>
    </dgm:pt>
    <dgm:pt modelId="{96172546-43B1-46AC-8AFC-998BC73253D4}" type="sibTrans" cxnId="{E132252D-23F8-4EDC-B1E6-FA6290173E3A}">
      <dgm:prSet/>
      <dgm:spPr/>
      <dgm:t>
        <a:bodyPr/>
        <a:lstStyle/>
        <a:p>
          <a:endParaRPr lang="en-US"/>
        </a:p>
      </dgm:t>
    </dgm:pt>
    <dgm:pt modelId="{31149135-69B3-48C5-AE5E-D619231ED94F}">
      <dgm:prSet/>
      <dgm:spPr/>
      <dgm:t>
        <a:bodyPr/>
        <a:lstStyle/>
        <a:p>
          <a:r>
            <a:rPr lang="en-US"/>
            <a:t>Describe: Key problems, </a:t>
          </a:r>
        </a:p>
      </dgm:t>
    </dgm:pt>
    <dgm:pt modelId="{72DD21A6-1B5E-4E14-8332-6BFF68B1CDBD}" type="parTrans" cxnId="{8382923D-19BF-4BE1-81FB-54A06E0B9D40}">
      <dgm:prSet/>
      <dgm:spPr/>
      <dgm:t>
        <a:bodyPr/>
        <a:lstStyle/>
        <a:p>
          <a:endParaRPr lang="en-US"/>
        </a:p>
      </dgm:t>
    </dgm:pt>
    <dgm:pt modelId="{E7289461-6450-4FEC-969D-655914C8D145}" type="sibTrans" cxnId="{8382923D-19BF-4BE1-81FB-54A06E0B9D40}">
      <dgm:prSet/>
      <dgm:spPr/>
      <dgm:t>
        <a:bodyPr/>
        <a:lstStyle/>
        <a:p>
          <a:endParaRPr lang="en-US"/>
        </a:p>
      </dgm:t>
    </dgm:pt>
    <dgm:pt modelId="{55DB7F8B-B97F-4985-B254-DE0F68947D16}">
      <dgm:prSet/>
      <dgm:spPr/>
      <dgm:t>
        <a:bodyPr/>
        <a:lstStyle/>
        <a:p>
          <a:r>
            <a:rPr lang="en-US"/>
            <a:t>How the crisis impacts differently on persons with disabilities (including existing capacities/coping mechanisms), </a:t>
          </a:r>
        </a:p>
      </dgm:t>
    </dgm:pt>
    <dgm:pt modelId="{B3CD6986-D2DE-4F8D-AA63-F1900E4802C9}" type="parTrans" cxnId="{B984FE32-612C-4B8F-ACAA-42CA60FAF527}">
      <dgm:prSet/>
      <dgm:spPr/>
      <dgm:t>
        <a:bodyPr/>
        <a:lstStyle/>
        <a:p>
          <a:endParaRPr lang="en-US"/>
        </a:p>
      </dgm:t>
    </dgm:pt>
    <dgm:pt modelId="{46DA8791-9D2D-4B91-9D80-D6F7077DF9AB}" type="sibTrans" cxnId="{B984FE32-612C-4B8F-ACAA-42CA60FAF527}">
      <dgm:prSet/>
      <dgm:spPr/>
      <dgm:t>
        <a:bodyPr/>
        <a:lstStyle/>
        <a:p>
          <a:endParaRPr lang="en-US"/>
        </a:p>
      </dgm:t>
    </dgm:pt>
    <dgm:pt modelId="{C7682DB0-EF6C-42EE-B9E1-6398890BABCD}">
      <dgm:prSet/>
      <dgm:spPr/>
      <dgm:t>
        <a:bodyPr/>
        <a:lstStyle/>
        <a:p>
          <a:r>
            <a:rPr lang="en-US"/>
            <a:t>Factors contributing to heightened risk, </a:t>
          </a:r>
        </a:p>
      </dgm:t>
    </dgm:pt>
    <dgm:pt modelId="{2EDC9C34-AAF0-4AB9-AD43-899B98033D89}" type="parTrans" cxnId="{C8227FDA-EBF4-4AA7-8412-C275879DD26B}">
      <dgm:prSet/>
      <dgm:spPr/>
      <dgm:t>
        <a:bodyPr/>
        <a:lstStyle/>
        <a:p>
          <a:endParaRPr lang="en-US"/>
        </a:p>
      </dgm:t>
    </dgm:pt>
    <dgm:pt modelId="{F7BE02AB-7586-448D-9EDC-F438A062F15C}" type="sibTrans" cxnId="{C8227FDA-EBF4-4AA7-8412-C275879DD26B}">
      <dgm:prSet/>
      <dgm:spPr/>
      <dgm:t>
        <a:bodyPr/>
        <a:lstStyle/>
        <a:p>
          <a:endParaRPr lang="en-US"/>
        </a:p>
      </dgm:t>
    </dgm:pt>
    <dgm:pt modelId="{D60747D2-86D2-47CE-8638-7963AC54DC06}">
      <dgm:prSet/>
      <dgm:spPr/>
      <dgm:t>
        <a:bodyPr/>
        <a:lstStyle/>
        <a:p>
          <a:r>
            <a:rPr lang="en-US"/>
            <a:t>Their priorities and needs from their perspective	</a:t>
          </a:r>
        </a:p>
      </dgm:t>
    </dgm:pt>
    <dgm:pt modelId="{418FBDB1-1657-47F9-BDEB-382566D52DB8}" type="parTrans" cxnId="{07A8CF65-0FEF-4785-833D-031A515B1041}">
      <dgm:prSet/>
      <dgm:spPr/>
      <dgm:t>
        <a:bodyPr/>
        <a:lstStyle/>
        <a:p>
          <a:endParaRPr lang="en-US"/>
        </a:p>
      </dgm:t>
    </dgm:pt>
    <dgm:pt modelId="{C769E6BF-BFE1-49C4-AFF9-2A2586B923B1}" type="sibTrans" cxnId="{07A8CF65-0FEF-4785-833D-031A515B1041}">
      <dgm:prSet/>
      <dgm:spPr/>
      <dgm:t>
        <a:bodyPr/>
        <a:lstStyle/>
        <a:p>
          <a:endParaRPr lang="en-US"/>
        </a:p>
      </dgm:t>
    </dgm:pt>
    <dgm:pt modelId="{285813C0-DFD9-4F9E-AF55-DB7831C5B0B8}">
      <dgm:prSet/>
      <dgm:spPr/>
      <dgm:t>
        <a:bodyPr/>
        <a:lstStyle/>
        <a:p>
          <a:r>
            <a:rPr lang="en-US"/>
            <a:t>Humanitarian consequences and causal factors associated with needs</a:t>
          </a:r>
        </a:p>
      </dgm:t>
    </dgm:pt>
    <dgm:pt modelId="{B04CDDFD-868F-40E8-8E9C-2DA877746938}" type="parTrans" cxnId="{A40013CF-16BE-4F86-BDB5-5EC58AEC274E}">
      <dgm:prSet/>
      <dgm:spPr/>
      <dgm:t>
        <a:bodyPr/>
        <a:lstStyle/>
        <a:p>
          <a:endParaRPr lang="en-US"/>
        </a:p>
      </dgm:t>
    </dgm:pt>
    <dgm:pt modelId="{BC5DADA9-2B57-4B41-B73B-05CA35697083}" type="sibTrans" cxnId="{A40013CF-16BE-4F86-BDB5-5EC58AEC274E}">
      <dgm:prSet/>
      <dgm:spPr/>
      <dgm:t>
        <a:bodyPr/>
        <a:lstStyle/>
        <a:p>
          <a:endParaRPr lang="en-US"/>
        </a:p>
      </dgm:t>
    </dgm:pt>
    <dgm:pt modelId="{771535B1-3FB2-4A90-924D-01B35A3C0E73}">
      <dgm:prSet/>
      <dgm:spPr/>
      <dgm:t>
        <a:bodyPr/>
        <a:lstStyle/>
        <a:p>
          <a:r>
            <a:rPr lang="en-US"/>
            <a:t>Persons with disabilities should be identified as a sub-group. </a:t>
          </a:r>
        </a:p>
      </dgm:t>
    </dgm:pt>
    <dgm:pt modelId="{5F0C87CF-D203-48C0-8187-C27C53EF0659}" type="parTrans" cxnId="{5F70EAD6-22D5-46F8-A42D-49C37BF5B874}">
      <dgm:prSet/>
      <dgm:spPr/>
      <dgm:t>
        <a:bodyPr/>
        <a:lstStyle/>
        <a:p>
          <a:endParaRPr lang="en-US"/>
        </a:p>
      </dgm:t>
    </dgm:pt>
    <dgm:pt modelId="{931FF4DD-ABFF-4994-A84A-BD6A0AA0C02D}" type="sibTrans" cxnId="{5F70EAD6-22D5-46F8-A42D-49C37BF5B874}">
      <dgm:prSet/>
      <dgm:spPr/>
      <dgm:t>
        <a:bodyPr/>
        <a:lstStyle/>
        <a:p>
          <a:endParaRPr lang="en-US"/>
        </a:p>
      </dgm:t>
    </dgm:pt>
    <dgm:pt modelId="{E5A0C98F-0FC3-4094-B1FF-EAA7571FD4C2}">
      <dgm:prSet>
        <dgm:style>
          <a:lnRef idx="2">
            <a:schemeClr val="accent5"/>
          </a:lnRef>
          <a:fillRef idx="1">
            <a:schemeClr val="lt1"/>
          </a:fillRef>
          <a:effectRef idx="0">
            <a:schemeClr val="accent5"/>
          </a:effectRef>
          <a:fontRef idx="minor">
            <a:schemeClr val="dk1"/>
          </a:fontRef>
        </dgm:style>
      </dgm:prSet>
      <dgm:spPr/>
      <dgm:t>
        <a:bodyPr/>
        <a:lstStyle/>
        <a:p>
          <a:r>
            <a:rPr lang="en-US"/>
            <a:t>Reflect diversity &amp; intersectionality</a:t>
          </a:r>
        </a:p>
      </dgm:t>
    </dgm:pt>
    <dgm:pt modelId="{2900A2C1-4B8A-4049-8B6F-E97063EEEAAC}" type="parTrans" cxnId="{2A9DF8C0-79E1-4A24-8B20-C192E1FC8670}">
      <dgm:prSet/>
      <dgm:spPr/>
      <dgm:t>
        <a:bodyPr/>
        <a:lstStyle/>
        <a:p>
          <a:endParaRPr lang="en-US"/>
        </a:p>
      </dgm:t>
    </dgm:pt>
    <dgm:pt modelId="{CD5EE4A4-58F7-441D-BA03-AB0F2D0C7C88}" type="sibTrans" cxnId="{2A9DF8C0-79E1-4A24-8B20-C192E1FC8670}">
      <dgm:prSet/>
      <dgm:spPr/>
      <dgm:t>
        <a:bodyPr/>
        <a:lstStyle/>
        <a:p>
          <a:endParaRPr lang="en-US"/>
        </a:p>
      </dgm:t>
    </dgm:pt>
    <dgm:pt modelId="{EE5B59CF-4702-4886-AEEE-726F12C51E8D}">
      <dgm:prSet/>
      <dgm:spPr/>
      <dgm:t>
        <a:bodyPr/>
        <a:lstStyle/>
        <a:p>
          <a:r>
            <a:rPr lang="en-US"/>
            <a:t>Severity of humanitarian needs 	</a:t>
          </a:r>
        </a:p>
      </dgm:t>
    </dgm:pt>
    <dgm:pt modelId="{ABAAE843-2DDB-41F9-B80D-2CDD72007AD7}" type="parTrans" cxnId="{C8832551-F735-4429-BFAB-54CBF2CC9D68}">
      <dgm:prSet/>
      <dgm:spPr/>
      <dgm:t>
        <a:bodyPr/>
        <a:lstStyle/>
        <a:p>
          <a:endParaRPr lang="en-US"/>
        </a:p>
      </dgm:t>
    </dgm:pt>
    <dgm:pt modelId="{FFFCA753-345C-4972-9626-80B63058B307}" type="sibTrans" cxnId="{C8832551-F735-4429-BFAB-54CBF2CC9D68}">
      <dgm:prSet/>
      <dgm:spPr/>
      <dgm:t>
        <a:bodyPr/>
        <a:lstStyle/>
        <a:p>
          <a:endParaRPr lang="en-US"/>
        </a:p>
      </dgm:t>
    </dgm:pt>
    <dgm:pt modelId="{974C3030-FB2E-42C0-A8BC-430AD7F20B49}">
      <dgm:prSet/>
      <dgm:spPr/>
      <dgm:t>
        <a:bodyPr/>
        <a:lstStyle/>
        <a:p>
          <a:r>
            <a:rPr lang="en-US"/>
            <a:t>The impact of disability-related factors on humanitarian consequences and needs.</a:t>
          </a:r>
        </a:p>
      </dgm:t>
    </dgm:pt>
    <dgm:pt modelId="{813D7DFD-F33B-4DA0-8A1E-A3DE9DA2CBB6}" type="parTrans" cxnId="{434A909F-7AD6-4508-B71E-7A6A8DC37467}">
      <dgm:prSet/>
      <dgm:spPr/>
      <dgm:t>
        <a:bodyPr/>
        <a:lstStyle/>
        <a:p>
          <a:endParaRPr lang="en-US"/>
        </a:p>
      </dgm:t>
    </dgm:pt>
    <dgm:pt modelId="{90B1FCAD-A755-436C-A6C9-2A1DAE4362AB}" type="sibTrans" cxnId="{434A909F-7AD6-4508-B71E-7A6A8DC37467}">
      <dgm:prSet/>
      <dgm:spPr/>
      <dgm:t>
        <a:bodyPr/>
        <a:lstStyle/>
        <a:p>
          <a:endParaRPr lang="en-US"/>
        </a:p>
      </dgm:t>
    </dgm:pt>
    <dgm:pt modelId="{B58EEE1F-3210-460E-9EFF-50C72613FC0F}">
      <dgm:prSet/>
      <dgm:spPr/>
      <dgm:t>
        <a:bodyPr/>
        <a:lstStyle/>
        <a:p>
          <a:r>
            <a:rPr lang="en-US"/>
            <a:t>Number of persons in need</a:t>
          </a:r>
        </a:p>
      </dgm:t>
    </dgm:pt>
    <dgm:pt modelId="{6E7074ED-65B9-4BAF-A8C7-2D360BFD5ED5}" type="parTrans" cxnId="{FAF8AB76-C996-4996-AF0D-D023251A615C}">
      <dgm:prSet/>
      <dgm:spPr/>
      <dgm:t>
        <a:bodyPr/>
        <a:lstStyle/>
        <a:p>
          <a:endParaRPr lang="en-US"/>
        </a:p>
      </dgm:t>
    </dgm:pt>
    <dgm:pt modelId="{AA22756C-968B-45BE-A331-80339E78DFA9}" type="sibTrans" cxnId="{FAF8AB76-C996-4996-AF0D-D023251A615C}">
      <dgm:prSet/>
      <dgm:spPr/>
      <dgm:t>
        <a:bodyPr/>
        <a:lstStyle/>
        <a:p>
          <a:endParaRPr lang="en-US"/>
        </a:p>
      </dgm:t>
    </dgm:pt>
    <dgm:pt modelId="{67F99E01-2587-48D9-AFD1-531124BC7F6C}">
      <dgm:prSet/>
      <dgm:spPr/>
      <dgm:t>
        <a:bodyPr/>
        <a:lstStyle/>
        <a:p>
          <a:r>
            <a:rPr lang="en-US"/>
            <a:t>Highlight the number of PiN with disabilities with a visual representation</a:t>
          </a:r>
        </a:p>
      </dgm:t>
    </dgm:pt>
    <dgm:pt modelId="{49E03A1E-5733-4B74-AA8F-2C0BCED09B44}" type="parTrans" cxnId="{FBE83562-8DA3-445D-80F4-BF221C178E57}">
      <dgm:prSet/>
      <dgm:spPr/>
      <dgm:t>
        <a:bodyPr/>
        <a:lstStyle/>
        <a:p>
          <a:endParaRPr lang="en-US"/>
        </a:p>
      </dgm:t>
    </dgm:pt>
    <dgm:pt modelId="{6983889F-0BED-4BD7-BBF8-FDBAC5750DC9}" type="sibTrans" cxnId="{FBE83562-8DA3-445D-80F4-BF221C178E57}">
      <dgm:prSet/>
      <dgm:spPr/>
      <dgm:t>
        <a:bodyPr/>
        <a:lstStyle/>
        <a:p>
          <a:endParaRPr lang="en-US"/>
        </a:p>
      </dgm:t>
    </dgm:pt>
    <dgm:pt modelId="{0A3847B5-305E-448B-8D1D-B46C77221EB7}" type="pres">
      <dgm:prSet presAssocID="{C4F6B40F-8F15-481A-8016-4E706734A215}" presName="diagram" presStyleCnt="0">
        <dgm:presLayoutVars>
          <dgm:chPref val="1"/>
          <dgm:dir/>
          <dgm:animOne val="branch"/>
          <dgm:animLvl val="lvl"/>
          <dgm:resizeHandles/>
        </dgm:presLayoutVars>
      </dgm:prSet>
      <dgm:spPr/>
    </dgm:pt>
    <dgm:pt modelId="{5FBB570E-7343-48F0-9A32-30769AA00107}" type="pres">
      <dgm:prSet presAssocID="{E7E39512-6B6D-490F-A50A-36F37E6B6099}" presName="root" presStyleCnt="0"/>
      <dgm:spPr/>
    </dgm:pt>
    <dgm:pt modelId="{F819FEB5-446A-4CA8-B421-F64EA76D5B5E}" type="pres">
      <dgm:prSet presAssocID="{E7E39512-6B6D-490F-A50A-36F37E6B6099}" presName="rootComposite" presStyleCnt="0"/>
      <dgm:spPr/>
    </dgm:pt>
    <dgm:pt modelId="{6DDFFE4F-BACA-45BB-AD93-EBA510EAE1CA}" type="pres">
      <dgm:prSet presAssocID="{E7E39512-6B6D-490F-A50A-36F37E6B6099}" presName="rootText" presStyleLbl="node1" presStyleIdx="0" presStyleCnt="4"/>
      <dgm:spPr/>
    </dgm:pt>
    <dgm:pt modelId="{D41E384A-15A7-451B-A3C9-C21954E360E0}" type="pres">
      <dgm:prSet presAssocID="{E7E39512-6B6D-490F-A50A-36F37E6B6099}" presName="rootConnector" presStyleLbl="node1" presStyleIdx="0" presStyleCnt="4"/>
      <dgm:spPr/>
    </dgm:pt>
    <dgm:pt modelId="{414D4491-5CB9-466E-9055-0495F1AFCC95}" type="pres">
      <dgm:prSet presAssocID="{E7E39512-6B6D-490F-A50A-36F37E6B6099}" presName="childShape" presStyleCnt="0"/>
      <dgm:spPr/>
    </dgm:pt>
    <dgm:pt modelId="{DF8AE6A3-E22E-42CC-9890-74D1E198ADBB}" type="pres">
      <dgm:prSet presAssocID="{72DD21A6-1B5E-4E14-8332-6BFF68B1CDBD}" presName="Name13" presStyleLbl="parChTrans1D2" presStyleIdx="0" presStyleCnt="8"/>
      <dgm:spPr/>
    </dgm:pt>
    <dgm:pt modelId="{0B0B3449-FEDE-4271-94B8-B40F6BA52103}" type="pres">
      <dgm:prSet presAssocID="{31149135-69B3-48C5-AE5E-D619231ED94F}" presName="childText" presStyleLbl="bgAcc1" presStyleIdx="0" presStyleCnt="8">
        <dgm:presLayoutVars>
          <dgm:bulletEnabled val="1"/>
        </dgm:presLayoutVars>
      </dgm:prSet>
      <dgm:spPr/>
    </dgm:pt>
    <dgm:pt modelId="{CD0646E2-7F8E-4507-828C-449ECC2C944C}" type="pres">
      <dgm:prSet presAssocID="{B3CD6986-D2DE-4F8D-AA63-F1900E4802C9}" presName="Name13" presStyleLbl="parChTrans1D2" presStyleIdx="1" presStyleCnt="8"/>
      <dgm:spPr/>
    </dgm:pt>
    <dgm:pt modelId="{024EBF79-6293-4D4D-8390-73C7AFEDC982}" type="pres">
      <dgm:prSet presAssocID="{55DB7F8B-B97F-4985-B254-DE0F68947D16}" presName="childText" presStyleLbl="bgAcc1" presStyleIdx="1" presStyleCnt="8">
        <dgm:presLayoutVars>
          <dgm:bulletEnabled val="1"/>
        </dgm:presLayoutVars>
      </dgm:prSet>
      <dgm:spPr/>
    </dgm:pt>
    <dgm:pt modelId="{F1FC0AC6-1AAF-4FC6-9FBC-F3AAB4F0F45B}" type="pres">
      <dgm:prSet presAssocID="{2EDC9C34-AAF0-4AB9-AD43-899B98033D89}" presName="Name13" presStyleLbl="parChTrans1D2" presStyleIdx="2" presStyleCnt="8"/>
      <dgm:spPr/>
    </dgm:pt>
    <dgm:pt modelId="{02F61536-30E6-4BCF-9E84-16D8264ABB00}" type="pres">
      <dgm:prSet presAssocID="{C7682DB0-EF6C-42EE-B9E1-6398890BABCD}" presName="childText" presStyleLbl="bgAcc1" presStyleIdx="2" presStyleCnt="8">
        <dgm:presLayoutVars>
          <dgm:bulletEnabled val="1"/>
        </dgm:presLayoutVars>
      </dgm:prSet>
      <dgm:spPr/>
    </dgm:pt>
    <dgm:pt modelId="{43644F2F-9AF1-45E9-8F1F-F643F569A3F3}" type="pres">
      <dgm:prSet presAssocID="{418FBDB1-1657-47F9-BDEB-382566D52DB8}" presName="Name13" presStyleLbl="parChTrans1D2" presStyleIdx="3" presStyleCnt="8"/>
      <dgm:spPr/>
    </dgm:pt>
    <dgm:pt modelId="{A40C7C01-8E7D-430B-9B69-2F84F7A147EB}" type="pres">
      <dgm:prSet presAssocID="{D60747D2-86D2-47CE-8638-7963AC54DC06}" presName="childText" presStyleLbl="bgAcc1" presStyleIdx="3" presStyleCnt="8">
        <dgm:presLayoutVars>
          <dgm:bulletEnabled val="1"/>
        </dgm:presLayoutVars>
      </dgm:prSet>
      <dgm:spPr/>
    </dgm:pt>
    <dgm:pt modelId="{9CDCE443-CF59-4732-AD9F-2B2D7FB20B43}" type="pres">
      <dgm:prSet presAssocID="{285813C0-DFD9-4F9E-AF55-DB7831C5B0B8}" presName="root" presStyleCnt="0"/>
      <dgm:spPr/>
    </dgm:pt>
    <dgm:pt modelId="{57B60FB9-720B-4086-ABAB-34EE7A0ACAC3}" type="pres">
      <dgm:prSet presAssocID="{285813C0-DFD9-4F9E-AF55-DB7831C5B0B8}" presName="rootComposite" presStyleCnt="0"/>
      <dgm:spPr/>
    </dgm:pt>
    <dgm:pt modelId="{8D6AC1A0-EA5D-40C1-ACB3-D52486434C61}" type="pres">
      <dgm:prSet presAssocID="{285813C0-DFD9-4F9E-AF55-DB7831C5B0B8}" presName="rootText" presStyleLbl="node1" presStyleIdx="1" presStyleCnt="4"/>
      <dgm:spPr/>
    </dgm:pt>
    <dgm:pt modelId="{1652C2D7-4202-4562-89C6-20695C34126D}" type="pres">
      <dgm:prSet presAssocID="{285813C0-DFD9-4F9E-AF55-DB7831C5B0B8}" presName="rootConnector" presStyleLbl="node1" presStyleIdx="1" presStyleCnt="4"/>
      <dgm:spPr/>
    </dgm:pt>
    <dgm:pt modelId="{984F6B45-158D-4668-A38C-61967BD8B520}" type="pres">
      <dgm:prSet presAssocID="{285813C0-DFD9-4F9E-AF55-DB7831C5B0B8}" presName="childShape" presStyleCnt="0"/>
      <dgm:spPr/>
    </dgm:pt>
    <dgm:pt modelId="{86916233-CBF3-4168-A98E-CFC7FB5DEA91}" type="pres">
      <dgm:prSet presAssocID="{5F0C87CF-D203-48C0-8187-C27C53EF0659}" presName="Name13" presStyleLbl="parChTrans1D2" presStyleIdx="4" presStyleCnt="8"/>
      <dgm:spPr/>
    </dgm:pt>
    <dgm:pt modelId="{CA16FCD8-A2B8-45BD-8FBE-7CCD5BFCB9ED}" type="pres">
      <dgm:prSet presAssocID="{771535B1-3FB2-4A90-924D-01B35A3C0E73}" presName="childText" presStyleLbl="bgAcc1" presStyleIdx="4" presStyleCnt="8">
        <dgm:presLayoutVars>
          <dgm:bulletEnabled val="1"/>
        </dgm:presLayoutVars>
      </dgm:prSet>
      <dgm:spPr/>
    </dgm:pt>
    <dgm:pt modelId="{FBCCE249-E1F8-4FA5-8EAB-8E16E235681A}" type="pres">
      <dgm:prSet presAssocID="{2900A2C1-4B8A-4049-8B6F-E97063EEEAAC}" presName="Name13" presStyleLbl="parChTrans1D2" presStyleIdx="5" presStyleCnt="8"/>
      <dgm:spPr/>
    </dgm:pt>
    <dgm:pt modelId="{EFD7089A-395C-4542-8409-0358680F8FD8}" type="pres">
      <dgm:prSet presAssocID="{E5A0C98F-0FC3-4094-B1FF-EAA7571FD4C2}" presName="childText" presStyleLbl="bgAcc1" presStyleIdx="5" presStyleCnt="8">
        <dgm:presLayoutVars>
          <dgm:bulletEnabled val="1"/>
        </dgm:presLayoutVars>
      </dgm:prSet>
      <dgm:spPr/>
    </dgm:pt>
    <dgm:pt modelId="{E2D30203-069F-4BC0-9B07-C7B3A42A3A82}" type="pres">
      <dgm:prSet presAssocID="{EE5B59CF-4702-4886-AEEE-726F12C51E8D}" presName="root" presStyleCnt="0"/>
      <dgm:spPr/>
    </dgm:pt>
    <dgm:pt modelId="{E917087A-BC2D-4957-A230-F86D402F6038}" type="pres">
      <dgm:prSet presAssocID="{EE5B59CF-4702-4886-AEEE-726F12C51E8D}" presName="rootComposite" presStyleCnt="0"/>
      <dgm:spPr/>
    </dgm:pt>
    <dgm:pt modelId="{E295913A-1947-4EFD-94CF-5ED5690B6194}" type="pres">
      <dgm:prSet presAssocID="{EE5B59CF-4702-4886-AEEE-726F12C51E8D}" presName="rootText" presStyleLbl="node1" presStyleIdx="2" presStyleCnt="4"/>
      <dgm:spPr/>
    </dgm:pt>
    <dgm:pt modelId="{D8057A4E-0C80-47C0-B56E-3CF379E3778D}" type="pres">
      <dgm:prSet presAssocID="{EE5B59CF-4702-4886-AEEE-726F12C51E8D}" presName="rootConnector" presStyleLbl="node1" presStyleIdx="2" presStyleCnt="4"/>
      <dgm:spPr/>
    </dgm:pt>
    <dgm:pt modelId="{B5BE8432-FE39-4C81-B2E0-B66A3150BEA0}" type="pres">
      <dgm:prSet presAssocID="{EE5B59CF-4702-4886-AEEE-726F12C51E8D}" presName="childShape" presStyleCnt="0"/>
      <dgm:spPr/>
    </dgm:pt>
    <dgm:pt modelId="{A811E025-2E22-4EC4-BCFA-51455D823B49}" type="pres">
      <dgm:prSet presAssocID="{813D7DFD-F33B-4DA0-8A1E-A3DE9DA2CBB6}" presName="Name13" presStyleLbl="parChTrans1D2" presStyleIdx="6" presStyleCnt="8"/>
      <dgm:spPr/>
    </dgm:pt>
    <dgm:pt modelId="{F0EE8F90-83FD-4897-802E-1D2347EF1B65}" type="pres">
      <dgm:prSet presAssocID="{974C3030-FB2E-42C0-A8BC-430AD7F20B49}" presName="childText" presStyleLbl="bgAcc1" presStyleIdx="6" presStyleCnt="8">
        <dgm:presLayoutVars>
          <dgm:bulletEnabled val="1"/>
        </dgm:presLayoutVars>
      </dgm:prSet>
      <dgm:spPr/>
    </dgm:pt>
    <dgm:pt modelId="{61993203-A84A-46D8-80A9-43F5D0EF8E8D}" type="pres">
      <dgm:prSet presAssocID="{B58EEE1F-3210-460E-9EFF-50C72613FC0F}" presName="root" presStyleCnt="0"/>
      <dgm:spPr/>
    </dgm:pt>
    <dgm:pt modelId="{DE7BF447-DF4B-4834-A5C6-1B7EE588719D}" type="pres">
      <dgm:prSet presAssocID="{B58EEE1F-3210-460E-9EFF-50C72613FC0F}" presName="rootComposite" presStyleCnt="0"/>
      <dgm:spPr/>
    </dgm:pt>
    <dgm:pt modelId="{97B56EE0-FF17-42A2-9B4D-8A5EEE2BF090}" type="pres">
      <dgm:prSet presAssocID="{B58EEE1F-3210-460E-9EFF-50C72613FC0F}" presName="rootText" presStyleLbl="node1" presStyleIdx="3" presStyleCnt="4"/>
      <dgm:spPr/>
    </dgm:pt>
    <dgm:pt modelId="{239EA975-3E9E-4CE4-A799-12EBA82D049C}" type="pres">
      <dgm:prSet presAssocID="{B58EEE1F-3210-460E-9EFF-50C72613FC0F}" presName="rootConnector" presStyleLbl="node1" presStyleIdx="3" presStyleCnt="4"/>
      <dgm:spPr/>
    </dgm:pt>
    <dgm:pt modelId="{EE18DDD5-4DB2-43A1-B331-304C5D1BA8E5}" type="pres">
      <dgm:prSet presAssocID="{B58EEE1F-3210-460E-9EFF-50C72613FC0F}" presName="childShape" presStyleCnt="0"/>
      <dgm:spPr/>
    </dgm:pt>
    <dgm:pt modelId="{583AB308-2B04-44D0-AB67-7C33DC9089F4}" type="pres">
      <dgm:prSet presAssocID="{49E03A1E-5733-4B74-AA8F-2C0BCED09B44}" presName="Name13" presStyleLbl="parChTrans1D2" presStyleIdx="7" presStyleCnt="8"/>
      <dgm:spPr/>
    </dgm:pt>
    <dgm:pt modelId="{4152284E-B525-441E-9489-7BE8ECFD1337}" type="pres">
      <dgm:prSet presAssocID="{67F99E01-2587-48D9-AFD1-531124BC7F6C}" presName="childText" presStyleLbl="bgAcc1" presStyleIdx="7" presStyleCnt="8">
        <dgm:presLayoutVars>
          <dgm:bulletEnabled val="1"/>
        </dgm:presLayoutVars>
      </dgm:prSet>
      <dgm:spPr/>
    </dgm:pt>
  </dgm:ptLst>
  <dgm:cxnLst>
    <dgm:cxn modelId="{A56B2C12-4E98-44DB-8DFE-1611F29DF140}" type="presOf" srcId="{49E03A1E-5733-4B74-AA8F-2C0BCED09B44}" destId="{583AB308-2B04-44D0-AB67-7C33DC9089F4}" srcOrd="0" destOrd="0" presId="urn:microsoft.com/office/officeart/2005/8/layout/hierarchy3"/>
    <dgm:cxn modelId="{ECA1B51A-6DE5-4953-A907-09860A0A94DE}" type="presOf" srcId="{C7682DB0-EF6C-42EE-B9E1-6398890BABCD}" destId="{02F61536-30E6-4BCF-9E84-16D8264ABB00}" srcOrd="0" destOrd="0" presId="urn:microsoft.com/office/officeart/2005/8/layout/hierarchy3"/>
    <dgm:cxn modelId="{60974A1E-9B52-435D-B729-BFAC97C1AD4D}" type="presOf" srcId="{5F0C87CF-D203-48C0-8187-C27C53EF0659}" destId="{86916233-CBF3-4168-A98E-CFC7FB5DEA91}" srcOrd="0" destOrd="0" presId="urn:microsoft.com/office/officeart/2005/8/layout/hierarchy3"/>
    <dgm:cxn modelId="{43C50A20-93F7-40C8-AE6A-01F986C90AEE}" type="presOf" srcId="{D60747D2-86D2-47CE-8638-7963AC54DC06}" destId="{A40C7C01-8E7D-430B-9B69-2F84F7A147EB}" srcOrd="0" destOrd="0" presId="urn:microsoft.com/office/officeart/2005/8/layout/hierarchy3"/>
    <dgm:cxn modelId="{0FF12C2C-3150-49C4-9B1D-DA2F420DAC8D}" type="presOf" srcId="{E5A0C98F-0FC3-4094-B1FF-EAA7571FD4C2}" destId="{EFD7089A-395C-4542-8409-0358680F8FD8}" srcOrd="0" destOrd="0" presId="urn:microsoft.com/office/officeart/2005/8/layout/hierarchy3"/>
    <dgm:cxn modelId="{E132252D-23F8-4EDC-B1E6-FA6290173E3A}" srcId="{C4F6B40F-8F15-481A-8016-4E706734A215}" destId="{E7E39512-6B6D-490F-A50A-36F37E6B6099}" srcOrd="0" destOrd="0" parTransId="{0988C61C-450F-4E99-9304-1A75C86EA652}" sibTransId="{96172546-43B1-46AC-8AFC-998BC73253D4}"/>
    <dgm:cxn modelId="{B984FE32-612C-4B8F-ACAA-42CA60FAF527}" srcId="{E7E39512-6B6D-490F-A50A-36F37E6B6099}" destId="{55DB7F8B-B97F-4985-B254-DE0F68947D16}" srcOrd="1" destOrd="0" parTransId="{B3CD6986-D2DE-4F8D-AA63-F1900E4802C9}" sibTransId="{46DA8791-9D2D-4B91-9D80-D6F7077DF9AB}"/>
    <dgm:cxn modelId="{4CAF9633-A8FB-4634-8810-6EF15E11D685}" type="presOf" srcId="{E7E39512-6B6D-490F-A50A-36F37E6B6099}" destId="{D41E384A-15A7-451B-A3C9-C21954E360E0}" srcOrd="1" destOrd="0" presId="urn:microsoft.com/office/officeart/2005/8/layout/hierarchy3"/>
    <dgm:cxn modelId="{1F014C37-88E2-4FE2-B484-518C4FCC3975}" type="presOf" srcId="{2900A2C1-4B8A-4049-8B6F-E97063EEEAAC}" destId="{FBCCE249-E1F8-4FA5-8EAB-8E16E235681A}" srcOrd="0" destOrd="0" presId="urn:microsoft.com/office/officeart/2005/8/layout/hierarchy3"/>
    <dgm:cxn modelId="{8382923D-19BF-4BE1-81FB-54A06E0B9D40}" srcId="{E7E39512-6B6D-490F-A50A-36F37E6B6099}" destId="{31149135-69B3-48C5-AE5E-D619231ED94F}" srcOrd="0" destOrd="0" parTransId="{72DD21A6-1B5E-4E14-8332-6BFF68B1CDBD}" sibTransId="{E7289461-6450-4FEC-969D-655914C8D145}"/>
    <dgm:cxn modelId="{FBE83562-8DA3-445D-80F4-BF221C178E57}" srcId="{B58EEE1F-3210-460E-9EFF-50C72613FC0F}" destId="{67F99E01-2587-48D9-AFD1-531124BC7F6C}" srcOrd="0" destOrd="0" parTransId="{49E03A1E-5733-4B74-AA8F-2C0BCED09B44}" sibTransId="{6983889F-0BED-4BD7-BBF8-FDBAC5750DC9}"/>
    <dgm:cxn modelId="{07A8CF65-0FEF-4785-833D-031A515B1041}" srcId="{E7E39512-6B6D-490F-A50A-36F37E6B6099}" destId="{D60747D2-86D2-47CE-8638-7963AC54DC06}" srcOrd="3" destOrd="0" parTransId="{418FBDB1-1657-47F9-BDEB-382566D52DB8}" sibTransId="{C769E6BF-BFE1-49C4-AFF9-2A2586B923B1}"/>
    <dgm:cxn modelId="{0A5A9546-A0C6-470E-B5F4-336431952671}" type="presOf" srcId="{285813C0-DFD9-4F9E-AF55-DB7831C5B0B8}" destId="{1652C2D7-4202-4562-89C6-20695C34126D}" srcOrd="1" destOrd="0" presId="urn:microsoft.com/office/officeart/2005/8/layout/hierarchy3"/>
    <dgm:cxn modelId="{F9AF374C-E943-4DF4-A148-1634C05701F0}" type="presOf" srcId="{B58EEE1F-3210-460E-9EFF-50C72613FC0F}" destId="{97B56EE0-FF17-42A2-9B4D-8A5EEE2BF090}" srcOrd="0" destOrd="0" presId="urn:microsoft.com/office/officeart/2005/8/layout/hierarchy3"/>
    <dgm:cxn modelId="{FF8C264D-0BB4-483B-A07B-CF67134A4DC1}" type="presOf" srcId="{55DB7F8B-B97F-4985-B254-DE0F68947D16}" destId="{024EBF79-6293-4D4D-8390-73C7AFEDC982}" srcOrd="0" destOrd="0" presId="urn:microsoft.com/office/officeart/2005/8/layout/hierarchy3"/>
    <dgm:cxn modelId="{698B5A6D-9FB9-4DE9-923D-ED98E65FC659}" type="presOf" srcId="{72DD21A6-1B5E-4E14-8332-6BFF68B1CDBD}" destId="{DF8AE6A3-E22E-42CC-9890-74D1E198ADBB}" srcOrd="0" destOrd="0" presId="urn:microsoft.com/office/officeart/2005/8/layout/hierarchy3"/>
    <dgm:cxn modelId="{C8832551-F735-4429-BFAB-54CBF2CC9D68}" srcId="{C4F6B40F-8F15-481A-8016-4E706734A215}" destId="{EE5B59CF-4702-4886-AEEE-726F12C51E8D}" srcOrd="2" destOrd="0" parTransId="{ABAAE843-2DDB-41F9-B80D-2CDD72007AD7}" sibTransId="{FFFCA753-345C-4972-9626-80B63058B307}"/>
    <dgm:cxn modelId="{B6E0BA51-AA67-4BFC-BF1B-FB3881DDAA69}" type="presOf" srcId="{EE5B59CF-4702-4886-AEEE-726F12C51E8D}" destId="{D8057A4E-0C80-47C0-B56E-3CF379E3778D}" srcOrd="1" destOrd="0" presId="urn:microsoft.com/office/officeart/2005/8/layout/hierarchy3"/>
    <dgm:cxn modelId="{E52F5856-FE3F-4958-8586-AD0E8230A175}" type="presOf" srcId="{418FBDB1-1657-47F9-BDEB-382566D52DB8}" destId="{43644F2F-9AF1-45E9-8F1F-F643F569A3F3}" srcOrd="0" destOrd="0" presId="urn:microsoft.com/office/officeart/2005/8/layout/hierarchy3"/>
    <dgm:cxn modelId="{FAF8AB76-C996-4996-AF0D-D023251A615C}" srcId="{C4F6B40F-8F15-481A-8016-4E706734A215}" destId="{B58EEE1F-3210-460E-9EFF-50C72613FC0F}" srcOrd="3" destOrd="0" parTransId="{6E7074ED-65B9-4BAF-A8C7-2D360BFD5ED5}" sibTransId="{AA22756C-968B-45BE-A331-80339E78DFA9}"/>
    <dgm:cxn modelId="{5A02C95A-C5C9-4D9D-ABF1-E039684CFC86}" type="presOf" srcId="{2EDC9C34-AAF0-4AB9-AD43-899B98033D89}" destId="{F1FC0AC6-1AAF-4FC6-9FBC-F3AAB4F0F45B}" srcOrd="0" destOrd="0" presId="urn:microsoft.com/office/officeart/2005/8/layout/hierarchy3"/>
    <dgm:cxn modelId="{C8B0EC5A-D6E1-4391-9E97-56DC2703943E}" type="presOf" srcId="{771535B1-3FB2-4A90-924D-01B35A3C0E73}" destId="{CA16FCD8-A2B8-45BD-8FBE-7CCD5BFCB9ED}" srcOrd="0" destOrd="0" presId="urn:microsoft.com/office/officeart/2005/8/layout/hierarchy3"/>
    <dgm:cxn modelId="{C6DED882-935D-4043-9571-355DBDC46AA3}" type="presOf" srcId="{B3CD6986-D2DE-4F8D-AA63-F1900E4802C9}" destId="{CD0646E2-7F8E-4507-828C-449ECC2C944C}" srcOrd="0" destOrd="0" presId="urn:microsoft.com/office/officeart/2005/8/layout/hierarchy3"/>
    <dgm:cxn modelId="{13B77F86-ED35-4910-BC48-996C08876290}" type="presOf" srcId="{E7E39512-6B6D-490F-A50A-36F37E6B6099}" destId="{6DDFFE4F-BACA-45BB-AD93-EBA510EAE1CA}" srcOrd="0" destOrd="0" presId="urn:microsoft.com/office/officeart/2005/8/layout/hierarchy3"/>
    <dgm:cxn modelId="{5E439D86-5739-4974-80D1-C58817BFF221}" type="presOf" srcId="{EE5B59CF-4702-4886-AEEE-726F12C51E8D}" destId="{E295913A-1947-4EFD-94CF-5ED5690B6194}" srcOrd="0" destOrd="0" presId="urn:microsoft.com/office/officeart/2005/8/layout/hierarchy3"/>
    <dgm:cxn modelId="{13149F92-76E9-4D12-B667-BA3C1302BDEC}" type="presOf" srcId="{67F99E01-2587-48D9-AFD1-531124BC7F6C}" destId="{4152284E-B525-441E-9489-7BE8ECFD1337}" srcOrd="0" destOrd="0" presId="urn:microsoft.com/office/officeart/2005/8/layout/hierarchy3"/>
    <dgm:cxn modelId="{434A909F-7AD6-4508-B71E-7A6A8DC37467}" srcId="{EE5B59CF-4702-4886-AEEE-726F12C51E8D}" destId="{974C3030-FB2E-42C0-A8BC-430AD7F20B49}" srcOrd="0" destOrd="0" parTransId="{813D7DFD-F33B-4DA0-8A1E-A3DE9DA2CBB6}" sibTransId="{90B1FCAD-A755-436C-A6C9-2A1DAE4362AB}"/>
    <dgm:cxn modelId="{7A0B38BF-D2FE-4F55-80CD-172D723ADFC9}" type="presOf" srcId="{C4F6B40F-8F15-481A-8016-4E706734A215}" destId="{0A3847B5-305E-448B-8D1D-B46C77221EB7}" srcOrd="0" destOrd="0" presId="urn:microsoft.com/office/officeart/2005/8/layout/hierarchy3"/>
    <dgm:cxn modelId="{2A9DF8C0-79E1-4A24-8B20-C192E1FC8670}" srcId="{285813C0-DFD9-4F9E-AF55-DB7831C5B0B8}" destId="{E5A0C98F-0FC3-4094-B1FF-EAA7571FD4C2}" srcOrd="1" destOrd="0" parTransId="{2900A2C1-4B8A-4049-8B6F-E97063EEEAAC}" sibTransId="{CD5EE4A4-58F7-441D-BA03-AB0F2D0C7C88}"/>
    <dgm:cxn modelId="{89421DC2-A2DA-4011-88A8-835E4A68D347}" type="presOf" srcId="{285813C0-DFD9-4F9E-AF55-DB7831C5B0B8}" destId="{8D6AC1A0-EA5D-40C1-ACB3-D52486434C61}" srcOrd="0" destOrd="0" presId="urn:microsoft.com/office/officeart/2005/8/layout/hierarchy3"/>
    <dgm:cxn modelId="{E30021C7-314E-4D6B-8272-2D1A3381B650}" type="presOf" srcId="{B58EEE1F-3210-460E-9EFF-50C72613FC0F}" destId="{239EA975-3E9E-4CE4-A799-12EBA82D049C}" srcOrd="1" destOrd="0" presId="urn:microsoft.com/office/officeart/2005/8/layout/hierarchy3"/>
    <dgm:cxn modelId="{A40013CF-16BE-4F86-BDB5-5EC58AEC274E}" srcId="{C4F6B40F-8F15-481A-8016-4E706734A215}" destId="{285813C0-DFD9-4F9E-AF55-DB7831C5B0B8}" srcOrd="1" destOrd="0" parTransId="{B04CDDFD-868F-40E8-8E9C-2DA877746938}" sibTransId="{BC5DADA9-2B57-4B41-B73B-05CA35697083}"/>
    <dgm:cxn modelId="{5F70EAD6-22D5-46F8-A42D-49C37BF5B874}" srcId="{285813C0-DFD9-4F9E-AF55-DB7831C5B0B8}" destId="{771535B1-3FB2-4A90-924D-01B35A3C0E73}" srcOrd="0" destOrd="0" parTransId="{5F0C87CF-D203-48C0-8187-C27C53EF0659}" sibTransId="{931FF4DD-ABFF-4994-A84A-BD6A0AA0C02D}"/>
    <dgm:cxn modelId="{2606C4D7-F8EC-4E7D-A4F6-43A5A0FED1EE}" type="presOf" srcId="{813D7DFD-F33B-4DA0-8A1E-A3DE9DA2CBB6}" destId="{A811E025-2E22-4EC4-BCFA-51455D823B49}" srcOrd="0" destOrd="0" presId="urn:microsoft.com/office/officeart/2005/8/layout/hierarchy3"/>
    <dgm:cxn modelId="{C8227FDA-EBF4-4AA7-8412-C275879DD26B}" srcId="{E7E39512-6B6D-490F-A50A-36F37E6B6099}" destId="{C7682DB0-EF6C-42EE-B9E1-6398890BABCD}" srcOrd="2" destOrd="0" parTransId="{2EDC9C34-AAF0-4AB9-AD43-899B98033D89}" sibTransId="{F7BE02AB-7586-448D-9EDC-F438A062F15C}"/>
    <dgm:cxn modelId="{4F0B5ADB-F57D-4525-8EB1-B77EB3D48E42}" type="presOf" srcId="{31149135-69B3-48C5-AE5E-D619231ED94F}" destId="{0B0B3449-FEDE-4271-94B8-B40F6BA52103}" srcOrd="0" destOrd="0" presId="urn:microsoft.com/office/officeart/2005/8/layout/hierarchy3"/>
    <dgm:cxn modelId="{D62FB4FD-CD70-46E8-97AC-A7833C8E82DB}" type="presOf" srcId="{974C3030-FB2E-42C0-A8BC-430AD7F20B49}" destId="{F0EE8F90-83FD-4897-802E-1D2347EF1B65}" srcOrd="0" destOrd="0" presId="urn:microsoft.com/office/officeart/2005/8/layout/hierarchy3"/>
    <dgm:cxn modelId="{031DF37D-B1FE-4ED5-B934-681235C290D8}" type="presParOf" srcId="{0A3847B5-305E-448B-8D1D-B46C77221EB7}" destId="{5FBB570E-7343-48F0-9A32-30769AA00107}" srcOrd="0" destOrd="0" presId="urn:microsoft.com/office/officeart/2005/8/layout/hierarchy3"/>
    <dgm:cxn modelId="{379DEBD1-8193-42DF-885D-31C9C1ABBC35}" type="presParOf" srcId="{5FBB570E-7343-48F0-9A32-30769AA00107}" destId="{F819FEB5-446A-4CA8-B421-F64EA76D5B5E}" srcOrd="0" destOrd="0" presId="urn:microsoft.com/office/officeart/2005/8/layout/hierarchy3"/>
    <dgm:cxn modelId="{7659C753-BCC3-4B99-A25A-55EA9811D8DC}" type="presParOf" srcId="{F819FEB5-446A-4CA8-B421-F64EA76D5B5E}" destId="{6DDFFE4F-BACA-45BB-AD93-EBA510EAE1CA}" srcOrd="0" destOrd="0" presId="urn:microsoft.com/office/officeart/2005/8/layout/hierarchy3"/>
    <dgm:cxn modelId="{8A5B974D-084B-4777-B162-FA3AC088AC12}" type="presParOf" srcId="{F819FEB5-446A-4CA8-B421-F64EA76D5B5E}" destId="{D41E384A-15A7-451B-A3C9-C21954E360E0}" srcOrd="1" destOrd="0" presId="urn:microsoft.com/office/officeart/2005/8/layout/hierarchy3"/>
    <dgm:cxn modelId="{4F25A751-F642-4B69-A83B-45951A4B502B}" type="presParOf" srcId="{5FBB570E-7343-48F0-9A32-30769AA00107}" destId="{414D4491-5CB9-466E-9055-0495F1AFCC95}" srcOrd="1" destOrd="0" presId="urn:microsoft.com/office/officeart/2005/8/layout/hierarchy3"/>
    <dgm:cxn modelId="{B3428816-E02D-4C90-9597-A9AA14F7ABFC}" type="presParOf" srcId="{414D4491-5CB9-466E-9055-0495F1AFCC95}" destId="{DF8AE6A3-E22E-42CC-9890-74D1E198ADBB}" srcOrd="0" destOrd="0" presId="urn:microsoft.com/office/officeart/2005/8/layout/hierarchy3"/>
    <dgm:cxn modelId="{9A1F9B58-AAC4-47D0-BA2F-E678FF571DEA}" type="presParOf" srcId="{414D4491-5CB9-466E-9055-0495F1AFCC95}" destId="{0B0B3449-FEDE-4271-94B8-B40F6BA52103}" srcOrd="1" destOrd="0" presId="urn:microsoft.com/office/officeart/2005/8/layout/hierarchy3"/>
    <dgm:cxn modelId="{74509FB7-E1A4-42EC-9CBD-3806F5E385EC}" type="presParOf" srcId="{414D4491-5CB9-466E-9055-0495F1AFCC95}" destId="{CD0646E2-7F8E-4507-828C-449ECC2C944C}" srcOrd="2" destOrd="0" presId="urn:microsoft.com/office/officeart/2005/8/layout/hierarchy3"/>
    <dgm:cxn modelId="{0FBEA53B-04CE-4DA4-BD69-ACC19F695DFF}" type="presParOf" srcId="{414D4491-5CB9-466E-9055-0495F1AFCC95}" destId="{024EBF79-6293-4D4D-8390-73C7AFEDC982}" srcOrd="3" destOrd="0" presId="urn:microsoft.com/office/officeart/2005/8/layout/hierarchy3"/>
    <dgm:cxn modelId="{B374B241-9857-44A1-A7A7-B70003FA8210}" type="presParOf" srcId="{414D4491-5CB9-466E-9055-0495F1AFCC95}" destId="{F1FC0AC6-1AAF-4FC6-9FBC-F3AAB4F0F45B}" srcOrd="4" destOrd="0" presId="urn:microsoft.com/office/officeart/2005/8/layout/hierarchy3"/>
    <dgm:cxn modelId="{4B645BFB-613A-4DF4-9103-01DBDD538511}" type="presParOf" srcId="{414D4491-5CB9-466E-9055-0495F1AFCC95}" destId="{02F61536-30E6-4BCF-9E84-16D8264ABB00}" srcOrd="5" destOrd="0" presId="urn:microsoft.com/office/officeart/2005/8/layout/hierarchy3"/>
    <dgm:cxn modelId="{892B974A-E999-44D4-B4D5-22B3AE0585DD}" type="presParOf" srcId="{414D4491-5CB9-466E-9055-0495F1AFCC95}" destId="{43644F2F-9AF1-45E9-8F1F-F643F569A3F3}" srcOrd="6" destOrd="0" presId="urn:microsoft.com/office/officeart/2005/8/layout/hierarchy3"/>
    <dgm:cxn modelId="{1160565C-6250-4190-BD55-FC0BF2F84320}" type="presParOf" srcId="{414D4491-5CB9-466E-9055-0495F1AFCC95}" destId="{A40C7C01-8E7D-430B-9B69-2F84F7A147EB}" srcOrd="7" destOrd="0" presId="urn:microsoft.com/office/officeart/2005/8/layout/hierarchy3"/>
    <dgm:cxn modelId="{C08D7A54-4D2E-40C7-989D-6C57E7EC9D21}" type="presParOf" srcId="{0A3847B5-305E-448B-8D1D-B46C77221EB7}" destId="{9CDCE443-CF59-4732-AD9F-2B2D7FB20B43}" srcOrd="1" destOrd="0" presId="urn:microsoft.com/office/officeart/2005/8/layout/hierarchy3"/>
    <dgm:cxn modelId="{FADE478D-2A43-4416-B46A-BB8ED053318E}" type="presParOf" srcId="{9CDCE443-CF59-4732-AD9F-2B2D7FB20B43}" destId="{57B60FB9-720B-4086-ABAB-34EE7A0ACAC3}" srcOrd="0" destOrd="0" presId="urn:microsoft.com/office/officeart/2005/8/layout/hierarchy3"/>
    <dgm:cxn modelId="{0C6DA1C4-84A7-4C92-998E-83D5D0AA7E8D}" type="presParOf" srcId="{57B60FB9-720B-4086-ABAB-34EE7A0ACAC3}" destId="{8D6AC1A0-EA5D-40C1-ACB3-D52486434C61}" srcOrd="0" destOrd="0" presId="urn:microsoft.com/office/officeart/2005/8/layout/hierarchy3"/>
    <dgm:cxn modelId="{1E3C1CFA-ECD0-4FDB-AF23-E2FD7261D128}" type="presParOf" srcId="{57B60FB9-720B-4086-ABAB-34EE7A0ACAC3}" destId="{1652C2D7-4202-4562-89C6-20695C34126D}" srcOrd="1" destOrd="0" presId="urn:microsoft.com/office/officeart/2005/8/layout/hierarchy3"/>
    <dgm:cxn modelId="{11F9520A-ED11-453A-95C3-9A3E64D7C024}" type="presParOf" srcId="{9CDCE443-CF59-4732-AD9F-2B2D7FB20B43}" destId="{984F6B45-158D-4668-A38C-61967BD8B520}" srcOrd="1" destOrd="0" presId="urn:microsoft.com/office/officeart/2005/8/layout/hierarchy3"/>
    <dgm:cxn modelId="{64F13EC3-4055-409F-9603-C331AE288237}" type="presParOf" srcId="{984F6B45-158D-4668-A38C-61967BD8B520}" destId="{86916233-CBF3-4168-A98E-CFC7FB5DEA91}" srcOrd="0" destOrd="0" presId="urn:microsoft.com/office/officeart/2005/8/layout/hierarchy3"/>
    <dgm:cxn modelId="{A70B25A4-8777-4710-B281-B87BE241D741}" type="presParOf" srcId="{984F6B45-158D-4668-A38C-61967BD8B520}" destId="{CA16FCD8-A2B8-45BD-8FBE-7CCD5BFCB9ED}" srcOrd="1" destOrd="0" presId="urn:microsoft.com/office/officeart/2005/8/layout/hierarchy3"/>
    <dgm:cxn modelId="{1D95290F-EBD9-47FA-AAD4-91C30DC4863E}" type="presParOf" srcId="{984F6B45-158D-4668-A38C-61967BD8B520}" destId="{FBCCE249-E1F8-4FA5-8EAB-8E16E235681A}" srcOrd="2" destOrd="0" presId="urn:microsoft.com/office/officeart/2005/8/layout/hierarchy3"/>
    <dgm:cxn modelId="{71C6BC00-12B4-4CB9-8300-05B5DBD3F23D}" type="presParOf" srcId="{984F6B45-158D-4668-A38C-61967BD8B520}" destId="{EFD7089A-395C-4542-8409-0358680F8FD8}" srcOrd="3" destOrd="0" presId="urn:microsoft.com/office/officeart/2005/8/layout/hierarchy3"/>
    <dgm:cxn modelId="{950D280E-80C5-414F-A71B-D0132A62341A}" type="presParOf" srcId="{0A3847B5-305E-448B-8D1D-B46C77221EB7}" destId="{E2D30203-069F-4BC0-9B07-C7B3A42A3A82}" srcOrd="2" destOrd="0" presId="urn:microsoft.com/office/officeart/2005/8/layout/hierarchy3"/>
    <dgm:cxn modelId="{946A4372-BE48-49B5-B403-993137795C9E}" type="presParOf" srcId="{E2D30203-069F-4BC0-9B07-C7B3A42A3A82}" destId="{E917087A-BC2D-4957-A230-F86D402F6038}" srcOrd="0" destOrd="0" presId="urn:microsoft.com/office/officeart/2005/8/layout/hierarchy3"/>
    <dgm:cxn modelId="{93893C7E-6FEB-427A-A4C7-526BB113E521}" type="presParOf" srcId="{E917087A-BC2D-4957-A230-F86D402F6038}" destId="{E295913A-1947-4EFD-94CF-5ED5690B6194}" srcOrd="0" destOrd="0" presId="urn:microsoft.com/office/officeart/2005/8/layout/hierarchy3"/>
    <dgm:cxn modelId="{DB4948D6-3A54-4D0C-A653-9E70293AA410}" type="presParOf" srcId="{E917087A-BC2D-4957-A230-F86D402F6038}" destId="{D8057A4E-0C80-47C0-B56E-3CF379E3778D}" srcOrd="1" destOrd="0" presId="urn:microsoft.com/office/officeart/2005/8/layout/hierarchy3"/>
    <dgm:cxn modelId="{29CC70BE-A39A-4656-ABCF-301DAFFEC49E}" type="presParOf" srcId="{E2D30203-069F-4BC0-9B07-C7B3A42A3A82}" destId="{B5BE8432-FE39-4C81-B2E0-B66A3150BEA0}" srcOrd="1" destOrd="0" presId="urn:microsoft.com/office/officeart/2005/8/layout/hierarchy3"/>
    <dgm:cxn modelId="{5E9287E6-7930-45A9-B593-DEFA34EE3731}" type="presParOf" srcId="{B5BE8432-FE39-4C81-B2E0-B66A3150BEA0}" destId="{A811E025-2E22-4EC4-BCFA-51455D823B49}" srcOrd="0" destOrd="0" presId="urn:microsoft.com/office/officeart/2005/8/layout/hierarchy3"/>
    <dgm:cxn modelId="{41027F46-2ADB-4F2E-9C27-60BF9B7F6C97}" type="presParOf" srcId="{B5BE8432-FE39-4C81-B2E0-B66A3150BEA0}" destId="{F0EE8F90-83FD-4897-802E-1D2347EF1B65}" srcOrd="1" destOrd="0" presId="urn:microsoft.com/office/officeart/2005/8/layout/hierarchy3"/>
    <dgm:cxn modelId="{CE396214-5CD1-4041-8A0E-D74782F9A833}" type="presParOf" srcId="{0A3847B5-305E-448B-8D1D-B46C77221EB7}" destId="{61993203-A84A-46D8-80A9-43F5D0EF8E8D}" srcOrd="3" destOrd="0" presId="urn:microsoft.com/office/officeart/2005/8/layout/hierarchy3"/>
    <dgm:cxn modelId="{5CB7A350-514C-4E29-BA0B-087A4334F02F}" type="presParOf" srcId="{61993203-A84A-46D8-80A9-43F5D0EF8E8D}" destId="{DE7BF447-DF4B-4834-A5C6-1B7EE588719D}" srcOrd="0" destOrd="0" presId="urn:microsoft.com/office/officeart/2005/8/layout/hierarchy3"/>
    <dgm:cxn modelId="{2C481C94-6B4A-49C8-8300-0B016394486A}" type="presParOf" srcId="{DE7BF447-DF4B-4834-A5C6-1B7EE588719D}" destId="{97B56EE0-FF17-42A2-9B4D-8A5EEE2BF090}" srcOrd="0" destOrd="0" presId="urn:microsoft.com/office/officeart/2005/8/layout/hierarchy3"/>
    <dgm:cxn modelId="{8A9A65D2-145E-4749-8458-5775244758E2}" type="presParOf" srcId="{DE7BF447-DF4B-4834-A5C6-1B7EE588719D}" destId="{239EA975-3E9E-4CE4-A799-12EBA82D049C}" srcOrd="1" destOrd="0" presId="urn:microsoft.com/office/officeart/2005/8/layout/hierarchy3"/>
    <dgm:cxn modelId="{890559E4-9011-4639-B150-D9EF9EDA585E}" type="presParOf" srcId="{61993203-A84A-46D8-80A9-43F5D0EF8E8D}" destId="{EE18DDD5-4DB2-43A1-B331-304C5D1BA8E5}" srcOrd="1" destOrd="0" presId="urn:microsoft.com/office/officeart/2005/8/layout/hierarchy3"/>
    <dgm:cxn modelId="{8579F7A9-E467-424F-A509-5EA6706DA4D9}" type="presParOf" srcId="{EE18DDD5-4DB2-43A1-B331-304C5D1BA8E5}" destId="{583AB308-2B04-44D0-AB67-7C33DC9089F4}" srcOrd="0" destOrd="0" presId="urn:microsoft.com/office/officeart/2005/8/layout/hierarchy3"/>
    <dgm:cxn modelId="{AAC667FC-A6FD-4DC9-8921-DF480F0E9DA8}" type="presParOf" srcId="{EE18DDD5-4DB2-43A1-B331-304C5D1BA8E5}" destId="{4152284E-B525-441E-9489-7BE8ECFD1337}"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D63E39-4E93-4340-9DE0-AB5B0CD86492}" type="doc">
      <dgm:prSet loTypeId="urn:microsoft.com/office/officeart/2005/8/layout/venn1" loCatId="relationship" qsTypeId="urn:microsoft.com/office/officeart/2005/8/quickstyle/simple1" qsCatId="simple" csTypeId="urn:microsoft.com/office/officeart/2005/8/colors/colorful4" csCatId="colorful" phldr="1"/>
      <dgm:spPr/>
    </dgm:pt>
    <dgm:pt modelId="{58D1E40A-E3C8-423A-AD5A-DD3E38D1B6A6}">
      <dgm:prSet phldrT="[Text]"/>
      <dgm:spPr/>
      <dgm:t>
        <a:bodyPr/>
        <a:lstStyle/>
        <a:p>
          <a:r>
            <a:rPr lang="en-US"/>
            <a:t>Disability-related factors</a:t>
          </a:r>
        </a:p>
      </dgm:t>
      <dgm:extLst>
        <a:ext uri="{E40237B7-FDA0-4F09-8148-C483321AD2D9}">
          <dgm14:cNvPr xmlns:dgm14="http://schemas.microsoft.com/office/drawing/2010/diagram" id="0" name="" descr="Disability-related factors&#10; Including Barriers&#10;Structural inequalities &#10; age, socio-economic status, gender, ethnicity, or religion-&#10;Contextual factors &#10; related to the context &amp; the crisis&#10;"/>
        </a:ext>
      </dgm:extLst>
    </dgm:pt>
    <dgm:pt modelId="{76CE79B5-5653-4C05-BA35-A31FD88F70BB}" type="parTrans" cxnId="{0571C907-8E49-47BF-877E-4659BA1833F9}">
      <dgm:prSet/>
      <dgm:spPr/>
      <dgm:t>
        <a:bodyPr/>
        <a:lstStyle/>
        <a:p>
          <a:endParaRPr lang="en-US"/>
        </a:p>
      </dgm:t>
    </dgm:pt>
    <dgm:pt modelId="{C6BF608C-C908-432C-AF30-0F3F693AE0A0}" type="sibTrans" cxnId="{0571C907-8E49-47BF-877E-4659BA1833F9}">
      <dgm:prSet/>
      <dgm:spPr/>
      <dgm:t>
        <a:bodyPr/>
        <a:lstStyle/>
        <a:p>
          <a:endParaRPr lang="en-US"/>
        </a:p>
      </dgm:t>
    </dgm:pt>
    <dgm:pt modelId="{BC04F2C5-9A59-4467-8629-A223155A968B}">
      <dgm:prSet phldrT="[Text]"/>
      <dgm:spPr/>
      <dgm:t>
        <a:bodyPr/>
        <a:lstStyle/>
        <a:p>
          <a:r>
            <a:rPr lang="en-US"/>
            <a:t>Structural inequalities </a:t>
          </a:r>
        </a:p>
      </dgm:t>
      <dgm:extLst>
        <a:ext uri="{E40237B7-FDA0-4F09-8148-C483321AD2D9}">
          <dgm14:cNvPr xmlns:dgm14="http://schemas.microsoft.com/office/drawing/2010/diagram" id="0" name="" descr="Disability-related factors&#10; Including Barriers&#10;Structural inequalities &#10; age, socio-economic status, gender, ethnicity, or religion-&#10;Contextual factors &#10; related to the context &amp; the crisis&#10;"/>
        </a:ext>
      </dgm:extLst>
    </dgm:pt>
    <dgm:pt modelId="{97FF1AB1-FF71-4C39-96E1-240E41919AAD}" type="parTrans" cxnId="{35DA49DF-223B-4037-9C99-900FFA67D5EA}">
      <dgm:prSet/>
      <dgm:spPr/>
      <dgm:t>
        <a:bodyPr/>
        <a:lstStyle/>
        <a:p>
          <a:endParaRPr lang="en-US"/>
        </a:p>
      </dgm:t>
    </dgm:pt>
    <dgm:pt modelId="{2CC06A81-86CC-4680-9975-42DB86C21419}" type="sibTrans" cxnId="{35DA49DF-223B-4037-9C99-900FFA67D5EA}">
      <dgm:prSet/>
      <dgm:spPr/>
      <dgm:t>
        <a:bodyPr/>
        <a:lstStyle/>
        <a:p>
          <a:endParaRPr lang="en-US"/>
        </a:p>
      </dgm:t>
    </dgm:pt>
    <dgm:pt modelId="{774782EE-D76B-463F-8E29-3C3558619D50}">
      <dgm:prSet phldrT="[Text]"/>
      <dgm:spPr/>
      <dgm:t>
        <a:bodyPr/>
        <a:lstStyle/>
        <a:p>
          <a:r>
            <a:rPr lang="en-US"/>
            <a:t>Contextual factors </a:t>
          </a:r>
        </a:p>
      </dgm:t>
      <dgm:extLst>
        <a:ext uri="{E40237B7-FDA0-4F09-8148-C483321AD2D9}">
          <dgm14:cNvPr xmlns:dgm14="http://schemas.microsoft.com/office/drawing/2010/diagram" id="0" name="" descr="Disability-related factors&#10; Including Barriers&#10;Structural inequalities &#10; age, socio-economic status, gender, ethnicity, or religion-&#10;Contextual factors &#10; related to the context &amp; the crisis&#10;"/>
        </a:ext>
      </dgm:extLst>
    </dgm:pt>
    <dgm:pt modelId="{FABB0885-505F-4F35-B251-DBB90DB1B053}" type="parTrans" cxnId="{FE34A859-22C8-444B-BBEE-D9F86D577B08}">
      <dgm:prSet/>
      <dgm:spPr/>
      <dgm:t>
        <a:bodyPr/>
        <a:lstStyle/>
        <a:p>
          <a:endParaRPr lang="en-US"/>
        </a:p>
      </dgm:t>
    </dgm:pt>
    <dgm:pt modelId="{BCD4A137-EF84-421E-9A82-880142F0F687}" type="sibTrans" cxnId="{FE34A859-22C8-444B-BBEE-D9F86D577B08}">
      <dgm:prSet/>
      <dgm:spPr/>
      <dgm:t>
        <a:bodyPr/>
        <a:lstStyle/>
        <a:p>
          <a:endParaRPr lang="en-US"/>
        </a:p>
      </dgm:t>
    </dgm:pt>
    <dgm:pt modelId="{6C5B12C2-68AE-4DC3-ADA8-E69EBB04915C}">
      <dgm:prSet phldrT="[Text]"/>
      <dgm:spPr/>
      <dgm:t>
        <a:bodyPr/>
        <a:lstStyle/>
        <a:p>
          <a:r>
            <a:rPr lang="en-US"/>
            <a:t>Including Barriers</a:t>
          </a:r>
        </a:p>
      </dgm:t>
    </dgm:pt>
    <dgm:pt modelId="{DAB18B6D-3B2C-4163-84C9-202B56F02A8D}" type="parTrans" cxnId="{C981AB21-9290-465C-9EBE-12EE4447835B}">
      <dgm:prSet/>
      <dgm:spPr/>
      <dgm:t>
        <a:bodyPr/>
        <a:lstStyle/>
        <a:p>
          <a:endParaRPr lang="en-US"/>
        </a:p>
      </dgm:t>
    </dgm:pt>
    <dgm:pt modelId="{75D4E2F6-56B2-4414-B6AB-79CB82B53E10}" type="sibTrans" cxnId="{C981AB21-9290-465C-9EBE-12EE4447835B}">
      <dgm:prSet/>
      <dgm:spPr/>
      <dgm:t>
        <a:bodyPr/>
        <a:lstStyle/>
        <a:p>
          <a:endParaRPr lang="en-US"/>
        </a:p>
      </dgm:t>
    </dgm:pt>
    <dgm:pt modelId="{D47EC634-6436-4A4A-9C6C-A3BEB4C27C90}">
      <dgm:prSet phldrT="[Text]"/>
      <dgm:spPr/>
      <dgm:t>
        <a:bodyPr/>
        <a:lstStyle/>
        <a:p>
          <a:r>
            <a:rPr lang="en-US"/>
            <a:t>age, socio-economic status, gender, ethnicity, or religion-</a:t>
          </a:r>
        </a:p>
      </dgm:t>
    </dgm:pt>
    <dgm:pt modelId="{9147B4E1-0A4A-491D-B171-1FEA79C3DEC4}" type="parTrans" cxnId="{74B5D573-E16A-43ED-B69A-213B1CBEA2EF}">
      <dgm:prSet/>
      <dgm:spPr/>
      <dgm:t>
        <a:bodyPr/>
        <a:lstStyle/>
        <a:p>
          <a:endParaRPr lang="en-US"/>
        </a:p>
      </dgm:t>
    </dgm:pt>
    <dgm:pt modelId="{D0436A23-5DD7-4608-9C48-8E2C82CCC013}" type="sibTrans" cxnId="{74B5D573-E16A-43ED-B69A-213B1CBEA2EF}">
      <dgm:prSet/>
      <dgm:spPr/>
      <dgm:t>
        <a:bodyPr/>
        <a:lstStyle/>
        <a:p>
          <a:endParaRPr lang="en-US"/>
        </a:p>
      </dgm:t>
    </dgm:pt>
    <dgm:pt modelId="{B2E5A5C7-C6AF-40E7-8BED-7E62D6600BF4}">
      <dgm:prSet phldrT="[Text]"/>
      <dgm:spPr/>
      <dgm:t>
        <a:bodyPr/>
        <a:lstStyle/>
        <a:p>
          <a:r>
            <a:rPr lang="en-US"/>
            <a:t>related to the context &amp; the crisis</a:t>
          </a:r>
        </a:p>
      </dgm:t>
    </dgm:pt>
    <dgm:pt modelId="{7165A828-AFA0-4156-95C3-18A51FB7945B}" type="parTrans" cxnId="{6928B0DE-1941-490D-AFA8-DB2864940165}">
      <dgm:prSet/>
      <dgm:spPr/>
      <dgm:t>
        <a:bodyPr/>
        <a:lstStyle/>
        <a:p>
          <a:endParaRPr lang="en-US"/>
        </a:p>
      </dgm:t>
    </dgm:pt>
    <dgm:pt modelId="{93CD3C46-5336-40ED-A599-6DB6CD813808}" type="sibTrans" cxnId="{6928B0DE-1941-490D-AFA8-DB2864940165}">
      <dgm:prSet/>
      <dgm:spPr/>
      <dgm:t>
        <a:bodyPr/>
        <a:lstStyle/>
        <a:p>
          <a:endParaRPr lang="en-US"/>
        </a:p>
      </dgm:t>
    </dgm:pt>
    <dgm:pt modelId="{2E5726E4-7B33-4043-BC57-B9E1E7B9A952}" type="pres">
      <dgm:prSet presAssocID="{35D63E39-4E93-4340-9DE0-AB5B0CD86492}" presName="compositeShape" presStyleCnt="0">
        <dgm:presLayoutVars>
          <dgm:chMax val="7"/>
          <dgm:dir/>
          <dgm:resizeHandles val="exact"/>
        </dgm:presLayoutVars>
      </dgm:prSet>
      <dgm:spPr/>
    </dgm:pt>
    <dgm:pt modelId="{776407AB-0CCB-46BF-AB8C-6CFD0327F4B1}" type="pres">
      <dgm:prSet presAssocID="{58D1E40A-E3C8-423A-AD5A-DD3E38D1B6A6}" presName="circ1" presStyleLbl="vennNode1" presStyleIdx="0" presStyleCnt="3"/>
      <dgm:spPr/>
    </dgm:pt>
    <dgm:pt modelId="{B375057C-95AE-4C51-BE44-B573CA9ECE76}" type="pres">
      <dgm:prSet presAssocID="{58D1E40A-E3C8-423A-AD5A-DD3E38D1B6A6}" presName="circ1Tx" presStyleLbl="revTx" presStyleIdx="0" presStyleCnt="0">
        <dgm:presLayoutVars>
          <dgm:chMax val="0"/>
          <dgm:chPref val="0"/>
          <dgm:bulletEnabled val="1"/>
        </dgm:presLayoutVars>
      </dgm:prSet>
      <dgm:spPr/>
    </dgm:pt>
    <dgm:pt modelId="{94FE8D55-88D2-4691-B1D8-6C7725009427}" type="pres">
      <dgm:prSet presAssocID="{BC04F2C5-9A59-4467-8629-A223155A968B}" presName="circ2" presStyleLbl="vennNode1" presStyleIdx="1" presStyleCnt="3"/>
      <dgm:spPr/>
    </dgm:pt>
    <dgm:pt modelId="{7D09BC92-9027-4141-80FF-7D4E2D8DCD7F}" type="pres">
      <dgm:prSet presAssocID="{BC04F2C5-9A59-4467-8629-A223155A968B}" presName="circ2Tx" presStyleLbl="revTx" presStyleIdx="0" presStyleCnt="0">
        <dgm:presLayoutVars>
          <dgm:chMax val="0"/>
          <dgm:chPref val="0"/>
          <dgm:bulletEnabled val="1"/>
        </dgm:presLayoutVars>
      </dgm:prSet>
      <dgm:spPr/>
    </dgm:pt>
    <dgm:pt modelId="{B38443DF-A0FC-437F-AC4B-152A7C659384}" type="pres">
      <dgm:prSet presAssocID="{774782EE-D76B-463F-8E29-3C3558619D50}" presName="circ3" presStyleLbl="vennNode1" presStyleIdx="2" presStyleCnt="3"/>
      <dgm:spPr/>
    </dgm:pt>
    <dgm:pt modelId="{E720A1CC-B778-421D-BBC9-86C89F7191F5}" type="pres">
      <dgm:prSet presAssocID="{774782EE-D76B-463F-8E29-3C3558619D50}" presName="circ3Tx" presStyleLbl="revTx" presStyleIdx="0" presStyleCnt="0">
        <dgm:presLayoutVars>
          <dgm:chMax val="0"/>
          <dgm:chPref val="0"/>
          <dgm:bulletEnabled val="1"/>
        </dgm:presLayoutVars>
      </dgm:prSet>
      <dgm:spPr/>
    </dgm:pt>
  </dgm:ptLst>
  <dgm:cxnLst>
    <dgm:cxn modelId="{4EBAA003-17DA-4324-A88D-0E59F11D142F}" type="presOf" srcId="{58D1E40A-E3C8-423A-AD5A-DD3E38D1B6A6}" destId="{776407AB-0CCB-46BF-AB8C-6CFD0327F4B1}" srcOrd="0" destOrd="0" presId="urn:microsoft.com/office/officeart/2005/8/layout/venn1"/>
    <dgm:cxn modelId="{0571C907-8E49-47BF-877E-4659BA1833F9}" srcId="{35D63E39-4E93-4340-9DE0-AB5B0CD86492}" destId="{58D1E40A-E3C8-423A-AD5A-DD3E38D1B6A6}" srcOrd="0" destOrd="0" parTransId="{76CE79B5-5653-4C05-BA35-A31FD88F70BB}" sibTransId="{C6BF608C-C908-432C-AF30-0F3F693AE0A0}"/>
    <dgm:cxn modelId="{5463101B-7FB7-49C6-896E-A473A64B5B49}" type="presOf" srcId="{BC04F2C5-9A59-4467-8629-A223155A968B}" destId="{7D09BC92-9027-4141-80FF-7D4E2D8DCD7F}" srcOrd="1" destOrd="0" presId="urn:microsoft.com/office/officeart/2005/8/layout/venn1"/>
    <dgm:cxn modelId="{C981AB21-9290-465C-9EBE-12EE4447835B}" srcId="{58D1E40A-E3C8-423A-AD5A-DD3E38D1B6A6}" destId="{6C5B12C2-68AE-4DC3-ADA8-E69EBB04915C}" srcOrd="0" destOrd="0" parTransId="{DAB18B6D-3B2C-4163-84C9-202B56F02A8D}" sibTransId="{75D4E2F6-56B2-4414-B6AB-79CB82B53E10}"/>
    <dgm:cxn modelId="{E1F4DE2D-F698-4A48-86BF-2E78C50971CB}" type="presOf" srcId="{B2E5A5C7-C6AF-40E7-8BED-7E62D6600BF4}" destId="{B38443DF-A0FC-437F-AC4B-152A7C659384}" srcOrd="0" destOrd="1" presId="urn:microsoft.com/office/officeart/2005/8/layout/venn1"/>
    <dgm:cxn modelId="{15C34F37-F517-4ACC-813E-983B68520528}" type="presOf" srcId="{BC04F2C5-9A59-4467-8629-A223155A968B}" destId="{94FE8D55-88D2-4691-B1D8-6C7725009427}" srcOrd="0" destOrd="0" presId="urn:microsoft.com/office/officeart/2005/8/layout/venn1"/>
    <dgm:cxn modelId="{DDE5435D-75EB-4BA2-8B3C-A5FAFC5952A2}" type="presOf" srcId="{B2E5A5C7-C6AF-40E7-8BED-7E62D6600BF4}" destId="{E720A1CC-B778-421D-BBC9-86C89F7191F5}" srcOrd="1" destOrd="1" presId="urn:microsoft.com/office/officeart/2005/8/layout/venn1"/>
    <dgm:cxn modelId="{9EC6EB52-60B7-45F0-8060-49125DEBA38B}" type="presOf" srcId="{774782EE-D76B-463F-8E29-3C3558619D50}" destId="{E720A1CC-B778-421D-BBC9-86C89F7191F5}" srcOrd="1" destOrd="0" presId="urn:microsoft.com/office/officeart/2005/8/layout/venn1"/>
    <dgm:cxn modelId="{5BAE9F53-4600-45DF-9DA4-E11B8E24E454}" type="presOf" srcId="{D47EC634-6436-4A4A-9C6C-A3BEB4C27C90}" destId="{7D09BC92-9027-4141-80FF-7D4E2D8DCD7F}" srcOrd="1" destOrd="1" presId="urn:microsoft.com/office/officeart/2005/8/layout/venn1"/>
    <dgm:cxn modelId="{74B5D573-E16A-43ED-B69A-213B1CBEA2EF}" srcId="{BC04F2C5-9A59-4467-8629-A223155A968B}" destId="{D47EC634-6436-4A4A-9C6C-A3BEB4C27C90}" srcOrd="0" destOrd="0" parTransId="{9147B4E1-0A4A-491D-B171-1FEA79C3DEC4}" sibTransId="{D0436A23-5DD7-4608-9C48-8E2C82CCC013}"/>
    <dgm:cxn modelId="{9E5D0B77-AF11-49DF-BCC6-CFA2BA057995}" type="presOf" srcId="{6C5B12C2-68AE-4DC3-ADA8-E69EBB04915C}" destId="{776407AB-0CCB-46BF-AB8C-6CFD0327F4B1}" srcOrd="0" destOrd="1" presId="urn:microsoft.com/office/officeart/2005/8/layout/venn1"/>
    <dgm:cxn modelId="{505F1078-54FF-451D-9074-B03DB2312011}" type="presOf" srcId="{774782EE-D76B-463F-8E29-3C3558619D50}" destId="{B38443DF-A0FC-437F-AC4B-152A7C659384}" srcOrd="0" destOrd="0" presId="urn:microsoft.com/office/officeart/2005/8/layout/venn1"/>
    <dgm:cxn modelId="{FE34A859-22C8-444B-BBEE-D9F86D577B08}" srcId="{35D63E39-4E93-4340-9DE0-AB5B0CD86492}" destId="{774782EE-D76B-463F-8E29-3C3558619D50}" srcOrd="2" destOrd="0" parTransId="{FABB0885-505F-4F35-B251-DBB90DB1B053}" sibTransId="{BCD4A137-EF84-421E-9A82-880142F0F687}"/>
    <dgm:cxn modelId="{2578347D-FBB5-4534-942F-DC53C5D3FA57}" type="presOf" srcId="{6C5B12C2-68AE-4DC3-ADA8-E69EBB04915C}" destId="{B375057C-95AE-4C51-BE44-B573CA9ECE76}" srcOrd="1" destOrd="1" presId="urn:microsoft.com/office/officeart/2005/8/layout/venn1"/>
    <dgm:cxn modelId="{5457D491-EDF0-45E4-8430-73CBECABF3F5}" type="presOf" srcId="{D47EC634-6436-4A4A-9C6C-A3BEB4C27C90}" destId="{94FE8D55-88D2-4691-B1D8-6C7725009427}" srcOrd="0" destOrd="1" presId="urn:microsoft.com/office/officeart/2005/8/layout/venn1"/>
    <dgm:cxn modelId="{951536AF-FEE9-4E02-B922-DFCE70B918D9}" type="presOf" srcId="{58D1E40A-E3C8-423A-AD5A-DD3E38D1B6A6}" destId="{B375057C-95AE-4C51-BE44-B573CA9ECE76}" srcOrd="1" destOrd="0" presId="urn:microsoft.com/office/officeart/2005/8/layout/venn1"/>
    <dgm:cxn modelId="{6928B0DE-1941-490D-AFA8-DB2864940165}" srcId="{774782EE-D76B-463F-8E29-3C3558619D50}" destId="{B2E5A5C7-C6AF-40E7-8BED-7E62D6600BF4}" srcOrd="0" destOrd="0" parTransId="{7165A828-AFA0-4156-95C3-18A51FB7945B}" sibTransId="{93CD3C46-5336-40ED-A599-6DB6CD813808}"/>
    <dgm:cxn modelId="{35DA49DF-223B-4037-9C99-900FFA67D5EA}" srcId="{35D63E39-4E93-4340-9DE0-AB5B0CD86492}" destId="{BC04F2C5-9A59-4467-8629-A223155A968B}" srcOrd="1" destOrd="0" parTransId="{97FF1AB1-FF71-4C39-96E1-240E41919AAD}" sibTransId="{2CC06A81-86CC-4680-9975-42DB86C21419}"/>
    <dgm:cxn modelId="{E7D08AF6-B690-498E-8B02-50ABE40E0D7D}" type="presOf" srcId="{35D63E39-4E93-4340-9DE0-AB5B0CD86492}" destId="{2E5726E4-7B33-4043-BC57-B9E1E7B9A952}" srcOrd="0" destOrd="0" presId="urn:microsoft.com/office/officeart/2005/8/layout/venn1"/>
    <dgm:cxn modelId="{5AFA7056-60E0-49B8-9EC6-3349A1A61CCC}" type="presParOf" srcId="{2E5726E4-7B33-4043-BC57-B9E1E7B9A952}" destId="{776407AB-0CCB-46BF-AB8C-6CFD0327F4B1}" srcOrd="0" destOrd="0" presId="urn:microsoft.com/office/officeart/2005/8/layout/venn1"/>
    <dgm:cxn modelId="{9B41A3E1-3643-4DAF-A085-FDBA76F8ACCE}" type="presParOf" srcId="{2E5726E4-7B33-4043-BC57-B9E1E7B9A952}" destId="{B375057C-95AE-4C51-BE44-B573CA9ECE76}" srcOrd="1" destOrd="0" presId="urn:microsoft.com/office/officeart/2005/8/layout/venn1"/>
    <dgm:cxn modelId="{4E129846-214B-4258-ABC3-ACACBFF5B86F}" type="presParOf" srcId="{2E5726E4-7B33-4043-BC57-B9E1E7B9A952}" destId="{94FE8D55-88D2-4691-B1D8-6C7725009427}" srcOrd="2" destOrd="0" presId="urn:microsoft.com/office/officeart/2005/8/layout/venn1"/>
    <dgm:cxn modelId="{40973DB2-B86F-4968-A1A2-9AF18FC8C550}" type="presParOf" srcId="{2E5726E4-7B33-4043-BC57-B9E1E7B9A952}" destId="{7D09BC92-9027-4141-80FF-7D4E2D8DCD7F}" srcOrd="3" destOrd="0" presId="urn:microsoft.com/office/officeart/2005/8/layout/venn1"/>
    <dgm:cxn modelId="{0A0E5CEF-54BA-496C-B4AE-499C1E67B638}" type="presParOf" srcId="{2E5726E4-7B33-4043-BC57-B9E1E7B9A952}" destId="{B38443DF-A0FC-437F-AC4B-152A7C659384}" srcOrd="4" destOrd="0" presId="urn:microsoft.com/office/officeart/2005/8/layout/venn1"/>
    <dgm:cxn modelId="{E175E9C9-9064-45F5-983B-4BD9599F3FAB}" type="presParOf" srcId="{2E5726E4-7B33-4043-BC57-B9E1E7B9A952}" destId="{E720A1CC-B778-421D-BBC9-86C89F7191F5}"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D2768B-AAD4-45D3-9A60-7924E2F24AA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984AB33-62F7-467A-8CD7-CA3B41621419}">
      <dgm:prSet phldrT="[Text]"/>
      <dgm:spPr/>
      <dgm:t>
        <a:bodyPr/>
        <a:lstStyle/>
        <a:p>
          <a:pPr algn="l"/>
          <a:r>
            <a:rPr lang="en-US"/>
            <a:t>"Drought exacerbates vulnerability of persons with disabilities" </a:t>
          </a:r>
        </a:p>
      </dgm:t>
      <dgm:extLst>
        <a:ext uri="{E40237B7-FDA0-4F09-8148-C483321AD2D9}">
          <dgm14:cNvPr xmlns:dgm14="http://schemas.microsoft.com/office/drawing/2010/diagram" id="0" name="" descr="Examples of how risk is often described&#10;"/>
        </a:ext>
      </dgm:extLst>
    </dgm:pt>
    <dgm:pt modelId="{461D74BF-E8C0-4136-8D29-3A38D3C7EA86}" type="parTrans" cxnId="{7E49FC15-8979-4C81-82FD-EB042B8213F6}">
      <dgm:prSet/>
      <dgm:spPr/>
      <dgm:t>
        <a:bodyPr/>
        <a:lstStyle/>
        <a:p>
          <a:endParaRPr lang="en-US"/>
        </a:p>
      </dgm:t>
    </dgm:pt>
    <dgm:pt modelId="{6825044E-5C88-49C5-94D0-750F1B2A2711}" type="sibTrans" cxnId="{7E49FC15-8979-4C81-82FD-EB042B8213F6}">
      <dgm:prSet/>
      <dgm:spPr/>
      <dgm:t>
        <a:bodyPr/>
        <a:lstStyle/>
        <a:p>
          <a:endParaRPr lang="en-US"/>
        </a:p>
      </dgm:t>
    </dgm:pt>
    <dgm:pt modelId="{32727F8E-960D-42A4-8463-C1FD04F3976F}">
      <dgm:prSet phldrT="[Text]"/>
      <dgm:spPr/>
      <dgm:t>
        <a:bodyPr/>
        <a:lstStyle/>
        <a:p>
          <a:r>
            <a:rPr lang="en-US"/>
            <a:t>Persons with disabilities are at heightened risk of drought-induced food insecurity due to their more limited access to employment as a coping mechanism</a:t>
          </a:r>
        </a:p>
      </dgm:t>
      <dgm:extLst>
        <a:ext uri="{E40237B7-FDA0-4F09-8148-C483321AD2D9}">
          <dgm14:cNvPr xmlns:dgm14="http://schemas.microsoft.com/office/drawing/2010/diagram" id="0" name="" descr="Examples of how risk is often described&#10;"/>
        </a:ext>
      </dgm:extLst>
    </dgm:pt>
    <dgm:pt modelId="{9D9000D6-AAD2-42CE-B2F4-9D9FE5BBC3CE}" type="parTrans" cxnId="{D5BA3EFA-874F-4145-AD07-C30976A6D732}">
      <dgm:prSet/>
      <dgm:spPr/>
      <dgm:t>
        <a:bodyPr/>
        <a:lstStyle/>
        <a:p>
          <a:endParaRPr lang="en-US"/>
        </a:p>
      </dgm:t>
    </dgm:pt>
    <dgm:pt modelId="{11CE0ECA-BAE9-4820-886D-8981B72B22E8}" type="sibTrans" cxnId="{D5BA3EFA-874F-4145-AD07-C30976A6D732}">
      <dgm:prSet/>
      <dgm:spPr/>
      <dgm:t>
        <a:bodyPr/>
        <a:lstStyle/>
        <a:p>
          <a:endParaRPr lang="en-US"/>
        </a:p>
      </dgm:t>
    </dgm:pt>
    <dgm:pt modelId="{67EB65FA-FAC2-427F-8D66-E46AECCBA095}">
      <dgm:prSet phldrT="[Text]"/>
      <dgm:spPr/>
      <dgm:t>
        <a:bodyPr/>
        <a:lstStyle/>
        <a:p>
          <a:r>
            <a:rPr lang="en-US"/>
            <a:t>Persons with disabilities are experiencing poor health outcomes due to difficulties reaching health posts and limited availability of rehabilitation service providers in conflict-affected areas</a:t>
          </a:r>
        </a:p>
      </dgm:t>
      <dgm:extLst>
        <a:ext uri="{E40237B7-FDA0-4F09-8148-C483321AD2D9}">
          <dgm14:cNvPr xmlns:dgm14="http://schemas.microsoft.com/office/drawing/2010/diagram" id="0" name="" descr="Examples of how risk is often described&#10;"/>
        </a:ext>
      </dgm:extLst>
    </dgm:pt>
    <dgm:pt modelId="{47FA1493-3507-4D2A-B49C-F0DD95A52F19}" type="parTrans" cxnId="{96466E4E-DFD4-43A5-B745-80A546D144CC}">
      <dgm:prSet/>
      <dgm:spPr/>
      <dgm:t>
        <a:bodyPr/>
        <a:lstStyle/>
        <a:p>
          <a:endParaRPr lang="en-US"/>
        </a:p>
      </dgm:t>
    </dgm:pt>
    <dgm:pt modelId="{7846346C-DB4C-4D7D-9C0B-C237AAF36D21}" type="sibTrans" cxnId="{96466E4E-DFD4-43A5-B745-80A546D144CC}">
      <dgm:prSet/>
      <dgm:spPr/>
      <dgm:t>
        <a:bodyPr/>
        <a:lstStyle/>
        <a:p>
          <a:endParaRPr lang="en-US"/>
        </a:p>
      </dgm:t>
    </dgm:pt>
    <dgm:pt modelId="{FDABF4FA-BF2E-4D6F-AF10-48A1BEC8CB0C}">
      <dgm:prSet/>
      <dgm:spPr/>
      <dgm:t>
        <a:bodyPr/>
        <a:lstStyle/>
        <a:p>
          <a:pPr algn="l"/>
          <a:r>
            <a:rPr lang="en-US"/>
            <a:t>"Persons with disabilities are more exposed in situations of insecurity" </a:t>
          </a:r>
        </a:p>
      </dgm:t>
      <dgm:extLst>
        <a:ext uri="{E40237B7-FDA0-4F09-8148-C483321AD2D9}">
          <dgm14:cNvPr xmlns:dgm14="http://schemas.microsoft.com/office/drawing/2010/diagram" id="0" name="" descr="Examples of how risk is often described&#10;"/>
        </a:ext>
      </dgm:extLst>
    </dgm:pt>
    <dgm:pt modelId="{D7215871-E7DE-4F51-8D89-C86ABD5D94F1}" type="parTrans" cxnId="{E9D2BF96-08B9-4DA9-9AC1-47ABCA924532}">
      <dgm:prSet/>
      <dgm:spPr/>
      <dgm:t>
        <a:bodyPr/>
        <a:lstStyle/>
        <a:p>
          <a:endParaRPr lang="en-US"/>
        </a:p>
      </dgm:t>
    </dgm:pt>
    <dgm:pt modelId="{9112DB5C-4287-44D4-A5C1-4C9C1E728006}" type="sibTrans" cxnId="{E9D2BF96-08B9-4DA9-9AC1-47ABCA924532}">
      <dgm:prSet/>
      <dgm:spPr/>
      <dgm:t>
        <a:bodyPr/>
        <a:lstStyle/>
        <a:p>
          <a:endParaRPr lang="en-US"/>
        </a:p>
      </dgm:t>
    </dgm:pt>
    <dgm:pt modelId="{8F00F565-5FC0-4595-9F5F-F7BCE19CAFF7}">
      <dgm:prSet/>
      <dgm:spPr/>
      <dgm:t>
        <a:bodyPr/>
        <a:lstStyle/>
        <a:p>
          <a:pPr algn="l"/>
          <a:r>
            <a:rPr lang="en-US"/>
            <a:t>"Persons with disabilities experience disproportionate impacts of food shortages" </a:t>
          </a:r>
        </a:p>
      </dgm:t>
      <dgm:extLst>
        <a:ext uri="{E40237B7-FDA0-4F09-8148-C483321AD2D9}">
          <dgm14:cNvPr xmlns:dgm14="http://schemas.microsoft.com/office/drawing/2010/diagram" id="0" name="" descr="Examples of how risk is often described&#10;"/>
        </a:ext>
      </dgm:extLst>
    </dgm:pt>
    <dgm:pt modelId="{C31901AC-DAB1-4378-9BB1-1FE9E174456F}" type="parTrans" cxnId="{25522D83-2A65-4695-8E24-5592EE9C60CB}">
      <dgm:prSet/>
      <dgm:spPr/>
      <dgm:t>
        <a:bodyPr/>
        <a:lstStyle/>
        <a:p>
          <a:endParaRPr lang="en-US"/>
        </a:p>
      </dgm:t>
    </dgm:pt>
    <dgm:pt modelId="{09493C5F-DFBE-4DAF-B288-35DFFE7787E9}" type="sibTrans" cxnId="{25522D83-2A65-4695-8E24-5592EE9C60CB}">
      <dgm:prSet/>
      <dgm:spPr/>
      <dgm:t>
        <a:bodyPr/>
        <a:lstStyle/>
        <a:p>
          <a:endParaRPr lang="en-US"/>
        </a:p>
      </dgm:t>
    </dgm:pt>
    <dgm:pt modelId="{8EC6C668-9F90-4AC4-9B98-16CDBF649989}">
      <dgm:prSet/>
      <dgm:spPr/>
      <dgm:t>
        <a:bodyPr/>
        <a:lstStyle/>
        <a:p>
          <a:pPr algn="l"/>
          <a:r>
            <a:rPr lang="en-US"/>
            <a:t>"Persons with disabilities have specific health-related needs which remain unmet"</a:t>
          </a:r>
        </a:p>
      </dgm:t>
      <dgm:extLst>
        <a:ext uri="{E40237B7-FDA0-4F09-8148-C483321AD2D9}">
          <dgm14:cNvPr xmlns:dgm14="http://schemas.microsoft.com/office/drawing/2010/diagram" id="0" name="" descr="Examples of how risk is often described&#10;"/>
        </a:ext>
      </dgm:extLst>
    </dgm:pt>
    <dgm:pt modelId="{E6118BDC-5C68-4F25-B161-36ECEDF5C6B1}" type="parTrans" cxnId="{F973C260-1D15-4212-A045-19DB4189FAB7}">
      <dgm:prSet/>
      <dgm:spPr/>
      <dgm:t>
        <a:bodyPr/>
        <a:lstStyle/>
        <a:p>
          <a:endParaRPr lang="en-US"/>
        </a:p>
      </dgm:t>
    </dgm:pt>
    <dgm:pt modelId="{C4F6FE93-80CB-4824-BCF5-0B1D446F2D54}" type="sibTrans" cxnId="{F973C260-1D15-4212-A045-19DB4189FAB7}">
      <dgm:prSet/>
      <dgm:spPr/>
      <dgm:t>
        <a:bodyPr/>
        <a:lstStyle/>
        <a:p>
          <a:endParaRPr lang="en-US"/>
        </a:p>
      </dgm:t>
    </dgm:pt>
    <dgm:pt modelId="{6A66C6A4-7765-483F-B1C1-8E4718F6B493}">
      <dgm:prSet/>
      <dgm:spPr/>
      <dgm:t>
        <a:bodyPr/>
        <a:lstStyle/>
        <a:p>
          <a:r>
            <a:rPr lang="en-US"/>
            <a:t>In situations of insecurity, persons with disabilities are at heightened risk of experiencing violence due to their difficulties in fleeing to safe areas </a:t>
          </a:r>
        </a:p>
      </dgm:t>
      <dgm:extLst>
        <a:ext uri="{E40237B7-FDA0-4F09-8148-C483321AD2D9}">
          <dgm14:cNvPr xmlns:dgm14="http://schemas.microsoft.com/office/drawing/2010/diagram" id="0" name="" descr="Examples of how risk is often described&#10;"/>
        </a:ext>
      </dgm:extLst>
    </dgm:pt>
    <dgm:pt modelId="{BE16E4C9-4BB7-48E1-AD60-2D1822584BDE}" type="parTrans" cxnId="{C0A95AA3-1677-4B8C-8338-2967714A1F74}">
      <dgm:prSet/>
      <dgm:spPr/>
      <dgm:t>
        <a:bodyPr/>
        <a:lstStyle/>
        <a:p>
          <a:endParaRPr lang="en-US"/>
        </a:p>
      </dgm:t>
    </dgm:pt>
    <dgm:pt modelId="{4A3013E5-3245-4CC0-AE1C-8339E7E444A1}" type="sibTrans" cxnId="{C0A95AA3-1677-4B8C-8338-2967714A1F74}">
      <dgm:prSet/>
      <dgm:spPr/>
      <dgm:t>
        <a:bodyPr/>
        <a:lstStyle/>
        <a:p>
          <a:endParaRPr lang="en-US"/>
        </a:p>
      </dgm:t>
    </dgm:pt>
    <dgm:pt modelId="{4810579B-CB4A-4329-9833-D24889A2951C}">
      <dgm:prSet/>
      <dgm:spPr/>
      <dgm:t>
        <a:bodyPr/>
        <a:lstStyle/>
        <a:p>
          <a:r>
            <a:rPr lang="en-US"/>
            <a:t>Limited access to land due to disability- related discrimination increases the risk of food insecurity and malnutrition for persons with disabilities </a:t>
          </a:r>
        </a:p>
      </dgm:t>
      <dgm:extLst>
        <a:ext uri="{E40237B7-FDA0-4F09-8148-C483321AD2D9}">
          <dgm14:cNvPr xmlns:dgm14="http://schemas.microsoft.com/office/drawing/2010/diagram" id="0" name="" descr="Examples of how risk is often described&#10;"/>
        </a:ext>
      </dgm:extLst>
    </dgm:pt>
    <dgm:pt modelId="{EFE47292-AB13-4262-A37A-DC54B806265E}" type="parTrans" cxnId="{4C9136AA-DB69-4BA6-9786-5704AC820A6A}">
      <dgm:prSet/>
      <dgm:spPr/>
      <dgm:t>
        <a:bodyPr/>
        <a:lstStyle/>
        <a:p>
          <a:endParaRPr lang="en-US"/>
        </a:p>
      </dgm:t>
    </dgm:pt>
    <dgm:pt modelId="{873AE567-50D8-4B4C-9DD4-7CCDB0DC5D5B}" type="sibTrans" cxnId="{4C9136AA-DB69-4BA6-9786-5704AC820A6A}">
      <dgm:prSet/>
      <dgm:spPr/>
      <dgm:t>
        <a:bodyPr/>
        <a:lstStyle/>
        <a:p>
          <a:endParaRPr lang="en-US"/>
        </a:p>
      </dgm:t>
    </dgm:pt>
    <dgm:pt modelId="{1866382D-C934-4327-BB6C-3BA870B3F7D7}">
      <dgm:prSet phldrT="[Text]">
        <dgm:style>
          <a:lnRef idx="2">
            <a:schemeClr val="accent1"/>
          </a:lnRef>
          <a:fillRef idx="1">
            <a:schemeClr val="lt1"/>
          </a:fillRef>
          <a:effectRef idx="0">
            <a:schemeClr val="accent1"/>
          </a:effectRef>
          <a:fontRef idx="minor">
            <a:schemeClr val="dk1"/>
          </a:fontRef>
        </dgm:style>
      </dgm:prSet>
      <dgm:spPr/>
      <dgm:t>
        <a:bodyPr/>
        <a:lstStyle/>
        <a:p>
          <a:r>
            <a:rPr lang="en-US" b="1"/>
            <a:t>Examples of how risk is often described</a:t>
          </a:r>
        </a:p>
      </dgm:t>
      <dgm:extLst>
        <a:ext uri="{E40237B7-FDA0-4F09-8148-C483321AD2D9}">
          <dgm14:cNvPr xmlns:dgm14="http://schemas.microsoft.com/office/drawing/2010/diagram" id="0" name="" descr="Examples of how risk is often described&#10;"/>
        </a:ext>
      </dgm:extLst>
    </dgm:pt>
    <dgm:pt modelId="{971E215F-1136-4204-9B80-FA95D6AA8A66}" type="parTrans" cxnId="{FC0325E3-F64C-468F-A46D-20EBA11A40B8}">
      <dgm:prSet/>
      <dgm:spPr/>
      <dgm:t>
        <a:bodyPr/>
        <a:lstStyle/>
        <a:p>
          <a:endParaRPr lang="en-US"/>
        </a:p>
      </dgm:t>
    </dgm:pt>
    <dgm:pt modelId="{2AD89A99-215E-44C3-A3E4-F188279EAD70}" type="sibTrans" cxnId="{FC0325E3-F64C-468F-A46D-20EBA11A40B8}">
      <dgm:prSet/>
      <dgm:spPr/>
      <dgm:t>
        <a:bodyPr/>
        <a:lstStyle/>
        <a:p>
          <a:endParaRPr lang="en-US"/>
        </a:p>
      </dgm:t>
    </dgm:pt>
    <dgm:pt modelId="{BEA75390-FFF9-4AFF-8563-0F3EEF3911A3}">
      <dgm:prSet phldrT="[Text]" custT="1">
        <dgm:style>
          <a:lnRef idx="2">
            <a:schemeClr val="accent1"/>
          </a:lnRef>
          <a:fillRef idx="1">
            <a:schemeClr val="lt1"/>
          </a:fillRef>
          <a:effectRef idx="0">
            <a:schemeClr val="accent1"/>
          </a:effectRef>
          <a:fontRef idx="minor">
            <a:schemeClr val="dk1"/>
          </a:fontRef>
        </dgm:style>
      </dgm:prSet>
      <dgm:spPr/>
      <dgm:t>
        <a:bodyPr/>
        <a:lstStyle/>
        <a:p>
          <a:pPr algn="ctr">
            <a:buNone/>
          </a:pPr>
          <a:r>
            <a:rPr lang="en-US" sz="1100" b="1"/>
            <a:t>Suggested reformulation</a:t>
          </a:r>
        </a:p>
      </dgm:t>
      <dgm:extLst>
        <a:ext uri="{E40237B7-FDA0-4F09-8148-C483321AD2D9}">
          <dgm14:cNvPr xmlns:dgm14="http://schemas.microsoft.com/office/drawing/2010/diagram" id="0" name="" descr="Examples of how risk is often described&#10;Suggested reformulation&#10;"/>
        </a:ext>
      </dgm:extLst>
    </dgm:pt>
    <dgm:pt modelId="{491BFFC4-CBBA-4006-A36D-141E03B39E00}" type="parTrans" cxnId="{2D87AE03-94E4-4036-A210-1AB09D3DF745}">
      <dgm:prSet/>
      <dgm:spPr/>
      <dgm:t>
        <a:bodyPr/>
        <a:lstStyle/>
        <a:p>
          <a:endParaRPr lang="en-US"/>
        </a:p>
      </dgm:t>
    </dgm:pt>
    <dgm:pt modelId="{20A194EC-AAD6-480B-92CB-CFABEF7B2A5E}" type="sibTrans" cxnId="{2D87AE03-94E4-4036-A210-1AB09D3DF745}">
      <dgm:prSet/>
      <dgm:spPr/>
      <dgm:t>
        <a:bodyPr/>
        <a:lstStyle/>
        <a:p>
          <a:endParaRPr lang="en-US"/>
        </a:p>
      </dgm:t>
    </dgm:pt>
    <dgm:pt modelId="{24966E2B-7109-462A-8C77-4376D9E84192}" type="pres">
      <dgm:prSet presAssocID="{32D2768B-AAD4-45D3-9A60-7924E2F24AA2}" presName="Name0" presStyleCnt="0">
        <dgm:presLayoutVars>
          <dgm:dir/>
          <dgm:animLvl val="lvl"/>
          <dgm:resizeHandles val="exact"/>
        </dgm:presLayoutVars>
      </dgm:prSet>
      <dgm:spPr/>
    </dgm:pt>
    <dgm:pt modelId="{34DE06DE-FA11-43FD-8E4D-C429B7651750}" type="pres">
      <dgm:prSet presAssocID="{1866382D-C934-4327-BB6C-3BA870B3F7D7}" presName="linNode" presStyleCnt="0"/>
      <dgm:spPr/>
    </dgm:pt>
    <dgm:pt modelId="{7C182F39-7A98-4382-AB5E-B2DB427C2AB4}" type="pres">
      <dgm:prSet presAssocID="{1866382D-C934-4327-BB6C-3BA870B3F7D7}" presName="parentText" presStyleLbl="node1" presStyleIdx="0" presStyleCnt="5">
        <dgm:presLayoutVars>
          <dgm:chMax val="1"/>
          <dgm:bulletEnabled val="1"/>
        </dgm:presLayoutVars>
      </dgm:prSet>
      <dgm:spPr/>
    </dgm:pt>
    <dgm:pt modelId="{5E6FEA88-B03A-41A1-ACF7-D1637AC7AAB1}" type="pres">
      <dgm:prSet presAssocID="{1866382D-C934-4327-BB6C-3BA870B3F7D7}" presName="descendantText" presStyleLbl="alignAccFollowNode1" presStyleIdx="0" presStyleCnt="5">
        <dgm:presLayoutVars>
          <dgm:bulletEnabled val="1"/>
        </dgm:presLayoutVars>
      </dgm:prSet>
      <dgm:spPr/>
    </dgm:pt>
    <dgm:pt modelId="{AD686F6E-7518-4C68-9975-A25EFB183908}" type="pres">
      <dgm:prSet presAssocID="{2AD89A99-215E-44C3-A3E4-F188279EAD70}" presName="sp" presStyleCnt="0"/>
      <dgm:spPr/>
    </dgm:pt>
    <dgm:pt modelId="{5EF46681-5D7D-4574-9AA1-F6B622F4DCE6}" type="pres">
      <dgm:prSet presAssocID="{D984AB33-62F7-467A-8CD7-CA3B41621419}" presName="linNode" presStyleCnt="0"/>
      <dgm:spPr/>
    </dgm:pt>
    <dgm:pt modelId="{CAA32C28-1556-4E35-896C-A1E2E8E4D6BA}" type="pres">
      <dgm:prSet presAssocID="{D984AB33-62F7-467A-8CD7-CA3B41621419}" presName="parentText" presStyleLbl="node1" presStyleIdx="1" presStyleCnt="5">
        <dgm:presLayoutVars>
          <dgm:chMax val="1"/>
          <dgm:bulletEnabled val="1"/>
        </dgm:presLayoutVars>
      </dgm:prSet>
      <dgm:spPr/>
    </dgm:pt>
    <dgm:pt modelId="{CDAFF750-372D-41B6-9BE2-FFE1C46AB1D2}" type="pres">
      <dgm:prSet presAssocID="{D984AB33-62F7-467A-8CD7-CA3B41621419}" presName="descendantText" presStyleLbl="alignAccFollowNode1" presStyleIdx="1" presStyleCnt="5">
        <dgm:presLayoutVars>
          <dgm:bulletEnabled val="1"/>
        </dgm:presLayoutVars>
      </dgm:prSet>
      <dgm:spPr/>
    </dgm:pt>
    <dgm:pt modelId="{ECC1271D-7E45-4360-BB70-A4AAA349588C}" type="pres">
      <dgm:prSet presAssocID="{6825044E-5C88-49C5-94D0-750F1B2A2711}" presName="sp" presStyleCnt="0"/>
      <dgm:spPr/>
    </dgm:pt>
    <dgm:pt modelId="{7757092B-72F3-440E-B990-B780F4A75161}" type="pres">
      <dgm:prSet presAssocID="{FDABF4FA-BF2E-4D6F-AF10-48A1BEC8CB0C}" presName="linNode" presStyleCnt="0"/>
      <dgm:spPr/>
    </dgm:pt>
    <dgm:pt modelId="{79C800CA-FF12-46F6-9A49-F4E4466359EF}" type="pres">
      <dgm:prSet presAssocID="{FDABF4FA-BF2E-4D6F-AF10-48A1BEC8CB0C}" presName="parentText" presStyleLbl="node1" presStyleIdx="2" presStyleCnt="5">
        <dgm:presLayoutVars>
          <dgm:chMax val="1"/>
          <dgm:bulletEnabled val="1"/>
        </dgm:presLayoutVars>
      </dgm:prSet>
      <dgm:spPr/>
    </dgm:pt>
    <dgm:pt modelId="{906DF912-3FAB-438A-962D-359AA9756270}" type="pres">
      <dgm:prSet presAssocID="{FDABF4FA-BF2E-4D6F-AF10-48A1BEC8CB0C}" presName="descendantText" presStyleLbl="alignAccFollowNode1" presStyleIdx="2" presStyleCnt="5">
        <dgm:presLayoutVars>
          <dgm:bulletEnabled val="1"/>
        </dgm:presLayoutVars>
      </dgm:prSet>
      <dgm:spPr/>
    </dgm:pt>
    <dgm:pt modelId="{55375429-FC94-44F6-BFF2-9C63260FBE18}" type="pres">
      <dgm:prSet presAssocID="{9112DB5C-4287-44D4-A5C1-4C9C1E728006}" presName="sp" presStyleCnt="0"/>
      <dgm:spPr/>
    </dgm:pt>
    <dgm:pt modelId="{B30DDC79-5618-4E14-92C5-8227029A1F3F}" type="pres">
      <dgm:prSet presAssocID="{8F00F565-5FC0-4595-9F5F-F7BCE19CAFF7}" presName="linNode" presStyleCnt="0"/>
      <dgm:spPr/>
    </dgm:pt>
    <dgm:pt modelId="{81D5E169-D548-4378-8174-E0F554F23CA3}" type="pres">
      <dgm:prSet presAssocID="{8F00F565-5FC0-4595-9F5F-F7BCE19CAFF7}" presName="parentText" presStyleLbl="node1" presStyleIdx="3" presStyleCnt="5">
        <dgm:presLayoutVars>
          <dgm:chMax val="1"/>
          <dgm:bulletEnabled val="1"/>
        </dgm:presLayoutVars>
      </dgm:prSet>
      <dgm:spPr/>
    </dgm:pt>
    <dgm:pt modelId="{8B8B5DE5-A5FB-4D49-A779-359DCBDEB0C7}" type="pres">
      <dgm:prSet presAssocID="{8F00F565-5FC0-4595-9F5F-F7BCE19CAFF7}" presName="descendantText" presStyleLbl="alignAccFollowNode1" presStyleIdx="3" presStyleCnt="5">
        <dgm:presLayoutVars>
          <dgm:bulletEnabled val="1"/>
        </dgm:presLayoutVars>
      </dgm:prSet>
      <dgm:spPr/>
    </dgm:pt>
    <dgm:pt modelId="{63331484-727C-4A9F-95E1-49E20BFD2784}" type="pres">
      <dgm:prSet presAssocID="{09493C5F-DFBE-4DAF-B288-35DFFE7787E9}" presName="sp" presStyleCnt="0"/>
      <dgm:spPr/>
    </dgm:pt>
    <dgm:pt modelId="{B2FB56F1-75DB-4D51-9B27-2142B097F720}" type="pres">
      <dgm:prSet presAssocID="{8EC6C668-9F90-4AC4-9B98-16CDBF649989}" presName="linNode" presStyleCnt="0"/>
      <dgm:spPr/>
    </dgm:pt>
    <dgm:pt modelId="{93313164-371E-46C1-B82C-52F69B802326}" type="pres">
      <dgm:prSet presAssocID="{8EC6C668-9F90-4AC4-9B98-16CDBF649989}" presName="parentText" presStyleLbl="node1" presStyleIdx="4" presStyleCnt="5">
        <dgm:presLayoutVars>
          <dgm:chMax val="1"/>
          <dgm:bulletEnabled val="1"/>
        </dgm:presLayoutVars>
      </dgm:prSet>
      <dgm:spPr/>
    </dgm:pt>
    <dgm:pt modelId="{955F3951-DE75-4755-88D7-43D288198BA5}" type="pres">
      <dgm:prSet presAssocID="{8EC6C668-9F90-4AC4-9B98-16CDBF649989}" presName="descendantText" presStyleLbl="alignAccFollowNode1" presStyleIdx="4" presStyleCnt="5">
        <dgm:presLayoutVars>
          <dgm:bulletEnabled val="1"/>
        </dgm:presLayoutVars>
      </dgm:prSet>
      <dgm:spPr/>
    </dgm:pt>
  </dgm:ptLst>
  <dgm:cxnLst>
    <dgm:cxn modelId="{2D87AE03-94E4-4036-A210-1AB09D3DF745}" srcId="{1866382D-C934-4327-BB6C-3BA870B3F7D7}" destId="{BEA75390-FFF9-4AFF-8563-0F3EEF3911A3}" srcOrd="0" destOrd="0" parTransId="{491BFFC4-CBBA-4006-A36D-141E03B39E00}" sibTransId="{20A194EC-AAD6-480B-92CB-CFABEF7B2A5E}"/>
    <dgm:cxn modelId="{DD87DA11-4F49-4BAA-8A96-79AC2B31578D}" type="presOf" srcId="{32D2768B-AAD4-45D3-9A60-7924E2F24AA2}" destId="{24966E2B-7109-462A-8C77-4376D9E84192}" srcOrd="0" destOrd="0" presId="urn:microsoft.com/office/officeart/2005/8/layout/vList5"/>
    <dgm:cxn modelId="{7E49FC15-8979-4C81-82FD-EB042B8213F6}" srcId="{32D2768B-AAD4-45D3-9A60-7924E2F24AA2}" destId="{D984AB33-62F7-467A-8CD7-CA3B41621419}" srcOrd="1" destOrd="0" parTransId="{461D74BF-E8C0-4136-8D29-3A38D3C7EA86}" sibTransId="{6825044E-5C88-49C5-94D0-750F1B2A2711}"/>
    <dgm:cxn modelId="{E8E36226-314D-45FD-B515-9DC7E2E67968}" type="presOf" srcId="{4810579B-CB4A-4329-9833-D24889A2951C}" destId="{8B8B5DE5-A5FB-4D49-A779-359DCBDEB0C7}" srcOrd="0" destOrd="0" presId="urn:microsoft.com/office/officeart/2005/8/layout/vList5"/>
    <dgm:cxn modelId="{86680C35-55A2-406A-92E0-30C755132FB9}" type="presOf" srcId="{8EC6C668-9F90-4AC4-9B98-16CDBF649989}" destId="{93313164-371E-46C1-B82C-52F69B802326}" srcOrd="0" destOrd="0" presId="urn:microsoft.com/office/officeart/2005/8/layout/vList5"/>
    <dgm:cxn modelId="{F973C260-1D15-4212-A045-19DB4189FAB7}" srcId="{32D2768B-AAD4-45D3-9A60-7924E2F24AA2}" destId="{8EC6C668-9F90-4AC4-9B98-16CDBF649989}" srcOrd="4" destOrd="0" parTransId="{E6118BDC-5C68-4F25-B161-36ECEDF5C6B1}" sibTransId="{C4F6FE93-80CB-4824-BCF5-0B1D446F2D54}"/>
    <dgm:cxn modelId="{A7B85F64-2A9D-4434-BA8E-4438B3AE458C}" type="presOf" srcId="{FDABF4FA-BF2E-4D6F-AF10-48A1BEC8CB0C}" destId="{79C800CA-FF12-46F6-9A49-F4E4466359EF}" srcOrd="0" destOrd="0" presId="urn:microsoft.com/office/officeart/2005/8/layout/vList5"/>
    <dgm:cxn modelId="{6AAAB048-F400-4592-8384-F2B2F6A003BA}" type="presOf" srcId="{67EB65FA-FAC2-427F-8D66-E46AECCBA095}" destId="{955F3951-DE75-4755-88D7-43D288198BA5}" srcOrd="0" destOrd="0" presId="urn:microsoft.com/office/officeart/2005/8/layout/vList5"/>
    <dgm:cxn modelId="{96466E4E-DFD4-43A5-B745-80A546D144CC}" srcId="{8EC6C668-9F90-4AC4-9B98-16CDBF649989}" destId="{67EB65FA-FAC2-427F-8D66-E46AECCBA095}" srcOrd="0" destOrd="0" parTransId="{47FA1493-3507-4D2A-B49C-F0DD95A52F19}" sibTransId="{7846346C-DB4C-4D7D-9C0B-C237AAF36D21}"/>
    <dgm:cxn modelId="{84954C74-B802-45EB-A800-2D7E2C0D23D1}" type="presOf" srcId="{6A66C6A4-7765-483F-B1C1-8E4718F6B493}" destId="{906DF912-3FAB-438A-962D-359AA9756270}" srcOrd="0" destOrd="0" presId="urn:microsoft.com/office/officeart/2005/8/layout/vList5"/>
    <dgm:cxn modelId="{25522D83-2A65-4695-8E24-5592EE9C60CB}" srcId="{32D2768B-AAD4-45D3-9A60-7924E2F24AA2}" destId="{8F00F565-5FC0-4595-9F5F-F7BCE19CAFF7}" srcOrd="3" destOrd="0" parTransId="{C31901AC-DAB1-4378-9BB1-1FE9E174456F}" sibTransId="{09493C5F-DFBE-4DAF-B288-35DFFE7787E9}"/>
    <dgm:cxn modelId="{E9D2BF96-08B9-4DA9-9AC1-47ABCA924532}" srcId="{32D2768B-AAD4-45D3-9A60-7924E2F24AA2}" destId="{FDABF4FA-BF2E-4D6F-AF10-48A1BEC8CB0C}" srcOrd="2" destOrd="0" parTransId="{D7215871-E7DE-4F51-8D89-C86ABD5D94F1}" sibTransId="{9112DB5C-4287-44D4-A5C1-4C9C1E728006}"/>
    <dgm:cxn modelId="{C0A95AA3-1677-4B8C-8338-2967714A1F74}" srcId="{FDABF4FA-BF2E-4D6F-AF10-48A1BEC8CB0C}" destId="{6A66C6A4-7765-483F-B1C1-8E4718F6B493}" srcOrd="0" destOrd="0" parTransId="{BE16E4C9-4BB7-48E1-AD60-2D1822584BDE}" sibTransId="{4A3013E5-3245-4CC0-AE1C-8339E7E444A1}"/>
    <dgm:cxn modelId="{4C9136AA-DB69-4BA6-9786-5704AC820A6A}" srcId="{8F00F565-5FC0-4595-9F5F-F7BCE19CAFF7}" destId="{4810579B-CB4A-4329-9833-D24889A2951C}" srcOrd="0" destOrd="0" parTransId="{EFE47292-AB13-4262-A37A-DC54B806265E}" sibTransId="{873AE567-50D8-4B4C-9DD4-7CCDB0DC5D5B}"/>
    <dgm:cxn modelId="{64E260B4-0BBB-4F72-83D1-FE03CC37F950}" type="presOf" srcId="{BEA75390-FFF9-4AFF-8563-0F3EEF3911A3}" destId="{5E6FEA88-B03A-41A1-ACF7-D1637AC7AAB1}" srcOrd="0" destOrd="0" presId="urn:microsoft.com/office/officeart/2005/8/layout/vList5"/>
    <dgm:cxn modelId="{410AAADA-9E8A-413B-A864-E6444FCDF677}" type="presOf" srcId="{8F00F565-5FC0-4595-9F5F-F7BCE19CAFF7}" destId="{81D5E169-D548-4378-8174-E0F554F23CA3}" srcOrd="0" destOrd="0" presId="urn:microsoft.com/office/officeart/2005/8/layout/vList5"/>
    <dgm:cxn modelId="{FC0325E3-F64C-468F-A46D-20EBA11A40B8}" srcId="{32D2768B-AAD4-45D3-9A60-7924E2F24AA2}" destId="{1866382D-C934-4327-BB6C-3BA870B3F7D7}" srcOrd="0" destOrd="0" parTransId="{971E215F-1136-4204-9B80-FA95D6AA8A66}" sibTransId="{2AD89A99-215E-44C3-A3E4-F188279EAD70}"/>
    <dgm:cxn modelId="{BAEF1CF1-8585-4DF9-A29C-ACCE130166E6}" type="presOf" srcId="{D984AB33-62F7-467A-8CD7-CA3B41621419}" destId="{CAA32C28-1556-4E35-896C-A1E2E8E4D6BA}" srcOrd="0" destOrd="0" presId="urn:microsoft.com/office/officeart/2005/8/layout/vList5"/>
    <dgm:cxn modelId="{521DFCF5-24AF-47F8-9403-40404217190B}" type="presOf" srcId="{1866382D-C934-4327-BB6C-3BA870B3F7D7}" destId="{7C182F39-7A98-4382-AB5E-B2DB427C2AB4}" srcOrd="0" destOrd="0" presId="urn:microsoft.com/office/officeart/2005/8/layout/vList5"/>
    <dgm:cxn modelId="{D5BA3EFA-874F-4145-AD07-C30976A6D732}" srcId="{D984AB33-62F7-467A-8CD7-CA3B41621419}" destId="{32727F8E-960D-42A4-8463-C1FD04F3976F}" srcOrd="0" destOrd="0" parTransId="{9D9000D6-AAD2-42CE-B2F4-9D9FE5BBC3CE}" sibTransId="{11CE0ECA-BAE9-4820-886D-8981B72B22E8}"/>
    <dgm:cxn modelId="{4552A9FD-3B83-43EF-ADFD-B3F2247C62C2}" type="presOf" srcId="{32727F8E-960D-42A4-8463-C1FD04F3976F}" destId="{CDAFF750-372D-41B6-9BE2-FFE1C46AB1D2}" srcOrd="0" destOrd="0" presId="urn:microsoft.com/office/officeart/2005/8/layout/vList5"/>
    <dgm:cxn modelId="{2238F648-38C3-47BD-A1FA-7A1F6D2857D7}" type="presParOf" srcId="{24966E2B-7109-462A-8C77-4376D9E84192}" destId="{34DE06DE-FA11-43FD-8E4D-C429B7651750}" srcOrd="0" destOrd="0" presId="urn:microsoft.com/office/officeart/2005/8/layout/vList5"/>
    <dgm:cxn modelId="{44534400-4AEE-45D6-854D-DE425D12B9AC}" type="presParOf" srcId="{34DE06DE-FA11-43FD-8E4D-C429B7651750}" destId="{7C182F39-7A98-4382-AB5E-B2DB427C2AB4}" srcOrd="0" destOrd="0" presId="urn:microsoft.com/office/officeart/2005/8/layout/vList5"/>
    <dgm:cxn modelId="{B3D1BF63-ED8C-41F3-9F5E-9F5FA79F7A8D}" type="presParOf" srcId="{34DE06DE-FA11-43FD-8E4D-C429B7651750}" destId="{5E6FEA88-B03A-41A1-ACF7-D1637AC7AAB1}" srcOrd="1" destOrd="0" presId="urn:microsoft.com/office/officeart/2005/8/layout/vList5"/>
    <dgm:cxn modelId="{717FBB65-7AF9-44E7-8AF9-AD7A4251CDFF}" type="presParOf" srcId="{24966E2B-7109-462A-8C77-4376D9E84192}" destId="{AD686F6E-7518-4C68-9975-A25EFB183908}" srcOrd="1" destOrd="0" presId="urn:microsoft.com/office/officeart/2005/8/layout/vList5"/>
    <dgm:cxn modelId="{818BEB74-C8F4-4D08-9F23-144857B99FDB}" type="presParOf" srcId="{24966E2B-7109-462A-8C77-4376D9E84192}" destId="{5EF46681-5D7D-4574-9AA1-F6B622F4DCE6}" srcOrd="2" destOrd="0" presId="urn:microsoft.com/office/officeart/2005/8/layout/vList5"/>
    <dgm:cxn modelId="{B8568A9A-4DC1-4004-997C-27B36D047AD9}" type="presParOf" srcId="{5EF46681-5D7D-4574-9AA1-F6B622F4DCE6}" destId="{CAA32C28-1556-4E35-896C-A1E2E8E4D6BA}" srcOrd="0" destOrd="0" presId="urn:microsoft.com/office/officeart/2005/8/layout/vList5"/>
    <dgm:cxn modelId="{5219E9C2-C347-4DD7-89E3-C5CE40D7EC5A}" type="presParOf" srcId="{5EF46681-5D7D-4574-9AA1-F6B622F4DCE6}" destId="{CDAFF750-372D-41B6-9BE2-FFE1C46AB1D2}" srcOrd="1" destOrd="0" presId="urn:microsoft.com/office/officeart/2005/8/layout/vList5"/>
    <dgm:cxn modelId="{7B6DE8E3-B27A-420A-A9F6-E3FCD495CB59}" type="presParOf" srcId="{24966E2B-7109-462A-8C77-4376D9E84192}" destId="{ECC1271D-7E45-4360-BB70-A4AAA349588C}" srcOrd="3" destOrd="0" presId="urn:microsoft.com/office/officeart/2005/8/layout/vList5"/>
    <dgm:cxn modelId="{58271717-FB8D-4682-A778-B939B1C94B35}" type="presParOf" srcId="{24966E2B-7109-462A-8C77-4376D9E84192}" destId="{7757092B-72F3-440E-B990-B780F4A75161}" srcOrd="4" destOrd="0" presId="urn:microsoft.com/office/officeart/2005/8/layout/vList5"/>
    <dgm:cxn modelId="{264401DC-B905-41F7-B03B-69C52E75FDE4}" type="presParOf" srcId="{7757092B-72F3-440E-B990-B780F4A75161}" destId="{79C800CA-FF12-46F6-9A49-F4E4466359EF}" srcOrd="0" destOrd="0" presId="urn:microsoft.com/office/officeart/2005/8/layout/vList5"/>
    <dgm:cxn modelId="{DBF5626C-42D9-4262-A2FF-10B5BAC22A1C}" type="presParOf" srcId="{7757092B-72F3-440E-B990-B780F4A75161}" destId="{906DF912-3FAB-438A-962D-359AA9756270}" srcOrd="1" destOrd="0" presId="urn:microsoft.com/office/officeart/2005/8/layout/vList5"/>
    <dgm:cxn modelId="{E2667388-F102-48A4-A0E4-BC52BEAAC6CB}" type="presParOf" srcId="{24966E2B-7109-462A-8C77-4376D9E84192}" destId="{55375429-FC94-44F6-BFF2-9C63260FBE18}" srcOrd="5" destOrd="0" presId="urn:microsoft.com/office/officeart/2005/8/layout/vList5"/>
    <dgm:cxn modelId="{E38D4FF9-5066-4D97-8F9E-1FFE24D87EF9}" type="presParOf" srcId="{24966E2B-7109-462A-8C77-4376D9E84192}" destId="{B30DDC79-5618-4E14-92C5-8227029A1F3F}" srcOrd="6" destOrd="0" presId="urn:microsoft.com/office/officeart/2005/8/layout/vList5"/>
    <dgm:cxn modelId="{1235EE0C-AF26-45D5-8B9A-39A50B0E1C11}" type="presParOf" srcId="{B30DDC79-5618-4E14-92C5-8227029A1F3F}" destId="{81D5E169-D548-4378-8174-E0F554F23CA3}" srcOrd="0" destOrd="0" presId="urn:microsoft.com/office/officeart/2005/8/layout/vList5"/>
    <dgm:cxn modelId="{253105BA-73FD-421C-A828-9BAE0E2D1EFF}" type="presParOf" srcId="{B30DDC79-5618-4E14-92C5-8227029A1F3F}" destId="{8B8B5DE5-A5FB-4D49-A779-359DCBDEB0C7}" srcOrd="1" destOrd="0" presId="urn:microsoft.com/office/officeart/2005/8/layout/vList5"/>
    <dgm:cxn modelId="{4F2E5DAF-E7DB-43D5-80B1-7AF360054B4B}" type="presParOf" srcId="{24966E2B-7109-462A-8C77-4376D9E84192}" destId="{63331484-727C-4A9F-95E1-49E20BFD2784}" srcOrd="7" destOrd="0" presId="urn:microsoft.com/office/officeart/2005/8/layout/vList5"/>
    <dgm:cxn modelId="{EEAF0F09-34C1-440F-B392-F41EC3BB30CF}" type="presParOf" srcId="{24966E2B-7109-462A-8C77-4376D9E84192}" destId="{B2FB56F1-75DB-4D51-9B27-2142B097F720}" srcOrd="8" destOrd="0" presId="urn:microsoft.com/office/officeart/2005/8/layout/vList5"/>
    <dgm:cxn modelId="{8891A659-DB38-4EBD-9417-B2F2610AEA5B}" type="presParOf" srcId="{B2FB56F1-75DB-4D51-9B27-2142B097F720}" destId="{93313164-371E-46C1-B82C-52F69B802326}" srcOrd="0" destOrd="0" presId="urn:microsoft.com/office/officeart/2005/8/layout/vList5"/>
    <dgm:cxn modelId="{47BCE100-E113-4FC9-8F20-B16D8765BF1B}" type="presParOf" srcId="{B2FB56F1-75DB-4D51-9B27-2142B097F720}" destId="{955F3951-DE75-4755-88D7-43D288198B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7B5305-8973-4287-B4D7-D49DE58F93D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3A6A338-F7E9-499F-AAE5-7A155245CB4D}">
      <dgm:prSet phldrT="[Text]"/>
      <dgm:spPr/>
      <dgm:t>
        <a:bodyPr/>
        <a:lstStyle/>
        <a:p>
          <a:r>
            <a:rPr lang="en-US"/>
            <a:t>Summary</a:t>
          </a:r>
        </a:p>
      </dgm:t>
    </dgm:pt>
    <dgm:pt modelId="{4E991154-F505-49DC-90D5-632F359B18EF}" type="parTrans" cxnId="{499C1B85-C847-405E-B895-CDE2C143E4A6}">
      <dgm:prSet/>
      <dgm:spPr/>
      <dgm:t>
        <a:bodyPr/>
        <a:lstStyle/>
        <a:p>
          <a:endParaRPr lang="en-US"/>
        </a:p>
      </dgm:t>
    </dgm:pt>
    <dgm:pt modelId="{9F716DE5-2F61-4992-8215-6F1E1EC3EAEF}" type="sibTrans" cxnId="{499C1B85-C847-405E-B895-CDE2C143E4A6}">
      <dgm:prSet/>
      <dgm:spPr/>
      <dgm:t>
        <a:bodyPr/>
        <a:lstStyle/>
        <a:p>
          <a:endParaRPr lang="en-US"/>
        </a:p>
      </dgm:t>
    </dgm:pt>
    <dgm:pt modelId="{37CCF0B6-F4C3-4585-802E-09A519987116}">
      <dgm:prSet/>
      <dgm:spPr/>
      <dgm:t>
        <a:bodyPr/>
        <a:lstStyle/>
        <a:p>
          <a:r>
            <a:rPr lang="en-US"/>
            <a:t>Part I: Strategic Humanitarian Priorities	</a:t>
          </a:r>
        </a:p>
      </dgm:t>
    </dgm:pt>
    <dgm:pt modelId="{8DC7432C-93FD-4948-A33E-A0D9A05333E3}" type="parTrans" cxnId="{7FB399AA-985B-47E5-8373-D3730D6CB926}">
      <dgm:prSet/>
      <dgm:spPr/>
      <dgm:t>
        <a:bodyPr/>
        <a:lstStyle/>
        <a:p>
          <a:endParaRPr lang="en-US"/>
        </a:p>
      </dgm:t>
    </dgm:pt>
    <dgm:pt modelId="{9BC46AA0-CD38-41B7-B10C-54B6D5828897}" type="sibTrans" cxnId="{7FB399AA-985B-47E5-8373-D3730D6CB926}">
      <dgm:prSet/>
      <dgm:spPr/>
      <dgm:t>
        <a:bodyPr/>
        <a:lstStyle/>
        <a:p>
          <a:endParaRPr lang="en-US"/>
        </a:p>
      </dgm:t>
    </dgm:pt>
    <dgm:pt modelId="{97B45D05-6EF2-4490-9292-9EB360FC6358}">
      <dgm:prSet/>
      <dgm:spPr/>
      <dgm:t>
        <a:bodyPr/>
        <a:lstStyle/>
        <a:p>
          <a:r>
            <a:rPr lang="en-US"/>
            <a:t>Part II: Strategic Objectives Response Approach</a:t>
          </a:r>
        </a:p>
      </dgm:t>
    </dgm:pt>
    <dgm:pt modelId="{6117BDFA-39BD-4672-9AD8-230CC2D50D25}" type="parTrans" cxnId="{834A617D-8206-4983-97C8-5FAD810E44C1}">
      <dgm:prSet/>
      <dgm:spPr/>
      <dgm:t>
        <a:bodyPr/>
        <a:lstStyle/>
        <a:p>
          <a:endParaRPr lang="en-US"/>
        </a:p>
      </dgm:t>
    </dgm:pt>
    <dgm:pt modelId="{398A3FBD-AF8A-45EC-AE72-1E8D8B9E5BF3}" type="sibTrans" cxnId="{834A617D-8206-4983-97C8-5FAD810E44C1}">
      <dgm:prSet/>
      <dgm:spPr/>
      <dgm:t>
        <a:bodyPr/>
        <a:lstStyle/>
        <a:p>
          <a:endParaRPr lang="en-US"/>
        </a:p>
      </dgm:t>
    </dgm:pt>
    <dgm:pt modelId="{2CB3CA72-FE5B-4D56-AD3D-42C85F37839B}">
      <dgm:prSet/>
      <dgm:spPr/>
      <dgm:t>
        <a:bodyPr/>
        <a:lstStyle/>
        <a:p>
          <a:r>
            <a:rPr lang="en-US"/>
            <a:t>Part IV: Sectoral Objectives and Responses	</a:t>
          </a:r>
        </a:p>
      </dgm:t>
    </dgm:pt>
    <dgm:pt modelId="{71170405-BA33-4994-A0F9-2CE2CA03AF83}" type="parTrans" cxnId="{C617A365-7C8F-4855-AF6C-4BBAEF73B18A}">
      <dgm:prSet/>
      <dgm:spPr/>
      <dgm:t>
        <a:bodyPr/>
        <a:lstStyle/>
        <a:p>
          <a:endParaRPr lang="en-US"/>
        </a:p>
      </dgm:t>
    </dgm:pt>
    <dgm:pt modelId="{45708087-1B0E-412E-A3D5-75EFF7562FD6}" type="sibTrans" cxnId="{C617A365-7C8F-4855-AF6C-4BBAEF73B18A}">
      <dgm:prSet/>
      <dgm:spPr/>
      <dgm:t>
        <a:bodyPr/>
        <a:lstStyle/>
        <a:p>
          <a:endParaRPr lang="en-US"/>
        </a:p>
      </dgm:t>
    </dgm:pt>
    <dgm:pt modelId="{2133D5A5-AE00-4EEA-A146-2F8269BC9B80}">
      <dgm:prSet/>
      <dgm:spPr/>
      <dgm:t>
        <a:bodyPr/>
        <a:lstStyle/>
        <a:p>
          <a:r>
            <a:rPr lang="en-US"/>
            <a:t>Annexes	</a:t>
          </a:r>
        </a:p>
      </dgm:t>
    </dgm:pt>
    <dgm:pt modelId="{36ACD025-C9E1-4A99-94F8-10A82AC80AA0}" type="parTrans" cxnId="{98E7300A-0BE0-41CE-89F5-9BE046AD1248}">
      <dgm:prSet/>
      <dgm:spPr/>
      <dgm:t>
        <a:bodyPr/>
        <a:lstStyle/>
        <a:p>
          <a:endParaRPr lang="en-US"/>
        </a:p>
      </dgm:t>
    </dgm:pt>
    <dgm:pt modelId="{ECB9FC55-732A-42BE-9E4E-DD93A38D0D9A}" type="sibTrans" cxnId="{98E7300A-0BE0-41CE-89F5-9BE046AD1248}">
      <dgm:prSet/>
      <dgm:spPr/>
      <dgm:t>
        <a:bodyPr/>
        <a:lstStyle/>
        <a:p>
          <a:endParaRPr lang="en-US"/>
        </a:p>
      </dgm:t>
    </dgm:pt>
    <dgm:pt modelId="{CB34E63B-F132-401D-80E2-520D222C81FE}">
      <dgm:prSet/>
      <dgm:spPr/>
      <dgm:t>
        <a:bodyPr/>
        <a:lstStyle/>
        <a:p>
          <a:r>
            <a:rPr lang="en-US"/>
            <a:t>Part III: Monitoring and Accountability</a:t>
          </a:r>
        </a:p>
      </dgm:t>
    </dgm:pt>
    <dgm:pt modelId="{F4BD9090-420C-45E6-A294-80502EBD386E}" type="parTrans" cxnId="{CDEA1CEA-0FEE-431C-ABFD-02DE3C6B2508}">
      <dgm:prSet/>
      <dgm:spPr/>
      <dgm:t>
        <a:bodyPr/>
        <a:lstStyle/>
        <a:p>
          <a:endParaRPr lang="en-US"/>
        </a:p>
      </dgm:t>
    </dgm:pt>
    <dgm:pt modelId="{E447E6D3-E8D4-40E0-9E42-71AF50716496}" type="sibTrans" cxnId="{CDEA1CEA-0FEE-431C-ABFD-02DE3C6B2508}">
      <dgm:prSet/>
      <dgm:spPr/>
      <dgm:t>
        <a:bodyPr/>
        <a:lstStyle/>
        <a:p>
          <a:endParaRPr lang="en-US"/>
        </a:p>
      </dgm:t>
    </dgm:pt>
    <dgm:pt modelId="{807C0FBA-FA11-45ED-9F72-129947BB1A45}">
      <dgm:prSet phldrT="[Text]"/>
      <dgm:spPr/>
      <dgm:t>
        <a:bodyPr/>
        <a:lstStyle/>
        <a:p>
          <a:r>
            <a:rPr lang="en-US"/>
            <a:t>Forward by the Humanitarian Coordinator</a:t>
          </a:r>
        </a:p>
      </dgm:t>
    </dgm:pt>
    <dgm:pt modelId="{E1FB4B23-793C-4A94-B381-DFD5C6D9F1B7}" type="parTrans" cxnId="{AAE6E5F8-00E2-496F-B211-14852EB40E1C}">
      <dgm:prSet/>
      <dgm:spPr/>
      <dgm:t>
        <a:bodyPr/>
        <a:lstStyle/>
        <a:p>
          <a:endParaRPr lang="en-US"/>
        </a:p>
      </dgm:t>
    </dgm:pt>
    <dgm:pt modelId="{A08A0138-AFD6-4BC7-8592-F869BAA0C6A5}" type="sibTrans" cxnId="{AAE6E5F8-00E2-496F-B211-14852EB40E1C}">
      <dgm:prSet/>
      <dgm:spPr/>
      <dgm:t>
        <a:bodyPr/>
        <a:lstStyle/>
        <a:p>
          <a:endParaRPr lang="en-US"/>
        </a:p>
      </dgm:t>
    </dgm:pt>
    <dgm:pt modelId="{D53C7E51-C909-423B-A568-3F6F9016D196}" type="pres">
      <dgm:prSet presAssocID="{C47B5305-8973-4287-B4D7-D49DE58F93D9}" presName="Name0" presStyleCnt="0">
        <dgm:presLayoutVars>
          <dgm:chMax val="7"/>
          <dgm:chPref val="7"/>
          <dgm:dir/>
        </dgm:presLayoutVars>
      </dgm:prSet>
      <dgm:spPr/>
    </dgm:pt>
    <dgm:pt modelId="{4A6D858D-B680-4AA8-8A76-2D3978072E3E}" type="pres">
      <dgm:prSet presAssocID="{C47B5305-8973-4287-B4D7-D49DE58F93D9}" presName="Name1" presStyleCnt="0"/>
      <dgm:spPr/>
    </dgm:pt>
    <dgm:pt modelId="{AFDA4720-1509-4653-B929-B59EACE4F6B9}" type="pres">
      <dgm:prSet presAssocID="{C47B5305-8973-4287-B4D7-D49DE58F93D9}" presName="cycle" presStyleCnt="0"/>
      <dgm:spPr/>
    </dgm:pt>
    <dgm:pt modelId="{37DD043C-A6BD-4A4D-9AEC-D8E12A56824E}" type="pres">
      <dgm:prSet presAssocID="{C47B5305-8973-4287-B4D7-D49DE58F93D9}" presName="srcNode" presStyleLbl="node1" presStyleIdx="0" presStyleCnt="7"/>
      <dgm:spPr/>
    </dgm:pt>
    <dgm:pt modelId="{0CF006C6-F3AE-4100-9A3E-1D4D38C21683}" type="pres">
      <dgm:prSet presAssocID="{C47B5305-8973-4287-B4D7-D49DE58F93D9}" presName="conn" presStyleLbl="parChTrans1D2" presStyleIdx="0" presStyleCnt="1"/>
      <dgm:spPr/>
    </dgm:pt>
    <dgm:pt modelId="{7D09842C-1CAF-4E9D-8E36-7BAA9B6F3A92}" type="pres">
      <dgm:prSet presAssocID="{C47B5305-8973-4287-B4D7-D49DE58F93D9}" presName="extraNode" presStyleLbl="node1" presStyleIdx="0" presStyleCnt="7"/>
      <dgm:spPr/>
    </dgm:pt>
    <dgm:pt modelId="{F74B6985-7A07-4B8D-9A01-89EC7F83BE1B}" type="pres">
      <dgm:prSet presAssocID="{C47B5305-8973-4287-B4D7-D49DE58F93D9}" presName="dstNode" presStyleLbl="node1" presStyleIdx="0" presStyleCnt="7"/>
      <dgm:spPr/>
    </dgm:pt>
    <dgm:pt modelId="{60608D72-8343-444B-AB9D-21754A4109D9}" type="pres">
      <dgm:prSet presAssocID="{807C0FBA-FA11-45ED-9F72-129947BB1A45}" presName="text_1" presStyleLbl="node1" presStyleIdx="0" presStyleCnt="7">
        <dgm:presLayoutVars>
          <dgm:bulletEnabled val="1"/>
        </dgm:presLayoutVars>
      </dgm:prSet>
      <dgm:spPr/>
    </dgm:pt>
    <dgm:pt modelId="{ED00B633-303B-447F-A705-1BF86B0D5701}" type="pres">
      <dgm:prSet presAssocID="{807C0FBA-FA11-45ED-9F72-129947BB1A45}" presName="accent_1" presStyleCnt="0"/>
      <dgm:spPr/>
    </dgm:pt>
    <dgm:pt modelId="{CD637B0B-AC32-4EF1-90CE-962AEE5EAFBC}" type="pres">
      <dgm:prSet presAssocID="{807C0FBA-FA11-45ED-9F72-129947BB1A45}" presName="accentRepeatNode" presStyleLbl="solidFgAcc1" presStyleIdx="0" presStyleCnt="7"/>
      <dgm:spPr/>
    </dgm:pt>
    <dgm:pt modelId="{BA413C41-C51C-45BA-BAA0-A9BA0D7164BD}" type="pres">
      <dgm:prSet presAssocID="{73A6A338-F7E9-499F-AAE5-7A155245CB4D}" presName="text_2" presStyleLbl="node1" presStyleIdx="1" presStyleCnt="7">
        <dgm:presLayoutVars>
          <dgm:bulletEnabled val="1"/>
        </dgm:presLayoutVars>
      </dgm:prSet>
      <dgm:spPr/>
    </dgm:pt>
    <dgm:pt modelId="{8972F66E-0F77-4D97-8F16-CA78D4D9E17C}" type="pres">
      <dgm:prSet presAssocID="{73A6A338-F7E9-499F-AAE5-7A155245CB4D}" presName="accent_2" presStyleCnt="0"/>
      <dgm:spPr/>
    </dgm:pt>
    <dgm:pt modelId="{F03265CA-8785-4C9F-9540-D8F43DD242C9}" type="pres">
      <dgm:prSet presAssocID="{73A6A338-F7E9-499F-AAE5-7A155245CB4D}" presName="accentRepeatNode" presStyleLbl="solidFgAcc1" presStyleIdx="1" presStyleCnt="7"/>
      <dgm:spPr/>
    </dgm:pt>
    <dgm:pt modelId="{459EFA1C-70AC-4E3B-BD40-108F2D7BF0BA}" type="pres">
      <dgm:prSet presAssocID="{37CCF0B6-F4C3-4585-802E-09A519987116}" presName="text_3" presStyleLbl="node1" presStyleIdx="2" presStyleCnt="7">
        <dgm:presLayoutVars>
          <dgm:bulletEnabled val="1"/>
        </dgm:presLayoutVars>
      </dgm:prSet>
      <dgm:spPr/>
    </dgm:pt>
    <dgm:pt modelId="{91C27D5C-BD6C-41E3-AD29-D36305DA1897}" type="pres">
      <dgm:prSet presAssocID="{37CCF0B6-F4C3-4585-802E-09A519987116}" presName="accent_3" presStyleCnt="0"/>
      <dgm:spPr/>
    </dgm:pt>
    <dgm:pt modelId="{4BDCF2B0-8698-422A-BA8B-2D36FA359871}" type="pres">
      <dgm:prSet presAssocID="{37CCF0B6-F4C3-4585-802E-09A519987116}" presName="accentRepeatNode" presStyleLbl="solidFgAcc1" presStyleIdx="2" presStyleCnt="7"/>
      <dgm:spPr/>
    </dgm:pt>
    <dgm:pt modelId="{9EE5FBF5-F87E-4DC1-BFCA-FA51CB8B4192}" type="pres">
      <dgm:prSet presAssocID="{97B45D05-6EF2-4490-9292-9EB360FC6358}" presName="text_4" presStyleLbl="node1" presStyleIdx="3" presStyleCnt="7">
        <dgm:presLayoutVars>
          <dgm:bulletEnabled val="1"/>
        </dgm:presLayoutVars>
      </dgm:prSet>
      <dgm:spPr/>
    </dgm:pt>
    <dgm:pt modelId="{85EA20EF-0929-4C0D-9CFF-9B20790745D2}" type="pres">
      <dgm:prSet presAssocID="{97B45D05-6EF2-4490-9292-9EB360FC6358}" presName="accent_4" presStyleCnt="0"/>
      <dgm:spPr/>
    </dgm:pt>
    <dgm:pt modelId="{6FDC0D23-5058-4DC1-858D-8122DDD89DA3}" type="pres">
      <dgm:prSet presAssocID="{97B45D05-6EF2-4490-9292-9EB360FC6358}" presName="accentRepeatNode" presStyleLbl="solidFgAcc1" presStyleIdx="3" presStyleCnt="7"/>
      <dgm:spPr/>
    </dgm:pt>
    <dgm:pt modelId="{A9383B3B-D8EF-4643-AC86-70A49BA5DBAC}" type="pres">
      <dgm:prSet presAssocID="{CB34E63B-F132-401D-80E2-520D222C81FE}" presName="text_5" presStyleLbl="node1" presStyleIdx="4" presStyleCnt="7">
        <dgm:presLayoutVars>
          <dgm:bulletEnabled val="1"/>
        </dgm:presLayoutVars>
      </dgm:prSet>
      <dgm:spPr/>
    </dgm:pt>
    <dgm:pt modelId="{5512A850-D592-480B-8D7E-882D20FBA703}" type="pres">
      <dgm:prSet presAssocID="{CB34E63B-F132-401D-80E2-520D222C81FE}" presName="accent_5" presStyleCnt="0"/>
      <dgm:spPr/>
    </dgm:pt>
    <dgm:pt modelId="{D54E977E-835C-472E-ABC9-42B474FA679F}" type="pres">
      <dgm:prSet presAssocID="{CB34E63B-F132-401D-80E2-520D222C81FE}" presName="accentRepeatNode" presStyleLbl="solidFgAcc1" presStyleIdx="4" presStyleCnt="7"/>
      <dgm:spPr/>
    </dgm:pt>
    <dgm:pt modelId="{F42FD5FC-1243-4992-BC82-11E55FEC35D6}" type="pres">
      <dgm:prSet presAssocID="{2CB3CA72-FE5B-4D56-AD3D-42C85F37839B}" presName="text_6" presStyleLbl="node1" presStyleIdx="5" presStyleCnt="7">
        <dgm:presLayoutVars>
          <dgm:bulletEnabled val="1"/>
        </dgm:presLayoutVars>
      </dgm:prSet>
      <dgm:spPr/>
    </dgm:pt>
    <dgm:pt modelId="{AF6E5424-2403-44D2-BEFF-02AFB10234F9}" type="pres">
      <dgm:prSet presAssocID="{2CB3CA72-FE5B-4D56-AD3D-42C85F37839B}" presName="accent_6" presStyleCnt="0"/>
      <dgm:spPr/>
    </dgm:pt>
    <dgm:pt modelId="{3973B409-2B07-43E4-BC64-EF9A37BFE00B}" type="pres">
      <dgm:prSet presAssocID="{2CB3CA72-FE5B-4D56-AD3D-42C85F37839B}" presName="accentRepeatNode" presStyleLbl="solidFgAcc1" presStyleIdx="5" presStyleCnt="7"/>
      <dgm:spPr/>
    </dgm:pt>
    <dgm:pt modelId="{AEA403E0-975C-481D-BAA9-C6D2D61E1BB8}" type="pres">
      <dgm:prSet presAssocID="{2133D5A5-AE00-4EEA-A146-2F8269BC9B80}" presName="text_7" presStyleLbl="node1" presStyleIdx="6" presStyleCnt="7">
        <dgm:presLayoutVars>
          <dgm:bulletEnabled val="1"/>
        </dgm:presLayoutVars>
      </dgm:prSet>
      <dgm:spPr/>
    </dgm:pt>
    <dgm:pt modelId="{E70BC241-97B2-4482-99F7-222D4EBF438A}" type="pres">
      <dgm:prSet presAssocID="{2133D5A5-AE00-4EEA-A146-2F8269BC9B80}" presName="accent_7" presStyleCnt="0"/>
      <dgm:spPr/>
    </dgm:pt>
    <dgm:pt modelId="{9B29DD1B-00A7-44ED-BBFB-3EDCA46B3BB4}" type="pres">
      <dgm:prSet presAssocID="{2133D5A5-AE00-4EEA-A146-2F8269BC9B80}" presName="accentRepeatNode" presStyleLbl="solidFgAcc1" presStyleIdx="6" presStyleCnt="7"/>
      <dgm:spPr/>
    </dgm:pt>
  </dgm:ptLst>
  <dgm:cxnLst>
    <dgm:cxn modelId="{98E7300A-0BE0-41CE-89F5-9BE046AD1248}" srcId="{C47B5305-8973-4287-B4D7-D49DE58F93D9}" destId="{2133D5A5-AE00-4EEA-A146-2F8269BC9B80}" srcOrd="6" destOrd="0" parTransId="{36ACD025-C9E1-4A99-94F8-10A82AC80AA0}" sibTransId="{ECB9FC55-732A-42BE-9E4E-DD93A38D0D9A}"/>
    <dgm:cxn modelId="{E9F41017-06C5-4D20-8D77-88284A7B2554}" type="presOf" srcId="{73A6A338-F7E9-499F-AAE5-7A155245CB4D}" destId="{BA413C41-C51C-45BA-BAA0-A9BA0D7164BD}" srcOrd="0" destOrd="0" presId="urn:microsoft.com/office/officeart/2008/layout/VerticalCurvedList"/>
    <dgm:cxn modelId="{CBBC8C1F-2A04-4017-8E65-349B79406C42}" type="presOf" srcId="{807C0FBA-FA11-45ED-9F72-129947BB1A45}" destId="{60608D72-8343-444B-AB9D-21754A4109D9}" srcOrd="0" destOrd="0" presId="urn:microsoft.com/office/officeart/2008/layout/VerticalCurvedList"/>
    <dgm:cxn modelId="{C617A365-7C8F-4855-AF6C-4BBAEF73B18A}" srcId="{C47B5305-8973-4287-B4D7-D49DE58F93D9}" destId="{2CB3CA72-FE5B-4D56-AD3D-42C85F37839B}" srcOrd="5" destOrd="0" parTransId="{71170405-BA33-4994-A0F9-2CE2CA03AF83}" sibTransId="{45708087-1B0E-412E-A3D5-75EFF7562FD6}"/>
    <dgm:cxn modelId="{B3FF9166-A0A6-477A-86DE-D7770722A162}" type="presOf" srcId="{C47B5305-8973-4287-B4D7-D49DE58F93D9}" destId="{D53C7E51-C909-423B-A568-3F6F9016D196}" srcOrd="0" destOrd="0" presId="urn:microsoft.com/office/officeart/2008/layout/VerticalCurvedList"/>
    <dgm:cxn modelId="{C01EEE69-8B17-4F2B-B150-735790B58A2C}" type="presOf" srcId="{CB34E63B-F132-401D-80E2-520D222C81FE}" destId="{A9383B3B-D8EF-4643-AC86-70A49BA5DBAC}" srcOrd="0" destOrd="0" presId="urn:microsoft.com/office/officeart/2008/layout/VerticalCurvedList"/>
    <dgm:cxn modelId="{834A617D-8206-4983-97C8-5FAD810E44C1}" srcId="{C47B5305-8973-4287-B4D7-D49DE58F93D9}" destId="{97B45D05-6EF2-4490-9292-9EB360FC6358}" srcOrd="3" destOrd="0" parTransId="{6117BDFA-39BD-4672-9AD8-230CC2D50D25}" sibTransId="{398A3FBD-AF8A-45EC-AE72-1E8D8B9E5BF3}"/>
    <dgm:cxn modelId="{499C1B85-C847-405E-B895-CDE2C143E4A6}" srcId="{C47B5305-8973-4287-B4D7-D49DE58F93D9}" destId="{73A6A338-F7E9-499F-AAE5-7A155245CB4D}" srcOrd="1" destOrd="0" parTransId="{4E991154-F505-49DC-90D5-632F359B18EF}" sibTransId="{9F716DE5-2F61-4992-8215-6F1E1EC3EAEF}"/>
    <dgm:cxn modelId="{D86AD988-EA7C-43A0-ADB0-145D332D68E9}" type="presOf" srcId="{2133D5A5-AE00-4EEA-A146-2F8269BC9B80}" destId="{AEA403E0-975C-481D-BAA9-C6D2D61E1BB8}" srcOrd="0" destOrd="0" presId="urn:microsoft.com/office/officeart/2008/layout/VerticalCurvedList"/>
    <dgm:cxn modelId="{DEF2BF9F-BC21-45AB-9533-69AC7DAA9A07}" type="presOf" srcId="{97B45D05-6EF2-4490-9292-9EB360FC6358}" destId="{9EE5FBF5-F87E-4DC1-BFCA-FA51CB8B4192}" srcOrd="0" destOrd="0" presId="urn:microsoft.com/office/officeart/2008/layout/VerticalCurvedList"/>
    <dgm:cxn modelId="{7FB399AA-985B-47E5-8373-D3730D6CB926}" srcId="{C47B5305-8973-4287-B4D7-D49DE58F93D9}" destId="{37CCF0B6-F4C3-4585-802E-09A519987116}" srcOrd="2" destOrd="0" parTransId="{8DC7432C-93FD-4948-A33E-A0D9A05333E3}" sibTransId="{9BC46AA0-CD38-41B7-B10C-54B6D5828897}"/>
    <dgm:cxn modelId="{5EBEF0B8-D424-4C9A-8DCC-8C702DE9D651}" type="presOf" srcId="{37CCF0B6-F4C3-4585-802E-09A519987116}" destId="{459EFA1C-70AC-4E3B-BD40-108F2D7BF0BA}" srcOrd="0" destOrd="0" presId="urn:microsoft.com/office/officeart/2008/layout/VerticalCurvedList"/>
    <dgm:cxn modelId="{EB51EDBC-13CB-4938-8172-BA2BF43F511E}" type="presOf" srcId="{A08A0138-AFD6-4BC7-8592-F869BAA0C6A5}" destId="{0CF006C6-F3AE-4100-9A3E-1D4D38C21683}" srcOrd="0" destOrd="0" presId="urn:microsoft.com/office/officeart/2008/layout/VerticalCurvedList"/>
    <dgm:cxn modelId="{01E3C0C3-804C-469E-8902-283812E34E95}" type="presOf" srcId="{2CB3CA72-FE5B-4D56-AD3D-42C85F37839B}" destId="{F42FD5FC-1243-4992-BC82-11E55FEC35D6}" srcOrd="0" destOrd="0" presId="urn:microsoft.com/office/officeart/2008/layout/VerticalCurvedList"/>
    <dgm:cxn modelId="{CDEA1CEA-0FEE-431C-ABFD-02DE3C6B2508}" srcId="{C47B5305-8973-4287-B4D7-D49DE58F93D9}" destId="{CB34E63B-F132-401D-80E2-520D222C81FE}" srcOrd="4" destOrd="0" parTransId="{F4BD9090-420C-45E6-A294-80502EBD386E}" sibTransId="{E447E6D3-E8D4-40E0-9E42-71AF50716496}"/>
    <dgm:cxn modelId="{AAE6E5F8-00E2-496F-B211-14852EB40E1C}" srcId="{C47B5305-8973-4287-B4D7-D49DE58F93D9}" destId="{807C0FBA-FA11-45ED-9F72-129947BB1A45}" srcOrd="0" destOrd="0" parTransId="{E1FB4B23-793C-4A94-B381-DFD5C6D9F1B7}" sibTransId="{A08A0138-AFD6-4BC7-8592-F869BAA0C6A5}"/>
    <dgm:cxn modelId="{3EF1295D-9F66-48DD-9A56-29E98EE61DEE}" type="presParOf" srcId="{D53C7E51-C909-423B-A568-3F6F9016D196}" destId="{4A6D858D-B680-4AA8-8A76-2D3978072E3E}" srcOrd="0" destOrd="0" presId="urn:microsoft.com/office/officeart/2008/layout/VerticalCurvedList"/>
    <dgm:cxn modelId="{F22EC29C-13C4-442C-B47C-307F1F2D60D4}" type="presParOf" srcId="{4A6D858D-B680-4AA8-8A76-2D3978072E3E}" destId="{AFDA4720-1509-4653-B929-B59EACE4F6B9}" srcOrd="0" destOrd="0" presId="urn:microsoft.com/office/officeart/2008/layout/VerticalCurvedList"/>
    <dgm:cxn modelId="{13E05183-A9F8-49D5-A03D-DD2E651E6613}" type="presParOf" srcId="{AFDA4720-1509-4653-B929-B59EACE4F6B9}" destId="{37DD043C-A6BD-4A4D-9AEC-D8E12A56824E}" srcOrd="0" destOrd="0" presId="urn:microsoft.com/office/officeart/2008/layout/VerticalCurvedList"/>
    <dgm:cxn modelId="{06937F11-CB76-46A5-A7EA-2B718EF455A1}" type="presParOf" srcId="{AFDA4720-1509-4653-B929-B59EACE4F6B9}" destId="{0CF006C6-F3AE-4100-9A3E-1D4D38C21683}" srcOrd="1" destOrd="0" presId="urn:microsoft.com/office/officeart/2008/layout/VerticalCurvedList"/>
    <dgm:cxn modelId="{E7AA1FB9-8AB5-40FD-9A69-08AD080D09CB}" type="presParOf" srcId="{AFDA4720-1509-4653-B929-B59EACE4F6B9}" destId="{7D09842C-1CAF-4E9D-8E36-7BAA9B6F3A92}" srcOrd="2" destOrd="0" presId="urn:microsoft.com/office/officeart/2008/layout/VerticalCurvedList"/>
    <dgm:cxn modelId="{38FC371C-CEBD-4C66-92CC-6C3BF4B4BC94}" type="presParOf" srcId="{AFDA4720-1509-4653-B929-B59EACE4F6B9}" destId="{F74B6985-7A07-4B8D-9A01-89EC7F83BE1B}" srcOrd="3" destOrd="0" presId="urn:microsoft.com/office/officeart/2008/layout/VerticalCurvedList"/>
    <dgm:cxn modelId="{EFBB6902-DD4A-4AD3-A324-8E9E1E6CA36F}" type="presParOf" srcId="{4A6D858D-B680-4AA8-8A76-2D3978072E3E}" destId="{60608D72-8343-444B-AB9D-21754A4109D9}" srcOrd="1" destOrd="0" presId="urn:microsoft.com/office/officeart/2008/layout/VerticalCurvedList"/>
    <dgm:cxn modelId="{51535C92-802F-4CA1-9A05-72B5C3067830}" type="presParOf" srcId="{4A6D858D-B680-4AA8-8A76-2D3978072E3E}" destId="{ED00B633-303B-447F-A705-1BF86B0D5701}" srcOrd="2" destOrd="0" presId="urn:microsoft.com/office/officeart/2008/layout/VerticalCurvedList"/>
    <dgm:cxn modelId="{9D5A0852-377A-4FB9-9269-211EDC31CA04}" type="presParOf" srcId="{ED00B633-303B-447F-A705-1BF86B0D5701}" destId="{CD637B0B-AC32-4EF1-90CE-962AEE5EAFBC}" srcOrd="0" destOrd="0" presId="urn:microsoft.com/office/officeart/2008/layout/VerticalCurvedList"/>
    <dgm:cxn modelId="{80188EF6-9F6C-46B1-A269-B974E745DEC0}" type="presParOf" srcId="{4A6D858D-B680-4AA8-8A76-2D3978072E3E}" destId="{BA413C41-C51C-45BA-BAA0-A9BA0D7164BD}" srcOrd="3" destOrd="0" presId="urn:microsoft.com/office/officeart/2008/layout/VerticalCurvedList"/>
    <dgm:cxn modelId="{03EC8655-6CB1-44E5-8F11-068F8B40AF02}" type="presParOf" srcId="{4A6D858D-B680-4AA8-8A76-2D3978072E3E}" destId="{8972F66E-0F77-4D97-8F16-CA78D4D9E17C}" srcOrd="4" destOrd="0" presId="urn:microsoft.com/office/officeart/2008/layout/VerticalCurvedList"/>
    <dgm:cxn modelId="{DE8291E5-AD94-45EC-9000-AF3F4172E73E}" type="presParOf" srcId="{8972F66E-0F77-4D97-8F16-CA78D4D9E17C}" destId="{F03265CA-8785-4C9F-9540-D8F43DD242C9}" srcOrd="0" destOrd="0" presId="urn:microsoft.com/office/officeart/2008/layout/VerticalCurvedList"/>
    <dgm:cxn modelId="{7E8D7018-851F-4671-A7EC-7ECBF6C3D0F4}" type="presParOf" srcId="{4A6D858D-B680-4AA8-8A76-2D3978072E3E}" destId="{459EFA1C-70AC-4E3B-BD40-108F2D7BF0BA}" srcOrd="5" destOrd="0" presId="urn:microsoft.com/office/officeart/2008/layout/VerticalCurvedList"/>
    <dgm:cxn modelId="{26B2FB3B-B3D9-4DD5-8665-5512008433A5}" type="presParOf" srcId="{4A6D858D-B680-4AA8-8A76-2D3978072E3E}" destId="{91C27D5C-BD6C-41E3-AD29-D36305DA1897}" srcOrd="6" destOrd="0" presId="urn:microsoft.com/office/officeart/2008/layout/VerticalCurvedList"/>
    <dgm:cxn modelId="{53A0B56C-ED67-4202-99C3-54A1F0623388}" type="presParOf" srcId="{91C27D5C-BD6C-41E3-AD29-D36305DA1897}" destId="{4BDCF2B0-8698-422A-BA8B-2D36FA359871}" srcOrd="0" destOrd="0" presId="urn:microsoft.com/office/officeart/2008/layout/VerticalCurvedList"/>
    <dgm:cxn modelId="{445FEA0C-5502-4892-B272-F6D0F2BF9C0A}" type="presParOf" srcId="{4A6D858D-B680-4AA8-8A76-2D3978072E3E}" destId="{9EE5FBF5-F87E-4DC1-BFCA-FA51CB8B4192}" srcOrd="7" destOrd="0" presId="urn:microsoft.com/office/officeart/2008/layout/VerticalCurvedList"/>
    <dgm:cxn modelId="{E362BCB8-CF20-4216-B95C-B0B31E6D5AEF}" type="presParOf" srcId="{4A6D858D-B680-4AA8-8A76-2D3978072E3E}" destId="{85EA20EF-0929-4C0D-9CFF-9B20790745D2}" srcOrd="8" destOrd="0" presId="urn:microsoft.com/office/officeart/2008/layout/VerticalCurvedList"/>
    <dgm:cxn modelId="{D810BEF4-855E-4E69-806D-29F2A3C24929}" type="presParOf" srcId="{85EA20EF-0929-4C0D-9CFF-9B20790745D2}" destId="{6FDC0D23-5058-4DC1-858D-8122DDD89DA3}" srcOrd="0" destOrd="0" presId="urn:microsoft.com/office/officeart/2008/layout/VerticalCurvedList"/>
    <dgm:cxn modelId="{3B63658A-04CF-468C-ADB8-A7B373B52D3A}" type="presParOf" srcId="{4A6D858D-B680-4AA8-8A76-2D3978072E3E}" destId="{A9383B3B-D8EF-4643-AC86-70A49BA5DBAC}" srcOrd="9" destOrd="0" presId="urn:microsoft.com/office/officeart/2008/layout/VerticalCurvedList"/>
    <dgm:cxn modelId="{874D8302-821B-4E51-A5DC-9477ABB8823A}" type="presParOf" srcId="{4A6D858D-B680-4AA8-8A76-2D3978072E3E}" destId="{5512A850-D592-480B-8D7E-882D20FBA703}" srcOrd="10" destOrd="0" presId="urn:microsoft.com/office/officeart/2008/layout/VerticalCurvedList"/>
    <dgm:cxn modelId="{59CD2CEC-19EB-4C2B-AC33-B78B73C548F4}" type="presParOf" srcId="{5512A850-D592-480B-8D7E-882D20FBA703}" destId="{D54E977E-835C-472E-ABC9-42B474FA679F}" srcOrd="0" destOrd="0" presId="urn:microsoft.com/office/officeart/2008/layout/VerticalCurvedList"/>
    <dgm:cxn modelId="{E4623B95-6225-4BAA-9C01-EE7667CF7257}" type="presParOf" srcId="{4A6D858D-B680-4AA8-8A76-2D3978072E3E}" destId="{F42FD5FC-1243-4992-BC82-11E55FEC35D6}" srcOrd="11" destOrd="0" presId="urn:microsoft.com/office/officeart/2008/layout/VerticalCurvedList"/>
    <dgm:cxn modelId="{BE16638B-5FAF-46A9-B1E0-8F1007706247}" type="presParOf" srcId="{4A6D858D-B680-4AA8-8A76-2D3978072E3E}" destId="{AF6E5424-2403-44D2-BEFF-02AFB10234F9}" srcOrd="12" destOrd="0" presId="urn:microsoft.com/office/officeart/2008/layout/VerticalCurvedList"/>
    <dgm:cxn modelId="{56ECA2A3-4923-4E8C-ABDB-FA7C368B7D47}" type="presParOf" srcId="{AF6E5424-2403-44D2-BEFF-02AFB10234F9}" destId="{3973B409-2B07-43E4-BC64-EF9A37BFE00B}" srcOrd="0" destOrd="0" presId="urn:microsoft.com/office/officeart/2008/layout/VerticalCurvedList"/>
    <dgm:cxn modelId="{AE8FBBA1-F02A-431C-9860-F991C4C78273}" type="presParOf" srcId="{4A6D858D-B680-4AA8-8A76-2D3978072E3E}" destId="{AEA403E0-975C-481D-BAA9-C6D2D61E1BB8}" srcOrd="13" destOrd="0" presId="urn:microsoft.com/office/officeart/2008/layout/VerticalCurvedList"/>
    <dgm:cxn modelId="{2B30F38C-2B2C-4F4F-B33C-BC679FAB1472}" type="presParOf" srcId="{4A6D858D-B680-4AA8-8A76-2D3978072E3E}" destId="{E70BC241-97B2-4482-99F7-222D4EBF438A}" srcOrd="14" destOrd="0" presId="urn:microsoft.com/office/officeart/2008/layout/VerticalCurvedList"/>
    <dgm:cxn modelId="{B3F46E78-95EC-45FC-9E8E-739D810E5422}" type="presParOf" srcId="{E70BC241-97B2-4482-99F7-222D4EBF438A}" destId="{9B29DD1B-00A7-44ED-BBFB-3EDCA46B3BB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6D3603-BF31-437E-B6FA-2CD0813DBD3E}"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en-US"/>
        </a:p>
      </dgm:t>
    </dgm:pt>
    <dgm:pt modelId="{19C3BCD5-5117-4D04-BE48-3473C6323E9F}">
      <dgm:prSet phldrT="[Text]"/>
      <dgm:spPr/>
      <dgm:t>
        <a:bodyPr/>
        <a:lstStyle/>
        <a:p>
          <a:r>
            <a:rPr lang="en-US"/>
            <a:t>key outcome: strengthen inclusiveness of the humanitarian response for all prioritized sub-groups (at a minimum, include persons with disabilities).</a:t>
          </a:r>
        </a:p>
      </dgm:t>
    </dgm:pt>
    <dgm:pt modelId="{2C21A50B-6001-49D5-9B38-EC43F3196AFB}" type="parTrans" cxnId="{398097F8-2A91-4C56-97F1-F5AC149F3980}">
      <dgm:prSet/>
      <dgm:spPr/>
      <dgm:t>
        <a:bodyPr/>
        <a:lstStyle/>
        <a:p>
          <a:endParaRPr lang="en-US"/>
        </a:p>
      </dgm:t>
    </dgm:pt>
    <dgm:pt modelId="{DFE62F40-552D-48CF-827B-5FFAE710F964}" type="sibTrans" cxnId="{398097F8-2A91-4C56-97F1-F5AC149F3980}">
      <dgm:prSet/>
      <dgm:spPr/>
      <dgm:t>
        <a:bodyPr/>
        <a:lstStyle/>
        <a:p>
          <a:endParaRPr lang="en-US"/>
        </a:p>
      </dgm:t>
    </dgm:pt>
    <dgm:pt modelId="{1C2B5BC9-9DBC-4CD9-9A78-C52AC385DA5D}">
      <dgm:prSet/>
      <dgm:spPr/>
      <dgm:t>
        <a:bodyPr/>
        <a:lstStyle/>
        <a:p>
          <a:r>
            <a:rPr lang="en-US"/>
            <a:t>Describe how the crisis impacts persons with disabilities: </a:t>
          </a:r>
        </a:p>
      </dgm:t>
    </dgm:pt>
    <dgm:pt modelId="{1223F76D-C19E-47CB-B0D1-60636FF936F4}" type="parTrans" cxnId="{485603AD-AFEB-4335-9E4D-94F38DA1D477}">
      <dgm:prSet/>
      <dgm:spPr/>
      <dgm:t>
        <a:bodyPr/>
        <a:lstStyle/>
        <a:p>
          <a:endParaRPr lang="en-US"/>
        </a:p>
      </dgm:t>
    </dgm:pt>
    <dgm:pt modelId="{851CB930-DA64-49D1-AB14-B7625946A1EB}" type="sibTrans" cxnId="{485603AD-AFEB-4335-9E4D-94F38DA1D477}">
      <dgm:prSet/>
      <dgm:spPr/>
      <dgm:t>
        <a:bodyPr/>
        <a:lstStyle/>
        <a:p>
          <a:endParaRPr lang="en-US"/>
        </a:p>
      </dgm:t>
    </dgm:pt>
    <dgm:pt modelId="{91C6B8B6-A156-41D3-8468-9B719CA50AA3}">
      <dgm:prSet/>
      <dgm:spPr/>
      <dgm:t>
        <a:bodyPr/>
        <a:lstStyle/>
        <a:p>
          <a:r>
            <a:rPr lang="en-US"/>
            <a:t>capturing their priorities and needs from their perspective </a:t>
          </a:r>
        </a:p>
      </dgm:t>
    </dgm:pt>
    <dgm:pt modelId="{40873DB5-8076-44D1-A686-34D96B34D0B0}" type="parTrans" cxnId="{3C58A2BB-AEE0-4E80-A762-E8054C359D9D}">
      <dgm:prSet/>
      <dgm:spPr/>
      <dgm:t>
        <a:bodyPr/>
        <a:lstStyle/>
        <a:p>
          <a:endParaRPr lang="en-US"/>
        </a:p>
      </dgm:t>
    </dgm:pt>
    <dgm:pt modelId="{706DFF65-F727-449A-802D-BD8FEFF060DB}" type="sibTrans" cxnId="{3C58A2BB-AEE0-4E80-A762-E8054C359D9D}">
      <dgm:prSet/>
      <dgm:spPr/>
      <dgm:t>
        <a:bodyPr/>
        <a:lstStyle/>
        <a:p>
          <a:endParaRPr lang="en-US"/>
        </a:p>
      </dgm:t>
    </dgm:pt>
    <dgm:pt modelId="{EA99B28D-A555-4F8E-B77A-DDCA775878A5}">
      <dgm:prSet/>
      <dgm:spPr/>
      <dgm:t>
        <a:bodyPr/>
        <a:lstStyle/>
        <a:p>
          <a:r>
            <a:rPr lang="en-US"/>
            <a:t>considering disability-related dimensions of vulnerability and other structural inequalities, </a:t>
          </a:r>
        </a:p>
      </dgm:t>
    </dgm:pt>
    <dgm:pt modelId="{73CF9BC9-5A40-4AA5-991F-28D0D83CD1D8}" type="parTrans" cxnId="{D9D4878B-DBE5-4506-A92B-D8C22375658C}">
      <dgm:prSet/>
      <dgm:spPr/>
      <dgm:t>
        <a:bodyPr/>
        <a:lstStyle/>
        <a:p>
          <a:endParaRPr lang="en-US"/>
        </a:p>
      </dgm:t>
    </dgm:pt>
    <dgm:pt modelId="{6C6462F5-C65D-410A-8761-0FF15A1A9D66}" type="sibTrans" cxnId="{D9D4878B-DBE5-4506-A92B-D8C22375658C}">
      <dgm:prSet/>
      <dgm:spPr/>
      <dgm:t>
        <a:bodyPr/>
        <a:lstStyle/>
        <a:p>
          <a:endParaRPr lang="en-US"/>
        </a:p>
      </dgm:t>
    </dgm:pt>
    <dgm:pt modelId="{2DA262C9-D0CB-4B15-A8F9-17FB3D655895}">
      <dgm:prSet/>
      <dgm:spPr/>
      <dgm:t>
        <a:bodyPr/>
        <a:lstStyle/>
        <a:p>
          <a:r>
            <a:rPr lang="en-US"/>
            <a:t>including a summary of the identified barriers to inclusion.</a:t>
          </a:r>
        </a:p>
      </dgm:t>
    </dgm:pt>
    <dgm:pt modelId="{3F1EF69B-7FA6-4565-8793-C48BD05777FA}" type="parTrans" cxnId="{0FF2BAF7-F3D6-432C-A79A-34BD2E58EDF3}">
      <dgm:prSet/>
      <dgm:spPr/>
      <dgm:t>
        <a:bodyPr/>
        <a:lstStyle/>
        <a:p>
          <a:endParaRPr lang="en-US"/>
        </a:p>
      </dgm:t>
    </dgm:pt>
    <dgm:pt modelId="{6837EAD9-589E-4BA2-85D8-EA99849CC448}" type="sibTrans" cxnId="{0FF2BAF7-F3D6-432C-A79A-34BD2E58EDF3}">
      <dgm:prSet/>
      <dgm:spPr/>
      <dgm:t>
        <a:bodyPr/>
        <a:lstStyle/>
        <a:p>
          <a:endParaRPr lang="en-US"/>
        </a:p>
      </dgm:t>
    </dgm:pt>
    <dgm:pt modelId="{2FBC53CA-859A-43C1-BD71-E50EAD86313F}">
      <dgm:prSet/>
      <dgm:spPr/>
      <dgm:t>
        <a:bodyPr/>
        <a:lstStyle/>
        <a:p>
          <a:r>
            <a:rPr lang="en-US"/>
            <a:t>Consider including a text box highlight the specific outcome, with rationale, for prioritized sub-groups, including persons with disabilities (e.g. “age, gender and disability”, or “reaching the furthest left behind”).</a:t>
          </a:r>
        </a:p>
      </dgm:t>
    </dgm:pt>
    <dgm:pt modelId="{D16483C5-AE87-4B54-A1AF-8262D1CED7D6}" type="parTrans" cxnId="{4F9B08AD-4BFB-4A5C-B6DE-6D8FCD0F39BF}">
      <dgm:prSet/>
      <dgm:spPr/>
      <dgm:t>
        <a:bodyPr/>
        <a:lstStyle/>
        <a:p>
          <a:endParaRPr lang="en-US"/>
        </a:p>
      </dgm:t>
    </dgm:pt>
    <dgm:pt modelId="{D5481E6F-693C-474C-92F2-89B62B871F8E}" type="sibTrans" cxnId="{4F9B08AD-4BFB-4A5C-B6DE-6D8FCD0F39BF}">
      <dgm:prSet/>
      <dgm:spPr/>
      <dgm:t>
        <a:bodyPr/>
        <a:lstStyle/>
        <a:p>
          <a:endParaRPr lang="en-US"/>
        </a:p>
      </dgm:t>
    </dgm:pt>
    <dgm:pt modelId="{3ECBC774-0A07-47FC-8545-B06EB55952EA}" type="pres">
      <dgm:prSet presAssocID="{C26D3603-BF31-437E-B6FA-2CD0813DBD3E}" presName="Name0" presStyleCnt="0">
        <dgm:presLayoutVars>
          <dgm:dir/>
          <dgm:animLvl val="lvl"/>
          <dgm:resizeHandles val="exact"/>
        </dgm:presLayoutVars>
      </dgm:prSet>
      <dgm:spPr/>
    </dgm:pt>
    <dgm:pt modelId="{2E29FC5A-FE47-48ED-88B6-92B024C54F80}" type="pres">
      <dgm:prSet presAssocID="{19C3BCD5-5117-4D04-BE48-3473C6323E9F}" presName="linNode" presStyleCnt="0"/>
      <dgm:spPr/>
    </dgm:pt>
    <dgm:pt modelId="{6352BB28-C3DC-49F9-B150-993AB202675C}" type="pres">
      <dgm:prSet presAssocID="{19C3BCD5-5117-4D04-BE48-3473C6323E9F}" presName="parentText" presStyleLbl="node1" presStyleIdx="0" presStyleCnt="3" custScaleX="277778">
        <dgm:presLayoutVars>
          <dgm:chMax val="1"/>
          <dgm:bulletEnabled val="1"/>
        </dgm:presLayoutVars>
      </dgm:prSet>
      <dgm:spPr/>
    </dgm:pt>
    <dgm:pt modelId="{4E6B479C-E14D-4010-9FFD-1F22118833D6}" type="pres">
      <dgm:prSet presAssocID="{DFE62F40-552D-48CF-827B-5FFAE710F964}" presName="sp" presStyleCnt="0"/>
      <dgm:spPr/>
    </dgm:pt>
    <dgm:pt modelId="{7174FFBC-A762-4E03-B5AC-4403E4F386AE}" type="pres">
      <dgm:prSet presAssocID="{1C2B5BC9-9DBC-4CD9-9A78-C52AC385DA5D}" presName="linNode" presStyleCnt="0"/>
      <dgm:spPr/>
    </dgm:pt>
    <dgm:pt modelId="{1B48B4AE-92C9-495A-BF66-8489406CD9D2}" type="pres">
      <dgm:prSet presAssocID="{1C2B5BC9-9DBC-4CD9-9A78-C52AC385DA5D}" presName="parentText" presStyleLbl="node1" presStyleIdx="1" presStyleCnt="3">
        <dgm:presLayoutVars>
          <dgm:chMax val="1"/>
          <dgm:bulletEnabled val="1"/>
        </dgm:presLayoutVars>
      </dgm:prSet>
      <dgm:spPr/>
    </dgm:pt>
    <dgm:pt modelId="{7A0406CD-497E-47A3-910B-9E7C8F5DADEE}" type="pres">
      <dgm:prSet presAssocID="{1C2B5BC9-9DBC-4CD9-9A78-C52AC385DA5D}" presName="descendantText" presStyleLbl="alignAccFollowNode1" presStyleIdx="0" presStyleCnt="1">
        <dgm:presLayoutVars>
          <dgm:bulletEnabled val="1"/>
        </dgm:presLayoutVars>
      </dgm:prSet>
      <dgm:spPr/>
    </dgm:pt>
    <dgm:pt modelId="{DDDD4B7F-F232-4DAE-941C-428EE68174E5}" type="pres">
      <dgm:prSet presAssocID="{851CB930-DA64-49D1-AB14-B7625946A1EB}" presName="sp" presStyleCnt="0"/>
      <dgm:spPr/>
    </dgm:pt>
    <dgm:pt modelId="{4FB50294-CE04-4E1F-AFD2-285E120DDE7C}" type="pres">
      <dgm:prSet presAssocID="{2FBC53CA-859A-43C1-BD71-E50EAD86313F}" presName="linNode" presStyleCnt="0"/>
      <dgm:spPr/>
    </dgm:pt>
    <dgm:pt modelId="{490EC82B-8537-4F24-AC22-94869CBC17D7}" type="pres">
      <dgm:prSet presAssocID="{2FBC53CA-859A-43C1-BD71-E50EAD86313F}" presName="parentText" presStyleLbl="node1" presStyleIdx="2" presStyleCnt="3" custScaleX="277778">
        <dgm:presLayoutVars>
          <dgm:chMax val="1"/>
          <dgm:bulletEnabled val="1"/>
        </dgm:presLayoutVars>
      </dgm:prSet>
      <dgm:spPr/>
    </dgm:pt>
  </dgm:ptLst>
  <dgm:cxnLst>
    <dgm:cxn modelId="{24A08733-8ADD-46D5-9E42-969A47582774}" type="presOf" srcId="{91C6B8B6-A156-41D3-8468-9B719CA50AA3}" destId="{7A0406CD-497E-47A3-910B-9E7C8F5DADEE}" srcOrd="0" destOrd="0" presId="urn:microsoft.com/office/officeart/2005/8/layout/vList5"/>
    <dgm:cxn modelId="{8E852B44-F175-47AF-8FF2-FC9359DE0ABE}" type="presOf" srcId="{1C2B5BC9-9DBC-4CD9-9A78-C52AC385DA5D}" destId="{1B48B4AE-92C9-495A-BF66-8489406CD9D2}" srcOrd="0" destOrd="0" presId="urn:microsoft.com/office/officeart/2005/8/layout/vList5"/>
    <dgm:cxn modelId="{E5203352-6073-4CD7-8B56-54DE1CD6B0B3}" type="presOf" srcId="{C26D3603-BF31-437E-B6FA-2CD0813DBD3E}" destId="{3ECBC774-0A07-47FC-8545-B06EB55952EA}" srcOrd="0" destOrd="0" presId="urn:microsoft.com/office/officeart/2005/8/layout/vList5"/>
    <dgm:cxn modelId="{BA8A4173-1A16-45F6-A7E4-6C2A86CBD6F7}" type="presOf" srcId="{2DA262C9-D0CB-4B15-A8F9-17FB3D655895}" destId="{7A0406CD-497E-47A3-910B-9E7C8F5DADEE}" srcOrd="0" destOrd="2" presId="urn:microsoft.com/office/officeart/2005/8/layout/vList5"/>
    <dgm:cxn modelId="{DC0BEA7A-ED86-44CE-91BF-C222A98B1677}" type="presOf" srcId="{2FBC53CA-859A-43C1-BD71-E50EAD86313F}" destId="{490EC82B-8537-4F24-AC22-94869CBC17D7}" srcOrd="0" destOrd="0" presId="urn:microsoft.com/office/officeart/2005/8/layout/vList5"/>
    <dgm:cxn modelId="{D9D4878B-DBE5-4506-A92B-D8C22375658C}" srcId="{1C2B5BC9-9DBC-4CD9-9A78-C52AC385DA5D}" destId="{EA99B28D-A555-4F8E-B77A-DDCA775878A5}" srcOrd="1" destOrd="0" parTransId="{73CF9BC9-5A40-4AA5-991F-28D0D83CD1D8}" sibTransId="{6C6462F5-C65D-410A-8761-0FF15A1A9D66}"/>
    <dgm:cxn modelId="{485603AD-AFEB-4335-9E4D-94F38DA1D477}" srcId="{C26D3603-BF31-437E-B6FA-2CD0813DBD3E}" destId="{1C2B5BC9-9DBC-4CD9-9A78-C52AC385DA5D}" srcOrd="1" destOrd="0" parTransId="{1223F76D-C19E-47CB-B0D1-60636FF936F4}" sibTransId="{851CB930-DA64-49D1-AB14-B7625946A1EB}"/>
    <dgm:cxn modelId="{4F9B08AD-4BFB-4A5C-B6DE-6D8FCD0F39BF}" srcId="{C26D3603-BF31-437E-B6FA-2CD0813DBD3E}" destId="{2FBC53CA-859A-43C1-BD71-E50EAD86313F}" srcOrd="2" destOrd="0" parTransId="{D16483C5-AE87-4B54-A1AF-8262D1CED7D6}" sibTransId="{D5481E6F-693C-474C-92F2-89B62B871F8E}"/>
    <dgm:cxn modelId="{3C58A2BB-AEE0-4E80-A762-E8054C359D9D}" srcId="{1C2B5BC9-9DBC-4CD9-9A78-C52AC385DA5D}" destId="{91C6B8B6-A156-41D3-8468-9B719CA50AA3}" srcOrd="0" destOrd="0" parTransId="{40873DB5-8076-44D1-A686-34D96B34D0B0}" sibTransId="{706DFF65-F727-449A-802D-BD8FEFF060DB}"/>
    <dgm:cxn modelId="{15DB03C0-7E53-4805-ACBC-0A29AFF7229F}" type="presOf" srcId="{19C3BCD5-5117-4D04-BE48-3473C6323E9F}" destId="{6352BB28-C3DC-49F9-B150-993AB202675C}" srcOrd="0" destOrd="0" presId="urn:microsoft.com/office/officeart/2005/8/layout/vList5"/>
    <dgm:cxn modelId="{7040E0E6-9F4C-4866-9DF0-5BC9DDE25AAF}" type="presOf" srcId="{EA99B28D-A555-4F8E-B77A-DDCA775878A5}" destId="{7A0406CD-497E-47A3-910B-9E7C8F5DADEE}" srcOrd="0" destOrd="1" presId="urn:microsoft.com/office/officeart/2005/8/layout/vList5"/>
    <dgm:cxn modelId="{0FF2BAF7-F3D6-432C-A79A-34BD2E58EDF3}" srcId="{1C2B5BC9-9DBC-4CD9-9A78-C52AC385DA5D}" destId="{2DA262C9-D0CB-4B15-A8F9-17FB3D655895}" srcOrd="2" destOrd="0" parTransId="{3F1EF69B-7FA6-4565-8793-C48BD05777FA}" sibTransId="{6837EAD9-589E-4BA2-85D8-EA99849CC448}"/>
    <dgm:cxn modelId="{398097F8-2A91-4C56-97F1-F5AC149F3980}" srcId="{C26D3603-BF31-437E-B6FA-2CD0813DBD3E}" destId="{19C3BCD5-5117-4D04-BE48-3473C6323E9F}" srcOrd="0" destOrd="0" parTransId="{2C21A50B-6001-49D5-9B38-EC43F3196AFB}" sibTransId="{DFE62F40-552D-48CF-827B-5FFAE710F964}"/>
    <dgm:cxn modelId="{2CCDAD62-3D6C-4FB3-8626-67E6BD9CEDEB}" type="presParOf" srcId="{3ECBC774-0A07-47FC-8545-B06EB55952EA}" destId="{2E29FC5A-FE47-48ED-88B6-92B024C54F80}" srcOrd="0" destOrd="0" presId="urn:microsoft.com/office/officeart/2005/8/layout/vList5"/>
    <dgm:cxn modelId="{496DAD1D-3E51-440B-B6D0-7E3E830ED9AF}" type="presParOf" srcId="{2E29FC5A-FE47-48ED-88B6-92B024C54F80}" destId="{6352BB28-C3DC-49F9-B150-993AB202675C}" srcOrd="0" destOrd="0" presId="urn:microsoft.com/office/officeart/2005/8/layout/vList5"/>
    <dgm:cxn modelId="{EF1D21B0-F199-4B76-A96A-3422C1E15656}" type="presParOf" srcId="{3ECBC774-0A07-47FC-8545-B06EB55952EA}" destId="{4E6B479C-E14D-4010-9FFD-1F22118833D6}" srcOrd="1" destOrd="0" presId="urn:microsoft.com/office/officeart/2005/8/layout/vList5"/>
    <dgm:cxn modelId="{155C267F-C42C-4654-AB2E-A1885FC25D09}" type="presParOf" srcId="{3ECBC774-0A07-47FC-8545-B06EB55952EA}" destId="{7174FFBC-A762-4E03-B5AC-4403E4F386AE}" srcOrd="2" destOrd="0" presId="urn:microsoft.com/office/officeart/2005/8/layout/vList5"/>
    <dgm:cxn modelId="{489228D5-3868-42AA-85BC-C7A6BBF3156D}" type="presParOf" srcId="{7174FFBC-A762-4E03-B5AC-4403E4F386AE}" destId="{1B48B4AE-92C9-495A-BF66-8489406CD9D2}" srcOrd="0" destOrd="0" presId="urn:microsoft.com/office/officeart/2005/8/layout/vList5"/>
    <dgm:cxn modelId="{02AF0956-D3FD-4FD7-8E32-5452A0997F18}" type="presParOf" srcId="{7174FFBC-A762-4E03-B5AC-4403E4F386AE}" destId="{7A0406CD-497E-47A3-910B-9E7C8F5DADEE}" srcOrd="1" destOrd="0" presId="urn:microsoft.com/office/officeart/2005/8/layout/vList5"/>
    <dgm:cxn modelId="{A0F798A2-ADCF-4EA9-853B-B3146ABF481E}" type="presParOf" srcId="{3ECBC774-0A07-47FC-8545-B06EB55952EA}" destId="{DDDD4B7F-F232-4DAE-941C-428EE68174E5}" srcOrd="3" destOrd="0" presId="urn:microsoft.com/office/officeart/2005/8/layout/vList5"/>
    <dgm:cxn modelId="{8D4EDCBE-B332-4D9A-B708-E385EEA8EB0B}" type="presParOf" srcId="{3ECBC774-0A07-47FC-8545-B06EB55952EA}" destId="{4FB50294-CE04-4E1F-AFD2-285E120DDE7C}" srcOrd="4" destOrd="0" presId="urn:microsoft.com/office/officeart/2005/8/layout/vList5"/>
    <dgm:cxn modelId="{FC1DC33B-FE4B-46F3-9103-5C181DDB7334}" type="presParOf" srcId="{4FB50294-CE04-4E1F-AFD2-285E120DDE7C}" destId="{490EC82B-8537-4F24-AC22-94869CBC17D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D58E2010-5A61-41F0-8A07-442074AA879B}"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C565B0ED-06BD-4F11-A830-BEE4119F3165}">
      <dgm:prSet phldrT="[Text]" custT="1"/>
      <dgm:spPr>
        <a:solidFill>
          <a:srgbClr val="FE8A8A"/>
        </a:solidFill>
        <a:ln>
          <a:solidFill>
            <a:srgbClr val="FD5959"/>
          </a:solidFill>
        </a:ln>
      </dgm:spPr>
      <dgm:t>
        <a:bodyPr/>
        <a:lstStyle/>
        <a:p>
          <a:pPr>
            <a:lnSpc>
              <a:spcPct val="100000"/>
            </a:lnSpc>
          </a:pPr>
          <a:r>
            <a:rPr lang="en-US" sz="1400">
              <a:solidFill>
                <a:schemeClr val="tx1"/>
              </a:solidFill>
            </a:rPr>
            <a:t>NO</a:t>
          </a:r>
        </a:p>
      </dgm:t>
    </dgm:pt>
    <dgm:pt modelId="{34645B70-E4F9-427A-842F-9DC9B6E6F3AC}" type="parTrans" cxnId="{06AAD5F9-BD92-4224-BA71-7B2C8EE7C6E9}">
      <dgm:prSet/>
      <dgm:spPr/>
      <dgm:t>
        <a:bodyPr/>
        <a:lstStyle/>
        <a:p>
          <a:endParaRPr lang="en-US"/>
        </a:p>
      </dgm:t>
    </dgm:pt>
    <dgm:pt modelId="{7602B262-7E30-47DD-AABB-37DDB2A7B73A}" type="sibTrans" cxnId="{06AAD5F9-BD92-4224-BA71-7B2C8EE7C6E9}">
      <dgm:prSet/>
      <dgm:spPr/>
      <dgm:t>
        <a:bodyPr/>
        <a:lstStyle/>
        <a:p>
          <a:endParaRPr lang="en-US"/>
        </a:p>
      </dgm:t>
    </dgm:pt>
    <dgm:pt modelId="{E72845AB-E661-4418-BB3E-291D96E7C659}">
      <dgm:prSet phldrT="[Text]" custT="1"/>
      <dgm:spPr>
        <a:solidFill>
          <a:srgbClr val="FBDAD9">
            <a:alpha val="89804"/>
          </a:srgbClr>
        </a:solidFill>
        <a:ln>
          <a:solidFill>
            <a:srgbClr val="FBDEDD"/>
          </a:solidFill>
        </a:ln>
      </dgm:spPr>
      <dgm:t>
        <a:bodyPr/>
        <a:lstStyle/>
        <a:p>
          <a:pPr>
            <a:lnSpc>
              <a:spcPct val="100000"/>
            </a:lnSpc>
          </a:pPr>
          <a:r>
            <a:rPr lang="en-US" sz="1400"/>
            <a:t>Simply listing persons with disabilities as a group to be targeted or prioritized</a:t>
          </a:r>
        </a:p>
      </dgm:t>
    </dgm:pt>
    <dgm:pt modelId="{3C7524CB-2908-4C19-8D59-1CFBE1DD10B6}" type="parTrans" cxnId="{B924D9E6-791D-4D4F-BD6E-CA438EA47756}">
      <dgm:prSet/>
      <dgm:spPr/>
      <dgm:t>
        <a:bodyPr/>
        <a:lstStyle/>
        <a:p>
          <a:endParaRPr lang="en-US"/>
        </a:p>
      </dgm:t>
    </dgm:pt>
    <dgm:pt modelId="{482C1991-EBC5-4162-A3C9-5D3DDFF375C4}" type="sibTrans" cxnId="{B924D9E6-791D-4D4F-BD6E-CA438EA47756}">
      <dgm:prSet/>
      <dgm:spPr/>
      <dgm:t>
        <a:bodyPr/>
        <a:lstStyle/>
        <a:p>
          <a:endParaRPr lang="en-US"/>
        </a:p>
      </dgm:t>
    </dgm:pt>
    <dgm:pt modelId="{9C461BB1-87C2-4327-BAFA-70302E0AE094}">
      <dgm:prSet phldrT="[Text]" custT="1"/>
      <dgm:spPr/>
      <dgm:t>
        <a:bodyPr/>
        <a:lstStyle/>
        <a:p>
          <a:pPr>
            <a:lnSpc>
              <a:spcPct val="100000"/>
            </a:lnSpc>
          </a:pPr>
          <a:r>
            <a:rPr lang="en-US" sz="1400">
              <a:solidFill>
                <a:schemeClr val="accent1"/>
              </a:solidFill>
            </a:rPr>
            <a:t>YES</a:t>
          </a:r>
        </a:p>
      </dgm:t>
    </dgm:pt>
    <dgm:pt modelId="{9FB2372C-EC34-4361-A0B3-C96A36576A6C}" type="parTrans" cxnId="{2C5953AE-AE60-41B6-A93D-BE57A4D1C651}">
      <dgm:prSet/>
      <dgm:spPr/>
      <dgm:t>
        <a:bodyPr/>
        <a:lstStyle/>
        <a:p>
          <a:endParaRPr lang="en-US"/>
        </a:p>
      </dgm:t>
    </dgm:pt>
    <dgm:pt modelId="{DDC3D2DF-B4FB-4D40-BBD2-86F633AA5364}" type="sibTrans" cxnId="{2C5953AE-AE60-41B6-A93D-BE57A4D1C651}">
      <dgm:prSet/>
      <dgm:spPr/>
      <dgm:t>
        <a:bodyPr/>
        <a:lstStyle/>
        <a:p>
          <a:endParaRPr lang="en-US"/>
        </a:p>
      </dgm:t>
    </dgm:pt>
    <dgm:pt modelId="{92FE71B9-B1A3-46FE-887C-4F37E990ECEF}">
      <dgm:prSet phldrT="[Text]" custT="1"/>
      <dgm:spPr/>
      <dgm:t>
        <a:bodyPr/>
        <a:lstStyle/>
        <a:p>
          <a:pPr>
            <a:lnSpc>
              <a:spcPct val="100000"/>
            </a:lnSpc>
          </a:pPr>
          <a:r>
            <a:rPr lang="en-US" sz="1400"/>
            <a:t>Describe how the response will address the factors contributing to vulnerability and the barriers to inclusion of persons with disabilities</a:t>
          </a:r>
        </a:p>
      </dgm:t>
    </dgm:pt>
    <dgm:pt modelId="{E5DE0218-A782-4534-8FCB-35AEBD31CCF6}" type="parTrans" cxnId="{8F58F1F8-D404-41F9-9F53-35485C65EC45}">
      <dgm:prSet/>
      <dgm:spPr/>
      <dgm:t>
        <a:bodyPr/>
        <a:lstStyle/>
        <a:p>
          <a:endParaRPr lang="en-US"/>
        </a:p>
      </dgm:t>
    </dgm:pt>
    <dgm:pt modelId="{065E3F09-C561-445B-A41A-7820F9CC553A}" type="sibTrans" cxnId="{8F58F1F8-D404-41F9-9F53-35485C65EC45}">
      <dgm:prSet/>
      <dgm:spPr/>
      <dgm:t>
        <a:bodyPr/>
        <a:lstStyle/>
        <a:p>
          <a:endParaRPr lang="en-US"/>
        </a:p>
      </dgm:t>
    </dgm:pt>
    <dgm:pt modelId="{3E2C5AE7-424C-40F0-894D-C6586D9E4F67}">
      <dgm:prSet phldrT="[Text]" custT="1"/>
      <dgm:spPr>
        <a:solidFill>
          <a:srgbClr val="71E57D"/>
        </a:solidFill>
        <a:ln>
          <a:solidFill>
            <a:srgbClr val="71E57D"/>
          </a:solidFill>
        </a:ln>
      </dgm:spPr>
      <dgm:t>
        <a:bodyPr/>
        <a:lstStyle/>
        <a:p>
          <a:pPr>
            <a:lnSpc>
              <a:spcPct val="100000"/>
            </a:lnSpc>
          </a:pPr>
          <a:r>
            <a:rPr lang="en-US" sz="1400">
              <a:solidFill>
                <a:schemeClr val="tx1"/>
              </a:solidFill>
            </a:rPr>
            <a:t>YES</a:t>
          </a:r>
        </a:p>
      </dgm:t>
    </dgm:pt>
    <dgm:pt modelId="{920FA32F-C0EB-4C1F-8711-E05EEF2AF676}" type="parTrans" cxnId="{B90312AC-8791-4DB1-8D6F-789595FB4647}">
      <dgm:prSet/>
      <dgm:spPr/>
      <dgm:t>
        <a:bodyPr/>
        <a:lstStyle/>
        <a:p>
          <a:endParaRPr lang="en-US"/>
        </a:p>
      </dgm:t>
    </dgm:pt>
    <dgm:pt modelId="{24C28205-65B3-41F6-AFB9-C0EB5373E961}" type="sibTrans" cxnId="{B90312AC-8791-4DB1-8D6F-789595FB4647}">
      <dgm:prSet/>
      <dgm:spPr/>
      <dgm:t>
        <a:bodyPr/>
        <a:lstStyle/>
        <a:p>
          <a:endParaRPr lang="en-US"/>
        </a:p>
      </dgm:t>
    </dgm:pt>
    <dgm:pt modelId="{6D6B77F1-99F3-4F57-B2E4-9885D6B9FCD7}">
      <dgm:prSet phldrT="[Text]" custT="1"/>
      <dgm:spPr>
        <a:solidFill>
          <a:srgbClr val="E0F9E0"/>
        </a:solidFill>
        <a:ln>
          <a:solidFill>
            <a:srgbClr val="E0F9E0"/>
          </a:solidFill>
        </a:ln>
      </dgm:spPr>
      <dgm:t>
        <a:bodyPr/>
        <a:lstStyle/>
        <a:p>
          <a:pPr>
            <a:lnSpc>
              <a:spcPct val="100000"/>
            </a:lnSpc>
          </a:pPr>
          <a:r>
            <a:rPr lang="en-US" sz="1400"/>
            <a:t>Review responses to determine if: </a:t>
          </a:r>
        </a:p>
      </dgm:t>
    </dgm:pt>
    <dgm:pt modelId="{F274B8BB-A80E-4BBF-90A1-3CF4A7EB2984}" type="parTrans" cxnId="{B8503B20-6724-475C-BBDF-635ABF123D63}">
      <dgm:prSet/>
      <dgm:spPr/>
      <dgm:t>
        <a:bodyPr/>
        <a:lstStyle/>
        <a:p>
          <a:endParaRPr lang="en-US"/>
        </a:p>
      </dgm:t>
    </dgm:pt>
    <dgm:pt modelId="{9759CD32-497E-45A1-9377-0EE8FF25FE46}" type="sibTrans" cxnId="{B8503B20-6724-475C-BBDF-635ABF123D63}">
      <dgm:prSet/>
      <dgm:spPr/>
      <dgm:t>
        <a:bodyPr/>
        <a:lstStyle/>
        <a:p>
          <a:endParaRPr lang="en-US"/>
        </a:p>
      </dgm:t>
    </dgm:pt>
    <dgm:pt modelId="{D6FCEF7F-8DC1-497A-9A4B-40DC8AEC9BDF}">
      <dgm:prSet custT="1"/>
      <dgm:spPr>
        <a:solidFill>
          <a:srgbClr val="E0F9E0"/>
        </a:solidFill>
        <a:ln>
          <a:solidFill>
            <a:srgbClr val="E0F9E0"/>
          </a:solidFill>
        </a:ln>
      </dgm:spPr>
      <dgm:t>
        <a:bodyPr/>
        <a:lstStyle/>
        <a:p>
          <a:pPr>
            <a:lnSpc>
              <a:spcPct val="100000"/>
            </a:lnSpc>
          </a:pPr>
          <a:r>
            <a:rPr lang="en-US" sz="1400"/>
            <a:t>persons with disabilities have adequate access to the response, </a:t>
          </a:r>
        </a:p>
      </dgm:t>
    </dgm:pt>
    <dgm:pt modelId="{96BB8D08-983A-40EE-9678-D1DBF618EEA3}" type="parTrans" cxnId="{C16EDF4D-E054-453F-A065-8C77196230DF}">
      <dgm:prSet/>
      <dgm:spPr/>
      <dgm:t>
        <a:bodyPr/>
        <a:lstStyle/>
        <a:p>
          <a:endParaRPr lang="en-US"/>
        </a:p>
      </dgm:t>
    </dgm:pt>
    <dgm:pt modelId="{EAC5501A-A2C8-47AE-BF8B-80ABF6CBEC65}" type="sibTrans" cxnId="{C16EDF4D-E054-453F-A065-8C77196230DF}">
      <dgm:prSet/>
      <dgm:spPr/>
      <dgm:t>
        <a:bodyPr/>
        <a:lstStyle/>
        <a:p>
          <a:endParaRPr lang="en-US"/>
        </a:p>
      </dgm:t>
    </dgm:pt>
    <dgm:pt modelId="{AEBCF1CE-483B-4905-AD52-78C06439FD2D}">
      <dgm:prSet custT="1"/>
      <dgm:spPr>
        <a:solidFill>
          <a:srgbClr val="E0F9E0"/>
        </a:solidFill>
        <a:ln>
          <a:solidFill>
            <a:srgbClr val="E0F9E0"/>
          </a:solidFill>
        </a:ln>
      </dgm:spPr>
      <dgm:t>
        <a:bodyPr/>
        <a:lstStyle/>
        <a:p>
          <a:pPr>
            <a:lnSpc>
              <a:spcPct val="100000"/>
            </a:lnSpc>
          </a:pPr>
          <a:r>
            <a:rPr lang="en-US" sz="1400"/>
            <a:t>if there are specific barriers faced, and </a:t>
          </a:r>
        </a:p>
      </dgm:t>
    </dgm:pt>
    <dgm:pt modelId="{8192A019-1D11-4D8F-BB67-6240651CE5D5}" type="parTrans" cxnId="{15504E35-A1FE-42E6-A717-28B4B17710F0}">
      <dgm:prSet/>
      <dgm:spPr/>
      <dgm:t>
        <a:bodyPr/>
        <a:lstStyle/>
        <a:p>
          <a:endParaRPr lang="en-US"/>
        </a:p>
      </dgm:t>
    </dgm:pt>
    <dgm:pt modelId="{F761D3FB-CA51-49EB-9007-16A213DC9BE2}" type="sibTrans" cxnId="{15504E35-A1FE-42E6-A717-28B4B17710F0}">
      <dgm:prSet/>
      <dgm:spPr/>
      <dgm:t>
        <a:bodyPr/>
        <a:lstStyle/>
        <a:p>
          <a:endParaRPr lang="en-US"/>
        </a:p>
      </dgm:t>
    </dgm:pt>
    <dgm:pt modelId="{271E2A1F-E2DA-41DE-848C-BD159CC7696F}">
      <dgm:prSet custT="1"/>
      <dgm:spPr>
        <a:solidFill>
          <a:srgbClr val="E0F9E0"/>
        </a:solidFill>
        <a:ln>
          <a:solidFill>
            <a:srgbClr val="E0F9E0"/>
          </a:solidFill>
        </a:ln>
      </dgm:spPr>
      <dgm:t>
        <a:bodyPr/>
        <a:lstStyle/>
        <a:p>
          <a:pPr>
            <a:lnSpc>
              <a:spcPct val="100000"/>
            </a:lnSpc>
          </a:pPr>
          <a:r>
            <a:rPr lang="en-US" sz="1400"/>
            <a:t>what adjustments are needed in order to improve access. </a:t>
          </a:r>
        </a:p>
      </dgm:t>
    </dgm:pt>
    <dgm:pt modelId="{76402088-9EAA-4CDC-9A53-0E5CB8637261}" type="parTrans" cxnId="{A3EF1D41-3359-435E-B0E9-ACF7E873DC96}">
      <dgm:prSet/>
      <dgm:spPr/>
      <dgm:t>
        <a:bodyPr/>
        <a:lstStyle/>
        <a:p>
          <a:endParaRPr lang="en-US"/>
        </a:p>
      </dgm:t>
    </dgm:pt>
    <dgm:pt modelId="{E95230E5-E9CE-4B06-9C9C-7827FBEB67A2}" type="sibTrans" cxnId="{A3EF1D41-3359-435E-B0E9-ACF7E873DC96}">
      <dgm:prSet/>
      <dgm:spPr/>
      <dgm:t>
        <a:bodyPr/>
        <a:lstStyle/>
        <a:p>
          <a:endParaRPr lang="en-US"/>
        </a:p>
      </dgm:t>
    </dgm:pt>
    <dgm:pt modelId="{F59788C0-FA95-4E78-AD46-7E160CA3B994}">
      <dgm:prSet phldrT="[Text]" custT="1"/>
      <dgm:spPr/>
      <dgm:t>
        <a:bodyPr/>
        <a:lstStyle/>
        <a:p>
          <a:pPr>
            <a:lnSpc>
              <a:spcPct val="100000"/>
            </a:lnSpc>
          </a:pPr>
          <a:r>
            <a:rPr lang="en-US" sz="1400"/>
            <a:t>The response includes BOTH mainstreaming AND targeted interventions</a:t>
          </a:r>
        </a:p>
      </dgm:t>
    </dgm:pt>
    <dgm:pt modelId="{767A6B28-CD2A-440F-9163-6246EA57E40B}" type="parTrans" cxnId="{77CA5ECA-0CE1-467E-A0FC-867A30D0EA36}">
      <dgm:prSet/>
      <dgm:spPr/>
      <dgm:t>
        <a:bodyPr/>
        <a:lstStyle/>
        <a:p>
          <a:endParaRPr lang="en-US"/>
        </a:p>
      </dgm:t>
    </dgm:pt>
    <dgm:pt modelId="{33B6AAAB-FA54-47E7-B75B-070B1327AB51}" type="sibTrans" cxnId="{77CA5ECA-0CE1-467E-A0FC-867A30D0EA36}">
      <dgm:prSet/>
      <dgm:spPr/>
      <dgm:t>
        <a:bodyPr/>
        <a:lstStyle/>
        <a:p>
          <a:endParaRPr lang="en-US"/>
        </a:p>
      </dgm:t>
    </dgm:pt>
    <dgm:pt modelId="{C5B80CD1-0284-4372-BEB5-A485EE25CED6}" type="pres">
      <dgm:prSet presAssocID="{D58E2010-5A61-41F0-8A07-442074AA879B}" presName="Name0" presStyleCnt="0">
        <dgm:presLayoutVars>
          <dgm:dir/>
          <dgm:animLvl val="lvl"/>
          <dgm:resizeHandles val="exact"/>
        </dgm:presLayoutVars>
      </dgm:prSet>
      <dgm:spPr/>
    </dgm:pt>
    <dgm:pt modelId="{C51454F8-84CC-4F8F-9A5F-EFE2920C5690}" type="pres">
      <dgm:prSet presAssocID="{C565B0ED-06BD-4F11-A830-BEE4119F3165}" presName="composite" presStyleCnt="0"/>
      <dgm:spPr/>
    </dgm:pt>
    <dgm:pt modelId="{A5B95FAD-59C9-41BC-B965-DFE2BF00D15C}" type="pres">
      <dgm:prSet presAssocID="{C565B0ED-06BD-4F11-A830-BEE4119F3165}" presName="parTx" presStyleLbl="alignNode1" presStyleIdx="0" presStyleCnt="3" custScaleX="66271">
        <dgm:presLayoutVars>
          <dgm:chMax val="0"/>
          <dgm:chPref val="0"/>
          <dgm:bulletEnabled val="1"/>
        </dgm:presLayoutVars>
      </dgm:prSet>
      <dgm:spPr/>
    </dgm:pt>
    <dgm:pt modelId="{6EE700EF-DE55-4EB8-AF10-1D443CFA3A06}" type="pres">
      <dgm:prSet presAssocID="{C565B0ED-06BD-4F11-A830-BEE4119F3165}" presName="desTx" presStyleLbl="alignAccFollowNode1" presStyleIdx="0" presStyleCnt="3" custScaleX="66271">
        <dgm:presLayoutVars>
          <dgm:bulletEnabled val="1"/>
        </dgm:presLayoutVars>
      </dgm:prSet>
      <dgm:spPr/>
    </dgm:pt>
    <dgm:pt modelId="{DDAE2FA9-46E4-4D7B-ACF4-C4FF5F515584}" type="pres">
      <dgm:prSet presAssocID="{7602B262-7E30-47DD-AABB-37DDB2A7B73A}" presName="space" presStyleCnt="0"/>
      <dgm:spPr/>
    </dgm:pt>
    <dgm:pt modelId="{9074C44B-86F5-45D9-82EC-3E51C7C0C8F6}" type="pres">
      <dgm:prSet presAssocID="{9C461BB1-87C2-4327-BAFA-70302E0AE094}" presName="composite" presStyleCnt="0"/>
      <dgm:spPr/>
    </dgm:pt>
    <dgm:pt modelId="{FE88F19E-17F5-4E00-9EC4-F856DCAB6471}" type="pres">
      <dgm:prSet presAssocID="{9C461BB1-87C2-4327-BAFA-70302E0AE094}" presName="parTx" presStyleLbl="alignNode1" presStyleIdx="1" presStyleCnt="3" custScaleX="85992">
        <dgm:presLayoutVars>
          <dgm:chMax val="0"/>
          <dgm:chPref val="0"/>
          <dgm:bulletEnabled val="1"/>
        </dgm:presLayoutVars>
      </dgm:prSet>
      <dgm:spPr/>
    </dgm:pt>
    <dgm:pt modelId="{49FFA0DE-8FD8-4506-BE7F-EBEB1DF7EF63}" type="pres">
      <dgm:prSet presAssocID="{9C461BB1-87C2-4327-BAFA-70302E0AE094}" presName="desTx" presStyleLbl="alignAccFollowNode1" presStyleIdx="1" presStyleCnt="3" custScaleX="85992">
        <dgm:presLayoutVars>
          <dgm:bulletEnabled val="1"/>
        </dgm:presLayoutVars>
      </dgm:prSet>
      <dgm:spPr/>
    </dgm:pt>
    <dgm:pt modelId="{A876580D-FDE0-447A-8D66-C8BDAAE0CF74}" type="pres">
      <dgm:prSet presAssocID="{DDC3D2DF-B4FB-4D40-BBD2-86F633AA5364}" presName="space" presStyleCnt="0"/>
      <dgm:spPr/>
    </dgm:pt>
    <dgm:pt modelId="{99AE2336-2F6F-4BC3-A65E-9D5A9B257BFB}" type="pres">
      <dgm:prSet presAssocID="{3E2C5AE7-424C-40F0-894D-C6586D9E4F67}" presName="composite" presStyleCnt="0"/>
      <dgm:spPr/>
    </dgm:pt>
    <dgm:pt modelId="{DB03B88A-A75F-46E7-BEA8-8FF8303DE5C1}" type="pres">
      <dgm:prSet presAssocID="{3E2C5AE7-424C-40F0-894D-C6586D9E4F67}" presName="parTx" presStyleLbl="alignNode1" presStyleIdx="2" presStyleCnt="3" custScaleX="111675">
        <dgm:presLayoutVars>
          <dgm:chMax val="0"/>
          <dgm:chPref val="0"/>
          <dgm:bulletEnabled val="1"/>
        </dgm:presLayoutVars>
      </dgm:prSet>
      <dgm:spPr/>
    </dgm:pt>
    <dgm:pt modelId="{637E81A8-54FB-4555-82FD-3C2202E6B319}" type="pres">
      <dgm:prSet presAssocID="{3E2C5AE7-424C-40F0-894D-C6586D9E4F67}" presName="desTx" presStyleLbl="alignAccFollowNode1" presStyleIdx="2" presStyleCnt="3" custScaleX="111675">
        <dgm:presLayoutVars>
          <dgm:bulletEnabled val="1"/>
        </dgm:presLayoutVars>
      </dgm:prSet>
      <dgm:spPr/>
    </dgm:pt>
  </dgm:ptLst>
  <dgm:cxnLst>
    <dgm:cxn modelId="{D41DA605-B9D2-4252-ABA3-4DAAA9FC2401}" type="presOf" srcId="{271E2A1F-E2DA-41DE-848C-BD159CC7696F}" destId="{637E81A8-54FB-4555-82FD-3C2202E6B319}" srcOrd="0" destOrd="3" presId="urn:microsoft.com/office/officeart/2005/8/layout/hList1"/>
    <dgm:cxn modelId="{EAB7770C-11B4-4615-A562-64A91B3BF0BC}" type="presOf" srcId="{E72845AB-E661-4418-BB3E-291D96E7C659}" destId="{6EE700EF-DE55-4EB8-AF10-1D443CFA3A06}" srcOrd="0" destOrd="0" presId="urn:microsoft.com/office/officeart/2005/8/layout/hList1"/>
    <dgm:cxn modelId="{B8503B20-6724-475C-BBDF-635ABF123D63}" srcId="{3E2C5AE7-424C-40F0-894D-C6586D9E4F67}" destId="{6D6B77F1-99F3-4F57-B2E4-9885D6B9FCD7}" srcOrd="0" destOrd="0" parTransId="{F274B8BB-A80E-4BBF-90A1-3CF4A7EB2984}" sibTransId="{9759CD32-497E-45A1-9377-0EE8FF25FE46}"/>
    <dgm:cxn modelId="{15504E35-A1FE-42E6-A717-28B4B17710F0}" srcId="{6D6B77F1-99F3-4F57-B2E4-9885D6B9FCD7}" destId="{AEBCF1CE-483B-4905-AD52-78C06439FD2D}" srcOrd="1" destOrd="0" parTransId="{8192A019-1D11-4D8F-BB67-6240651CE5D5}" sibTransId="{F761D3FB-CA51-49EB-9007-16A213DC9BE2}"/>
    <dgm:cxn modelId="{69194C40-8C7A-4E68-B278-39F7FF6CA1D4}" type="presOf" srcId="{D58E2010-5A61-41F0-8A07-442074AA879B}" destId="{C5B80CD1-0284-4372-BEB5-A485EE25CED6}" srcOrd="0" destOrd="0" presId="urn:microsoft.com/office/officeart/2005/8/layout/hList1"/>
    <dgm:cxn modelId="{A3EF1D41-3359-435E-B0E9-ACF7E873DC96}" srcId="{6D6B77F1-99F3-4F57-B2E4-9885D6B9FCD7}" destId="{271E2A1F-E2DA-41DE-848C-BD159CC7696F}" srcOrd="2" destOrd="0" parTransId="{76402088-9EAA-4CDC-9A53-0E5CB8637261}" sibTransId="{E95230E5-E9CE-4B06-9C9C-7827FBEB67A2}"/>
    <dgm:cxn modelId="{C16EDF4D-E054-453F-A065-8C77196230DF}" srcId="{6D6B77F1-99F3-4F57-B2E4-9885D6B9FCD7}" destId="{D6FCEF7F-8DC1-497A-9A4B-40DC8AEC9BDF}" srcOrd="0" destOrd="0" parTransId="{96BB8D08-983A-40EE-9678-D1DBF618EEA3}" sibTransId="{EAC5501A-A2C8-47AE-BF8B-80ABF6CBEC65}"/>
    <dgm:cxn modelId="{C4436D55-9122-4608-83A5-7CC01543E747}" type="presOf" srcId="{AEBCF1CE-483B-4905-AD52-78C06439FD2D}" destId="{637E81A8-54FB-4555-82FD-3C2202E6B319}" srcOrd="0" destOrd="2" presId="urn:microsoft.com/office/officeart/2005/8/layout/hList1"/>
    <dgm:cxn modelId="{75E2CE8E-680E-4418-AE18-9FE3515031CC}" type="presOf" srcId="{92FE71B9-B1A3-46FE-887C-4F37E990ECEF}" destId="{49FFA0DE-8FD8-4506-BE7F-EBEB1DF7EF63}" srcOrd="0" destOrd="0" presId="urn:microsoft.com/office/officeart/2005/8/layout/hList1"/>
    <dgm:cxn modelId="{7C7BB39B-99EF-4269-934F-F20F887082BD}" type="presOf" srcId="{6D6B77F1-99F3-4F57-B2E4-9885D6B9FCD7}" destId="{637E81A8-54FB-4555-82FD-3C2202E6B319}" srcOrd="0" destOrd="0" presId="urn:microsoft.com/office/officeart/2005/8/layout/hList1"/>
    <dgm:cxn modelId="{1D9E4EA5-A0B5-4602-A15F-F9939A8B772E}" type="presOf" srcId="{F59788C0-FA95-4E78-AD46-7E160CA3B994}" destId="{49FFA0DE-8FD8-4506-BE7F-EBEB1DF7EF63}" srcOrd="0" destOrd="1" presId="urn:microsoft.com/office/officeart/2005/8/layout/hList1"/>
    <dgm:cxn modelId="{B90312AC-8791-4DB1-8D6F-789595FB4647}" srcId="{D58E2010-5A61-41F0-8A07-442074AA879B}" destId="{3E2C5AE7-424C-40F0-894D-C6586D9E4F67}" srcOrd="2" destOrd="0" parTransId="{920FA32F-C0EB-4C1F-8711-E05EEF2AF676}" sibTransId="{24C28205-65B3-41F6-AFB9-C0EB5373E961}"/>
    <dgm:cxn modelId="{A9B7EAAD-8481-4057-8DBB-48BAE778F85F}" type="presOf" srcId="{D6FCEF7F-8DC1-497A-9A4B-40DC8AEC9BDF}" destId="{637E81A8-54FB-4555-82FD-3C2202E6B319}" srcOrd="0" destOrd="1" presId="urn:microsoft.com/office/officeart/2005/8/layout/hList1"/>
    <dgm:cxn modelId="{2C5953AE-AE60-41B6-A93D-BE57A4D1C651}" srcId="{D58E2010-5A61-41F0-8A07-442074AA879B}" destId="{9C461BB1-87C2-4327-BAFA-70302E0AE094}" srcOrd="1" destOrd="0" parTransId="{9FB2372C-EC34-4361-A0B3-C96A36576A6C}" sibTransId="{DDC3D2DF-B4FB-4D40-BBD2-86F633AA5364}"/>
    <dgm:cxn modelId="{77CA5ECA-0CE1-467E-A0FC-867A30D0EA36}" srcId="{9C461BB1-87C2-4327-BAFA-70302E0AE094}" destId="{F59788C0-FA95-4E78-AD46-7E160CA3B994}" srcOrd="1" destOrd="0" parTransId="{767A6B28-CD2A-440F-9163-6246EA57E40B}" sibTransId="{33B6AAAB-FA54-47E7-B75B-070B1327AB51}"/>
    <dgm:cxn modelId="{E0A579CE-FCCE-4A3B-9636-58F593C336FB}" type="presOf" srcId="{9C461BB1-87C2-4327-BAFA-70302E0AE094}" destId="{FE88F19E-17F5-4E00-9EC4-F856DCAB6471}" srcOrd="0" destOrd="0" presId="urn:microsoft.com/office/officeart/2005/8/layout/hList1"/>
    <dgm:cxn modelId="{64838ED8-09D5-43CE-B896-64A69B23505A}" type="presOf" srcId="{3E2C5AE7-424C-40F0-894D-C6586D9E4F67}" destId="{DB03B88A-A75F-46E7-BEA8-8FF8303DE5C1}" srcOrd="0" destOrd="0" presId="urn:microsoft.com/office/officeart/2005/8/layout/hList1"/>
    <dgm:cxn modelId="{B924D9E6-791D-4D4F-BD6E-CA438EA47756}" srcId="{C565B0ED-06BD-4F11-A830-BEE4119F3165}" destId="{E72845AB-E661-4418-BB3E-291D96E7C659}" srcOrd="0" destOrd="0" parTransId="{3C7524CB-2908-4C19-8D59-1CFBE1DD10B6}" sibTransId="{482C1991-EBC5-4162-A3C9-5D3DDFF375C4}"/>
    <dgm:cxn modelId="{8F58F1F8-D404-41F9-9F53-35485C65EC45}" srcId="{9C461BB1-87C2-4327-BAFA-70302E0AE094}" destId="{92FE71B9-B1A3-46FE-887C-4F37E990ECEF}" srcOrd="0" destOrd="0" parTransId="{E5DE0218-A782-4534-8FCB-35AEBD31CCF6}" sibTransId="{065E3F09-C561-445B-A41A-7820F9CC553A}"/>
    <dgm:cxn modelId="{06AAD5F9-BD92-4224-BA71-7B2C8EE7C6E9}" srcId="{D58E2010-5A61-41F0-8A07-442074AA879B}" destId="{C565B0ED-06BD-4F11-A830-BEE4119F3165}" srcOrd="0" destOrd="0" parTransId="{34645B70-E4F9-427A-842F-9DC9B6E6F3AC}" sibTransId="{7602B262-7E30-47DD-AABB-37DDB2A7B73A}"/>
    <dgm:cxn modelId="{816626FA-CD8E-4DBF-B526-870E76C49725}" type="presOf" srcId="{C565B0ED-06BD-4F11-A830-BEE4119F3165}" destId="{A5B95FAD-59C9-41BC-B965-DFE2BF00D15C}" srcOrd="0" destOrd="0" presId="urn:microsoft.com/office/officeart/2005/8/layout/hList1"/>
    <dgm:cxn modelId="{11507766-818A-4E1E-8764-96AA3C565DDD}" type="presParOf" srcId="{C5B80CD1-0284-4372-BEB5-A485EE25CED6}" destId="{C51454F8-84CC-4F8F-9A5F-EFE2920C5690}" srcOrd="0" destOrd="0" presId="urn:microsoft.com/office/officeart/2005/8/layout/hList1"/>
    <dgm:cxn modelId="{28B8FC10-8365-4196-87EF-67705DFD1064}" type="presParOf" srcId="{C51454F8-84CC-4F8F-9A5F-EFE2920C5690}" destId="{A5B95FAD-59C9-41BC-B965-DFE2BF00D15C}" srcOrd="0" destOrd="0" presId="urn:microsoft.com/office/officeart/2005/8/layout/hList1"/>
    <dgm:cxn modelId="{348A5EEE-6D88-400A-B58B-E31927A3D8AD}" type="presParOf" srcId="{C51454F8-84CC-4F8F-9A5F-EFE2920C5690}" destId="{6EE700EF-DE55-4EB8-AF10-1D443CFA3A06}" srcOrd="1" destOrd="0" presId="urn:microsoft.com/office/officeart/2005/8/layout/hList1"/>
    <dgm:cxn modelId="{B6BC2A7C-9E43-4754-9E6C-3E71E6C49CB0}" type="presParOf" srcId="{C5B80CD1-0284-4372-BEB5-A485EE25CED6}" destId="{DDAE2FA9-46E4-4D7B-ACF4-C4FF5F515584}" srcOrd="1" destOrd="0" presId="urn:microsoft.com/office/officeart/2005/8/layout/hList1"/>
    <dgm:cxn modelId="{DECEB07A-E121-454F-839C-908DB876F412}" type="presParOf" srcId="{C5B80CD1-0284-4372-BEB5-A485EE25CED6}" destId="{9074C44B-86F5-45D9-82EC-3E51C7C0C8F6}" srcOrd="2" destOrd="0" presId="urn:microsoft.com/office/officeart/2005/8/layout/hList1"/>
    <dgm:cxn modelId="{C6D8902B-E139-4CF6-93F5-0B3CDB43B12A}" type="presParOf" srcId="{9074C44B-86F5-45D9-82EC-3E51C7C0C8F6}" destId="{FE88F19E-17F5-4E00-9EC4-F856DCAB6471}" srcOrd="0" destOrd="0" presId="urn:microsoft.com/office/officeart/2005/8/layout/hList1"/>
    <dgm:cxn modelId="{B921CDF9-3E74-43BC-8E54-911C3EAC1F90}" type="presParOf" srcId="{9074C44B-86F5-45D9-82EC-3E51C7C0C8F6}" destId="{49FFA0DE-8FD8-4506-BE7F-EBEB1DF7EF63}" srcOrd="1" destOrd="0" presId="urn:microsoft.com/office/officeart/2005/8/layout/hList1"/>
    <dgm:cxn modelId="{BD240840-F67D-467D-A550-034819D3EBAA}" type="presParOf" srcId="{C5B80CD1-0284-4372-BEB5-A485EE25CED6}" destId="{A876580D-FDE0-447A-8D66-C8BDAAE0CF74}" srcOrd="3" destOrd="0" presId="urn:microsoft.com/office/officeart/2005/8/layout/hList1"/>
    <dgm:cxn modelId="{8965969D-2A91-476C-ADEF-3AA8089D1037}" type="presParOf" srcId="{C5B80CD1-0284-4372-BEB5-A485EE25CED6}" destId="{99AE2336-2F6F-4BC3-A65E-9D5A9B257BFB}" srcOrd="4" destOrd="0" presId="urn:microsoft.com/office/officeart/2005/8/layout/hList1"/>
    <dgm:cxn modelId="{3549D628-890F-44A3-AEF3-5D0CF99B208A}" type="presParOf" srcId="{99AE2336-2F6F-4BC3-A65E-9D5A9B257BFB}" destId="{DB03B88A-A75F-46E7-BEA8-8FF8303DE5C1}" srcOrd="0" destOrd="0" presId="urn:microsoft.com/office/officeart/2005/8/layout/hList1"/>
    <dgm:cxn modelId="{F9B5309F-030D-4736-AAA5-4796901D0EE9}" type="presParOf" srcId="{99AE2336-2F6F-4BC3-A65E-9D5A9B257BFB}" destId="{637E81A8-54FB-4555-82FD-3C2202E6B31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EF9900-D255-493E-A751-AA58BBE50660}"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n-US"/>
        </a:p>
      </dgm:t>
    </dgm:pt>
    <dgm:pt modelId="{756CD7D3-83EE-455D-A131-224F3B1F4AC9}">
      <dgm:prSet phldrT="[Text]"/>
      <dgm:spPr/>
      <dgm:t>
        <a:bodyPr/>
        <a:lstStyle/>
        <a:p>
          <a:r>
            <a:rPr lang="en-US"/>
            <a:t>Mainstreaming: Disaggregated indicators</a:t>
          </a:r>
        </a:p>
      </dgm:t>
    </dgm:pt>
    <dgm:pt modelId="{5A1B692A-F951-4F2C-8B41-52CA54AE6A88}" type="parTrans" cxnId="{4E07DBC3-BA77-4D4C-BE10-7054E51826B1}">
      <dgm:prSet/>
      <dgm:spPr/>
      <dgm:t>
        <a:bodyPr/>
        <a:lstStyle/>
        <a:p>
          <a:endParaRPr lang="en-US"/>
        </a:p>
      </dgm:t>
    </dgm:pt>
    <dgm:pt modelId="{989FFECA-1D94-467E-AE53-0E781334E9F8}" type="sibTrans" cxnId="{4E07DBC3-BA77-4D4C-BE10-7054E51826B1}">
      <dgm:prSet/>
      <dgm:spPr/>
      <dgm:t>
        <a:bodyPr/>
        <a:lstStyle/>
        <a:p>
          <a:endParaRPr lang="en-US"/>
        </a:p>
      </dgm:t>
    </dgm:pt>
    <dgm:pt modelId="{ACA442B5-2C92-4133-9EF1-FA230228A829}">
      <dgm:prSet/>
      <dgm:spPr/>
      <dgm:t>
        <a:bodyPr/>
        <a:lstStyle/>
        <a:p>
          <a:r>
            <a:rPr lang="en-US"/>
            <a:t>Capturing information about access by persons with disabilities or the accessibility of services to them</a:t>
          </a:r>
        </a:p>
      </dgm:t>
    </dgm:pt>
    <dgm:pt modelId="{F3B85F0D-B1F3-4F0F-9401-2DA1F8664350}" type="parTrans" cxnId="{6BF5838B-40E0-49CD-8D42-BCEE4516AB2D}">
      <dgm:prSet/>
      <dgm:spPr/>
      <dgm:t>
        <a:bodyPr/>
        <a:lstStyle/>
        <a:p>
          <a:endParaRPr lang="en-US"/>
        </a:p>
      </dgm:t>
    </dgm:pt>
    <dgm:pt modelId="{E768A7E3-CF84-4175-AE64-DBEF3EEE9C7B}" type="sibTrans" cxnId="{6BF5838B-40E0-49CD-8D42-BCEE4516AB2D}">
      <dgm:prSet/>
      <dgm:spPr/>
      <dgm:t>
        <a:bodyPr/>
        <a:lstStyle/>
        <a:p>
          <a:endParaRPr lang="en-US"/>
        </a:p>
      </dgm:t>
    </dgm:pt>
    <dgm:pt modelId="{7A86A10C-1D0F-4FD2-BB4E-06CDE45BC463}">
      <dgm:prSet/>
      <dgm:spPr/>
      <dgm:t>
        <a:bodyPr/>
        <a:lstStyle/>
        <a:p>
          <a:r>
            <a:rPr lang="en-US"/>
            <a:t>Capturing data about services directly addressing the needs and priorities of persons with disabilities</a:t>
          </a:r>
        </a:p>
      </dgm:t>
    </dgm:pt>
    <dgm:pt modelId="{70133817-E8FD-44AD-BF5E-287B3468B5E8}" type="parTrans" cxnId="{3EF75AB1-A594-4774-B288-69034BB4138E}">
      <dgm:prSet/>
      <dgm:spPr/>
      <dgm:t>
        <a:bodyPr/>
        <a:lstStyle/>
        <a:p>
          <a:endParaRPr lang="en-US"/>
        </a:p>
      </dgm:t>
    </dgm:pt>
    <dgm:pt modelId="{BE7532CB-B4BA-44EC-A5CD-2B176D6B897D}" type="sibTrans" cxnId="{3EF75AB1-A594-4774-B288-69034BB4138E}">
      <dgm:prSet/>
      <dgm:spPr/>
      <dgm:t>
        <a:bodyPr/>
        <a:lstStyle/>
        <a:p>
          <a:endParaRPr lang="en-US"/>
        </a:p>
      </dgm:t>
    </dgm:pt>
    <dgm:pt modelId="{C5A9C07E-B739-4A60-AF5A-2521051C97C0}">
      <dgm:prSet/>
      <dgm:spPr/>
      <dgm:t>
        <a:bodyPr/>
        <a:lstStyle/>
        <a:p>
          <a:r>
            <a:rPr lang="en-US"/>
            <a:t>Targeting: Disability-specific indicators</a:t>
          </a:r>
        </a:p>
      </dgm:t>
    </dgm:pt>
    <dgm:pt modelId="{49E99855-DBD5-46E9-9C02-E096337478AC}" type="parTrans" cxnId="{48F48B9E-43EE-4B16-A4A0-D67D5B14DCEF}">
      <dgm:prSet/>
      <dgm:spPr/>
      <dgm:t>
        <a:bodyPr/>
        <a:lstStyle/>
        <a:p>
          <a:endParaRPr lang="en-US"/>
        </a:p>
      </dgm:t>
    </dgm:pt>
    <dgm:pt modelId="{1FCD4313-911A-446B-B32A-2A1924FA0D25}" type="sibTrans" cxnId="{48F48B9E-43EE-4B16-A4A0-D67D5B14DCEF}">
      <dgm:prSet/>
      <dgm:spPr/>
      <dgm:t>
        <a:bodyPr/>
        <a:lstStyle/>
        <a:p>
          <a:endParaRPr lang="en-US"/>
        </a:p>
      </dgm:t>
    </dgm:pt>
    <dgm:pt modelId="{834742DC-5E53-477B-9F17-508C84331A7B}" type="pres">
      <dgm:prSet presAssocID="{9FEF9900-D255-493E-A751-AA58BBE50660}" presName="Name0" presStyleCnt="0">
        <dgm:presLayoutVars>
          <dgm:dir/>
          <dgm:resizeHandles val="exact"/>
        </dgm:presLayoutVars>
      </dgm:prSet>
      <dgm:spPr/>
    </dgm:pt>
    <dgm:pt modelId="{6AB3739B-B74D-4D2C-93DB-A8E59BAE9906}" type="pres">
      <dgm:prSet presAssocID="{756CD7D3-83EE-455D-A131-224F3B1F4AC9}" presName="composite" presStyleCnt="0"/>
      <dgm:spPr/>
    </dgm:pt>
    <dgm:pt modelId="{E31C3F41-7EFD-41D1-8FD7-EFB6C6574B8B}" type="pres">
      <dgm:prSet presAssocID="{756CD7D3-83EE-455D-A131-224F3B1F4AC9}" presName="rect1" presStyleLbl="trAlignAcc1" presStyleIdx="0" presStyleCnt="2">
        <dgm:presLayoutVars>
          <dgm:bulletEnabled val="1"/>
        </dgm:presLayoutVars>
      </dgm:prSet>
      <dgm:spPr/>
    </dgm:pt>
    <dgm:pt modelId="{79348DB0-6328-4C76-AFD1-BA5DA66A6491}" type="pres">
      <dgm:prSet presAssocID="{756CD7D3-83EE-455D-A131-224F3B1F4AC9}" presName="rect2"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Universal Access"/>
        </a:ext>
      </dgm:extLst>
    </dgm:pt>
    <dgm:pt modelId="{39653F04-4788-44C9-B3A9-E0C29054173A}" type="pres">
      <dgm:prSet presAssocID="{989FFECA-1D94-467E-AE53-0E781334E9F8}" presName="sibTrans" presStyleCnt="0"/>
      <dgm:spPr/>
    </dgm:pt>
    <dgm:pt modelId="{4F937D1B-534C-4B62-B28D-0B83F0D5B4A3}" type="pres">
      <dgm:prSet presAssocID="{C5A9C07E-B739-4A60-AF5A-2521051C97C0}" presName="composite" presStyleCnt="0"/>
      <dgm:spPr/>
    </dgm:pt>
    <dgm:pt modelId="{EDB614FF-7C5F-47A8-8F05-DEE91389CB00}" type="pres">
      <dgm:prSet presAssocID="{C5A9C07E-B739-4A60-AF5A-2521051C97C0}" presName="rect1" presStyleLbl="trAlignAcc1" presStyleIdx="1" presStyleCnt="2">
        <dgm:presLayoutVars>
          <dgm:bulletEnabled val="1"/>
        </dgm:presLayoutVars>
      </dgm:prSet>
      <dgm:spPr/>
    </dgm:pt>
    <dgm:pt modelId="{602EA98C-CC44-4B11-AE2B-61B82FC1B646}" type="pres">
      <dgm:prSet presAssocID="{C5A9C07E-B739-4A60-AF5A-2521051C97C0}" presName="rect2" presStyleLbl="fgImgPlac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Target"/>
        </a:ext>
      </dgm:extLst>
    </dgm:pt>
  </dgm:ptLst>
  <dgm:cxnLst>
    <dgm:cxn modelId="{3A7B8E17-09AF-4C9C-95FF-8B9C32128398}" type="presOf" srcId="{7A86A10C-1D0F-4FD2-BB4E-06CDE45BC463}" destId="{EDB614FF-7C5F-47A8-8F05-DEE91389CB00}" srcOrd="0" destOrd="1" presId="urn:microsoft.com/office/officeart/2008/layout/PictureStrips"/>
    <dgm:cxn modelId="{9349AC22-6501-44EE-BB32-8A2696CDFB89}" type="presOf" srcId="{756CD7D3-83EE-455D-A131-224F3B1F4AC9}" destId="{E31C3F41-7EFD-41D1-8FD7-EFB6C6574B8B}" srcOrd="0" destOrd="0" presId="urn:microsoft.com/office/officeart/2008/layout/PictureStrips"/>
    <dgm:cxn modelId="{6BF5838B-40E0-49CD-8D42-BCEE4516AB2D}" srcId="{756CD7D3-83EE-455D-A131-224F3B1F4AC9}" destId="{ACA442B5-2C92-4133-9EF1-FA230228A829}" srcOrd="0" destOrd="0" parTransId="{F3B85F0D-B1F3-4F0F-9401-2DA1F8664350}" sibTransId="{E768A7E3-CF84-4175-AE64-DBEF3EEE9C7B}"/>
    <dgm:cxn modelId="{48F48B9E-43EE-4B16-A4A0-D67D5B14DCEF}" srcId="{9FEF9900-D255-493E-A751-AA58BBE50660}" destId="{C5A9C07E-B739-4A60-AF5A-2521051C97C0}" srcOrd="1" destOrd="0" parTransId="{49E99855-DBD5-46E9-9C02-E096337478AC}" sibTransId="{1FCD4313-911A-446B-B32A-2A1924FA0D25}"/>
    <dgm:cxn modelId="{FDE051AD-406D-4F66-A7CE-EF692DB5C8D7}" type="presOf" srcId="{C5A9C07E-B739-4A60-AF5A-2521051C97C0}" destId="{EDB614FF-7C5F-47A8-8F05-DEE91389CB00}" srcOrd="0" destOrd="0" presId="urn:microsoft.com/office/officeart/2008/layout/PictureStrips"/>
    <dgm:cxn modelId="{3EF75AB1-A594-4774-B288-69034BB4138E}" srcId="{C5A9C07E-B739-4A60-AF5A-2521051C97C0}" destId="{7A86A10C-1D0F-4FD2-BB4E-06CDE45BC463}" srcOrd="0" destOrd="0" parTransId="{70133817-E8FD-44AD-BF5E-287B3468B5E8}" sibTransId="{BE7532CB-B4BA-44EC-A5CD-2B176D6B897D}"/>
    <dgm:cxn modelId="{4E07DBC3-BA77-4D4C-BE10-7054E51826B1}" srcId="{9FEF9900-D255-493E-A751-AA58BBE50660}" destId="{756CD7D3-83EE-455D-A131-224F3B1F4AC9}" srcOrd="0" destOrd="0" parTransId="{5A1B692A-F951-4F2C-8B41-52CA54AE6A88}" sibTransId="{989FFECA-1D94-467E-AE53-0E781334E9F8}"/>
    <dgm:cxn modelId="{D86468C5-8D1D-4715-A3EA-D09C36AD56C8}" type="presOf" srcId="{9FEF9900-D255-493E-A751-AA58BBE50660}" destId="{834742DC-5E53-477B-9F17-508C84331A7B}" srcOrd="0" destOrd="0" presId="urn:microsoft.com/office/officeart/2008/layout/PictureStrips"/>
    <dgm:cxn modelId="{F0DA4EE9-C1DC-4912-954A-8D3C629E80EF}" type="presOf" srcId="{ACA442B5-2C92-4133-9EF1-FA230228A829}" destId="{E31C3F41-7EFD-41D1-8FD7-EFB6C6574B8B}" srcOrd="0" destOrd="1" presId="urn:microsoft.com/office/officeart/2008/layout/PictureStrips"/>
    <dgm:cxn modelId="{0D9DA59A-00DF-4BD1-A7B9-48B3C1925E7D}" type="presParOf" srcId="{834742DC-5E53-477B-9F17-508C84331A7B}" destId="{6AB3739B-B74D-4D2C-93DB-A8E59BAE9906}" srcOrd="0" destOrd="0" presId="urn:microsoft.com/office/officeart/2008/layout/PictureStrips"/>
    <dgm:cxn modelId="{F79F7A76-DF91-48C6-AC90-DB4D6D51C345}" type="presParOf" srcId="{6AB3739B-B74D-4D2C-93DB-A8E59BAE9906}" destId="{E31C3F41-7EFD-41D1-8FD7-EFB6C6574B8B}" srcOrd="0" destOrd="0" presId="urn:microsoft.com/office/officeart/2008/layout/PictureStrips"/>
    <dgm:cxn modelId="{B63576E9-E8A0-4732-8E3F-B3A831C3FDF8}" type="presParOf" srcId="{6AB3739B-B74D-4D2C-93DB-A8E59BAE9906}" destId="{79348DB0-6328-4C76-AFD1-BA5DA66A6491}" srcOrd="1" destOrd="0" presId="urn:microsoft.com/office/officeart/2008/layout/PictureStrips"/>
    <dgm:cxn modelId="{7CB279B4-5FAD-44DF-9233-F1296EADBCF0}" type="presParOf" srcId="{834742DC-5E53-477B-9F17-508C84331A7B}" destId="{39653F04-4788-44C9-B3A9-E0C29054173A}" srcOrd="1" destOrd="0" presId="urn:microsoft.com/office/officeart/2008/layout/PictureStrips"/>
    <dgm:cxn modelId="{77B53E9A-4066-450F-AC53-21FE1BE18BDC}" type="presParOf" srcId="{834742DC-5E53-477B-9F17-508C84331A7B}" destId="{4F937D1B-534C-4B62-B28D-0B83F0D5B4A3}" srcOrd="2" destOrd="0" presId="urn:microsoft.com/office/officeart/2008/layout/PictureStrips"/>
    <dgm:cxn modelId="{A07B2879-0F67-4C68-91DE-2D27B30426E8}" type="presParOf" srcId="{4F937D1B-534C-4B62-B28D-0B83F0D5B4A3}" destId="{EDB614FF-7C5F-47A8-8F05-DEE91389CB00}" srcOrd="0" destOrd="0" presId="urn:microsoft.com/office/officeart/2008/layout/PictureStrips"/>
    <dgm:cxn modelId="{73ECEE31-C970-4B65-91DD-35288B7EAF4D}" type="presParOf" srcId="{4F937D1B-534C-4B62-B28D-0B83F0D5B4A3}" destId="{602EA98C-CC44-4B11-AE2B-61B82FC1B64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2E8EF-5FFA-47B7-BDE5-30160EB5B232}">
      <dsp:nvSpPr>
        <dsp:cNvPr id="0" name=""/>
        <dsp:cNvSpPr/>
      </dsp:nvSpPr>
      <dsp:spPr>
        <a:xfrm>
          <a:off x="314835" y="331533"/>
          <a:ext cx="514951" cy="5149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F75EFF-D673-4E2E-8E1B-589C5B27F2C8}">
      <dsp:nvSpPr>
        <dsp:cNvPr id="0" name=""/>
        <dsp:cNvSpPr/>
      </dsp:nvSpPr>
      <dsp:spPr>
        <a:xfrm>
          <a:off x="143" y="1033554"/>
          <a:ext cx="1144335" cy="45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Presentation</a:t>
          </a:r>
        </a:p>
      </dsp:txBody>
      <dsp:txXfrm>
        <a:off x="143" y="1033554"/>
        <a:ext cx="1144335" cy="457734"/>
      </dsp:txXfrm>
    </dsp:sp>
    <dsp:sp modelId="{F02F1173-8F9C-4A40-9A79-592E904FBD03}">
      <dsp:nvSpPr>
        <dsp:cNvPr id="0" name=""/>
        <dsp:cNvSpPr/>
      </dsp:nvSpPr>
      <dsp:spPr>
        <a:xfrm>
          <a:off x="1659430" y="331533"/>
          <a:ext cx="514951" cy="5149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35358E-2942-4FC0-8F34-110F6FC6ABEA}">
      <dsp:nvSpPr>
        <dsp:cNvPr id="0" name=""/>
        <dsp:cNvSpPr/>
      </dsp:nvSpPr>
      <dsp:spPr>
        <a:xfrm>
          <a:off x="1344738" y="1033554"/>
          <a:ext cx="1144335" cy="45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Participation</a:t>
          </a:r>
        </a:p>
      </dsp:txBody>
      <dsp:txXfrm>
        <a:off x="1344738" y="1033554"/>
        <a:ext cx="1144335" cy="457734"/>
      </dsp:txXfrm>
    </dsp:sp>
    <dsp:sp modelId="{A09C943A-6CEB-48D5-93AD-23B66FB1E588}">
      <dsp:nvSpPr>
        <dsp:cNvPr id="0" name=""/>
        <dsp:cNvSpPr/>
      </dsp:nvSpPr>
      <dsp:spPr>
        <a:xfrm>
          <a:off x="3004025" y="331533"/>
          <a:ext cx="514951" cy="5149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169304-01F1-4531-AE53-0D846EB094EF}">
      <dsp:nvSpPr>
        <dsp:cNvPr id="0" name=""/>
        <dsp:cNvSpPr/>
      </dsp:nvSpPr>
      <dsp:spPr>
        <a:xfrm>
          <a:off x="2689332" y="1033554"/>
          <a:ext cx="1144335" cy="45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Q&amp;A</a:t>
          </a:r>
        </a:p>
      </dsp:txBody>
      <dsp:txXfrm>
        <a:off x="2689332" y="1033554"/>
        <a:ext cx="1144335" cy="457734"/>
      </dsp:txXfrm>
    </dsp:sp>
    <dsp:sp modelId="{42D8468F-DD8F-4B9E-AD06-4B1A3F752F21}">
      <dsp:nvSpPr>
        <dsp:cNvPr id="0" name=""/>
        <dsp:cNvSpPr/>
      </dsp:nvSpPr>
      <dsp:spPr>
        <a:xfrm>
          <a:off x="987133" y="1777372"/>
          <a:ext cx="514951" cy="5149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2BE21D-D48F-4F4E-AC34-F6103BDFA4D7}">
      <dsp:nvSpPr>
        <dsp:cNvPr id="0" name=""/>
        <dsp:cNvSpPr/>
      </dsp:nvSpPr>
      <dsp:spPr>
        <a:xfrm>
          <a:off x="672440" y="2479393"/>
          <a:ext cx="1144335" cy="45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Polls</a:t>
          </a:r>
        </a:p>
      </dsp:txBody>
      <dsp:txXfrm>
        <a:off x="672440" y="2479393"/>
        <a:ext cx="1144335" cy="457734"/>
      </dsp:txXfrm>
    </dsp:sp>
    <dsp:sp modelId="{FB809A67-5C80-4D5D-BC46-E01C37B82309}">
      <dsp:nvSpPr>
        <dsp:cNvPr id="0" name=""/>
        <dsp:cNvSpPr/>
      </dsp:nvSpPr>
      <dsp:spPr>
        <a:xfrm>
          <a:off x="2331727" y="1777372"/>
          <a:ext cx="514951" cy="514951"/>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72C276-A35A-4056-A655-5B13E6272584}">
      <dsp:nvSpPr>
        <dsp:cNvPr id="0" name=""/>
        <dsp:cNvSpPr/>
      </dsp:nvSpPr>
      <dsp:spPr>
        <a:xfrm>
          <a:off x="1980977" y="2472610"/>
          <a:ext cx="1144335" cy="45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Case studies</a:t>
          </a:r>
        </a:p>
      </dsp:txBody>
      <dsp:txXfrm>
        <a:off x="1980977" y="2472610"/>
        <a:ext cx="1144335" cy="4577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1FE3F-870C-480A-A93F-2269E5744A91}">
      <dsp:nvSpPr>
        <dsp:cNvPr id="0" name=""/>
        <dsp:cNvSpPr/>
      </dsp:nvSpPr>
      <dsp:spPr>
        <a:xfrm>
          <a:off x="0" y="0"/>
          <a:ext cx="1043094" cy="84613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Strategic</a:t>
          </a:r>
        </a:p>
      </dsp:txBody>
      <dsp:txXfrm>
        <a:off x="24783" y="24783"/>
        <a:ext cx="993528" cy="796571"/>
      </dsp:txXfrm>
    </dsp:sp>
    <dsp:sp modelId="{433237CC-0EED-490E-97E3-D630C4DCC7C5}">
      <dsp:nvSpPr>
        <dsp:cNvPr id="0" name=""/>
        <dsp:cNvSpPr/>
      </dsp:nvSpPr>
      <dsp:spPr>
        <a:xfrm rot="5400000">
          <a:off x="362896" y="867290"/>
          <a:ext cx="317301" cy="380761"/>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407318" y="899020"/>
        <a:ext cx="228457" cy="222111"/>
      </dsp:txXfrm>
    </dsp:sp>
    <dsp:sp modelId="{8F18EB86-02B9-4518-BFE0-9210D2E69659}">
      <dsp:nvSpPr>
        <dsp:cNvPr id="0" name=""/>
        <dsp:cNvSpPr/>
      </dsp:nvSpPr>
      <dsp:spPr>
        <a:xfrm>
          <a:off x="0" y="1269206"/>
          <a:ext cx="1043094" cy="84613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Operational </a:t>
          </a:r>
        </a:p>
      </dsp:txBody>
      <dsp:txXfrm>
        <a:off x="24783" y="1293989"/>
        <a:ext cx="993528" cy="796571"/>
      </dsp:txXfrm>
    </dsp:sp>
    <dsp:sp modelId="{EADA9347-7348-4F3C-B658-B29E24A4EF3C}">
      <dsp:nvSpPr>
        <dsp:cNvPr id="0" name=""/>
        <dsp:cNvSpPr/>
      </dsp:nvSpPr>
      <dsp:spPr>
        <a:xfrm rot="5400000">
          <a:off x="362896" y="2136497"/>
          <a:ext cx="317301" cy="380761"/>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407318" y="2168227"/>
        <a:ext cx="228457" cy="222111"/>
      </dsp:txXfrm>
    </dsp:sp>
    <dsp:sp modelId="{065B632A-0C4C-4343-B07A-B4CBF1F0FB33}">
      <dsp:nvSpPr>
        <dsp:cNvPr id="0" name=""/>
        <dsp:cNvSpPr/>
      </dsp:nvSpPr>
      <dsp:spPr>
        <a:xfrm>
          <a:off x="0" y="2538412"/>
          <a:ext cx="1043094" cy="84613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Projects level</a:t>
          </a:r>
        </a:p>
      </dsp:txBody>
      <dsp:txXfrm>
        <a:off x="24783" y="2563195"/>
        <a:ext cx="993528" cy="7965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396EC-DB3A-4717-9B87-7DB0F71754DC}">
      <dsp:nvSpPr>
        <dsp:cNvPr id="0" name=""/>
        <dsp:cNvSpPr/>
      </dsp:nvSpPr>
      <dsp:spPr>
        <a:xfrm>
          <a:off x="0" y="383"/>
          <a:ext cx="6803759" cy="8984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E90187-7704-4B4C-BC5C-0F6422F9F7B6}">
      <dsp:nvSpPr>
        <dsp:cNvPr id="0" name=""/>
        <dsp:cNvSpPr/>
      </dsp:nvSpPr>
      <dsp:spPr>
        <a:xfrm>
          <a:off x="271794" y="202545"/>
          <a:ext cx="494172" cy="4941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B57652-3D82-42F7-B1AD-4233F413F2EC}">
      <dsp:nvSpPr>
        <dsp:cNvPr id="0" name=""/>
        <dsp:cNvSpPr/>
      </dsp:nvSpPr>
      <dsp:spPr>
        <a:xfrm>
          <a:off x="1037761" y="383"/>
          <a:ext cx="5765997" cy="898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091" tIns="95091" rIns="95091" bIns="95091" numCol="1" spcCol="1270" anchor="ctr" anchorCtr="0">
          <a:noAutofit/>
        </a:bodyPr>
        <a:lstStyle/>
        <a:p>
          <a:pPr marL="0" lvl="0" indent="0" algn="l" defTabSz="755650">
            <a:lnSpc>
              <a:spcPct val="100000"/>
            </a:lnSpc>
            <a:spcBef>
              <a:spcPct val="0"/>
            </a:spcBef>
            <a:spcAft>
              <a:spcPct val="35000"/>
            </a:spcAft>
            <a:buNone/>
          </a:pPr>
          <a:r>
            <a:rPr lang="en-US" sz="1700" b="0" i="0" kern="1200"/>
            <a:t>Access this </a:t>
          </a:r>
          <a:r>
            <a:rPr lang="en-US" sz="1700" b="0" i="0" kern="1200">
              <a:hlinkClick xmlns:r="http://schemas.openxmlformats.org/officeDocument/2006/relationships" r:id="rId3"/>
            </a:rPr>
            <a:t>link</a:t>
          </a:r>
          <a:r>
            <a:rPr lang="en-US" sz="1700" b="0" i="0" kern="1200"/>
            <a:t> in the chat to select the best option</a:t>
          </a:r>
          <a:r>
            <a:rPr lang="en-US" sz="1700" b="0" i="0" kern="1200">
              <a:latin typeface="Arial"/>
            </a:rPr>
            <a:t> </a:t>
          </a:r>
          <a:endParaRPr lang="en-US" sz="1700" kern="1200"/>
        </a:p>
      </dsp:txBody>
      <dsp:txXfrm>
        <a:off x="1037761" y="383"/>
        <a:ext cx="5765997" cy="898494"/>
      </dsp:txXfrm>
    </dsp:sp>
    <dsp:sp modelId="{A85CFE9C-E505-41F7-A1C8-DA2B96FDD4D8}">
      <dsp:nvSpPr>
        <dsp:cNvPr id="0" name=""/>
        <dsp:cNvSpPr/>
      </dsp:nvSpPr>
      <dsp:spPr>
        <a:xfrm>
          <a:off x="0" y="1123502"/>
          <a:ext cx="6803759" cy="8984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936FD4-575D-471F-94A5-E69710CE050D}">
      <dsp:nvSpPr>
        <dsp:cNvPr id="0" name=""/>
        <dsp:cNvSpPr/>
      </dsp:nvSpPr>
      <dsp:spPr>
        <a:xfrm>
          <a:off x="271794" y="1325663"/>
          <a:ext cx="494172" cy="494172"/>
        </a:xfrm>
        <a:prstGeom prst="rect">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5248EC-CDF8-4483-A0A8-7485CF2E535A}">
      <dsp:nvSpPr>
        <dsp:cNvPr id="0" name=""/>
        <dsp:cNvSpPr/>
      </dsp:nvSpPr>
      <dsp:spPr>
        <a:xfrm>
          <a:off x="1037761" y="1123502"/>
          <a:ext cx="5765997" cy="898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091" tIns="95091" rIns="95091" bIns="95091" numCol="1" spcCol="1270" anchor="ctr" anchorCtr="0">
          <a:noAutofit/>
        </a:bodyPr>
        <a:lstStyle/>
        <a:p>
          <a:pPr marL="0" lvl="0" indent="0" algn="l" defTabSz="755650">
            <a:lnSpc>
              <a:spcPct val="100000"/>
            </a:lnSpc>
            <a:spcBef>
              <a:spcPct val="0"/>
            </a:spcBef>
            <a:spcAft>
              <a:spcPct val="35000"/>
            </a:spcAft>
            <a:buNone/>
          </a:pPr>
          <a:r>
            <a:rPr lang="en-US" sz="1700" b="0" i="0" kern="1200"/>
            <a:t>Every option will show you the consequence of your choice</a:t>
          </a:r>
          <a:endParaRPr lang="en-US" sz="1700" kern="1200"/>
        </a:p>
      </dsp:txBody>
      <dsp:txXfrm>
        <a:off x="1037761" y="1123502"/>
        <a:ext cx="5765997" cy="898494"/>
      </dsp:txXfrm>
    </dsp:sp>
    <dsp:sp modelId="{F4806485-1665-4BA3-9577-6E540FF21DB0}">
      <dsp:nvSpPr>
        <dsp:cNvPr id="0" name=""/>
        <dsp:cNvSpPr/>
      </dsp:nvSpPr>
      <dsp:spPr>
        <a:xfrm>
          <a:off x="0" y="2246621"/>
          <a:ext cx="6803759" cy="8984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A0C591-BE04-47C5-803D-7637C3822878}">
      <dsp:nvSpPr>
        <dsp:cNvPr id="0" name=""/>
        <dsp:cNvSpPr/>
      </dsp:nvSpPr>
      <dsp:spPr>
        <a:xfrm>
          <a:off x="271794" y="2448782"/>
          <a:ext cx="494172" cy="49417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A386DF-3545-49E4-BD97-5421C318745C}">
      <dsp:nvSpPr>
        <dsp:cNvPr id="0" name=""/>
        <dsp:cNvSpPr/>
      </dsp:nvSpPr>
      <dsp:spPr>
        <a:xfrm>
          <a:off x="1037761" y="2246621"/>
          <a:ext cx="5765997" cy="898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091" tIns="95091" rIns="95091" bIns="95091" numCol="1" spcCol="1270" anchor="ctr" anchorCtr="0">
          <a:noAutofit/>
        </a:bodyPr>
        <a:lstStyle/>
        <a:p>
          <a:pPr marL="0" lvl="0" indent="0" algn="l" defTabSz="755650">
            <a:lnSpc>
              <a:spcPct val="100000"/>
            </a:lnSpc>
            <a:spcBef>
              <a:spcPct val="0"/>
            </a:spcBef>
            <a:spcAft>
              <a:spcPct val="35000"/>
            </a:spcAft>
            <a:buNone/>
          </a:pPr>
          <a:r>
            <a:rPr lang="en-US" sz="1700" b="0" i="0" kern="1200"/>
            <a:t>Read these consequences carefully and reconsider your answer (you can go back &amp; select another option)</a:t>
          </a:r>
          <a:endParaRPr lang="en-US" sz="1700" kern="1200"/>
        </a:p>
      </dsp:txBody>
      <dsp:txXfrm>
        <a:off x="1037761" y="2246621"/>
        <a:ext cx="5765997" cy="8984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396EC-DB3A-4717-9B87-7DB0F71754DC}">
      <dsp:nvSpPr>
        <dsp:cNvPr id="0" name=""/>
        <dsp:cNvSpPr/>
      </dsp:nvSpPr>
      <dsp:spPr>
        <a:xfrm>
          <a:off x="0" y="383"/>
          <a:ext cx="6803759" cy="8984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E90187-7704-4B4C-BC5C-0F6422F9F7B6}">
      <dsp:nvSpPr>
        <dsp:cNvPr id="0" name=""/>
        <dsp:cNvSpPr/>
      </dsp:nvSpPr>
      <dsp:spPr>
        <a:xfrm>
          <a:off x="271794" y="202545"/>
          <a:ext cx="494172" cy="4941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B57652-3D82-42F7-B1AD-4233F413F2EC}">
      <dsp:nvSpPr>
        <dsp:cNvPr id="0" name=""/>
        <dsp:cNvSpPr/>
      </dsp:nvSpPr>
      <dsp:spPr>
        <a:xfrm>
          <a:off x="1037761" y="383"/>
          <a:ext cx="5765997" cy="898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091" tIns="95091" rIns="95091" bIns="95091" numCol="1" spcCol="1270" anchor="ctr" anchorCtr="0">
          <a:noAutofit/>
        </a:bodyPr>
        <a:lstStyle/>
        <a:p>
          <a:pPr marL="0" lvl="0" indent="0" algn="l" defTabSz="755650">
            <a:lnSpc>
              <a:spcPct val="100000"/>
            </a:lnSpc>
            <a:spcBef>
              <a:spcPct val="0"/>
            </a:spcBef>
            <a:spcAft>
              <a:spcPct val="35000"/>
            </a:spcAft>
            <a:buNone/>
          </a:pPr>
          <a:r>
            <a:rPr lang="en-US" sz="1700" b="0" i="0" kern="1200"/>
            <a:t>Access this </a:t>
          </a:r>
          <a:r>
            <a:rPr lang="en-US" sz="1700" b="0" i="0" kern="1200">
              <a:hlinkClick xmlns:r="http://schemas.openxmlformats.org/officeDocument/2006/relationships" r:id="rId3"/>
            </a:rPr>
            <a:t>link</a:t>
          </a:r>
          <a:r>
            <a:rPr lang="en-US" sz="1700" b="0" i="0" kern="1200"/>
            <a:t> in the chat to select the best option </a:t>
          </a:r>
          <a:endParaRPr lang="en-US" sz="1700" kern="1200"/>
        </a:p>
      </dsp:txBody>
      <dsp:txXfrm>
        <a:off x="1037761" y="383"/>
        <a:ext cx="5765997" cy="898494"/>
      </dsp:txXfrm>
    </dsp:sp>
    <dsp:sp modelId="{A85CFE9C-E505-41F7-A1C8-DA2B96FDD4D8}">
      <dsp:nvSpPr>
        <dsp:cNvPr id="0" name=""/>
        <dsp:cNvSpPr/>
      </dsp:nvSpPr>
      <dsp:spPr>
        <a:xfrm>
          <a:off x="0" y="1123502"/>
          <a:ext cx="6803759" cy="8984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936FD4-575D-471F-94A5-E69710CE050D}">
      <dsp:nvSpPr>
        <dsp:cNvPr id="0" name=""/>
        <dsp:cNvSpPr/>
      </dsp:nvSpPr>
      <dsp:spPr>
        <a:xfrm>
          <a:off x="271794" y="1325663"/>
          <a:ext cx="494172" cy="494172"/>
        </a:xfrm>
        <a:prstGeom prst="rect">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5248EC-CDF8-4483-A0A8-7485CF2E535A}">
      <dsp:nvSpPr>
        <dsp:cNvPr id="0" name=""/>
        <dsp:cNvSpPr/>
      </dsp:nvSpPr>
      <dsp:spPr>
        <a:xfrm>
          <a:off x="1037761" y="1123502"/>
          <a:ext cx="5765997" cy="898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091" tIns="95091" rIns="95091" bIns="95091" numCol="1" spcCol="1270" anchor="ctr" anchorCtr="0">
          <a:noAutofit/>
        </a:bodyPr>
        <a:lstStyle/>
        <a:p>
          <a:pPr marL="0" lvl="0" indent="0" algn="l" defTabSz="755650">
            <a:lnSpc>
              <a:spcPct val="100000"/>
            </a:lnSpc>
            <a:spcBef>
              <a:spcPct val="0"/>
            </a:spcBef>
            <a:spcAft>
              <a:spcPct val="35000"/>
            </a:spcAft>
            <a:buNone/>
          </a:pPr>
          <a:r>
            <a:rPr lang="en-US" sz="1700" b="0" i="0" kern="1200"/>
            <a:t>Every option will show you the consequence of your choice</a:t>
          </a:r>
          <a:endParaRPr lang="en-US" sz="1700" kern="1200"/>
        </a:p>
      </dsp:txBody>
      <dsp:txXfrm>
        <a:off x="1037761" y="1123502"/>
        <a:ext cx="5765997" cy="898494"/>
      </dsp:txXfrm>
    </dsp:sp>
    <dsp:sp modelId="{F4806485-1665-4BA3-9577-6E540FF21DB0}">
      <dsp:nvSpPr>
        <dsp:cNvPr id="0" name=""/>
        <dsp:cNvSpPr/>
      </dsp:nvSpPr>
      <dsp:spPr>
        <a:xfrm>
          <a:off x="0" y="2246621"/>
          <a:ext cx="6803759" cy="8984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A0C591-BE04-47C5-803D-7637C3822878}">
      <dsp:nvSpPr>
        <dsp:cNvPr id="0" name=""/>
        <dsp:cNvSpPr/>
      </dsp:nvSpPr>
      <dsp:spPr>
        <a:xfrm>
          <a:off x="271794" y="2448782"/>
          <a:ext cx="494172" cy="49417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A386DF-3545-49E4-BD97-5421C318745C}">
      <dsp:nvSpPr>
        <dsp:cNvPr id="0" name=""/>
        <dsp:cNvSpPr/>
      </dsp:nvSpPr>
      <dsp:spPr>
        <a:xfrm>
          <a:off x="1037761" y="2246621"/>
          <a:ext cx="5765997" cy="898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091" tIns="95091" rIns="95091" bIns="95091" numCol="1" spcCol="1270" anchor="ctr" anchorCtr="0">
          <a:noAutofit/>
        </a:bodyPr>
        <a:lstStyle/>
        <a:p>
          <a:pPr marL="0" lvl="0" indent="0" algn="l" defTabSz="755650">
            <a:lnSpc>
              <a:spcPct val="100000"/>
            </a:lnSpc>
            <a:spcBef>
              <a:spcPct val="0"/>
            </a:spcBef>
            <a:spcAft>
              <a:spcPct val="35000"/>
            </a:spcAft>
            <a:buNone/>
          </a:pPr>
          <a:r>
            <a:rPr lang="en-US" sz="1700" b="0" i="0" kern="1200"/>
            <a:t>Read these consequences carefully and reconsider your answer (you can go back &amp; select another option)</a:t>
          </a:r>
          <a:endParaRPr lang="en-US" sz="1700" kern="1200"/>
        </a:p>
      </dsp:txBody>
      <dsp:txXfrm>
        <a:off x="1037761" y="2246621"/>
        <a:ext cx="5765997" cy="898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006C6-F3AE-4100-9A3E-1D4D38C21683}">
      <dsp:nvSpPr>
        <dsp:cNvPr id="0" name=""/>
        <dsp:cNvSpPr/>
      </dsp:nvSpPr>
      <dsp:spPr>
        <a:xfrm>
          <a:off x="-3725038" y="-572251"/>
          <a:ext cx="4440153" cy="4440153"/>
        </a:xfrm>
        <a:prstGeom prst="blockArc">
          <a:avLst>
            <a:gd name="adj1" fmla="val 18900000"/>
            <a:gd name="adj2" fmla="val 2700000"/>
            <a:gd name="adj3" fmla="val 48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7C9211-D31A-4F58-9EB2-096F5600F50F}">
      <dsp:nvSpPr>
        <dsp:cNvPr id="0" name=""/>
        <dsp:cNvSpPr/>
      </dsp:nvSpPr>
      <dsp:spPr>
        <a:xfrm>
          <a:off x="267728" y="173548"/>
          <a:ext cx="6852020" cy="3469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404"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t>Summary of Humanitarian Needs and Key Findings</a:t>
          </a:r>
        </a:p>
      </dsp:txBody>
      <dsp:txXfrm>
        <a:off x="267728" y="173548"/>
        <a:ext cx="6852020" cy="346966"/>
      </dsp:txXfrm>
    </dsp:sp>
    <dsp:sp modelId="{F03265CA-8785-4C9F-9540-D8F43DD242C9}">
      <dsp:nvSpPr>
        <dsp:cNvPr id="0" name=""/>
        <dsp:cNvSpPr/>
      </dsp:nvSpPr>
      <dsp:spPr>
        <a:xfrm>
          <a:off x="50874" y="130178"/>
          <a:ext cx="433707" cy="4337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A03D8B-CD7B-4CB0-A13F-6FB44C6B7030}">
      <dsp:nvSpPr>
        <dsp:cNvPr id="0" name=""/>
        <dsp:cNvSpPr/>
      </dsp:nvSpPr>
      <dsp:spPr>
        <a:xfrm>
          <a:off x="553131" y="693932"/>
          <a:ext cx="6566616" cy="3469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404"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t>Part I: Impact of the Crisis and Humanitarian Conditions	</a:t>
          </a:r>
        </a:p>
      </dsp:txBody>
      <dsp:txXfrm>
        <a:off x="553131" y="693932"/>
        <a:ext cx="6566616" cy="346966"/>
      </dsp:txXfrm>
    </dsp:sp>
    <dsp:sp modelId="{4BDCF2B0-8698-422A-BA8B-2D36FA359871}">
      <dsp:nvSpPr>
        <dsp:cNvPr id="0" name=""/>
        <dsp:cNvSpPr/>
      </dsp:nvSpPr>
      <dsp:spPr>
        <a:xfrm>
          <a:off x="336278" y="650561"/>
          <a:ext cx="433707" cy="4337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FE940F-EF7A-46E0-9FA5-13F7FE3E1421}">
      <dsp:nvSpPr>
        <dsp:cNvPr id="0" name=""/>
        <dsp:cNvSpPr/>
      </dsp:nvSpPr>
      <dsp:spPr>
        <a:xfrm>
          <a:off x="683639" y="1214315"/>
          <a:ext cx="6436109" cy="3469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404"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t>Part II: Risk Analysis </a:t>
          </a:r>
        </a:p>
      </dsp:txBody>
      <dsp:txXfrm>
        <a:off x="683639" y="1214315"/>
        <a:ext cx="6436109" cy="346966"/>
      </dsp:txXfrm>
    </dsp:sp>
    <dsp:sp modelId="{6FDC0D23-5058-4DC1-858D-8122DDD89DA3}">
      <dsp:nvSpPr>
        <dsp:cNvPr id="0" name=""/>
        <dsp:cNvSpPr/>
      </dsp:nvSpPr>
      <dsp:spPr>
        <a:xfrm>
          <a:off x="466785" y="1170944"/>
          <a:ext cx="433707" cy="4337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77CAF4-0FE0-40DE-BAB2-2F0FBA583A2E}">
      <dsp:nvSpPr>
        <dsp:cNvPr id="0" name=""/>
        <dsp:cNvSpPr/>
      </dsp:nvSpPr>
      <dsp:spPr>
        <a:xfrm>
          <a:off x="683639" y="1734368"/>
          <a:ext cx="6436109" cy="3469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404"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t>Part III: Monitoring of Situation and Needs</a:t>
          </a:r>
        </a:p>
      </dsp:txBody>
      <dsp:txXfrm>
        <a:off x="683639" y="1734368"/>
        <a:ext cx="6436109" cy="346966"/>
      </dsp:txXfrm>
    </dsp:sp>
    <dsp:sp modelId="{D54E977E-835C-472E-ABC9-42B474FA679F}">
      <dsp:nvSpPr>
        <dsp:cNvPr id="0" name=""/>
        <dsp:cNvSpPr/>
      </dsp:nvSpPr>
      <dsp:spPr>
        <a:xfrm>
          <a:off x="466785" y="1690998"/>
          <a:ext cx="433707" cy="4337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BBDBC0-44E3-4087-A827-047DD46DB0FD}">
      <dsp:nvSpPr>
        <dsp:cNvPr id="0" name=""/>
        <dsp:cNvSpPr/>
      </dsp:nvSpPr>
      <dsp:spPr>
        <a:xfrm>
          <a:off x="553131" y="2254751"/>
          <a:ext cx="6566616" cy="3469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404"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t>Part IV: Sectoral Analysis	</a:t>
          </a:r>
        </a:p>
      </dsp:txBody>
      <dsp:txXfrm>
        <a:off x="553131" y="2254751"/>
        <a:ext cx="6566616" cy="346966"/>
      </dsp:txXfrm>
    </dsp:sp>
    <dsp:sp modelId="{3973B409-2B07-43E4-BC64-EF9A37BFE00B}">
      <dsp:nvSpPr>
        <dsp:cNvPr id="0" name=""/>
        <dsp:cNvSpPr/>
      </dsp:nvSpPr>
      <dsp:spPr>
        <a:xfrm>
          <a:off x="336278" y="2211381"/>
          <a:ext cx="433707" cy="4337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ADAF4E-9C06-45EB-92BD-4856DF7BD44D}">
      <dsp:nvSpPr>
        <dsp:cNvPr id="0" name=""/>
        <dsp:cNvSpPr/>
      </dsp:nvSpPr>
      <dsp:spPr>
        <a:xfrm>
          <a:off x="267728" y="2775135"/>
          <a:ext cx="6852020" cy="3469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404"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t>Annexes	</a:t>
          </a:r>
        </a:p>
      </dsp:txBody>
      <dsp:txXfrm>
        <a:off x="267728" y="2775135"/>
        <a:ext cx="6852020" cy="346966"/>
      </dsp:txXfrm>
    </dsp:sp>
    <dsp:sp modelId="{9B29DD1B-00A7-44ED-BBFB-3EDCA46B3BB4}">
      <dsp:nvSpPr>
        <dsp:cNvPr id="0" name=""/>
        <dsp:cNvSpPr/>
      </dsp:nvSpPr>
      <dsp:spPr>
        <a:xfrm>
          <a:off x="50874" y="2731764"/>
          <a:ext cx="433707" cy="4337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FFE4F-BACA-45BB-AD93-EBA510EAE1CA}">
      <dsp:nvSpPr>
        <dsp:cNvPr id="0" name=""/>
        <dsp:cNvSpPr/>
      </dsp:nvSpPr>
      <dsp:spPr>
        <a:xfrm>
          <a:off x="144942" y="1349"/>
          <a:ext cx="1349251" cy="6746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kern="1200"/>
            <a:t>Context of the crisis</a:t>
          </a:r>
        </a:p>
      </dsp:txBody>
      <dsp:txXfrm>
        <a:off x="164701" y="21108"/>
        <a:ext cx="1309733" cy="635107"/>
      </dsp:txXfrm>
    </dsp:sp>
    <dsp:sp modelId="{DF8AE6A3-E22E-42CC-9890-74D1E198ADBB}">
      <dsp:nvSpPr>
        <dsp:cNvPr id="0" name=""/>
        <dsp:cNvSpPr/>
      </dsp:nvSpPr>
      <dsp:spPr>
        <a:xfrm>
          <a:off x="279867" y="675975"/>
          <a:ext cx="134925" cy="505969"/>
        </a:xfrm>
        <a:custGeom>
          <a:avLst/>
          <a:gdLst/>
          <a:ahLst/>
          <a:cxnLst/>
          <a:rect l="0" t="0" r="0" b="0"/>
          <a:pathLst>
            <a:path>
              <a:moveTo>
                <a:pt x="0" y="0"/>
              </a:moveTo>
              <a:lnTo>
                <a:pt x="0" y="505969"/>
              </a:lnTo>
              <a:lnTo>
                <a:pt x="134925" y="505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0B3449-FEDE-4271-94B8-B40F6BA52103}">
      <dsp:nvSpPr>
        <dsp:cNvPr id="0" name=""/>
        <dsp:cNvSpPr/>
      </dsp:nvSpPr>
      <dsp:spPr>
        <a:xfrm>
          <a:off x="414792" y="844631"/>
          <a:ext cx="1079400" cy="6746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Describe: Key problems, </a:t>
          </a:r>
        </a:p>
      </dsp:txBody>
      <dsp:txXfrm>
        <a:off x="434551" y="864390"/>
        <a:ext cx="1039882" cy="635107"/>
      </dsp:txXfrm>
    </dsp:sp>
    <dsp:sp modelId="{CD0646E2-7F8E-4507-828C-449ECC2C944C}">
      <dsp:nvSpPr>
        <dsp:cNvPr id="0" name=""/>
        <dsp:cNvSpPr/>
      </dsp:nvSpPr>
      <dsp:spPr>
        <a:xfrm>
          <a:off x="279867" y="675975"/>
          <a:ext cx="134925" cy="1349251"/>
        </a:xfrm>
        <a:custGeom>
          <a:avLst/>
          <a:gdLst/>
          <a:ahLst/>
          <a:cxnLst/>
          <a:rect l="0" t="0" r="0" b="0"/>
          <a:pathLst>
            <a:path>
              <a:moveTo>
                <a:pt x="0" y="0"/>
              </a:moveTo>
              <a:lnTo>
                <a:pt x="0" y="1349251"/>
              </a:lnTo>
              <a:lnTo>
                <a:pt x="134925" y="13492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4EBF79-6293-4D4D-8390-73C7AFEDC982}">
      <dsp:nvSpPr>
        <dsp:cNvPr id="0" name=""/>
        <dsp:cNvSpPr/>
      </dsp:nvSpPr>
      <dsp:spPr>
        <a:xfrm>
          <a:off x="414792" y="1687913"/>
          <a:ext cx="1079400" cy="6746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How the crisis impacts differently on persons with disabilities (including existing capacities/coping mechanisms), </a:t>
          </a:r>
        </a:p>
      </dsp:txBody>
      <dsp:txXfrm>
        <a:off x="434551" y="1707672"/>
        <a:ext cx="1039882" cy="635107"/>
      </dsp:txXfrm>
    </dsp:sp>
    <dsp:sp modelId="{F1FC0AC6-1AAF-4FC6-9FBC-F3AAB4F0F45B}">
      <dsp:nvSpPr>
        <dsp:cNvPr id="0" name=""/>
        <dsp:cNvSpPr/>
      </dsp:nvSpPr>
      <dsp:spPr>
        <a:xfrm>
          <a:off x="279867" y="675975"/>
          <a:ext cx="134925" cy="2192533"/>
        </a:xfrm>
        <a:custGeom>
          <a:avLst/>
          <a:gdLst/>
          <a:ahLst/>
          <a:cxnLst/>
          <a:rect l="0" t="0" r="0" b="0"/>
          <a:pathLst>
            <a:path>
              <a:moveTo>
                <a:pt x="0" y="0"/>
              </a:moveTo>
              <a:lnTo>
                <a:pt x="0" y="2192533"/>
              </a:lnTo>
              <a:lnTo>
                <a:pt x="134925" y="21925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F61536-30E6-4BCF-9E84-16D8264ABB00}">
      <dsp:nvSpPr>
        <dsp:cNvPr id="0" name=""/>
        <dsp:cNvSpPr/>
      </dsp:nvSpPr>
      <dsp:spPr>
        <a:xfrm>
          <a:off x="414792" y="2531195"/>
          <a:ext cx="1079400" cy="6746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Factors contributing to heightened risk, </a:t>
          </a:r>
        </a:p>
      </dsp:txBody>
      <dsp:txXfrm>
        <a:off x="434551" y="2550954"/>
        <a:ext cx="1039882" cy="635107"/>
      </dsp:txXfrm>
    </dsp:sp>
    <dsp:sp modelId="{43644F2F-9AF1-45E9-8F1F-F643F569A3F3}">
      <dsp:nvSpPr>
        <dsp:cNvPr id="0" name=""/>
        <dsp:cNvSpPr/>
      </dsp:nvSpPr>
      <dsp:spPr>
        <a:xfrm>
          <a:off x="279867" y="675975"/>
          <a:ext cx="134925" cy="3035815"/>
        </a:xfrm>
        <a:custGeom>
          <a:avLst/>
          <a:gdLst/>
          <a:ahLst/>
          <a:cxnLst/>
          <a:rect l="0" t="0" r="0" b="0"/>
          <a:pathLst>
            <a:path>
              <a:moveTo>
                <a:pt x="0" y="0"/>
              </a:moveTo>
              <a:lnTo>
                <a:pt x="0" y="3035815"/>
              </a:lnTo>
              <a:lnTo>
                <a:pt x="134925" y="30358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0C7C01-8E7D-430B-9B69-2F84F7A147EB}">
      <dsp:nvSpPr>
        <dsp:cNvPr id="0" name=""/>
        <dsp:cNvSpPr/>
      </dsp:nvSpPr>
      <dsp:spPr>
        <a:xfrm>
          <a:off x="414792" y="3374477"/>
          <a:ext cx="1079400" cy="6746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Their priorities and needs from their perspective	</a:t>
          </a:r>
        </a:p>
      </dsp:txBody>
      <dsp:txXfrm>
        <a:off x="434551" y="3394236"/>
        <a:ext cx="1039882" cy="635107"/>
      </dsp:txXfrm>
    </dsp:sp>
    <dsp:sp modelId="{8D6AC1A0-EA5D-40C1-ACB3-D52486434C61}">
      <dsp:nvSpPr>
        <dsp:cNvPr id="0" name=""/>
        <dsp:cNvSpPr/>
      </dsp:nvSpPr>
      <dsp:spPr>
        <a:xfrm>
          <a:off x="1831506" y="1349"/>
          <a:ext cx="1349251" cy="6746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Humanitarian consequences and causal factors associated with needs</a:t>
          </a:r>
        </a:p>
      </dsp:txBody>
      <dsp:txXfrm>
        <a:off x="1851265" y="21108"/>
        <a:ext cx="1309733" cy="635107"/>
      </dsp:txXfrm>
    </dsp:sp>
    <dsp:sp modelId="{86916233-CBF3-4168-A98E-CFC7FB5DEA91}">
      <dsp:nvSpPr>
        <dsp:cNvPr id="0" name=""/>
        <dsp:cNvSpPr/>
      </dsp:nvSpPr>
      <dsp:spPr>
        <a:xfrm>
          <a:off x="1966431" y="675975"/>
          <a:ext cx="134925" cy="505969"/>
        </a:xfrm>
        <a:custGeom>
          <a:avLst/>
          <a:gdLst/>
          <a:ahLst/>
          <a:cxnLst/>
          <a:rect l="0" t="0" r="0" b="0"/>
          <a:pathLst>
            <a:path>
              <a:moveTo>
                <a:pt x="0" y="0"/>
              </a:moveTo>
              <a:lnTo>
                <a:pt x="0" y="505969"/>
              </a:lnTo>
              <a:lnTo>
                <a:pt x="134925" y="505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16FCD8-A2B8-45BD-8FBE-7CCD5BFCB9ED}">
      <dsp:nvSpPr>
        <dsp:cNvPr id="0" name=""/>
        <dsp:cNvSpPr/>
      </dsp:nvSpPr>
      <dsp:spPr>
        <a:xfrm>
          <a:off x="2101356" y="844631"/>
          <a:ext cx="1079400" cy="6746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Persons with disabilities should be identified as a sub-group. </a:t>
          </a:r>
        </a:p>
      </dsp:txBody>
      <dsp:txXfrm>
        <a:off x="2121115" y="864390"/>
        <a:ext cx="1039882" cy="635107"/>
      </dsp:txXfrm>
    </dsp:sp>
    <dsp:sp modelId="{FBCCE249-E1F8-4FA5-8EAB-8E16E235681A}">
      <dsp:nvSpPr>
        <dsp:cNvPr id="0" name=""/>
        <dsp:cNvSpPr/>
      </dsp:nvSpPr>
      <dsp:spPr>
        <a:xfrm>
          <a:off x="1966431" y="675975"/>
          <a:ext cx="134925" cy="1349251"/>
        </a:xfrm>
        <a:custGeom>
          <a:avLst/>
          <a:gdLst/>
          <a:ahLst/>
          <a:cxnLst/>
          <a:rect l="0" t="0" r="0" b="0"/>
          <a:pathLst>
            <a:path>
              <a:moveTo>
                <a:pt x="0" y="0"/>
              </a:moveTo>
              <a:lnTo>
                <a:pt x="0" y="1349251"/>
              </a:lnTo>
              <a:lnTo>
                <a:pt x="134925" y="13492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D7089A-395C-4542-8409-0358680F8FD8}">
      <dsp:nvSpPr>
        <dsp:cNvPr id="0" name=""/>
        <dsp:cNvSpPr/>
      </dsp:nvSpPr>
      <dsp:spPr>
        <a:xfrm>
          <a:off x="2101356" y="1687913"/>
          <a:ext cx="1079400" cy="674625"/>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Reflect diversity &amp; intersectionality</a:t>
          </a:r>
        </a:p>
      </dsp:txBody>
      <dsp:txXfrm>
        <a:off x="2121115" y="1707672"/>
        <a:ext cx="1039882" cy="635107"/>
      </dsp:txXfrm>
    </dsp:sp>
    <dsp:sp modelId="{E295913A-1947-4EFD-94CF-5ED5690B6194}">
      <dsp:nvSpPr>
        <dsp:cNvPr id="0" name=""/>
        <dsp:cNvSpPr/>
      </dsp:nvSpPr>
      <dsp:spPr>
        <a:xfrm>
          <a:off x="3518070" y="1349"/>
          <a:ext cx="1349251" cy="6746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Severity of humanitarian needs 	</a:t>
          </a:r>
        </a:p>
      </dsp:txBody>
      <dsp:txXfrm>
        <a:off x="3537829" y="21108"/>
        <a:ext cx="1309733" cy="635107"/>
      </dsp:txXfrm>
    </dsp:sp>
    <dsp:sp modelId="{A811E025-2E22-4EC4-BCFA-51455D823B49}">
      <dsp:nvSpPr>
        <dsp:cNvPr id="0" name=""/>
        <dsp:cNvSpPr/>
      </dsp:nvSpPr>
      <dsp:spPr>
        <a:xfrm>
          <a:off x="3652995" y="675975"/>
          <a:ext cx="134925" cy="505969"/>
        </a:xfrm>
        <a:custGeom>
          <a:avLst/>
          <a:gdLst/>
          <a:ahLst/>
          <a:cxnLst/>
          <a:rect l="0" t="0" r="0" b="0"/>
          <a:pathLst>
            <a:path>
              <a:moveTo>
                <a:pt x="0" y="0"/>
              </a:moveTo>
              <a:lnTo>
                <a:pt x="0" y="505969"/>
              </a:lnTo>
              <a:lnTo>
                <a:pt x="134925" y="505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EE8F90-83FD-4897-802E-1D2347EF1B65}">
      <dsp:nvSpPr>
        <dsp:cNvPr id="0" name=""/>
        <dsp:cNvSpPr/>
      </dsp:nvSpPr>
      <dsp:spPr>
        <a:xfrm>
          <a:off x="3787920" y="844631"/>
          <a:ext cx="1079400" cy="6746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The impact of disability-related factors on humanitarian consequences and needs.</a:t>
          </a:r>
        </a:p>
      </dsp:txBody>
      <dsp:txXfrm>
        <a:off x="3807679" y="864390"/>
        <a:ext cx="1039882" cy="635107"/>
      </dsp:txXfrm>
    </dsp:sp>
    <dsp:sp modelId="{97B56EE0-FF17-42A2-9B4D-8A5EEE2BF090}">
      <dsp:nvSpPr>
        <dsp:cNvPr id="0" name=""/>
        <dsp:cNvSpPr/>
      </dsp:nvSpPr>
      <dsp:spPr>
        <a:xfrm>
          <a:off x="5204634" y="1349"/>
          <a:ext cx="1349251" cy="6746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Number of persons in need</a:t>
          </a:r>
        </a:p>
      </dsp:txBody>
      <dsp:txXfrm>
        <a:off x="5224393" y="21108"/>
        <a:ext cx="1309733" cy="635107"/>
      </dsp:txXfrm>
    </dsp:sp>
    <dsp:sp modelId="{583AB308-2B04-44D0-AB67-7C33DC9089F4}">
      <dsp:nvSpPr>
        <dsp:cNvPr id="0" name=""/>
        <dsp:cNvSpPr/>
      </dsp:nvSpPr>
      <dsp:spPr>
        <a:xfrm>
          <a:off x="5339559" y="675975"/>
          <a:ext cx="134925" cy="505969"/>
        </a:xfrm>
        <a:custGeom>
          <a:avLst/>
          <a:gdLst/>
          <a:ahLst/>
          <a:cxnLst/>
          <a:rect l="0" t="0" r="0" b="0"/>
          <a:pathLst>
            <a:path>
              <a:moveTo>
                <a:pt x="0" y="0"/>
              </a:moveTo>
              <a:lnTo>
                <a:pt x="0" y="505969"/>
              </a:lnTo>
              <a:lnTo>
                <a:pt x="134925" y="505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52284E-B525-441E-9489-7BE8ECFD1337}">
      <dsp:nvSpPr>
        <dsp:cNvPr id="0" name=""/>
        <dsp:cNvSpPr/>
      </dsp:nvSpPr>
      <dsp:spPr>
        <a:xfrm>
          <a:off x="5474484" y="844631"/>
          <a:ext cx="1079400" cy="6746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kern="1200"/>
            <a:t>Highlight the number of PiN with disabilities with a visual representation</a:t>
          </a:r>
        </a:p>
      </dsp:txBody>
      <dsp:txXfrm>
        <a:off x="5494243" y="864390"/>
        <a:ext cx="1039882" cy="6351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407AB-0CCB-46BF-AB8C-6CFD0327F4B1}">
      <dsp:nvSpPr>
        <dsp:cNvPr id="0" name=""/>
        <dsp:cNvSpPr/>
      </dsp:nvSpPr>
      <dsp:spPr>
        <a:xfrm>
          <a:off x="1248325" y="27008"/>
          <a:ext cx="1296416" cy="1296416"/>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400050">
            <a:lnSpc>
              <a:spcPct val="90000"/>
            </a:lnSpc>
            <a:spcBef>
              <a:spcPct val="0"/>
            </a:spcBef>
            <a:spcAft>
              <a:spcPct val="35000"/>
            </a:spcAft>
            <a:buNone/>
          </a:pPr>
          <a:r>
            <a:rPr lang="en-US" sz="900" kern="1200"/>
            <a:t>Disability-related factors</a:t>
          </a:r>
        </a:p>
        <a:p>
          <a:pPr marL="57150" lvl="1" indent="-57150" algn="l" defTabSz="311150">
            <a:lnSpc>
              <a:spcPct val="90000"/>
            </a:lnSpc>
            <a:spcBef>
              <a:spcPct val="0"/>
            </a:spcBef>
            <a:spcAft>
              <a:spcPct val="15000"/>
            </a:spcAft>
            <a:buChar char="•"/>
          </a:pPr>
          <a:r>
            <a:rPr lang="en-US" sz="700" kern="1200"/>
            <a:t>Including Barriers</a:t>
          </a:r>
        </a:p>
      </dsp:txBody>
      <dsp:txXfrm>
        <a:off x="1421180" y="253881"/>
        <a:ext cx="950705" cy="583387"/>
      </dsp:txXfrm>
    </dsp:sp>
    <dsp:sp modelId="{94FE8D55-88D2-4691-B1D8-6C7725009427}">
      <dsp:nvSpPr>
        <dsp:cNvPr id="0" name=""/>
        <dsp:cNvSpPr/>
      </dsp:nvSpPr>
      <dsp:spPr>
        <a:xfrm>
          <a:off x="1716115" y="837268"/>
          <a:ext cx="1296416" cy="1296416"/>
        </a:xfrm>
        <a:prstGeom prst="ellipse">
          <a:avLst/>
        </a:prstGeom>
        <a:solidFill>
          <a:schemeClr val="accent4">
            <a:alpha val="50000"/>
            <a:hueOff val="-5430226"/>
            <a:satOff val="30863"/>
            <a:lumOff val="-1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400050">
            <a:lnSpc>
              <a:spcPct val="90000"/>
            </a:lnSpc>
            <a:spcBef>
              <a:spcPct val="0"/>
            </a:spcBef>
            <a:spcAft>
              <a:spcPct val="35000"/>
            </a:spcAft>
            <a:buNone/>
          </a:pPr>
          <a:r>
            <a:rPr lang="en-US" sz="900" kern="1200"/>
            <a:t>Structural inequalities </a:t>
          </a:r>
        </a:p>
        <a:p>
          <a:pPr marL="57150" lvl="1" indent="-57150" algn="l" defTabSz="311150">
            <a:lnSpc>
              <a:spcPct val="90000"/>
            </a:lnSpc>
            <a:spcBef>
              <a:spcPct val="0"/>
            </a:spcBef>
            <a:spcAft>
              <a:spcPct val="15000"/>
            </a:spcAft>
            <a:buChar char="•"/>
          </a:pPr>
          <a:r>
            <a:rPr lang="en-US" sz="700" kern="1200"/>
            <a:t>age, socio-economic status, gender, ethnicity, or religion-</a:t>
          </a:r>
        </a:p>
      </dsp:txBody>
      <dsp:txXfrm>
        <a:off x="2112602" y="1172176"/>
        <a:ext cx="777849" cy="713029"/>
      </dsp:txXfrm>
    </dsp:sp>
    <dsp:sp modelId="{B38443DF-A0FC-437F-AC4B-152A7C659384}">
      <dsp:nvSpPr>
        <dsp:cNvPr id="0" name=""/>
        <dsp:cNvSpPr/>
      </dsp:nvSpPr>
      <dsp:spPr>
        <a:xfrm>
          <a:off x="780535" y="837268"/>
          <a:ext cx="1296416" cy="1296416"/>
        </a:xfrm>
        <a:prstGeom prst="ellipse">
          <a:avLst/>
        </a:prstGeom>
        <a:solidFill>
          <a:schemeClr val="accent4">
            <a:alpha val="50000"/>
            <a:hueOff val="-10860451"/>
            <a:satOff val="61727"/>
            <a:lumOff val="-3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400050">
            <a:lnSpc>
              <a:spcPct val="90000"/>
            </a:lnSpc>
            <a:spcBef>
              <a:spcPct val="0"/>
            </a:spcBef>
            <a:spcAft>
              <a:spcPct val="35000"/>
            </a:spcAft>
            <a:buNone/>
          </a:pPr>
          <a:r>
            <a:rPr lang="en-US" sz="900" kern="1200"/>
            <a:t>Contextual factors </a:t>
          </a:r>
        </a:p>
        <a:p>
          <a:pPr marL="57150" lvl="1" indent="-57150" algn="l" defTabSz="311150">
            <a:lnSpc>
              <a:spcPct val="90000"/>
            </a:lnSpc>
            <a:spcBef>
              <a:spcPct val="0"/>
            </a:spcBef>
            <a:spcAft>
              <a:spcPct val="15000"/>
            </a:spcAft>
            <a:buChar char="•"/>
          </a:pPr>
          <a:r>
            <a:rPr lang="en-US" sz="700" kern="1200"/>
            <a:t>related to the context &amp; the crisis</a:t>
          </a:r>
        </a:p>
      </dsp:txBody>
      <dsp:txXfrm>
        <a:off x="902614" y="1172176"/>
        <a:ext cx="777849" cy="713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FEA88-B03A-41A1-ACF7-D1637AC7AAB1}">
      <dsp:nvSpPr>
        <dsp:cNvPr id="0" name=""/>
        <dsp:cNvSpPr/>
      </dsp:nvSpPr>
      <dsp:spPr>
        <a:xfrm rot="5400000">
          <a:off x="3428886" y="-1427220"/>
          <a:ext cx="474757" cy="3450602"/>
        </a:xfrm>
        <a:prstGeom prst="round2Same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17145" rIns="34290" bIns="17145" numCol="1" spcCol="1270" anchor="ctr" anchorCtr="0">
          <a:noAutofit/>
        </a:bodyPr>
        <a:lstStyle/>
        <a:p>
          <a:pPr marL="57150" lvl="1" indent="-57150" algn="ctr" defTabSz="488950">
            <a:lnSpc>
              <a:spcPct val="90000"/>
            </a:lnSpc>
            <a:spcBef>
              <a:spcPct val="0"/>
            </a:spcBef>
            <a:spcAft>
              <a:spcPct val="15000"/>
            </a:spcAft>
            <a:buNone/>
          </a:pPr>
          <a:r>
            <a:rPr lang="en-US" sz="1100" b="1" kern="1200"/>
            <a:t>Suggested reformulation</a:t>
          </a:r>
        </a:p>
      </dsp:txBody>
      <dsp:txXfrm rot="-5400000">
        <a:off x="1940964" y="83878"/>
        <a:ext cx="3427426" cy="428405"/>
      </dsp:txXfrm>
    </dsp:sp>
    <dsp:sp modelId="{7C182F39-7A98-4382-AB5E-B2DB427C2AB4}">
      <dsp:nvSpPr>
        <dsp:cNvPr id="0" name=""/>
        <dsp:cNvSpPr/>
      </dsp:nvSpPr>
      <dsp:spPr>
        <a:xfrm>
          <a:off x="0" y="1357"/>
          <a:ext cx="1940964" cy="593446"/>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b="1" kern="1200"/>
            <a:t>Examples of how risk is often described</a:t>
          </a:r>
        </a:p>
      </dsp:txBody>
      <dsp:txXfrm>
        <a:off x="28970" y="30327"/>
        <a:ext cx="1883024" cy="535506"/>
      </dsp:txXfrm>
    </dsp:sp>
    <dsp:sp modelId="{CDAFF750-372D-41B6-9BE2-FFE1C46AB1D2}">
      <dsp:nvSpPr>
        <dsp:cNvPr id="0" name=""/>
        <dsp:cNvSpPr/>
      </dsp:nvSpPr>
      <dsp:spPr>
        <a:xfrm rot="5400000">
          <a:off x="3428886" y="-804101"/>
          <a:ext cx="474757" cy="345060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t>Persons with disabilities are at heightened risk of drought-induced food insecurity due to their more limited access to employment as a coping mechanism</a:t>
          </a:r>
        </a:p>
      </dsp:txBody>
      <dsp:txXfrm rot="-5400000">
        <a:off x="1940964" y="706997"/>
        <a:ext cx="3427426" cy="428405"/>
      </dsp:txXfrm>
    </dsp:sp>
    <dsp:sp modelId="{CAA32C28-1556-4E35-896C-A1E2E8E4D6BA}">
      <dsp:nvSpPr>
        <dsp:cNvPr id="0" name=""/>
        <dsp:cNvSpPr/>
      </dsp:nvSpPr>
      <dsp:spPr>
        <a:xfrm>
          <a:off x="0" y="624476"/>
          <a:ext cx="1940964" cy="5934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l" defTabSz="488950">
            <a:lnSpc>
              <a:spcPct val="90000"/>
            </a:lnSpc>
            <a:spcBef>
              <a:spcPct val="0"/>
            </a:spcBef>
            <a:spcAft>
              <a:spcPct val="35000"/>
            </a:spcAft>
            <a:buNone/>
          </a:pPr>
          <a:r>
            <a:rPr lang="en-US" sz="1100" kern="1200"/>
            <a:t>"Drought exacerbates vulnerability of persons with disabilities" </a:t>
          </a:r>
        </a:p>
      </dsp:txBody>
      <dsp:txXfrm>
        <a:off x="28970" y="653446"/>
        <a:ext cx="1883024" cy="535506"/>
      </dsp:txXfrm>
    </dsp:sp>
    <dsp:sp modelId="{906DF912-3FAB-438A-962D-359AA9756270}">
      <dsp:nvSpPr>
        <dsp:cNvPr id="0" name=""/>
        <dsp:cNvSpPr/>
      </dsp:nvSpPr>
      <dsp:spPr>
        <a:xfrm rot="5400000">
          <a:off x="3428886" y="-180981"/>
          <a:ext cx="474757" cy="345060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t>In situations of insecurity, persons with disabilities are at heightened risk of experiencing violence due to their difficulties in fleeing to safe areas </a:t>
          </a:r>
        </a:p>
      </dsp:txBody>
      <dsp:txXfrm rot="-5400000">
        <a:off x="1940964" y="1330117"/>
        <a:ext cx="3427426" cy="428405"/>
      </dsp:txXfrm>
    </dsp:sp>
    <dsp:sp modelId="{79C800CA-FF12-46F6-9A49-F4E4466359EF}">
      <dsp:nvSpPr>
        <dsp:cNvPr id="0" name=""/>
        <dsp:cNvSpPr/>
      </dsp:nvSpPr>
      <dsp:spPr>
        <a:xfrm>
          <a:off x="0" y="1247596"/>
          <a:ext cx="1940964" cy="5934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l" defTabSz="488950">
            <a:lnSpc>
              <a:spcPct val="90000"/>
            </a:lnSpc>
            <a:spcBef>
              <a:spcPct val="0"/>
            </a:spcBef>
            <a:spcAft>
              <a:spcPct val="35000"/>
            </a:spcAft>
            <a:buNone/>
          </a:pPr>
          <a:r>
            <a:rPr lang="en-US" sz="1100" kern="1200"/>
            <a:t>"Persons with disabilities are more exposed in situations of insecurity" </a:t>
          </a:r>
        </a:p>
      </dsp:txBody>
      <dsp:txXfrm>
        <a:off x="28970" y="1276566"/>
        <a:ext cx="1883024" cy="535506"/>
      </dsp:txXfrm>
    </dsp:sp>
    <dsp:sp modelId="{8B8B5DE5-A5FB-4D49-A779-359DCBDEB0C7}">
      <dsp:nvSpPr>
        <dsp:cNvPr id="0" name=""/>
        <dsp:cNvSpPr/>
      </dsp:nvSpPr>
      <dsp:spPr>
        <a:xfrm rot="5400000">
          <a:off x="3428886" y="442137"/>
          <a:ext cx="474757" cy="345060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t>Limited access to land due to disability- related discrimination increases the risk of food insecurity and malnutrition for persons with disabilities </a:t>
          </a:r>
        </a:p>
      </dsp:txBody>
      <dsp:txXfrm rot="-5400000">
        <a:off x="1940964" y="1953235"/>
        <a:ext cx="3427426" cy="428405"/>
      </dsp:txXfrm>
    </dsp:sp>
    <dsp:sp modelId="{81D5E169-D548-4378-8174-E0F554F23CA3}">
      <dsp:nvSpPr>
        <dsp:cNvPr id="0" name=""/>
        <dsp:cNvSpPr/>
      </dsp:nvSpPr>
      <dsp:spPr>
        <a:xfrm>
          <a:off x="0" y="1870715"/>
          <a:ext cx="1940964" cy="5934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l" defTabSz="488950">
            <a:lnSpc>
              <a:spcPct val="90000"/>
            </a:lnSpc>
            <a:spcBef>
              <a:spcPct val="0"/>
            </a:spcBef>
            <a:spcAft>
              <a:spcPct val="35000"/>
            </a:spcAft>
            <a:buNone/>
          </a:pPr>
          <a:r>
            <a:rPr lang="en-US" sz="1100" kern="1200"/>
            <a:t>"Persons with disabilities experience disproportionate impacts of food shortages" </a:t>
          </a:r>
        </a:p>
      </dsp:txBody>
      <dsp:txXfrm>
        <a:off x="28970" y="1899685"/>
        <a:ext cx="1883024" cy="535506"/>
      </dsp:txXfrm>
    </dsp:sp>
    <dsp:sp modelId="{955F3951-DE75-4755-88D7-43D288198BA5}">
      <dsp:nvSpPr>
        <dsp:cNvPr id="0" name=""/>
        <dsp:cNvSpPr/>
      </dsp:nvSpPr>
      <dsp:spPr>
        <a:xfrm rot="5400000">
          <a:off x="3428886" y="1065256"/>
          <a:ext cx="474757" cy="345060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t>Persons with disabilities are experiencing poor health outcomes due to difficulties reaching health posts and limited availability of rehabilitation service providers in conflict-affected areas</a:t>
          </a:r>
        </a:p>
      </dsp:txBody>
      <dsp:txXfrm rot="-5400000">
        <a:off x="1940964" y="2576354"/>
        <a:ext cx="3427426" cy="428405"/>
      </dsp:txXfrm>
    </dsp:sp>
    <dsp:sp modelId="{93313164-371E-46C1-B82C-52F69B802326}">
      <dsp:nvSpPr>
        <dsp:cNvPr id="0" name=""/>
        <dsp:cNvSpPr/>
      </dsp:nvSpPr>
      <dsp:spPr>
        <a:xfrm>
          <a:off x="0" y="2493834"/>
          <a:ext cx="1940964" cy="5934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l" defTabSz="488950">
            <a:lnSpc>
              <a:spcPct val="90000"/>
            </a:lnSpc>
            <a:spcBef>
              <a:spcPct val="0"/>
            </a:spcBef>
            <a:spcAft>
              <a:spcPct val="35000"/>
            </a:spcAft>
            <a:buNone/>
          </a:pPr>
          <a:r>
            <a:rPr lang="en-US" sz="1100" kern="1200"/>
            <a:t>"Persons with disabilities have specific health-related needs which remain unmet"</a:t>
          </a:r>
        </a:p>
      </dsp:txBody>
      <dsp:txXfrm>
        <a:off x="28970" y="2522804"/>
        <a:ext cx="1883024" cy="5355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006C6-F3AE-4100-9A3E-1D4D38C21683}">
      <dsp:nvSpPr>
        <dsp:cNvPr id="0" name=""/>
        <dsp:cNvSpPr/>
      </dsp:nvSpPr>
      <dsp:spPr>
        <a:xfrm>
          <a:off x="-3725038" y="-572251"/>
          <a:ext cx="4440153" cy="4440153"/>
        </a:xfrm>
        <a:prstGeom prst="blockArc">
          <a:avLst>
            <a:gd name="adj1" fmla="val 18900000"/>
            <a:gd name="adj2" fmla="val 2700000"/>
            <a:gd name="adj3" fmla="val 48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608D72-8343-444B-AB9D-21754A4109D9}">
      <dsp:nvSpPr>
        <dsp:cNvPr id="0" name=""/>
        <dsp:cNvSpPr/>
      </dsp:nvSpPr>
      <dsp:spPr>
        <a:xfrm>
          <a:off x="232135" y="149820"/>
          <a:ext cx="6887613" cy="299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73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Forward by the Humanitarian Coordinator</a:t>
          </a:r>
        </a:p>
      </dsp:txBody>
      <dsp:txXfrm>
        <a:off x="232135" y="149820"/>
        <a:ext cx="6887613" cy="299508"/>
      </dsp:txXfrm>
    </dsp:sp>
    <dsp:sp modelId="{CD637B0B-AC32-4EF1-90CE-962AEE5EAFBC}">
      <dsp:nvSpPr>
        <dsp:cNvPr id="0" name=""/>
        <dsp:cNvSpPr/>
      </dsp:nvSpPr>
      <dsp:spPr>
        <a:xfrm>
          <a:off x="44942" y="112381"/>
          <a:ext cx="374385" cy="3743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413C41-C51C-45BA-BAA0-A9BA0D7164BD}">
      <dsp:nvSpPr>
        <dsp:cNvPr id="0" name=""/>
        <dsp:cNvSpPr/>
      </dsp:nvSpPr>
      <dsp:spPr>
        <a:xfrm>
          <a:off x="503367" y="599346"/>
          <a:ext cx="6616381" cy="299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73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Summary</a:t>
          </a:r>
        </a:p>
      </dsp:txBody>
      <dsp:txXfrm>
        <a:off x="503367" y="599346"/>
        <a:ext cx="6616381" cy="299508"/>
      </dsp:txXfrm>
    </dsp:sp>
    <dsp:sp modelId="{F03265CA-8785-4C9F-9540-D8F43DD242C9}">
      <dsp:nvSpPr>
        <dsp:cNvPr id="0" name=""/>
        <dsp:cNvSpPr/>
      </dsp:nvSpPr>
      <dsp:spPr>
        <a:xfrm>
          <a:off x="316174" y="561908"/>
          <a:ext cx="374385" cy="3743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9EFA1C-70AC-4E3B-BD40-108F2D7BF0BA}">
      <dsp:nvSpPr>
        <dsp:cNvPr id="0" name=""/>
        <dsp:cNvSpPr/>
      </dsp:nvSpPr>
      <dsp:spPr>
        <a:xfrm>
          <a:off x="652001" y="1048544"/>
          <a:ext cx="6467747" cy="299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73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Part I: Strategic Humanitarian Priorities	</a:t>
          </a:r>
        </a:p>
      </dsp:txBody>
      <dsp:txXfrm>
        <a:off x="652001" y="1048544"/>
        <a:ext cx="6467747" cy="299508"/>
      </dsp:txXfrm>
    </dsp:sp>
    <dsp:sp modelId="{4BDCF2B0-8698-422A-BA8B-2D36FA359871}">
      <dsp:nvSpPr>
        <dsp:cNvPr id="0" name=""/>
        <dsp:cNvSpPr/>
      </dsp:nvSpPr>
      <dsp:spPr>
        <a:xfrm>
          <a:off x="464808" y="1011105"/>
          <a:ext cx="374385" cy="3743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E5FBF5-F87E-4DC1-BFCA-FA51CB8B4192}">
      <dsp:nvSpPr>
        <dsp:cNvPr id="0" name=""/>
        <dsp:cNvSpPr/>
      </dsp:nvSpPr>
      <dsp:spPr>
        <a:xfrm>
          <a:off x="699458" y="1498070"/>
          <a:ext cx="6420290" cy="299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73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Part II: Strategic Objectives Response Approach</a:t>
          </a:r>
        </a:p>
      </dsp:txBody>
      <dsp:txXfrm>
        <a:off x="699458" y="1498070"/>
        <a:ext cx="6420290" cy="299508"/>
      </dsp:txXfrm>
    </dsp:sp>
    <dsp:sp modelId="{6FDC0D23-5058-4DC1-858D-8122DDD89DA3}">
      <dsp:nvSpPr>
        <dsp:cNvPr id="0" name=""/>
        <dsp:cNvSpPr/>
      </dsp:nvSpPr>
      <dsp:spPr>
        <a:xfrm>
          <a:off x="512265" y="1460632"/>
          <a:ext cx="374385" cy="3743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83B3B-D8EF-4643-AC86-70A49BA5DBAC}">
      <dsp:nvSpPr>
        <dsp:cNvPr id="0" name=""/>
        <dsp:cNvSpPr/>
      </dsp:nvSpPr>
      <dsp:spPr>
        <a:xfrm>
          <a:off x="652001" y="1947597"/>
          <a:ext cx="6467747" cy="299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73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Part III: Monitoring and Accountability</a:t>
          </a:r>
        </a:p>
      </dsp:txBody>
      <dsp:txXfrm>
        <a:off x="652001" y="1947597"/>
        <a:ext cx="6467747" cy="299508"/>
      </dsp:txXfrm>
    </dsp:sp>
    <dsp:sp modelId="{D54E977E-835C-472E-ABC9-42B474FA679F}">
      <dsp:nvSpPr>
        <dsp:cNvPr id="0" name=""/>
        <dsp:cNvSpPr/>
      </dsp:nvSpPr>
      <dsp:spPr>
        <a:xfrm>
          <a:off x="464808" y="1910158"/>
          <a:ext cx="374385" cy="3743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2FD5FC-1243-4992-BC82-11E55FEC35D6}">
      <dsp:nvSpPr>
        <dsp:cNvPr id="0" name=""/>
        <dsp:cNvSpPr/>
      </dsp:nvSpPr>
      <dsp:spPr>
        <a:xfrm>
          <a:off x="503367" y="2396794"/>
          <a:ext cx="6616381" cy="299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73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Part IV: Sectoral Objectives and Responses	</a:t>
          </a:r>
        </a:p>
      </dsp:txBody>
      <dsp:txXfrm>
        <a:off x="503367" y="2396794"/>
        <a:ext cx="6616381" cy="299508"/>
      </dsp:txXfrm>
    </dsp:sp>
    <dsp:sp modelId="{3973B409-2B07-43E4-BC64-EF9A37BFE00B}">
      <dsp:nvSpPr>
        <dsp:cNvPr id="0" name=""/>
        <dsp:cNvSpPr/>
      </dsp:nvSpPr>
      <dsp:spPr>
        <a:xfrm>
          <a:off x="316174" y="2359355"/>
          <a:ext cx="374385" cy="3743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A403E0-975C-481D-BAA9-C6D2D61E1BB8}">
      <dsp:nvSpPr>
        <dsp:cNvPr id="0" name=""/>
        <dsp:cNvSpPr/>
      </dsp:nvSpPr>
      <dsp:spPr>
        <a:xfrm>
          <a:off x="232135" y="2846321"/>
          <a:ext cx="6887613" cy="299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73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Annexes	</a:t>
          </a:r>
        </a:p>
      </dsp:txBody>
      <dsp:txXfrm>
        <a:off x="232135" y="2846321"/>
        <a:ext cx="6887613" cy="299508"/>
      </dsp:txXfrm>
    </dsp:sp>
    <dsp:sp modelId="{9B29DD1B-00A7-44ED-BBFB-3EDCA46B3BB4}">
      <dsp:nvSpPr>
        <dsp:cNvPr id="0" name=""/>
        <dsp:cNvSpPr/>
      </dsp:nvSpPr>
      <dsp:spPr>
        <a:xfrm>
          <a:off x="44942" y="2808882"/>
          <a:ext cx="374385" cy="3743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2BB28-C3DC-49F9-B150-993AB202675C}">
      <dsp:nvSpPr>
        <dsp:cNvPr id="0" name=""/>
        <dsp:cNvSpPr/>
      </dsp:nvSpPr>
      <dsp:spPr>
        <a:xfrm>
          <a:off x="0" y="1551"/>
          <a:ext cx="7110240" cy="102414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key outcome: strengthen inclusiveness of the humanitarian response for all prioritized sub-groups (at a minimum, include persons with disabilities).</a:t>
          </a:r>
        </a:p>
      </dsp:txBody>
      <dsp:txXfrm>
        <a:off x="49995" y="51546"/>
        <a:ext cx="7010250" cy="924158"/>
      </dsp:txXfrm>
    </dsp:sp>
    <dsp:sp modelId="{7A0406CD-497E-47A3-910B-9E7C8F5DADEE}">
      <dsp:nvSpPr>
        <dsp:cNvPr id="0" name=""/>
        <dsp:cNvSpPr/>
      </dsp:nvSpPr>
      <dsp:spPr>
        <a:xfrm rot="5400000">
          <a:off x="4430026" y="-688517"/>
          <a:ext cx="819318" cy="4554998"/>
        </a:xfrm>
        <a:prstGeom prst="round2Same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a:t>capturing their priorities and needs from their perspective </a:t>
          </a:r>
        </a:p>
        <a:p>
          <a:pPr marL="114300" lvl="1" indent="-114300" algn="l" defTabSz="533400">
            <a:lnSpc>
              <a:spcPct val="90000"/>
            </a:lnSpc>
            <a:spcBef>
              <a:spcPct val="0"/>
            </a:spcBef>
            <a:spcAft>
              <a:spcPct val="15000"/>
            </a:spcAft>
            <a:buChar char="•"/>
          </a:pPr>
          <a:r>
            <a:rPr lang="en-US" sz="1200" kern="1200"/>
            <a:t>considering disability-related dimensions of vulnerability and other structural inequalities, </a:t>
          </a:r>
        </a:p>
        <a:p>
          <a:pPr marL="114300" lvl="1" indent="-114300" algn="l" defTabSz="533400">
            <a:lnSpc>
              <a:spcPct val="90000"/>
            </a:lnSpc>
            <a:spcBef>
              <a:spcPct val="0"/>
            </a:spcBef>
            <a:spcAft>
              <a:spcPct val="15000"/>
            </a:spcAft>
            <a:buChar char="•"/>
          </a:pPr>
          <a:r>
            <a:rPr lang="en-US" sz="1200" kern="1200"/>
            <a:t>including a summary of the identified barriers to inclusion.</a:t>
          </a:r>
        </a:p>
      </dsp:txBody>
      <dsp:txXfrm rot="-5400000">
        <a:off x="2562186" y="1219319"/>
        <a:ext cx="4515002" cy="739326"/>
      </dsp:txXfrm>
    </dsp:sp>
    <dsp:sp modelId="{1B48B4AE-92C9-495A-BF66-8489406CD9D2}">
      <dsp:nvSpPr>
        <dsp:cNvPr id="0" name=""/>
        <dsp:cNvSpPr/>
      </dsp:nvSpPr>
      <dsp:spPr>
        <a:xfrm>
          <a:off x="0" y="1076907"/>
          <a:ext cx="2562186" cy="102414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Describe how the crisis impacts persons with disabilities: </a:t>
          </a:r>
        </a:p>
      </dsp:txBody>
      <dsp:txXfrm>
        <a:off x="49995" y="1126902"/>
        <a:ext cx="2462196" cy="924158"/>
      </dsp:txXfrm>
    </dsp:sp>
    <dsp:sp modelId="{490EC82B-8537-4F24-AC22-94869CBC17D7}">
      <dsp:nvSpPr>
        <dsp:cNvPr id="0" name=""/>
        <dsp:cNvSpPr/>
      </dsp:nvSpPr>
      <dsp:spPr>
        <a:xfrm>
          <a:off x="0" y="2152263"/>
          <a:ext cx="7110240" cy="102414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Consider including a text box highlight the specific outcome, with rationale, for prioritized sub-groups, including persons with disabilities (e.g. “age, gender and disability”, or “reaching the furthest left behind”).</a:t>
          </a:r>
        </a:p>
      </dsp:txBody>
      <dsp:txXfrm>
        <a:off x="49995" y="2202258"/>
        <a:ext cx="7010250" cy="9241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95FAD-59C9-41BC-B965-DFE2BF00D15C}">
      <dsp:nvSpPr>
        <dsp:cNvPr id="0" name=""/>
        <dsp:cNvSpPr/>
      </dsp:nvSpPr>
      <dsp:spPr>
        <a:xfrm>
          <a:off x="2904" y="8933"/>
          <a:ext cx="1781903" cy="691200"/>
        </a:xfrm>
        <a:prstGeom prst="rect">
          <a:avLst/>
        </a:prstGeom>
        <a:solidFill>
          <a:srgbClr val="FE8A8A"/>
        </a:solidFill>
        <a:ln w="25400" cap="flat" cmpd="sng" algn="ctr">
          <a:solidFill>
            <a:srgbClr val="FD59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100000"/>
            </a:lnSpc>
            <a:spcBef>
              <a:spcPct val="0"/>
            </a:spcBef>
            <a:spcAft>
              <a:spcPct val="35000"/>
            </a:spcAft>
            <a:buNone/>
          </a:pPr>
          <a:r>
            <a:rPr lang="en-US" sz="1400" kern="1200">
              <a:solidFill>
                <a:schemeClr val="tx1"/>
              </a:solidFill>
            </a:rPr>
            <a:t>NO</a:t>
          </a:r>
        </a:p>
      </dsp:txBody>
      <dsp:txXfrm>
        <a:off x="2904" y="8933"/>
        <a:ext cx="1781903" cy="691200"/>
      </dsp:txXfrm>
    </dsp:sp>
    <dsp:sp modelId="{6EE700EF-DE55-4EB8-AF10-1D443CFA3A06}">
      <dsp:nvSpPr>
        <dsp:cNvPr id="0" name=""/>
        <dsp:cNvSpPr/>
      </dsp:nvSpPr>
      <dsp:spPr>
        <a:xfrm>
          <a:off x="2904" y="700134"/>
          <a:ext cx="1781903" cy="2346975"/>
        </a:xfrm>
        <a:prstGeom prst="rect">
          <a:avLst/>
        </a:prstGeom>
        <a:solidFill>
          <a:srgbClr val="FBDAD9">
            <a:alpha val="89804"/>
          </a:srgbClr>
        </a:solidFill>
        <a:ln w="25400" cap="flat" cmpd="sng" algn="ctr">
          <a:solidFill>
            <a:srgbClr val="FBDEDD"/>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00000"/>
            </a:lnSpc>
            <a:spcBef>
              <a:spcPct val="0"/>
            </a:spcBef>
            <a:spcAft>
              <a:spcPct val="15000"/>
            </a:spcAft>
            <a:buChar char="•"/>
          </a:pPr>
          <a:r>
            <a:rPr lang="en-US" sz="1400" kern="1200"/>
            <a:t>Simply listing persons with disabilities as a group to be targeted or prioritized</a:t>
          </a:r>
        </a:p>
      </dsp:txBody>
      <dsp:txXfrm>
        <a:off x="2904" y="700134"/>
        <a:ext cx="1781903" cy="2346975"/>
      </dsp:txXfrm>
    </dsp:sp>
    <dsp:sp modelId="{FE88F19E-17F5-4E00-9EC4-F856DCAB6471}">
      <dsp:nvSpPr>
        <dsp:cNvPr id="0" name=""/>
        <dsp:cNvSpPr/>
      </dsp:nvSpPr>
      <dsp:spPr>
        <a:xfrm>
          <a:off x="2161242" y="8933"/>
          <a:ext cx="2312164" cy="691200"/>
        </a:xfrm>
        <a:prstGeom prst="rect">
          <a:avLst/>
        </a:prstGeom>
        <a:solidFill>
          <a:schemeClr val="accent4">
            <a:hueOff val="-5430226"/>
            <a:satOff val="30863"/>
            <a:lumOff val="-17059"/>
            <a:alphaOff val="0"/>
          </a:schemeClr>
        </a:solidFill>
        <a:ln w="25400" cap="flat" cmpd="sng" algn="ctr">
          <a:solidFill>
            <a:schemeClr val="accent4">
              <a:hueOff val="-5430226"/>
              <a:satOff val="30863"/>
              <a:lumOff val="-17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100000"/>
            </a:lnSpc>
            <a:spcBef>
              <a:spcPct val="0"/>
            </a:spcBef>
            <a:spcAft>
              <a:spcPct val="35000"/>
            </a:spcAft>
            <a:buNone/>
          </a:pPr>
          <a:r>
            <a:rPr lang="en-US" sz="1400" kern="1200">
              <a:solidFill>
                <a:schemeClr val="accent1"/>
              </a:solidFill>
            </a:rPr>
            <a:t>YES</a:t>
          </a:r>
        </a:p>
      </dsp:txBody>
      <dsp:txXfrm>
        <a:off x="2161242" y="8933"/>
        <a:ext cx="2312164" cy="691200"/>
      </dsp:txXfrm>
    </dsp:sp>
    <dsp:sp modelId="{49FFA0DE-8FD8-4506-BE7F-EBEB1DF7EF63}">
      <dsp:nvSpPr>
        <dsp:cNvPr id="0" name=""/>
        <dsp:cNvSpPr/>
      </dsp:nvSpPr>
      <dsp:spPr>
        <a:xfrm>
          <a:off x="2161242" y="700134"/>
          <a:ext cx="2312164" cy="2346975"/>
        </a:xfrm>
        <a:prstGeom prst="rect">
          <a:avLst/>
        </a:prstGeom>
        <a:solidFill>
          <a:schemeClr val="accent4">
            <a:tint val="40000"/>
            <a:alpha val="90000"/>
            <a:hueOff val="-5905915"/>
            <a:satOff val="32109"/>
            <a:lumOff val="-2127"/>
            <a:alphaOff val="0"/>
          </a:schemeClr>
        </a:solidFill>
        <a:ln w="25400" cap="flat" cmpd="sng" algn="ctr">
          <a:solidFill>
            <a:schemeClr val="accent4">
              <a:tint val="40000"/>
              <a:alpha val="90000"/>
              <a:hueOff val="-5905915"/>
              <a:satOff val="32109"/>
              <a:lumOff val="-2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00000"/>
            </a:lnSpc>
            <a:spcBef>
              <a:spcPct val="0"/>
            </a:spcBef>
            <a:spcAft>
              <a:spcPct val="15000"/>
            </a:spcAft>
            <a:buChar char="•"/>
          </a:pPr>
          <a:r>
            <a:rPr lang="en-US" sz="1400" kern="1200"/>
            <a:t>Describe how the response will address the factors contributing to vulnerability and the barriers to inclusion of persons with disabilities</a:t>
          </a:r>
        </a:p>
        <a:p>
          <a:pPr marL="114300" lvl="1" indent="-114300" algn="l" defTabSz="622300">
            <a:lnSpc>
              <a:spcPct val="100000"/>
            </a:lnSpc>
            <a:spcBef>
              <a:spcPct val="0"/>
            </a:spcBef>
            <a:spcAft>
              <a:spcPct val="15000"/>
            </a:spcAft>
            <a:buChar char="•"/>
          </a:pPr>
          <a:r>
            <a:rPr lang="en-US" sz="1400" kern="1200"/>
            <a:t>The response includes BOTH mainstreaming AND targeted interventions</a:t>
          </a:r>
        </a:p>
      </dsp:txBody>
      <dsp:txXfrm>
        <a:off x="2161242" y="700134"/>
        <a:ext cx="2312164" cy="2346975"/>
      </dsp:txXfrm>
    </dsp:sp>
    <dsp:sp modelId="{DB03B88A-A75F-46E7-BEA8-8FF8303DE5C1}">
      <dsp:nvSpPr>
        <dsp:cNvPr id="0" name=""/>
        <dsp:cNvSpPr/>
      </dsp:nvSpPr>
      <dsp:spPr>
        <a:xfrm>
          <a:off x="4849841" y="8933"/>
          <a:ext cx="3002732" cy="691200"/>
        </a:xfrm>
        <a:prstGeom prst="rect">
          <a:avLst/>
        </a:prstGeom>
        <a:solidFill>
          <a:srgbClr val="71E57D"/>
        </a:solidFill>
        <a:ln w="25400" cap="flat" cmpd="sng" algn="ctr">
          <a:solidFill>
            <a:srgbClr val="71E57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100000"/>
            </a:lnSpc>
            <a:spcBef>
              <a:spcPct val="0"/>
            </a:spcBef>
            <a:spcAft>
              <a:spcPct val="35000"/>
            </a:spcAft>
            <a:buNone/>
          </a:pPr>
          <a:r>
            <a:rPr lang="en-US" sz="1400" kern="1200">
              <a:solidFill>
                <a:schemeClr val="tx1"/>
              </a:solidFill>
            </a:rPr>
            <a:t>YES</a:t>
          </a:r>
        </a:p>
      </dsp:txBody>
      <dsp:txXfrm>
        <a:off x="4849841" y="8933"/>
        <a:ext cx="3002732" cy="691200"/>
      </dsp:txXfrm>
    </dsp:sp>
    <dsp:sp modelId="{637E81A8-54FB-4555-82FD-3C2202E6B319}">
      <dsp:nvSpPr>
        <dsp:cNvPr id="0" name=""/>
        <dsp:cNvSpPr/>
      </dsp:nvSpPr>
      <dsp:spPr>
        <a:xfrm>
          <a:off x="4849841" y="700134"/>
          <a:ext cx="3002732" cy="2346975"/>
        </a:xfrm>
        <a:prstGeom prst="rect">
          <a:avLst/>
        </a:prstGeom>
        <a:solidFill>
          <a:srgbClr val="E0F9E0"/>
        </a:solidFill>
        <a:ln w="25400" cap="flat" cmpd="sng" algn="ctr">
          <a:solidFill>
            <a:srgbClr val="E0F9E0"/>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00000"/>
            </a:lnSpc>
            <a:spcBef>
              <a:spcPct val="0"/>
            </a:spcBef>
            <a:spcAft>
              <a:spcPct val="15000"/>
            </a:spcAft>
            <a:buChar char="•"/>
          </a:pPr>
          <a:r>
            <a:rPr lang="en-US" sz="1400" kern="1200"/>
            <a:t>Review responses to determine if: </a:t>
          </a:r>
        </a:p>
        <a:p>
          <a:pPr marL="228600" lvl="2" indent="-114300" algn="l" defTabSz="622300">
            <a:lnSpc>
              <a:spcPct val="100000"/>
            </a:lnSpc>
            <a:spcBef>
              <a:spcPct val="0"/>
            </a:spcBef>
            <a:spcAft>
              <a:spcPct val="15000"/>
            </a:spcAft>
            <a:buChar char="•"/>
          </a:pPr>
          <a:r>
            <a:rPr lang="en-US" sz="1400" kern="1200"/>
            <a:t>persons with disabilities have adequate access to the response, </a:t>
          </a:r>
        </a:p>
        <a:p>
          <a:pPr marL="228600" lvl="2" indent="-114300" algn="l" defTabSz="622300">
            <a:lnSpc>
              <a:spcPct val="100000"/>
            </a:lnSpc>
            <a:spcBef>
              <a:spcPct val="0"/>
            </a:spcBef>
            <a:spcAft>
              <a:spcPct val="15000"/>
            </a:spcAft>
            <a:buChar char="•"/>
          </a:pPr>
          <a:r>
            <a:rPr lang="en-US" sz="1400" kern="1200"/>
            <a:t>if there are specific barriers faced, and </a:t>
          </a:r>
        </a:p>
        <a:p>
          <a:pPr marL="228600" lvl="2" indent="-114300" algn="l" defTabSz="622300">
            <a:lnSpc>
              <a:spcPct val="100000"/>
            </a:lnSpc>
            <a:spcBef>
              <a:spcPct val="0"/>
            </a:spcBef>
            <a:spcAft>
              <a:spcPct val="15000"/>
            </a:spcAft>
            <a:buChar char="•"/>
          </a:pPr>
          <a:r>
            <a:rPr lang="en-US" sz="1400" kern="1200"/>
            <a:t>what adjustments are needed in order to improve access. </a:t>
          </a:r>
        </a:p>
      </dsp:txBody>
      <dsp:txXfrm>
        <a:off x="4849841" y="700134"/>
        <a:ext cx="3002732" cy="23469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C3F41-7EFD-41D1-8FD7-EFB6C6574B8B}">
      <dsp:nvSpPr>
        <dsp:cNvPr id="0" name=""/>
        <dsp:cNvSpPr/>
      </dsp:nvSpPr>
      <dsp:spPr>
        <a:xfrm>
          <a:off x="247609" y="253519"/>
          <a:ext cx="3872369" cy="1210115"/>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9652"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Mainstreaming: Disaggregated indicators</a:t>
          </a:r>
        </a:p>
        <a:p>
          <a:pPr marL="114300" lvl="1" indent="-114300" algn="l" defTabSz="577850">
            <a:lnSpc>
              <a:spcPct val="90000"/>
            </a:lnSpc>
            <a:spcBef>
              <a:spcPct val="0"/>
            </a:spcBef>
            <a:spcAft>
              <a:spcPct val="15000"/>
            </a:spcAft>
            <a:buChar char="•"/>
          </a:pPr>
          <a:r>
            <a:rPr lang="en-US" sz="1300" kern="1200"/>
            <a:t>Capturing information about access by persons with disabilities or the accessibility of services to them</a:t>
          </a:r>
        </a:p>
      </dsp:txBody>
      <dsp:txXfrm>
        <a:off x="247609" y="253519"/>
        <a:ext cx="3872369" cy="1210115"/>
      </dsp:txXfrm>
    </dsp:sp>
    <dsp:sp modelId="{79348DB0-6328-4C76-AFD1-BA5DA66A6491}">
      <dsp:nvSpPr>
        <dsp:cNvPr id="0" name=""/>
        <dsp:cNvSpPr/>
      </dsp:nvSpPr>
      <dsp:spPr>
        <a:xfrm>
          <a:off x="86260" y="78725"/>
          <a:ext cx="847080" cy="12706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B614FF-7C5F-47A8-8F05-DEE91389CB00}">
      <dsp:nvSpPr>
        <dsp:cNvPr id="0" name=""/>
        <dsp:cNvSpPr/>
      </dsp:nvSpPr>
      <dsp:spPr>
        <a:xfrm>
          <a:off x="247609" y="1776920"/>
          <a:ext cx="3872369" cy="1210115"/>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9652"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Targeting: Disability-specific indicators</a:t>
          </a:r>
        </a:p>
        <a:p>
          <a:pPr marL="114300" lvl="1" indent="-114300" algn="l" defTabSz="577850">
            <a:lnSpc>
              <a:spcPct val="90000"/>
            </a:lnSpc>
            <a:spcBef>
              <a:spcPct val="0"/>
            </a:spcBef>
            <a:spcAft>
              <a:spcPct val="15000"/>
            </a:spcAft>
            <a:buChar char="•"/>
          </a:pPr>
          <a:r>
            <a:rPr lang="en-US" sz="1300" kern="1200"/>
            <a:t>Capturing data about services directly addressing the needs and priorities of persons with disabilities</a:t>
          </a:r>
        </a:p>
      </dsp:txBody>
      <dsp:txXfrm>
        <a:off x="247609" y="1776920"/>
        <a:ext cx="3872369" cy="1210115"/>
      </dsp:txXfrm>
    </dsp:sp>
    <dsp:sp modelId="{602EA98C-CC44-4B11-AE2B-61B82FC1B646}">
      <dsp:nvSpPr>
        <dsp:cNvPr id="0" name=""/>
        <dsp:cNvSpPr/>
      </dsp:nvSpPr>
      <dsp:spPr>
        <a:xfrm>
          <a:off x="86260" y="1602126"/>
          <a:ext cx="847080" cy="127062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3382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2"/>
        <p:cNvGrpSpPr/>
        <p:nvPr/>
      </p:nvGrpSpPr>
      <p:grpSpPr>
        <a:xfrm>
          <a:off x="0" y="0"/>
          <a:ext cx="0" cy="0"/>
          <a:chOff x="0" y="0"/>
          <a:chExt cx="0" cy="0"/>
        </a:xfrm>
      </p:grpSpPr>
      <p:grpSp>
        <p:nvGrpSpPr>
          <p:cNvPr id="43" name="Google Shape;43;p4"/>
          <p:cNvGrpSpPr/>
          <p:nvPr/>
        </p:nvGrpSpPr>
        <p:grpSpPr>
          <a:xfrm>
            <a:off x="6946842" y="4472723"/>
            <a:ext cx="2202830" cy="670795"/>
            <a:chOff x="5575242" y="4472723"/>
            <a:chExt cx="2202830" cy="670795"/>
          </a:xfrm>
        </p:grpSpPr>
        <p:sp>
          <p:nvSpPr>
            <p:cNvPr id="44" name="Google Shape;44;p4"/>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4"/>
            <p:cNvGrpSpPr/>
            <p:nvPr/>
          </p:nvGrpSpPr>
          <p:grpSpPr>
            <a:xfrm flipH="1">
              <a:off x="5734850" y="4472723"/>
              <a:ext cx="2040837" cy="670795"/>
              <a:chOff x="1297954" y="330075"/>
              <a:chExt cx="5169293" cy="1699506"/>
            </a:xfrm>
          </p:grpSpPr>
          <p:sp>
            <p:nvSpPr>
              <p:cNvPr id="46" name="Google Shape;46;p4"/>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4"/>
            <p:cNvGrpSpPr/>
            <p:nvPr/>
          </p:nvGrpSpPr>
          <p:grpSpPr>
            <a:xfrm flipH="1">
              <a:off x="5578209" y="4646738"/>
              <a:ext cx="2199863" cy="304563"/>
              <a:chOff x="-5827153" y="330075"/>
              <a:chExt cx="12276019" cy="1699569"/>
            </a:xfrm>
          </p:grpSpPr>
          <p:sp>
            <p:nvSpPr>
              <p:cNvPr id="49" name="Google Shape;49;p4"/>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4"/>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52" name="Google Shape;52;p4"/>
          <p:cNvGrpSpPr/>
          <p:nvPr/>
        </p:nvGrpSpPr>
        <p:grpSpPr>
          <a:xfrm>
            <a:off x="0" y="-7088"/>
            <a:ext cx="8661398" cy="5150588"/>
            <a:chOff x="0" y="-7088"/>
            <a:chExt cx="8661398" cy="5150588"/>
          </a:xfrm>
        </p:grpSpPr>
        <p:sp>
          <p:nvSpPr>
            <p:cNvPr id="53" name="Google Shape;53;p4"/>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55" name="Google Shape;55;p4"/>
          <p:cNvGrpSpPr/>
          <p:nvPr/>
        </p:nvGrpSpPr>
        <p:grpSpPr>
          <a:xfrm rot="10800000" flipH="1">
            <a:off x="1" y="1090763"/>
            <a:ext cx="8847502" cy="2961975"/>
            <a:chOff x="-8178042" y="-4493254"/>
            <a:chExt cx="19483598" cy="6522736"/>
          </a:xfrm>
        </p:grpSpPr>
        <p:sp>
          <p:nvSpPr>
            <p:cNvPr id="56" name="Google Shape;56;p4"/>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57" name="Google Shape;57;p4"/>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58" name="Google Shape;58;p4"/>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9" name="Google Shape;59;p4"/>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chemeClr val="accent5"/>
                </a:solidFill>
              </a:rPr>
              <a:t>“</a:t>
            </a:r>
            <a:endParaRPr sz="7200" b="1">
              <a:solidFill>
                <a:schemeClr val="accent5"/>
              </a:solidFill>
            </a:endParaRPr>
          </a:p>
        </p:txBody>
      </p:sp>
      <p:sp>
        <p:nvSpPr>
          <p:cNvPr id="60" name="Google Shape;60;p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userDrawn="1">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1" name="Content Placeholder 5">
            <a:extLst>
              <a:ext uri="{FF2B5EF4-FFF2-40B4-BE49-F238E27FC236}">
                <a16:creationId xmlns:a16="http://schemas.microsoft.com/office/drawing/2014/main" id="{16EEC855-E97A-4108-9D77-569B978C1EAA}"/>
              </a:ext>
            </a:extLst>
          </p:cNvPr>
          <p:cNvSpPr>
            <a:spLocks noGrp="1"/>
          </p:cNvSpPr>
          <p:nvPr>
            <p:ph idx="13"/>
          </p:nvPr>
        </p:nvSpPr>
        <p:spPr>
          <a:xfrm>
            <a:off x="814240" y="1407332"/>
            <a:ext cx="6803759" cy="3145500"/>
          </a:xfrm>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2"/>
        <p:cNvGrpSpPr/>
        <p:nvPr/>
      </p:nvGrpSpPr>
      <p:grpSpPr>
        <a:xfrm>
          <a:off x="0" y="0"/>
          <a:ext cx="0" cy="0"/>
          <a:chOff x="0" y="0"/>
          <a:chExt cx="0" cy="0"/>
        </a:xfrm>
      </p:grpSpPr>
      <p:grpSp>
        <p:nvGrpSpPr>
          <p:cNvPr id="103" name="Google Shape;103;p7"/>
          <p:cNvGrpSpPr/>
          <p:nvPr/>
        </p:nvGrpSpPr>
        <p:grpSpPr>
          <a:xfrm>
            <a:off x="-4" y="40"/>
            <a:ext cx="7072430" cy="1327315"/>
            <a:chOff x="-4" y="40"/>
            <a:chExt cx="7072430" cy="1327315"/>
          </a:xfrm>
        </p:grpSpPr>
        <p:sp>
          <p:nvSpPr>
            <p:cNvPr id="104" name="Google Shape;104;p7"/>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11" name="Google Shape;111;p7"/>
          <p:cNvGrpSpPr/>
          <p:nvPr/>
        </p:nvGrpSpPr>
        <p:grpSpPr>
          <a:xfrm>
            <a:off x="6946842" y="4472723"/>
            <a:ext cx="2202830" cy="670795"/>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119;p7"/>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Google Shape;120;p7"/>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Google Shape;121;p7"/>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Google Shape;122;p7"/>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Google Shape;123;p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77A0F3-C76B-497D-ACBF-26F7E5660D82}" type="slidenum">
              <a:rPr lang="en-GB" smtClean="0"/>
              <a:t>‹#›</a:t>
            </a:fld>
            <a:endParaRPr lang="en-GB"/>
          </a:p>
        </p:txBody>
      </p:sp>
    </p:spTree>
    <p:extLst>
      <p:ext uri="{BB962C8B-B14F-4D97-AF65-F5344CB8AC3E}">
        <p14:creationId xmlns:p14="http://schemas.microsoft.com/office/powerpoint/2010/main" val="1463336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8"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4.emf"/><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5.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8.xml"/><Relationship Id="rId7" Type="http://schemas.openxmlformats.org/officeDocument/2006/relationships/image" Target="../media/image18.pn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21.svg"/><Relationship Id="rId4" Type="http://schemas.openxmlformats.org/officeDocument/2006/relationships/diagramQuickStyle" Target="../diagrams/quickStyle8.xml"/><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8" Type="http://schemas.openxmlformats.org/officeDocument/2006/relationships/hyperlink" Target="mailto:klange@unicef.org" TargetMode="External"/><Relationship Id="rId3" Type="http://schemas.openxmlformats.org/officeDocument/2006/relationships/diagramLayout" Target="../diagrams/layout1.xml"/><Relationship Id="rId7" Type="http://schemas.openxmlformats.org/officeDocument/2006/relationships/hyperlink" Target="mailto:lietz@un.org" TargetMode="Externa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openxmlformats.org/officeDocument/2006/relationships/hyperlink" Target="mailto:aghanem@unicef.org" TargetMode="External"/><Relationship Id="rId5" Type="http://schemas.openxmlformats.org/officeDocument/2006/relationships/diagramColors" Target="../diagrams/colors1.xml"/><Relationship Id="rId10" Type="http://schemas.openxmlformats.org/officeDocument/2006/relationships/hyperlink" Target="mailto:placorde@unhcr.org" TargetMode="External"/><Relationship Id="rId4" Type="http://schemas.openxmlformats.org/officeDocument/2006/relationships/diagramQuickStyle" Target="../diagrams/quickStyle1.xml"/><Relationship Id="rId9" Type="http://schemas.openxmlformats.org/officeDocument/2006/relationships/hyperlink" Target="mailto:sdperry@unicef.org"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2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image" Target="../media/image12.png"/><Relationship Id="rId4" Type="http://schemas.openxmlformats.org/officeDocument/2006/relationships/image" Target="../media/image1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emf"/><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p>
            <a:r>
              <a:rPr lang="en-US" sz="3600" dirty="0"/>
              <a:t>HPC 2021 Training on Disability Inclusion </a:t>
            </a:r>
            <a:br>
              <a:rPr lang="en-US" sz="2400" dirty="0"/>
            </a:br>
            <a:r>
              <a:rPr lang="en-US" sz="2400" dirty="0"/>
              <a:t>Module 2 : </a:t>
            </a:r>
            <a:r>
              <a:rPr lang="en-US" sz="2400"/>
              <a:t>Practical implementation</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E49FF58-3FA4-4FBA-84E5-A9617E9BB169}"/>
              </a:ext>
            </a:extLst>
          </p:cNvPr>
          <p:cNvSpPr>
            <a:spLocks noGrp="1"/>
          </p:cNvSpPr>
          <p:nvPr>
            <p:ph type="title"/>
          </p:nvPr>
        </p:nvSpPr>
        <p:spPr>
          <a:xfrm>
            <a:off x="814275" y="392575"/>
            <a:ext cx="5258400" cy="766200"/>
          </a:xfrm>
        </p:spPr>
        <p:txBody>
          <a:bodyPr/>
          <a:lstStyle/>
          <a:p>
            <a:r>
              <a:rPr lang="en-US"/>
              <a:t>Part IV: Sectoral Analysis	</a:t>
            </a:r>
          </a:p>
        </p:txBody>
      </p:sp>
      <p:sp>
        <p:nvSpPr>
          <p:cNvPr id="11" name="Text Placeholder 2">
            <a:extLst>
              <a:ext uri="{FF2B5EF4-FFF2-40B4-BE49-F238E27FC236}">
                <a16:creationId xmlns:a16="http://schemas.microsoft.com/office/drawing/2014/main" id="{846A4C2D-8A6F-45A8-B86E-00F818AC3447}"/>
              </a:ext>
            </a:extLst>
          </p:cNvPr>
          <p:cNvSpPr>
            <a:spLocks noGrp="1"/>
          </p:cNvSpPr>
          <p:nvPr>
            <p:ph type="body" idx="1"/>
          </p:nvPr>
        </p:nvSpPr>
        <p:spPr>
          <a:xfrm>
            <a:off x="350831" y="1545075"/>
            <a:ext cx="2645476" cy="2932097"/>
          </a:xfrm>
        </p:spPr>
        <p:txBody>
          <a:bodyPr/>
          <a:lstStyle/>
          <a:p>
            <a:pPr marL="114300" indent="0">
              <a:buNone/>
            </a:pPr>
            <a:r>
              <a:rPr lang="en-US" b="1"/>
              <a:t>Describe:</a:t>
            </a:r>
          </a:p>
          <a:p>
            <a:pPr>
              <a:buFont typeface="Arial" panose="020B0604020202020204" pitchFamily="34" charset="0"/>
              <a:buChar char="•"/>
            </a:pPr>
            <a:r>
              <a:rPr lang="en-US"/>
              <a:t>How the crisis impacts differently on persons with disabilities</a:t>
            </a:r>
          </a:p>
          <a:p>
            <a:pPr>
              <a:buFont typeface="Arial" panose="020B0604020202020204" pitchFamily="34" charset="0"/>
              <a:buChar char="•"/>
            </a:pPr>
            <a:r>
              <a:rPr lang="en-US"/>
              <a:t>Factors contributing to heightened risk, with regard to each sector</a:t>
            </a:r>
          </a:p>
        </p:txBody>
      </p:sp>
      <p:sp>
        <p:nvSpPr>
          <p:cNvPr id="3" name="Slide Number Placeholder 2">
            <a:extLst>
              <a:ext uri="{FF2B5EF4-FFF2-40B4-BE49-F238E27FC236}">
                <a16:creationId xmlns:a16="http://schemas.microsoft.com/office/drawing/2014/main" id="{058A0338-A1EE-4C4B-A19D-FF256E7A7C1B}"/>
              </a:ext>
            </a:extLst>
          </p:cNvPr>
          <p:cNvSpPr>
            <a:spLocks noGrp="1"/>
          </p:cNvSpPr>
          <p:nvPr>
            <p:ph type="sldNum" idx="12"/>
          </p:nvPr>
        </p:nvSpPr>
        <p:spPr>
          <a:xfrm>
            <a:off x="7618000" y="4636500"/>
            <a:ext cx="1487400" cy="315600"/>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 sz="400" smtClean="0"/>
              <a:pPr marL="0" lvl="0" indent="0" rtl="0">
                <a:lnSpc>
                  <a:spcPct val="90000"/>
                </a:lnSpc>
                <a:spcBef>
                  <a:spcPts val="0"/>
                </a:spcBef>
                <a:spcAft>
                  <a:spcPts val="600"/>
                </a:spcAft>
                <a:buNone/>
              </a:pPr>
              <a:t>10</a:t>
            </a:fld>
            <a:endParaRPr lang="en" sz="400"/>
          </a:p>
        </p:txBody>
      </p:sp>
      <p:cxnSp>
        <p:nvCxnSpPr>
          <p:cNvPr id="6" name="Straight Connector 5">
            <a:extLst>
              <a:ext uri="{FF2B5EF4-FFF2-40B4-BE49-F238E27FC236}">
                <a16:creationId xmlns:a16="http://schemas.microsoft.com/office/drawing/2014/main" id="{1BF7AAD1-DAD7-4BE3-8E8C-2A5CAB5CEC5A}"/>
              </a:ext>
              <a:ext uri="{C183D7F6-B498-43B3-948B-1728B52AA6E4}">
                <adec:decorative xmlns:adec="http://schemas.microsoft.com/office/drawing/2017/decorative" val="1"/>
              </a:ext>
            </a:extLst>
          </p:cNvPr>
          <p:cNvCxnSpPr/>
          <p:nvPr/>
        </p:nvCxnSpPr>
        <p:spPr>
          <a:xfrm>
            <a:off x="3043347" y="1545076"/>
            <a:ext cx="0" cy="270990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0" name="Diagram 9" descr="Suggested reformulation&#10;">
            <a:extLst>
              <a:ext uri="{FF2B5EF4-FFF2-40B4-BE49-F238E27FC236}">
                <a16:creationId xmlns:a16="http://schemas.microsoft.com/office/drawing/2014/main" id="{429F1355-7EA5-4AFF-998A-1F4F2FEE3908}"/>
              </a:ext>
            </a:extLst>
          </p:cNvPr>
          <p:cNvGraphicFramePr/>
          <p:nvPr>
            <p:extLst>
              <p:ext uri="{D42A27DB-BD31-4B8C-83A1-F6EECF244321}">
                <p14:modId xmlns:p14="http://schemas.microsoft.com/office/powerpoint/2010/main" val="3748715597"/>
              </p:ext>
            </p:extLst>
          </p:nvPr>
        </p:nvGraphicFramePr>
        <p:xfrm>
          <a:off x="3285065" y="1388533"/>
          <a:ext cx="5391567" cy="3088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9985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6403-7702-4BE6-8AA1-15DF34343961}"/>
              </a:ext>
            </a:extLst>
          </p:cNvPr>
          <p:cNvSpPr>
            <a:spLocks noGrp="1"/>
          </p:cNvSpPr>
          <p:nvPr>
            <p:ph type="title"/>
          </p:nvPr>
        </p:nvSpPr>
        <p:spPr>
          <a:xfrm>
            <a:off x="814275" y="392575"/>
            <a:ext cx="5492400" cy="766200"/>
          </a:xfrm>
        </p:spPr>
        <p:txBody>
          <a:bodyPr wrap="square" anchor="ctr">
            <a:normAutofit/>
          </a:bodyPr>
          <a:lstStyle/>
          <a:p>
            <a:r>
              <a:rPr lang="en-US"/>
              <a:t>HNO’s Annexes: </a:t>
            </a:r>
            <a:r>
              <a:rPr lang="en-US" b="0"/>
              <a:t>Information gaps </a:t>
            </a:r>
            <a:r>
              <a:rPr lang="en-US"/>
              <a:t>	</a:t>
            </a:r>
          </a:p>
        </p:txBody>
      </p:sp>
      <p:sp>
        <p:nvSpPr>
          <p:cNvPr id="8" name="Text Placeholder 2">
            <a:extLst>
              <a:ext uri="{FF2B5EF4-FFF2-40B4-BE49-F238E27FC236}">
                <a16:creationId xmlns:a16="http://schemas.microsoft.com/office/drawing/2014/main" id="{62A59FF7-EB49-40F7-8243-ED5E99D45C47}"/>
              </a:ext>
            </a:extLst>
          </p:cNvPr>
          <p:cNvSpPr>
            <a:spLocks noGrp="1"/>
          </p:cNvSpPr>
          <p:nvPr>
            <p:ph type="body" idx="4294967295"/>
          </p:nvPr>
        </p:nvSpPr>
        <p:spPr>
          <a:xfrm>
            <a:off x="814275" y="1327350"/>
            <a:ext cx="7361138" cy="3145500"/>
          </a:xfrm>
        </p:spPr>
        <p:txBody>
          <a:bodyPr/>
          <a:lstStyle/>
          <a:p>
            <a:r>
              <a:rPr lang="en-US" sz="1800"/>
              <a:t>Reflect on what additional information is needed for programming and how it will be used. </a:t>
            </a:r>
          </a:p>
          <a:p>
            <a:r>
              <a:rPr lang="en-US" sz="1800"/>
              <a:t>If reliable data on persons with disabilities is not already available, describe how this will be integrated into planned needs assessment and other data collection processes. </a:t>
            </a:r>
          </a:p>
          <a:p>
            <a:r>
              <a:rPr lang="en-US" sz="1800"/>
              <a:t>If disability cannot be integrated into planned needs assessment processes, consider conducting a dedicated primary data collection exercise. </a:t>
            </a:r>
          </a:p>
          <a:p>
            <a:r>
              <a:rPr lang="en-US" sz="1800"/>
              <a:t>Specific references to local disability actors may be appropriate.</a:t>
            </a:r>
          </a:p>
        </p:txBody>
      </p:sp>
      <p:sp>
        <p:nvSpPr>
          <p:cNvPr id="10" name="Slide Number Placeholder 3">
            <a:extLst>
              <a:ext uri="{FF2B5EF4-FFF2-40B4-BE49-F238E27FC236}">
                <a16:creationId xmlns:a16="http://schemas.microsoft.com/office/drawing/2014/main" id="{2DC10295-3D54-4313-B57A-B4DB62A8BEA2}"/>
              </a:ext>
            </a:extLst>
          </p:cNvPr>
          <p:cNvSpPr>
            <a:spLocks noGrp="1"/>
          </p:cNvSpPr>
          <p:nvPr>
            <p:ph type="sldNum" idx="12"/>
          </p:nvPr>
        </p:nvSpPr>
        <p:spPr>
          <a:xfrm>
            <a:off x="7618000" y="4636500"/>
            <a:ext cx="1487400" cy="315600"/>
          </a:xfrm>
        </p:spPr>
        <p:txBody>
          <a:body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11</a:t>
            </a:fld>
            <a:endParaRPr lang="en"/>
          </a:p>
        </p:txBody>
      </p:sp>
    </p:spTree>
    <p:extLst>
      <p:ext uri="{BB962C8B-B14F-4D97-AF65-F5344CB8AC3E}">
        <p14:creationId xmlns:p14="http://schemas.microsoft.com/office/powerpoint/2010/main" val="878562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2552-F182-47A7-AA72-4A3095138B94}"/>
              </a:ext>
            </a:extLst>
          </p:cNvPr>
          <p:cNvSpPr>
            <a:spLocks noGrp="1"/>
          </p:cNvSpPr>
          <p:nvPr>
            <p:ph type="ctrTitle"/>
          </p:nvPr>
        </p:nvSpPr>
        <p:spPr>
          <a:xfrm>
            <a:off x="463525" y="2871148"/>
            <a:ext cx="5126275" cy="1159800"/>
          </a:xfrm>
        </p:spPr>
        <p:txBody>
          <a:bodyPr/>
          <a:lstStyle/>
          <a:p>
            <a:r>
              <a:rPr lang="en-US" dirty="0"/>
              <a:t>Disability Inclusion in the </a:t>
            </a:r>
            <a:r>
              <a:rPr lang="en-US"/>
              <a:t>Humanitarian Response Plan</a:t>
            </a:r>
          </a:p>
        </p:txBody>
      </p:sp>
      <p:sp>
        <p:nvSpPr>
          <p:cNvPr id="3" name="Subtitle 2">
            <a:extLst>
              <a:ext uri="{FF2B5EF4-FFF2-40B4-BE49-F238E27FC236}">
                <a16:creationId xmlns:a16="http://schemas.microsoft.com/office/drawing/2014/main" id="{A3CBE69C-5127-45CA-86D3-B15D2DE5CB9B}"/>
              </a:ext>
            </a:extLst>
          </p:cNvPr>
          <p:cNvSpPr>
            <a:spLocks noGrp="1"/>
          </p:cNvSpPr>
          <p:nvPr>
            <p:ph type="subTitle" idx="1"/>
          </p:nvPr>
        </p:nvSpPr>
        <p:spPr/>
        <p:txBody>
          <a:bodyPr/>
          <a:lstStyle/>
          <a:p>
            <a:r>
              <a:rPr lang="en-US"/>
              <a:t>Guidance on integrating disability into HRP document</a:t>
            </a:r>
          </a:p>
        </p:txBody>
      </p:sp>
      <p:sp>
        <p:nvSpPr>
          <p:cNvPr id="4" name="Slide Number Placeholder 3">
            <a:extLst>
              <a:ext uri="{FF2B5EF4-FFF2-40B4-BE49-F238E27FC236}">
                <a16:creationId xmlns:a16="http://schemas.microsoft.com/office/drawing/2014/main" id="{22234F62-7AD4-4157-ABA7-1CF9F01C2D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5" name="Google Shape;224;p14">
            <a:extLst>
              <a:ext uri="{FF2B5EF4-FFF2-40B4-BE49-F238E27FC236}">
                <a16:creationId xmlns:a16="http://schemas.microsoft.com/office/drawing/2014/main" id="{B1C97773-15F3-451D-8100-24A847A26F3A}"/>
              </a:ext>
            </a:extLst>
          </p:cNvPr>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2</a:t>
            </a:r>
            <a:endParaRPr sz="3000" b="1">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049391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C0D3-9B44-4801-AC6A-B6CD2C72C0AD}"/>
              </a:ext>
            </a:extLst>
          </p:cNvPr>
          <p:cNvSpPr>
            <a:spLocks noGrp="1"/>
          </p:cNvSpPr>
          <p:nvPr>
            <p:ph type="title"/>
          </p:nvPr>
        </p:nvSpPr>
        <p:spPr/>
        <p:txBody>
          <a:bodyPr>
            <a:normAutofit fontScale="90000"/>
          </a:bodyPr>
          <a:lstStyle/>
          <a:p>
            <a:r>
              <a:rPr lang="en-US" sz="2700"/>
              <a:t>Disability Inclusion in the HRP Document</a:t>
            </a:r>
          </a:p>
        </p:txBody>
      </p:sp>
      <p:graphicFrame>
        <p:nvGraphicFramePr>
          <p:cNvPr id="4" name="Content Placeholder 3">
            <a:extLst>
              <a:ext uri="{FF2B5EF4-FFF2-40B4-BE49-F238E27FC236}">
                <a16:creationId xmlns:a16="http://schemas.microsoft.com/office/drawing/2014/main" id="{E57A0CFA-FC52-4329-9695-A7744D2DFDF5}"/>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2541879894"/>
              </p:ext>
            </p:extLst>
          </p:nvPr>
        </p:nvGraphicFramePr>
        <p:xfrm>
          <a:off x="0" y="1335088"/>
          <a:ext cx="7162800" cy="3295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oogle Shape;288;p19">
            <a:extLst>
              <a:ext uri="{FF2B5EF4-FFF2-40B4-BE49-F238E27FC236}">
                <a16:creationId xmlns:a16="http://schemas.microsoft.com/office/drawing/2014/main" id="{FDD8ECFB-B618-491B-B911-698AFF218210}"/>
              </a:ext>
              <a:ext uri="{C183D7F6-B498-43B3-948B-1728B52AA6E4}">
                <adec:decorative xmlns:adec="http://schemas.microsoft.com/office/drawing/2017/decorative" val="1"/>
              </a:ext>
            </a:extLst>
          </p:cNvPr>
          <p:cNvGrpSpPr/>
          <p:nvPr/>
        </p:nvGrpSpPr>
        <p:grpSpPr>
          <a:xfrm>
            <a:off x="312466" y="587260"/>
            <a:ext cx="309022" cy="376837"/>
            <a:chOff x="596350" y="929175"/>
            <a:chExt cx="407950" cy="497475"/>
          </a:xfrm>
        </p:grpSpPr>
        <p:sp>
          <p:nvSpPr>
            <p:cNvPr id="6" name="Google Shape;289;p19">
              <a:extLst>
                <a:ext uri="{FF2B5EF4-FFF2-40B4-BE49-F238E27FC236}">
                  <a16:creationId xmlns:a16="http://schemas.microsoft.com/office/drawing/2014/main" id="{043CD5AF-CBA2-4461-AFAC-56B89F14B427}"/>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90;p19">
              <a:extLst>
                <a:ext uri="{FF2B5EF4-FFF2-40B4-BE49-F238E27FC236}">
                  <a16:creationId xmlns:a16="http://schemas.microsoft.com/office/drawing/2014/main" id="{60339F20-6626-49F7-A1FD-C6714DC1F922}"/>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91;p19">
              <a:extLst>
                <a:ext uri="{FF2B5EF4-FFF2-40B4-BE49-F238E27FC236}">
                  <a16:creationId xmlns:a16="http://schemas.microsoft.com/office/drawing/2014/main" id="{92F6BFF8-94A5-4552-896A-0F25A4CC2BBE}"/>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92;p19">
              <a:extLst>
                <a:ext uri="{FF2B5EF4-FFF2-40B4-BE49-F238E27FC236}">
                  <a16:creationId xmlns:a16="http://schemas.microsoft.com/office/drawing/2014/main" id="{7880BEC1-AB9A-421B-8922-B6B3A18C59E5}"/>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93;p19">
              <a:extLst>
                <a:ext uri="{FF2B5EF4-FFF2-40B4-BE49-F238E27FC236}">
                  <a16:creationId xmlns:a16="http://schemas.microsoft.com/office/drawing/2014/main" id="{0D478C9E-DD7F-4406-9773-8CE6530CDC4B}"/>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94;p19">
              <a:extLst>
                <a:ext uri="{FF2B5EF4-FFF2-40B4-BE49-F238E27FC236}">
                  <a16:creationId xmlns:a16="http://schemas.microsoft.com/office/drawing/2014/main" id="{5366F9AA-3097-4E8E-BF5B-07D0A460ABF4}"/>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95;p19">
              <a:extLst>
                <a:ext uri="{FF2B5EF4-FFF2-40B4-BE49-F238E27FC236}">
                  <a16:creationId xmlns:a16="http://schemas.microsoft.com/office/drawing/2014/main" id="{11541BF0-9C6C-4C4C-9A53-350D26565E5F}"/>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FB6F713A-4585-4BED-A201-D48E1D76F855}"/>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926158" y="1556051"/>
            <a:ext cx="1924784" cy="27261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Slide Number Placeholder 12">
            <a:extLst>
              <a:ext uri="{FF2B5EF4-FFF2-40B4-BE49-F238E27FC236}">
                <a16:creationId xmlns:a16="http://schemas.microsoft.com/office/drawing/2014/main" id="{2FE4AB04-F03C-4E3A-8DFC-E349DFDEB9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871181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6B0C69-467A-4AC7-A043-88131A5704DF}"/>
              </a:ext>
            </a:extLst>
          </p:cNvPr>
          <p:cNvSpPr>
            <a:spLocks noGrp="1"/>
          </p:cNvSpPr>
          <p:nvPr>
            <p:ph type="title"/>
          </p:nvPr>
        </p:nvSpPr>
        <p:spPr/>
        <p:txBody>
          <a:bodyPr/>
          <a:lstStyle/>
          <a:p>
            <a:r>
              <a:rPr lang="en-US"/>
              <a:t>Forward by the Humanitarian Coordinator &amp; Summary</a:t>
            </a:r>
          </a:p>
        </p:txBody>
      </p:sp>
      <p:sp>
        <p:nvSpPr>
          <p:cNvPr id="3" name="Text Placeholder 2">
            <a:extLst>
              <a:ext uri="{FF2B5EF4-FFF2-40B4-BE49-F238E27FC236}">
                <a16:creationId xmlns:a16="http://schemas.microsoft.com/office/drawing/2014/main" id="{B56916AB-7497-47EE-8E79-90C297CAACAC}"/>
              </a:ext>
            </a:extLst>
          </p:cNvPr>
          <p:cNvSpPr>
            <a:spLocks noGrp="1"/>
          </p:cNvSpPr>
          <p:nvPr>
            <p:ph type="body" idx="1"/>
          </p:nvPr>
        </p:nvSpPr>
        <p:spPr>
          <a:xfrm>
            <a:off x="632791" y="1547323"/>
            <a:ext cx="3570636" cy="2724300"/>
          </a:xfrm>
        </p:spPr>
        <p:txBody>
          <a:bodyPr/>
          <a:lstStyle/>
          <a:p>
            <a:r>
              <a:rPr lang="en-US"/>
              <a:t>In the forward: Make a reference to: </a:t>
            </a:r>
          </a:p>
          <a:p>
            <a:pPr marL="101600" indent="0">
              <a:buNone/>
            </a:pPr>
            <a:r>
              <a:rPr lang="en-US"/>
              <a:t>the need to ensure the response is fully inclusive, including for persons with disabilities, as an important statement of leadership and commitment to inclusion.</a:t>
            </a:r>
          </a:p>
        </p:txBody>
      </p:sp>
      <p:sp>
        <p:nvSpPr>
          <p:cNvPr id="4" name="Text Placeholder 3">
            <a:extLst>
              <a:ext uri="{FF2B5EF4-FFF2-40B4-BE49-F238E27FC236}">
                <a16:creationId xmlns:a16="http://schemas.microsoft.com/office/drawing/2014/main" id="{E11B775B-E5C0-4463-9A6D-AD45952ECBED}"/>
              </a:ext>
            </a:extLst>
          </p:cNvPr>
          <p:cNvSpPr>
            <a:spLocks noGrp="1"/>
          </p:cNvSpPr>
          <p:nvPr>
            <p:ph type="body" idx="2"/>
          </p:nvPr>
        </p:nvSpPr>
        <p:spPr>
          <a:xfrm>
            <a:off x="4940574" y="1547323"/>
            <a:ext cx="3378300" cy="2724300"/>
          </a:xfrm>
        </p:spPr>
        <p:txBody>
          <a:bodyPr/>
          <a:lstStyle/>
          <a:p>
            <a:r>
              <a:rPr lang="en-US" sz="1800"/>
              <a:t>In The Humanitarian Response Plan at a Glance:</a:t>
            </a:r>
          </a:p>
          <a:p>
            <a:pPr marL="101600" indent="0">
              <a:buNone/>
            </a:pPr>
            <a:r>
              <a:rPr lang="en-US" sz="1800"/>
              <a:t>Include total estimated number of persons with disabilities in need. Where reliable primary or secondary data is not available, use the global estimate of 15% of the population</a:t>
            </a:r>
          </a:p>
        </p:txBody>
      </p:sp>
      <p:sp>
        <p:nvSpPr>
          <p:cNvPr id="5" name="Slide Number Placeholder 4">
            <a:extLst>
              <a:ext uri="{FF2B5EF4-FFF2-40B4-BE49-F238E27FC236}">
                <a16:creationId xmlns:a16="http://schemas.microsoft.com/office/drawing/2014/main" id="{89434EE9-55E3-4FD1-87C7-A09B23F88D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990999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CE312-9FBB-46FA-9BA8-5D38FE631B49}"/>
              </a:ext>
            </a:extLst>
          </p:cNvPr>
          <p:cNvSpPr>
            <a:spLocks noGrp="1"/>
          </p:cNvSpPr>
          <p:nvPr>
            <p:ph type="title"/>
          </p:nvPr>
        </p:nvSpPr>
        <p:spPr>
          <a:xfrm>
            <a:off x="586333" y="392575"/>
            <a:ext cx="5720342" cy="766200"/>
          </a:xfrm>
        </p:spPr>
        <p:txBody>
          <a:bodyPr/>
          <a:lstStyle/>
          <a:p>
            <a:r>
              <a:rPr lang="en-US" sz="1600"/>
              <a:t>Part I: Strategic Humanitarian Priorities</a:t>
            </a:r>
            <a:br>
              <a:rPr lang="en-US"/>
            </a:br>
            <a:r>
              <a:rPr lang="en-US" sz="1400"/>
              <a:t>Priority Humanitarian Outcomes, population groups and geographic locations</a:t>
            </a:r>
            <a:endParaRPr lang="en-US"/>
          </a:p>
        </p:txBody>
      </p:sp>
      <p:graphicFrame>
        <p:nvGraphicFramePr>
          <p:cNvPr id="6" name="Content Placeholder 5">
            <a:extLst>
              <a:ext uri="{FF2B5EF4-FFF2-40B4-BE49-F238E27FC236}">
                <a16:creationId xmlns:a16="http://schemas.microsoft.com/office/drawing/2014/main" id="{500698DC-E873-445D-9AEF-0AAE3CADEEE7}"/>
              </a:ext>
              <a:ext uri="{C183D7F6-B498-43B3-948B-1728B52AA6E4}">
                <adec:decorative xmlns:adec="http://schemas.microsoft.com/office/drawing/2017/decorative" val="1"/>
              </a:ext>
            </a:extLst>
          </p:cNvPr>
          <p:cNvGraphicFramePr>
            <a:graphicFrameLocks noGrp="1"/>
          </p:cNvGraphicFramePr>
          <p:nvPr>
            <p:ph idx="13"/>
            <p:extLst>
              <p:ext uri="{D42A27DB-BD31-4B8C-83A1-F6EECF244321}">
                <p14:modId xmlns:p14="http://schemas.microsoft.com/office/powerpoint/2010/main" val="448249632"/>
              </p:ext>
            </p:extLst>
          </p:nvPr>
        </p:nvGraphicFramePr>
        <p:xfrm>
          <a:off x="814388" y="1374987"/>
          <a:ext cx="7117185" cy="317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4106BA08-2EC9-4100-9111-70D399E422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769813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CE312-9FBB-46FA-9BA8-5D38FE631B49}"/>
              </a:ext>
            </a:extLst>
          </p:cNvPr>
          <p:cNvSpPr>
            <a:spLocks noGrp="1"/>
          </p:cNvSpPr>
          <p:nvPr>
            <p:ph type="title"/>
          </p:nvPr>
        </p:nvSpPr>
        <p:spPr/>
        <p:txBody>
          <a:bodyPr/>
          <a:lstStyle/>
          <a:p>
            <a:r>
              <a:rPr lang="en-US" sz="1600"/>
              <a:t>Part I: Strategic Humanitarian Priorities</a:t>
            </a:r>
            <a:br>
              <a:rPr lang="en-US"/>
            </a:br>
            <a:r>
              <a:rPr lang="en-US"/>
              <a:t>Strategic Priorities</a:t>
            </a:r>
          </a:p>
        </p:txBody>
      </p:sp>
      <p:sp>
        <p:nvSpPr>
          <p:cNvPr id="4" name="Text Placeholder 3">
            <a:extLst>
              <a:ext uri="{FF2B5EF4-FFF2-40B4-BE49-F238E27FC236}">
                <a16:creationId xmlns:a16="http://schemas.microsoft.com/office/drawing/2014/main" id="{34D53682-FE65-40AF-957F-98F549865C43}"/>
              </a:ext>
            </a:extLst>
          </p:cNvPr>
          <p:cNvSpPr>
            <a:spLocks noGrp="1"/>
          </p:cNvSpPr>
          <p:nvPr>
            <p:ph idx="13"/>
          </p:nvPr>
        </p:nvSpPr>
        <p:spPr/>
        <p:txBody>
          <a:bodyPr>
            <a:normAutofit fontScale="55000" lnSpcReduction="20000"/>
          </a:bodyPr>
          <a:lstStyle/>
          <a:p>
            <a:pPr>
              <a:lnSpc>
                <a:spcPct val="120000"/>
              </a:lnSpc>
            </a:pPr>
            <a:r>
              <a:rPr lang="en-US"/>
              <a:t>Ensure that the needs analysis including persons with disabilities undertaken during the HNO process is reflected in the strategic priorities of the HRP, including:</a:t>
            </a:r>
          </a:p>
          <a:p>
            <a:pPr lvl="1">
              <a:lnSpc>
                <a:spcPct val="120000"/>
              </a:lnSpc>
            </a:pPr>
            <a:r>
              <a:rPr lang="en-US"/>
              <a:t>Impacts of social exclusion or marginalization due to disability-related discrimination</a:t>
            </a:r>
          </a:p>
          <a:p>
            <a:pPr lvl="1">
              <a:lnSpc>
                <a:spcPct val="120000"/>
              </a:lnSpc>
            </a:pPr>
            <a:r>
              <a:rPr lang="en-US"/>
              <a:t>Obstacles to accessing humanitarian assistance (including due to lack of physical access or inaccessible information)</a:t>
            </a:r>
          </a:p>
          <a:p>
            <a:pPr lvl="1">
              <a:lnSpc>
                <a:spcPct val="120000"/>
              </a:lnSpc>
            </a:pPr>
            <a:r>
              <a:rPr lang="en-US"/>
              <a:t>Unmet needs, including those faced by all affected population and those specific to persons with disabilities</a:t>
            </a:r>
          </a:p>
          <a:p>
            <a:pPr lvl="1">
              <a:lnSpc>
                <a:spcPct val="120000"/>
              </a:lnSpc>
            </a:pPr>
            <a:r>
              <a:rPr lang="en-US"/>
              <a:t>Heightened risk of violence or abuse, including targeted violence against persons with disabilities</a:t>
            </a:r>
          </a:p>
        </p:txBody>
      </p:sp>
      <p:sp>
        <p:nvSpPr>
          <p:cNvPr id="3" name="Slide Number Placeholder 2">
            <a:extLst>
              <a:ext uri="{FF2B5EF4-FFF2-40B4-BE49-F238E27FC236}">
                <a16:creationId xmlns:a16="http://schemas.microsoft.com/office/drawing/2014/main" id="{067E171B-4147-4EA9-B498-2E1974226B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3688886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AC30-91C5-4A15-AF6F-CEFBD4DC32D7}"/>
              </a:ext>
            </a:extLst>
          </p:cNvPr>
          <p:cNvSpPr>
            <a:spLocks noGrp="1"/>
          </p:cNvSpPr>
          <p:nvPr>
            <p:ph type="title"/>
          </p:nvPr>
        </p:nvSpPr>
        <p:spPr/>
        <p:txBody>
          <a:bodyPr/>
          <a:lstStyle/>
          <a:p>
            <a:r>
              <a:rPr lang="en-US"/>
              <a:t>Part II: Strategic Objectives</a:t>
            </a:r>
          </a:p>
        </p:txBody>
      </p:sp>
      <p:sp>
        <p:nvSpPr>
          <p:cNvPr id="5" name="Text Placeholder 4">
            <a:extLst>
              <a:ext uri="{FF2B5EF4-FFF2-40B4-BE49-F238E27FC236}">
                <a16:creationId xmlns:a16="http://schemas.microsoft.com/office/drawing/2014/main" id="{8A7DE1F9-D011-4946-86F6-FF7DE16FCA46}"/>
              </a:ext>
            </a:extLst>
          </p:cNvPr>
          <p:cNvSpPr>
            <a:spLocks noGrp="1"/>
          </p:cNvSpPr>
          <p:nvPr>
            <p:ph type="body" idx="1"/>
          </p:nvPr>
        </p:nvSpPr>
        <p:spPr>
          <a:xfrm>
            <a:off x="453813" y="1537987"/>
            <a:ext cx="3738762" cy="2817265"/>
          </a:xfrm>
        </p:spPr>
        <p:txBody>
          <a:bodyPr>
            <a:normAutofit fontScale="77500" lnSpcReduction="20000"/>
          </a:bodyPr>
          <a:lstStyle/>
          <a:p>
            <a:pPr>
              <a:lnSpc>
                <a:spcPct val="120000"/>
              </a:lnSpc>
            </a:pPr>
            <a:r>
              <a:rPr lang="en-US"/>
              <a:t>In the description of each strategic objective: make reference to persons with disabilities in the explanation of how this result or change will impact all affected populations, or how it will specifically benefit groups who are most at-risk.</a:t>
            </a:r>
          </a:p>
          <a:p>
            <a:pPr>
              <a:lnSpc>
                <a:spcPct val="120000"/>
              </a:lnSpc>
            </a:pPr>
            <a:r>
              <a:rPr lang="en-US"/>
              <a:t>Consider having a specific SO on quality under which people with disabilities can be better highlighted.</a:t>
            </a:r>
          </a:p>
        </p:txBody>
      </p:sp>
      <p:pic>
        <p:nvPicPr>
          <p:cNvPr id="7" name="Picture 6">
            <a:extLst>
              <a:ext uri="{FF2B5EF4-FFF2-40B4-BE49-F238E27FC236}">
                <a16:creationId xmlns:a16="http://schemas.microsoft.com/office/drawing/2014/main" id="{668F5496-D08E-4B48-9D35-78435FE0BDB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79123" y="1562870"/>
            <a:ext cx="4271781" cy="105348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6B0733F-2708-4578-9931-E4CFCEF25F60}"/>
              </a:ext>
              <a:ext uri="{C183D7F6-B498-43B3-948B-1728B52AA6E4}">
                <adec:decorative xmlns:adec="http://schemas.microsoft.com/office/drawing/2017/decorative" val="1"/>
              </a:ext>
            </a:extLst>
          </p:cNvPr>
          <p:cNvPicPr>
            <a:picLocks noChangeAspect="1"/>
          </p:cNvPicPr>
          <p:nvPr/>
        </p:nvPicPr>
        <p:blipFill rotWithShape="1">
          <a:blip r:embed="rId3"/>
          <a:srcRect r="30803"/>
          <a:stretch/>
        </p:blipFill>
        <p:spPr>
          <a:xfrm>
            <a:off x="4479122" y="2780780"/>
            <a:ext cx="4271781" cy="91393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A2C8B812-BF7F-40A1-A679-55E427753A0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79122" y="3859146"/>
            <a:ext cx="4271781" cy="72175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6A6A2E8C-F07C-4842-937B-CF69CF8799EA}"/>
              </a:ext>
            </a:extLst>
          </p:cNvPr>
          <p:cNvSpPr txBox="1"/>
          <p:nvPr/>
        </p:nvSpPr>
        <p:spPr>
          <a:xfrm>
            <a:off x="6208142" y="1206934"/>
            <a:ext cx="2197566" cy="307777"/>
          </a:xfrm>
          <a:prstGeom prst="rect">
            <a:avLst/>
          </a:prstGeom>
          <a:noFill/>
        </p:spPr>
        <p:txBody>
          <a:bodyPr wrap="square" rtlCol="0">
            <a:spAutoFit/>
          </a:bodyPr>
          <a:lstStyle/>
          <a:p>
            <a:r>
              <a:rPr lang="en-US"/>
              <a:t>e.g. Somalia HRP 2020</a:t>
            </a:r>
          </a:p>
        </p:txBody>
      </p:sp>
      <p:sp>
        <p:nvSpPr>
          <p:cNvPr id="11" name="Slide Number Placeholder 10">
            <a:extLst>
              <a:ext uri="{FF2B5EF4-FFF2-40B4-BE49-F238E27FC236}">
                <a16:creationId xmlns:a16="http://schemas.microsoft.com/office/drawing/2014/main" id="{48FE0556-E212-4E44-8CAF-579159013D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474331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AC30-91C5-4A15-AF6F-CEFBD4DC32D7}"/>
              </a:ext>
            </a:extLst>
          </p:cNvPr>
          <p:cNvSpPr>
            <a:spLocks noGrp="1"/>
          </p:cNvSpPr>
          <p:nvPr>
            <p:ph type="title"/>
          </p:nvPr>
        </p:nvSpPr>
        <p:spPr/>
        <p:txBody>
          <a:bodyPr/>
          <a:lstStyle/>
          <a:p>
            <a:r>
              <a:rPr lang="en-US"/>
              <a:t>Part II: Response Approach and costing </a:t>
            </a:r>
          </a:p>
        </p:txBody>
      </p:sp>
      <p:graphicFrame>
        <p:nvGraphicFramePr>
          <p:cNvPr id="11" name="Content Placeholder 10">
            <a:extLst>
              <a:ext uri="{FF2B5EF4-FFF2-40B4-BE49-F238E27FC236}">
                <a16:creationId xmlns:a16="http://schemas.microsoft.com/office/drawing/2014/main" id="{BAFADF5D-5FBF-472A-AFEA-89295B843D09}"/>
              </a:ext>
              <a:ext uri="{C183D7F6-B498-43B3-948B-1728B52AA6E4}">
                <adec:decorative xmlns:adec="http://schemas.microsoft.com/office/drawing/2017/decorative" val="1"/>
              </a:ext>
            </a:extLst>
          </p:cNvPr>
          <p:cNvGraphicFramePr>
            <a:graphicFrameLocks noGrp="1"/>
          </p:cNvGraphicFramePr>
          <p:nvPr>
            <p:ph idx="13"/>
            <p:extLst>
              <p:ext uri="{D42A27DB-BD31-4B8C-83A1-F6EECF244321}">
                <p14:modId xmlns:p14="http://schemas.microsoft.com/office/powerpoint/2010/main" val="2513505346"/>
              </p:ext>
            </p:extLst>
          </p:nvPr>
        </p:nvGraphicFramePr>
        <p:xfrm>
          <a:off x="516360" y="1435947"/>
          <a:ext cx="7855479" cy="3056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Graphic 12" descr="Close">
            <a:extLst>
              <a:ext uri="{FF2B5EF4-FFF2-40B4-BE49-F238E27FC236}">
                <a16:creationId xmlns:a16="http://schemas.microsoft.com/office/drawing/2014/main" id="{5DDBA38E-0C2F-43FE-85E1-CC30C5F810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6360" y="1435946"/>
            <a:ext cx="642197" cy="642197"/>
          </a:xfrm>
          <a:prstGeom prst="rect">
            <a:avLst/>
          </a:prstGeom>
        </p:spPr>
      </p:pic>
      <p:pic>
        <p:nvPicPr>
          <p:cNvPr id="17" name="Graphic 16" descr="Checkmark">
            <a:extLst>
              <a:ext uri="{FF2B5EF4-FFF2-40B4-BE49-F238E27FC236}">
                <a16:creationId xmlns:a16="http://schemas.microsoft.com/office/drawing/2014/main" id="{24B678A1-3A72-46A4-8D27-5760E8F093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19494" y="1435946"/>
            <a:ext cx="642197" cy="642197"/>
          </a:xfrm>
          <a:prstGeom prst="rect">
            <a:avLst/>
          </a:prstGeom>
        </p:spPr>
      </p:pic>
      <p:pic>
        <p:nvPicPr>
          <p:cNvPr id="18" name="Graphic 17" descr="Checkmark">
            <a:extLst>
              <a:ext uri="{FF2B5EF4-FFF2-40B4-BE49-F238E27FC236}">
                <a16:creationId xmlns:a16="http://schemas.microsoft.com/office/drawing/2014/main" id="{258166D5-F45A-460A-90DC-F463713BD63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61212" y="1435946"/>
            <a:ext cx="642197" cy="642197"/>
          </a:xfrm>
          <a:prstGeom prst="rect">
            <a:avLst/>
          </a:prstGeom>
        </p:spPr>
      </p:pic>
      <p:sp>
        <p:nvSpPr>
          <p:cNvPr id="19" name="Slide Number Placeholder 18">
            <a:extLst>
              <a:ext uri="{FF2B5EF4-FFF2-40B4-BE49-F238E27FC236}">
                <a16:creationId xmlns:a16="http://schemas.microsoft.com/office/drawing/2014/main" id="{717993DA-72B6-404A-A17D-6BA95A0B7E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72681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A300B-C2D8-4E86-A2F9-155DC8BF89C0}"/>
              </a:ext>
            </a:extLst>
          </p:cNvPr>
          <p:cNvSpPr>
            <a:spLocks noGrp="1"/>
          </p:cNvSpPr>
          <p:nvPr>
            <p:ph type="title"/>
          </p:nvPr>
        </p:nvSpPr>
        <p:spPr/>
        <p:txBody>
          <a:bodyPr/>
          <a:lstStyle/>
          <a:p>
            <a:r>
              <a:rPr lang="en-US"/>
              <a:t>Part III: Monitoring and Accountability</a:t>
            </a:r>
          </a:p>
        </p:txBody>
      </p:sp>
      <p:sp>
        <p:nvSpPr>
          <p:cNvPr id="5" name="Text Placeholder 4">
            <a:extLst>
              <a:ext uri="{FF2B5EF4-FFF2-40B4-BE49-F238E27FC236}">
                <a16:creationId xmlns:a16="http://schemas.microsoft.com/office/drawing/2014/main" id="{70BA9E8C-10D1-4C70-AFEC-B06E4B7D0F75}"/>
              </a:ext>
            </a:extLst>
          </p:cNvPr>
          <p:cNvSpPr>
            <a:spLocks noGrp="1"/>
          </p:cNvSpPr>
          <p:nvPr>
            <p:ph type="body" idx="1"/>
          </p:nvPr>
        </p:nvSpPr>
        <p:spPr>
          <a:xfrm>
            <a:off x="541867" y="1537987"/>
            <a:ext cx="3596640" cy="2895031"/>
          </a:xfrm>
        </p:spPr>
        <p:txBody>
          <a:bodyPr>
            <a:normAutofit fontScale="85000" lnSpcReduction="20000"/>
          </a:bodyPr>
          <a:lstStyle/>
          <a:p>
            <a:pPr marL="101600" indent="0">
              <a:lnSpc>
                <a:spcPct val="120000"/>
              </a:lnSpc>
              <a:buNone/>
            </a:pPr>
            <a:r>
              <a:rPr lang="en-US" b="1"/>
              <a:t>Response monitoring: 	</a:t>
            </a:r>
          </a:p>
          <a:p>
            <a:pPr>
              <a:lnSpc>
                <a:spcPct val="120000"/>
              </a:lnSpc>
            </a:pPr>
            <a:r>
              <a:rPr lang="en-US"/>
              <a:t>Indicate if there is need to strengthen collection and use of data on persons with disabilities to monitor access to assistance.</a:t>
            </a:r>
          </a:p>
          <a:p>
            <a:pPr>
              <a:lnSpc>
                <a:spcPct val="120000"/>
              </a:lnSpc>
            </a:pPr>
            <a:r>
              <a:rPr lang="en-US"/>
              <a:t>Describes measures to ensure accessibility of mechanisms to collect feedback and complaints from people affected by the crisis</a:t>
            </a:r>
          </a:p>
        </p:txBody>
      </p:sp>
      <p:graphicFrame>
        <p:nvGraphicFramePr>
          <p:cNvPr id="8" name="Diagram 7">
            <a:extLst>
              <a:ext uri="{FF2B5EF4-FFF2-40B4-BE49-F238E27FC236}">
                <a16:creationId xmlns:a16="http://schemas.microsoft.com/office/drawing/2014/main" id="{791C207A-67E5-49AE-8AD0-8637EF78F17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8827469"/>
              </p:ext>
            </p:extLst>
          </p:nvPr>
        </p:nvGraphicFramePr>
        <p:xfrm>
          <a:off x="4395893" y="1367257"/>
          <a:ext cx="4206240" cy="306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a:extLst>
              <a:ext uri="{FF2B5EF4-FFF2-40B4-BE49-F238E27FC236}">
                <a16:creationId xmlns:a16="http://schemas.microsoft.com/office/drawing/2014/main" id="{D757E6B1-913C-4115-B143-E8A0BBCFFB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880484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593A38F-D8A2-4C9B-BA17-CEB156E6B647}"/>
              </a:ext>
            </a:extLst>
          </p:cNvPr>
          <p:cNvSpPr txBox="1">
            <a:spLocks/>
          </p:cNvSpPr>
          <p:nvPr/>
        </p:nvSpPr>
        <p:spPr>
          <a:xfrm>
            <a:off x="462156" y="517963"/>
            <a:ext cx="290195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lt1"/>
              </a:buClr>
              <a:buSzPts val="2000"/>
            </a:pPr>
            <a:r>
              <a:rPr lang="en-US" sz="3600" b="1">
                <a:latin typeface="Roboto Condensed"/>
                <a:ea typeface="Roboto Condensed"/>
                <a:sym typeface="Roboto Condensed"/>
              </a:rPr>
              <a:t>Facilitators:</a:t>
            </a:r>
          </a:p>
        </p:txBody>
      </p:sp>
      <p:cxnSp>
        <p:nvCxnSpPr>
          <p:cNvPr id="18" name="Straight Connector 17">
            <a:extLst>
              <a:ext uri="{FF2B5EF4-FFF2-40B4-BE49-F238E27FC236}">
                <a16:creationId xmlns:a16="http://schemas.microsoft.com/office/drawing/2014/main" id="{F15146A3-C637-4E79-8FB0-DF9368C8C418}"/>
              </a:ext>
              <a:ext uri="{C183D7F6-B498-43B3-948B-1728B52AA6E4}">
                <adec:decorative xmlns:adec="http://schemas.microsoft.com/office/drawing/2017/decorative" val="1"/>
              </a:ext>
            </a:extLst>
          </p:cNvPr>
          <p:cNvCxnSpPr>
            <a:cxnSpLocks/>
          </p:cNvCxnSpPr>
          <p:nvPr/>
        </p:nvCxnSpPr>
        <p:spPr>
          <a:xfrm>
            <a:off x="3543810" y="382985"/>
            <a:ext cx="2056380" cy="4560094"/>
          </a:xfrm>
          <a:prstGeom prst="line">
            <a:avLst/>
          </a:prstGeom>
        </p:spPr>
        <p:style>
          <a:lnRef idx="3">
            <a:schemeClr val="accent5"/>
          </a:lnRef>
          <a:fillRef idx="0">
            <a:schemeClr val="accent5"/>
          </a:fillRef>
          <a:effectRef idx="2">
            <a:schemeClr val="accent5"/>
          </a:effectRef>
          <a:fontRef idx="minor">
            <a:schemeClr val="tx1"/>
          </a:fontRef>
        </p:style>
      </p:cxnSp>
      <p:sp>
        <p:nvSpPr>
          <p:cNvPr id="2" name="Title 2">
            <a:extLst>
              <a:ext uri="{FF2B5EF4-FFF2-40B4-BE49-F238E27FC236}">
                <a16:creationId xmlns:a16="http://schemas.microsoft.com/office/drawing/2014/main" id="{9B43E8E0-7C4C-4608-AF1C-DD6D12A5D258}"/>
              </a:ext>
            </a:extLst>
          </p:cNvPr>
          <p:cNvSpPr>
            <a:spLocks noGrp="1"/>
          </p:cNvSpPr>
          <p:nvPr>
            <p:ph type="title" idx="4294967295"/>
          </p:nvPr>
        </p:nvSpPr>
        <p:spPr>
          <a:xfrm>
            <a:off x="5436022" y="449462"/>
            <a:ext cx="2901950" cy="993775"/>
          </a:xfrm>
        </p:spPr>
        <p:txBody>
          <a:bodyPr>
            <a:normAutofit fontScale="90000"/>
          </a:bodyPr>
          <a:lstStyle/>
          <a:p>
            <a:r>
              <a:rPr lang="en-US" sz="4050">
                <a:solidFill>
                  <a:schemeClr val="tx1"/>
                </a:solidFill>
              </a:rPr>
              <a:t>Organization:</a:t>
            </a:r>
          </a:p>
        </p:txBody>
      </p:sp>
      <p:graphicFrame>
        <p:nvGraphicFramePr>
          <p:cNvPr id="8" name="Content Placeholder 5" descr="Presentation, participation, Q&amp;A, Polls, Interactive groups ">
            <a:extLst>
              <a:ext uri="{FF2B5EF4-FFF2-40B4-BE49-F238E27FC236}">
                <a16:creationId xmlns:a16="http://schemas.microsoft.com/office/drawing/2014/main" id="{BDB25E16-9F40-4800-A615-11C4A4DC6546}"/>
              </a:ext>
            </a:extLst>
          </p:cNvPr>
          <p:cNvGraphicFramePr>
            <a:graphicFrameLocks noGrp="1"/>
          </p:cNvGraphicFramePr>
          <p:nvPr>
            <p:ph idx="4294967295"/>
            <p:extLst>
              <p:ext uri="{D42A27DB-BD31-4B8C-83A1-F6EECF244321}">
                <p14:modId xmlns:p14="http://schemas.microsoft.com/office/powerpoint/2010/main" val="1941545079"/>
              </p:ext>
            </p:extLst>
          </p:nvPr>
        </p:nvGraphicFramePr>
        <p:xfrm>
          <a:off x="5310188" y="1509713"/>
          <a:ext cx="3833812" cy="3268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192DF059-6607-4454-BB67-77A91B38D6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graphicFrame>
        <p:nvGraphicFramePr>
          <p:cNvPr id="9" name="Table 8">
            <a:extLst>
              <a:ext uri="{FF2B5EF4-FFF2-40B4-BE49-F238E27FC236}">
                <a16:creationId xmlns:a16="http://schemas.microsoft.com/office/drawing/2014/main" id="{567EEDEB-004A-4F1C-89D3-1D279D7D4BB7}"/>
              </a:ext>
            </a:extLst>
          </p:cNvPr>
          <p:cNvGraphicFramePr>
            <a:graphicFrameLocks noGrp="1"/>
          </p:cNvGraphicFramePr>
          <p:nvPr>
            <p:extLst>
              <p:ext uri="{D42A27DB-BD31-4B8C-83A1-F6EECF244321}">
                <p14:modId xmlns:p14="http://schemas.microsoft.com/office/powerpoint/2010/main" val="3319537157"/>
              </p:ext>
            </p:extLst>
          </p:nvPr>
        </p:nvGraphicFramePr>
        <p:xfrm>
          <a:off x="203815" y="1443237"/>
          <a:ext cx="3610450" cy="3268663"/>
        </p:xfrm>
        <a:graphic>
          <a:graphicData uri="http://schemas.openxmlformats.org/drawingml/2006/table">
            <a:tbl>
              <a:tblPr firstRow="1" bandRow="1">
                <a:tableStyleId>{2D5ABB26-0587-4C30-8999-92F81FD0307C}</a:tableStyleId>
              </a:tblPr>
              <a:tblGrid>
                <a:gridCol w="3610450">
                  <a:extLst>
                    <a:ext uri="{9D8B030D-6E8A-4147-A177-3AD203B41FA5}">
                      <a16:colId xmlns:a16="http://schemas.microsoft.com/office/drawing/2014/main" val="3864568506"/>
                    </a:ext>
                  </a:extLst>
                </a:gridCol>
              </a:tblGrid>
              <a:tr h="621135">
                <a:tc>
                  <a:txBody>
                    <a:bodyPr/>
                    <a:lstStyle/>
                    <a:p>
                      <a:pPr algn="ctr"/>
                      <a:r>
                        <a:rPr lang="en-US"/>
                        <a:t>Kimberly Lietz (OCHA)</a:t>
                      </a:r>
                    </a:p>
                    <a:p>
                      <a:pPr algn="ctr"/>
                      <a:r>
                        <a:rPr lang="en-US">
                          <a:hlinkClick r:id="rId7"/>
                        </a:rPr>
                        <a:t>lietz@un.org</a:t>
                      </a:r>
                      <a:r>
                        <a:rPr lang="en-US"/>
                        <a:t> </a:t>
                      </a:r>
                    </a:p>
                  </a:txBody>
                  <a:tcPr/>
                </a:tc>
                <a:extLst>
                  <a:ext uri="{0D108BD9-81ED-4DB2-BD59-A6C34878D82A}">
                    <a16:rowId xmlns:a16="http://schemas.microsoft.com/office/drawing/2014/main" val="643762068"/>
                  </a:ext>
                </a:extLst>
              </a:tr>
              <a:tr h="621135">
                <a:tc>
                  <a:txBody>
                    <a:bodyPr/>
                    <a:lstStyle/>
                    <a:p>
                      <a:pPr algn="ctr"/>
                      <a:r>
                        <a:rPr lang="en-US"/>
                        <a:t>Kirstin Lange (UNICEF)</a:t>
                      </a:r>
                    </a:p>
                    <a:p>
                      <a:pPr algn="ctr"/>
                      <a:r>
                        <a:rPr lang="en-US">
                          <a:hlinkClick r:id="rId8"/>
                        </a:rPr>
                        <a:t>klange@unicef.org</a:t>
                      </a:r>
                      <a:endParaRPr lang="en-US"/>
                    </a:p>
                  </a:txBody>
                  <a:tcPr/>
                </a:tc>
                <a:extLst>
                  <a:ext uri="{0D108BD9-81ED-4DB2-BD59-A6C34878D82A}">
                    <a16:rowId xmlns:a16="http://schemas.microsoft.com/office/drawing/2014/main" val="2264449513"/>
                  </a:ext>
                </a:extLst>
              </a:tr>
              <a:tr h="621135">
                <a:tc>
                  <a:txBody>
                    <a:bodyPr/>
                    <a:lstStyle/>
                    <a:p>
                      <a:pPr algn="ctr"/>
                      <a:r>
                        <a:rPr lang="en-US"/>
                        <a:t>Steve Perry (UNICEF)</a:t>
                      </a:r>
                    </a:p>
                    <a:p>
                      <a:pPr algn="ctr"/>
                      <a:r>
                        <a:rPr lang="en-US">
                          <a:hlinkClick r:id="rId9"/>
                        </a:rPr>
                        <a:t>sdperry@unicef.org</a:t>
                      </a:r>
                      <a:endParaRPr lang="en-US"/>
                    </a:p>
                  </a:txBody>
                  <a:tcPr/>
                </a:tc>
                <a:extLst>
                  <a:ext uri="{0D108BD9-81ED-4DB2-BD59-A6C34878D82A}">
                    <a16:rowId xmlns:a16="http://schemas.microsoft.com/office/drawing/2014/main" val="3692312894"/>
                  </a:ext>
                </a:extLst>
              </a:tr>
              <a:tr h="621135">
                <a:tc>
                  <a:txBody>
                    <a:bodyPr/>
                    <a:lstStyle/>
                    <a:p>
                      <a:pPr algn="ctr"/>
                      <a:r>
                        <a:rPr lang="en-US"/>
                        <a:t>Ricardo </a:t>
                      </a:r>
                      <a:r>
                        <a:rPr lang="en-US" err="1"/>
                        <a:t>Pla</a:t>
                      </a:r>
                      <a:r>
                        <a:rPr lang="en-US"/>
                        <a:t> Cordero (UNHCR) </a:t>
                      </a:r>
                    </a:p>
                    <a:p>
                      <a:pPr algn="ctr"/>
                      <a:r>
                        <a:rPr lang="en-US">
                          <a:hlinkClick r:id="rId10"/>
                        </a:rPr>
                        <a:t>placorde@unhcr.org</a:t>
                      </a:r>
                      <a:endParaRPr lang="en-US"/>
                    </a:p>
                  </a:txBody>
                  <a:tcPr/>
                </a:tc>
                <a:extLst>
                  <a:ext uri="{0D108BD9-81ED-4DB2-BD59-A6C34878D82A}">
                    <a16:rowId xmlns:a16="http://schemas.microsoft.com/office/drawing/2014/main" val="507304004"/>
                  </a:ext>
                </a:extLst>
              </a:tr>
              <a:tr h="784123">
                <a:tc>
                  <a:txBody>
                    <a:bodyPr/>
                    <a:lstStyle/>
                    <a:p>
                      <a:pPr algn="ctr"/>
                      <a:r>
                        <a:rPr lang="en-US"/>
                        <a:t>Ahmed Ghanem (UNICEF)</a:t>
                      </a:r>
                    </a:p>
                    <a:p>
                      <a:pPr algn="ctr"/>
                      <a:r>
                        <a:rPr lang="en-US">
                          <a:hlinkClick r:id="rId11"/>
                        </a:rPr>
                        <a:t>aghanem@unicef.org</a:t>
                      </a:r>
                      <a:r>
                        <a:rPr lang="en-US"/>
                        <a:t> </a:t>
                      </a:r>
                    </a:p>
                  </a:txBody>
                  <a:tcPr/>
                </a:tc>
                <a:extLst>
                  <a:ext uri="{0D108BD9-81ED-4DB2-BD59-A6C34878D82A}">
                    <a16:rowId xmlns:a16="http://schemas.microsoft.com/office/drawing/2014/main" val="4100712077"/>
                  </a:ext>
                </a:extLst>
              </a:tr>
            </a:tbl>
          </a:graphicData>
        </a:graphic>
      </p:graphicFrame>
    </p:spTree>
    <p:extLst>
      <p:ext uri="{BB962C8B-B14F-4D97-AF65-F5344CB8AC3E}">
        <p14:creationId xmlns:p14="http://schemas.microsoft.com/office/powerpoint/2010/main" val="1733874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4E3E2-863B-4824-8791-9CB72A2C41F8}"/>
              </a:ext>
            </a:extLst>
          </p:cNvPr>
          <p:cNvSpPr>
            <a:spLocks noGrp="1"/>
          </p:cNvSpPr>
          <p:nvPr>
            <p:ph type="title"/>
          </p:nvPr>
        </p:nvSpPr>
        <p:spPr/>
        <p:txBody>
          <a:bodyPr/>
          <a:lstStyle/>
          <a:p>
            <a:r>
              <a:rPr lang="en-US"/>
              <a:t>Part IV: Sectoral Objectives and Responses</a:t>
            </a:r>
          </a:p>
        </p:txBody>
      </p:sp>
      <p:sp>
        <p:nvSpPr>
          <p:cNvPr id="5" name="Content Placeholder 4">
            <a:extLst>
              <a:ext uri="{FF2B5EF4-FFF2-40B4-BE49-F238E27FC236}">
                <a16:creationId xmlns:a16="http://schemas.microsoft.com/office/drawing/2014/main" id="{75C424E1-78C1-4DC4-92C6-340283C98798}"/>
              </a:ext>
            </a:extLst>
          </p:cNvPr>
          <p:cNvSpPr>
            <a:spLocks noGrp="1"/>
          </p:cNvSpPr>
          <p:nvPr>
            <p:ph idx="13"/>
          </p:nvPr>
        </p:nvSpPr>
        <p:spPr>
          <a:xfrm>
            <a:off x="814240" y="1407332"/>
            <a:ext cx="5207253" cy="3449805"/>
          </a:xfrm>
        </p:spPr>
        <p:txBody>
          <a:bodyPr>
            <a:normAutofit fontScale="70000" lnSpcReduction="20000"/>
          </a:bodyPr>
          <a:lstStyle/>
          <a:p>
            <a:pPr>
              <a:lnSpc>
                <a:spcPct val="120000"/>
              </a:lnSpc>
            </a:pPr>
            <a:r>
              <a:rPr lang="en-US"/>
              <a:t>Disability is a cross-cuting issue: reference to result &amp; changes for persons with disabilities is included in all sectors </a:t>
            </a:r>
          </a:p>
          <a:p>
            <a:pPr>
              <a:lnSpc>
                <a:spcPct val="120000"/>
              </a:lnSpc>
            </a:pPr>
            <a:r>
              <a:rPr lang="en-US"/>
              <a:t>In every sector:</a:t>
            </a:r>
          </a:p>
          <a:p>
            <a:pPr lvl="1">
              <a:lnSpc>
                <a:spcPct val="120000"/>
              </a:lnSpc>
            </a:pPr>
            <a:r>
              <a:rPr lang="en-US"/>
              <a:t>Add a specific sub-heading for each sector describing the prioritized sub-groups, with attention to age, gender and disability at a minimum. </a:t>
            </a:r>
          </a:p>
          <a:p>
            <a:pPr lvl="1">
              <a:lnSpc>
                <a:spcPct val="120000"/>
              </a:lnSpc>
            </a:pPr>
            <a:r>
              <a:rPr lang="en-US"/>
              <a:t>Consider how disability can be reflected, particularly at output indicator level. 	</a:t>
            </a:r>
          </a:p>
        </p:txBody>
      </p:sp>
      <p:graphicFrame>
        <p:nvGraphicFramePr>
          <p:cNvPr id="6" name="Diagram 5">
            <a:extLst>
              <a:ext uri="{FF2B5EF4-FFF2-40B4-BE49-F238E27FC236}">
                <a16:creationId xmlns:a16="http://schemas.microsoft.com/office/drawing/2014/main" id="{29550372-A046-4913-9F93-10D9C281729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5863480"/>
              </p:ext>
            </p:extLst>
          </p:nvPr>
        </p:nvGraphicFramePr>
        <p:xfrm>
          <a:off x="6651413" y="943497"/>
          <a:ext cx="1043094" cy="3384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Down 6">
            <a:extLst>
              <a:ext uri="{FF2B5EF4-FFF2-40B4-BE49-F238E27FC236}">
                <a16:creationId xmlns:a16="http://schemas.microsoft.com/office/drawing/2014/main" id="{1C661453-050D-4DB1-B2C5-7D568BB11D83}"/>
              </a:ext>
            </a:extLst>
          </p:cNvPr>
          <p:cNvSpPr/>
          <p:nvPr/>
        </p:nvSpPr>
        <p:spPr>
          <a:xfrm>
            <a:off x="7491307" y="914401"/>
            <a:ext cx="1293705" cy="3285602"/>
          </a:xfrm>
          <a:prstGeom prst="downArrow">
            <a:avLst>
              <a:gd name="adj1" fmla="val 73030"/>
              <a:gd name="adj2" fmla="val 4818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Inclusion of disability more relevant &amp; impacts more directly</a:t>
            </a:r>
          </a:p>
        </p:txBody>
      </p:sp>
      <p:sp>
        <p:nvSpPr>
          <p:cNvPr id="8" name="Slide Number Placeholder 7">
            <a:extLst>
              <a:ext uri="{FF2B5EF4-FFF2-40B4-BE49-F238E27FC236}">
                <a16:creationId xmlns:a16="http://schemas.microsoft.com/office/drawing/2014/main" id="{404C432D-B0BD-416F-8EDD-D71E7AA403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2702592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BE41E-1971-4378-96A3-0DC6D92C550C}"/>
              </a:ext>
            </a:extLst>
          </p:cNvPr>
          <p:cNvSpPr>
            <a:spLocks noGrp="1"/>
          </p:cNvSpPr>
          <p:nvPr>
            <p:ph type="title"/>
          </p:nvPr>
        </p:nvSpPr>
        <p:spPr/>
        <p:txBody>
          <a:bodyPr/>
          <a:lstStyle/>
          <a:p>
            <a:r>
              <a:rPr lang="en-US"/>
              <a:t>HRPs’ Annexes</a:t>
            </a:r>
          </a:p>
        </p:txBody>
      </p:sp>
      <p:sp>
        <p:nvSpPr>
          <p:cNvPr id="4" name="Content Placeholder 3">
            <a:extLst>
              <a:ext uri="{FF2B5EF4-FFF2-40B4-BE49-F238E27FC236}">
                <a16:creationId xmlns:a16="http://schemas.microsoft.com/office/drawing/2014/main" id="{32AB1CFC-91A4-44BD-A706-E85E271C9DFA}"/>
              </a:ext>
            </a:extLst>
          </p:cNvPr>
          <p:cNvSpPr>
            <a:spLocks noGrp="1"/>
          </p:cNvSpPr>
          <p:nvPr>
            <p:ph idx="13"/>
          </p:nvPr>
        </p:nvSpPr>
        <p:spPr>
          <a:xfrm>
            <a:off x="814240" y="1407332"/>
            <a:ext cx="7117487" cy="3145500"/>
          </a:xfrm>
        </p:spPr>
        <p:txBody>
          <a:bodyPr>
            <a:normAutofit fontScale="92500"/>
          </a:bodyPr>
          <a:lstStyle/>
          <a:p>
            <a:pPr>
              <a:lnSpc>
                <a:spcPct val="120000"/>
              </a:lnSpc>
            </a:pPr>
            <a:r>
              <a:rPr lang="en-US" sz="1400"/>
              <a:t>Response Options Analysis</a:t>
            </a:r>
          </a:p>
          <a:p>
            <a:pPr lvl="1">
              <a:lnSpc>
                <a:spcPct val="120000"/>
              </a:lnSpc>
              <a:spcBef>
                <a:spcPts val="600"/>
              </a:spcBef>
            </a:pPr>
            <a:r>
              <a:rPr lang="en-US" sz="1400"/>
              <a:t>Indicate if there is need to strengthen collection and use of data on persons with disabilities</a:t>
            </a:r>
          </a:p>
          <a:p>
            <a:pPr>
              <a:lnSpc>
                <a:spcPct val="120000"/>
              </a:lnSpc>
            </a:pPr>
            <a:r>
              <a:rPr lang="en-US" sz="1400"/>
              <a:t>Costing Methodology</a:t>
            </a:r>
          </a:p>
          <a:p>
            <a:pPr lvl="1">
              <a:lnSpc>
                <a:spcPct val="120000"/>
              </a:lnSpc>
              <a:spcBef>
                <a:spcPts val="600"/>
              </a:spcBef>
            </a:pPr>
            <a:r>
              <a:rPr lang="en-US" sz="1400"/>
              <a:t>Ensure that the requirements include budgeting for inclusion and quality.</a:t>
            </a:r>
          </a:p>
          <a:p>
            <a:pPr>
              <a:lnSpc>
                <a:spcPct val="120000"/>
              </a:lnSpc>
            </a:pPr>
            <a:r>
              <a:rPr lang="en-US" sz="1400"/>
              <a:t>What if we fail to respond?</a:t>
            </a:r>
          </a:p>
          <a:p>
            <a:pPr lvl="1">
              <a:lnSpc>
                <a:spcPct val="120000"/>
              </a:lnSpc>
              <a:spcBef>
                <a:spcPts val="600"/>
              </a:spcBef>
            </a:pPr>
            <a:r>
              <a:rPr lang="en-US" sz="1400"/>
              <a:t>Where relevant, note how a failure to respond will impact persons with disabilities, referencing the heightened risks identified in the HNO. </a:t>
            </a:r>
          </a:p>
          <a:p>
            <a:pPr lvl="1">
              <a:lnSpc>
                <a:spcPct val="120000"/>
              </a:lnSpc>
              <a:spcBef>
                <a:spcPts val="600"/>
              </a:spcBef>
            </a:pPr>
            <a:r>
              <a:rPr lang="en-US" sz="1400"/>
              <a:t>Emphasize that without resourcing for inclusion, the most at-risk populations (including persons with disabilities) will not be reached and will be placed at heightened risk.</a:t>
            </a:r>
          </a:p>
        </p:txBody>
      </p:sp>
      <p:sp>
        <p:nvSpPr>
          <p:cNvPr id="5" name="Slide Number Placeholder 4">
            <a:extLst>
              <a:ext uri="{FF2B5EF4-FFF2-40B4-BE49-F238E27FC236}">
                <a16:creationId xmlns:a16="http://schemas.microsoft.com/office/drawing/2014/main" id="{0BE08F50-E86E-43ED-9DB6-4D10A0148A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1285439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B18F5-2019-4B7E-8E62-F814427D6293}"/>
              </a:ext>
            </a:extLst>
          </p:cNvPr>
          <p:cNvSpPr>
            <a:spLocks noGrp="1"/>
          </p:cNvSpPr>
          <p:nvPr>
            <p:ph type="title"/>
          </p:nvPr>
        </p:nvSpPr>
        <p:spPr/>
        <p:txBody>
          <a:bodyPr/>
          <a:lstStyle/>
          <a:p>
            <a:r>
              <a:rPr lang="en-US"/>
              <a:t>Don’t forget:</a:t>
            </a:r>
          </a:p>
        </p:txBody>
      </p:sp>
      <p:sp>
        <p:nvSpPr>
          <p:cNvPr id="3" name="Content Placeholder 2">
            <a:extLst>
              <a:ext uri="{FF2B5EF4-FFF2-40B4-BE49-F238E27FC236}">
                <a16:creationId xmlns:a16="http://schemas.microsoft.com/office/drawing/2014/main" id="{6BFCA68A-2157-4C43-B21F-D480E6029E4C}"/>
              </a:ext>
            </a:extLst>
          </p:cNvPr>
          <p:cNvSpPr>
            <a:spLocks noGrp="1"/>
          </p:cNvSpPr>
          <p:nvPr>
            <p:ph type="body" idx="1"/>
          </p:nvPr>
        </p:nvSpPr>
        <p:spPr>
          <a:xfrm>
            <a:off x="371687" y="1669767"/>
            <a:ext cx="2247900" cy="2709900"/>
          </a:xfrm>
        </p:spPr>
        <p:txBody>
          <a:bodyPr/>
          <a:lstStyle/>
          <a:p>
            <a:r>
              <a:rPr lang="en-US"/>
              <a:t>HPC</a:t>
            </a:r>
          </a:p>
          <a:p>
            <a:r>
              <a:rPr lang="en-US"/>
              <a:t>Coherence</a:t>
            </a:r>
          </a:p>
          <a:p>
            <a:r>
              <a:rPr lang="en-US"/>
              <a:t>Implementation</a:t>
            </a:r>
          </a:p>
        </p:txBody>
      </p:sp>
      <p:pic>
        <p:nvPicPr>
          <p:cNvPr id="12" name="Picture 11" descr="A picture containing monitor, sitting, device, screen&#10;&#10;Description automatically generated">
            <a:extLst>
              <a:ext uri="{FF2B5EF4-FFF2-40B4-BE49-F238E27FC236}">
                <a16:creationId xmlns:a16="http://schemas.microsoft.com/office/drawing/2014/main" id="{311684F3-1AF6-4917-9FEA-8279C05A12E5}"/>
              </a:ext>
            </a:extLst>
          </p:cNvPr>
          <p:cNvPicPr>
            <a:picLocks noChangeAspect="1"/>
          </p:cNvPicPr>
          <p:nvPr/>
        </p:nvPicPr>
        <p:blipFill>
          <a:blip r:embed="rId2"/>
          <a:stretch>
            <a:fillRect/>
          </a:stretch>
        </p:blipFill>
        <p:spPr>
          <a:xfrm>
            <a:off x="2854037" y="1230033"/>
            <a:ext cx="5553507" cy="3589368"/>
          </a:xfrm>
          <a:prstGeom prst="rect">
            <a:avLst/>
          </a:prstGeom>
        </p:spPr>
      </p:pic>
      <p:grpSp>
        <p:nvGrpSpPr>
          <p:cNvPr id="13" name="Google Shape;239;p16">
            <a:extLst>
              <a:ext uri="{FF2B5EF4-FFF2-40B4-BE49-F238E27FC236}">
                <a16:creationId xmlns:a16="http://schemas.microsoft.com/office/drawing/2014/main" id="{D3A91C98-CD8B-411E-A394-9CB28C23791A}"/>
              </a:ext>
              <a:ext uri="{C183D7F6-B498-43B3-948B-1728B52AA6E4}">
                <adec:decorative xmlns:adec="http://schemas.microsoft.com/office/drawing/2017/decorative" val="1"/>
              </a:ext>
            </a:extLst>
          </p:cNvPr>
          <p:cNvGrpSpPr/>
          <p:nvPr/>
        </p:nvGrpSpPr>
        <p:grpSpPr>
          <a:xfrm>
            <a:off x="282216" y="590918"/>
            <a:ext cx="369505" cy="369505"/>
            <a:chOff x="2594050" y="1631825"/>
            <a:chExt cx="439625" cy="439625"/>
          </a:xfrm>
        </p:grpSpPr>
        <p:sp>
          <p:nvSpPr>
            <p:cNvPr id="14" name="Google Shape;240;p16">
              <a:extLst>
                <a:ext uri="{FF2B5EF4-FFF2-40B4-BE49-F238E27FC236}">
                  <a16:creationId xmlns:a16="http://schemas.microsoft.com/office/drawing/2014/main" id="{2BCB665E-2844-44B1-9451-6D24A9DBE7AB}"/>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41;p16">
              <a:extLst>
                <a:ext uri="{FF2B5EF4-FFF2-40B4-BE49-F238E27FC236}">
                  <a16:creationId xmlns:a16="http://schemas.microsoft.com/office/drawing/2014/main" id="{B90E17BD-B85C-4C59-BC63-0B11B60CEA80}"/>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42;p16">
              <a:extLst>
                <a:ext uri="{FF2B5EF4-FFF2-40B4-BE49-F238E27FC236}">
                  <a16:creationId xmlns:a16="http://schemas.microsoft.com/office/drawing/2014/main" id="{229E094D-46F5-419F-8AAC-5D78ABBA9584}"/>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3;p16">
              <a:extLst>
                <a:ext uri="{FF2B5EF4-FFF2-40B4-BE49-F238E27FC236}">
                  <a16:creationId xmlns:a16="http://schemas.microsoft.com/office/drawing/2014/main" id="{31EEF47E-7EA5-4451-BACF-B8E9CF9685AD}"/>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Slide Number Placeholder 17">
            <a:extLst>
              <a:ext uri="{FF2B5EF4-FFF2-40B4-BE49-F238E27FC236}">
                <a16:creationId xmlns:a16="http://schemas.microsoft.com/office/drawing/2014/main" id="{E6E9CD18-ED13-41D0-A0B3-6D8D4CA269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3999834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503" name="Google Shape;503;p34"/>
          <p:cNvSpPr txBox="1">
            <a:spLocks noGrp="1"/>
          </p:cNvSpPr>
          <p:nvPr>
            <p:ph type="ctrTitle" idx="4294967295"/>
          </p:nvPr>
        </p:nvSpPr>
        <p:spPr>
          <a:xfrm>
            <a:off x="333657" y="2713136"/>
            <a:ext cx="3027514"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grpSp>
        <p:nvGrpSpPr>
          <p:cNvPr id="505" name="Google Shape;505;p34">
            <a:extLst>
              <a:ext uri="{C183D7F6-B498-43B3-948B-1728B52AA6E4}">
                <adec:decorative xmlns:adec="http://schemas.microsoft.com/office/drawing/2017/decorative" val="1"/>
              </a:ext>
            </a:extLst>
          </p:cNvPr>
          <p:cNvGrpSpPr/>
          <p:nvPr/>
        </p:nvGrpSpPr>
        <p:grpSpPr>
          <a:xfrm>
            <a:off x="1290294" y="1270564"/>
            <a:ext cx="1197664" cy="1126777"/>
            <a:chOff x="5972700" y="2330200"/>
            <a:chExt cx="411625" cy="387275"/>
          </a:xfrm>
        </p:grpSpPr>
        <p:sp>
          <p:nvSpPr>
            <p:cNvPr id="506" name="Google Shape;506;p3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3122CB0F-8FA7-43B3-8559-4EC96B7133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64719" y="1487558"/>
            <a:ext cx="1966837" cy="27793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Google Shape;503;p34">
            <a:extLst>
              <a:ext uri="{FF2B5EF4-FFF2-40B4-BE49-F238E27FC236}">
                <a16:creationId xmlns:a16="http://schemas.microsoft.com/office/drawing/2014/main" id="{AE1F1192-D453-4F28-8E5E-725E6D5CDE68}"/>
              </a:ext>
            </a:extLst>
          </p:cNvPr>
          <p:cNvSpPr txBox="1">
            <a:spLocks/>
          </p:cNvSpPr>
          <p:nvPr/>
        </p:nvSpPr>
        <p:spPr>
          <a:xfrm>
            <a:off x="4727787" y="264576"/>
            <a:ext cx="3195224"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pPr algn="ctr"/>
            <a:r>
              <a:rPr lang="en-US" sz="5400">
                <a:solidFill>
                  <a:schemeClr val="accent5"/>
                </a:solidFill>
              </a:rPr>
              <a:t>More Info!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DC704E-4A3B-49F9-9D1B-3CC2C3EF5FA0}"/>
              </a:ext>
            </a:extLst>
          </p:cNvPr>
          <p:cNvSpPr>
            <a:spLocks noGrp="1"/>
          </p:cNvSpPr>
          <p:nvPr>
            <p:ph type="ctrTitle"/>
          </p:nvPr>
        </p:nvSpPr>
        <p:spPr/>
        <p:txBody>
          <a:bodyPr/>
          <a:lstStyle/>
          <a:p>
            <a:r>
              <a:rPr lang="en-US"/>
              <a:t>Scenarios-Based Discussion</a:t>
            </a:r>
          </a:p>
        </p:txBody>
      </p:sp>
      <p:sp>
        <p:nvSpPr>
          <p:cNvPr id="2" name="Slide Number Placeholder 1">
            <a:extLst>
              <a:ext uri="{FF2B5EF4-FFF2-40B4-BE49-F238E27FC236}">
                <a16:creationId xmlns:a16="http://schemas.microsoft.com/office/drawing/2014/main" id="{A1D47ED1-8080-41E2-87A9-03292FE761BF}"/>
              </a:ext>
            </a:extLst>
          </p:cNvPr>
          <p:cNvSpPr>
            <a:spLocks noGrp="1"/>
          </p:cNvSpPr>
          <p:nvPr>
            <p:ph type="sldNum" idx="4294967295"/>
          </p:nvPr>
        </p:nvSpPr>
        <p:spPr>
          <a:xfrm>
            <a:off x="7656513" y="4637088"/>
            <a:ext cx="1487487" cy="314325"/>
          </a:xfrm>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1904170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6B1A8-81F0-49FD-B5ED-613978D28A5D}"/>
              </a:ext>
            </a:extLst>
          </p:cNvPr>
          <p:cNvSpPr>
            <a:spLocks noGrp="1"/>
          </p:cNvSpPr>
          <p:nvPr>
            <p:ph type="title"/>
          </p:nvPr>
        </p:nvSpPr>
        <p:spPr/>
        <p:txBody>
          <a:bodyPr/>
          <a:lstStyle/>
          <a:p>
            <a:r>
              <a:rPr lang="en-US">
                <a:solidFill>
                  <a:schemeClr val="accent5"/>
                </a:solidFill>
              </a:rPr>
              <a:t>Scenario 1</a:t>
            </a:r>
            <a:r>
              <a:rPr lang="en-US"/>
              <a:t>: strengthen collection and analysis of data on disability in Ruritania HNO/HRP </a:t>
            </a:r>
          </a:p>
        </p:txBody>
      </p:sp>
      <p:sp>
        <p:nvSpPr>
          <p:cNvPr id="4" name="Slide Number Placeholder 3">
            <a:extLst>
              <a:ext uri="{FF2B5EF4-FFF2-40B4-BE49-F238E27FC236}">
                <a16:creationId xmlns:a16="http://schemas.microsoft.com/office/drawing/2014/main" id="{EDE965C8-609F-41C2-986C-2184E9E346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3" name="Subtitle 2">
            <a:extLst>
              <a:ext uri="{FF2B5EF4-FFF2-40B4-BE49-F238E27FC236}">
                <a16:creationId xmlns:a16="http://schemas.microsoft.com/office/drawing/2014/main" id="{3FC89BB6-DA41-4A1A-A4B2-7790040791D2}"/>
              </a:ext>
            </a:extLst>
          </p:cNvPr>
          <p:cNvSpPr>
            <a:spLocks noGrp="1"/>
          </p:cNvSpPr>
          <p:nvPr>
            <p:ph idx="13"/>
          </p:nvPr>
        </p:nvSpPr>
        <p:spPr>
          <a:xfrm>
            <a:off x="436418" y="1407332"/>
            <a:ext cx="5330934" cy="3321346"/>
          </a:xfrm>
        </p:spPr>
        <p:txBody>
          <a:bodyPr>
            <a:normAutofit fontScale="77500" lnSpcReduction="20000"/>
          </a:bodyPr>
          <a:lstStyle/>
          <a:p>
            <a:pPr>
              <a:lnSpc>
                <a:spcPct val="120000"/>
              </a:lnSpc>
            </a:pPr>
            <a:r>
              <a:rPr lang="en-US" b="1"/>
              <a:t>Ruritania</a:t>
            </a:r>
            <a:r>
              <a:rPr lang="en-US"/>
              <a:t> (fictional country) is on a positive trajectory towards peace and stability after many years of conflict. Nevertheless, </a:t>
            </a:r>
          </a:p>
          <a:p>
            <a:pPr>
              <a:lnSpc>
                <a:spcPct val="120000"/>
              </a:lnSpc>
            </a:pPr>
            <a:r>
              <a:rPr lang="en-US"/>
              <a:t>progress is hampered by cyclical recurrences of climatic shocks, continued conflict in pockets of the country, creating an insecure environment, and continuous displacement, </a:t>
            </a:r>
          </a:p>
          <a:p>
            <a:pPr>
              <a:lnSpc>
                <a:spcPct val="120000"/>
              </a:lnSpc>
            </a:pPr>
            <a:r>
              <a:rPr lang="en-US"/>
              <a:t>all compounded by political and socioeconomic instabilities which have been exacerbated by the COVID-19 pandemic.</a:t>
            </a:r>
          </a:p>
        </p:txBody>
      </p:sp>
      <p:pic>
        <p:nvPicPr>
          <p:cNvPr id="1026" name="Picture 2" descr="Ruritania">
            <a:extLst>
              <a:ext uri="{FF2B5EF4-FFF2-40B4-BE49-F238E27FC236}">
                <a16:creationId xmlns:a16="http://schemas.microsoft.com/office/drawing/2014/main" id="{6E1733F3-7A09-4093-8561-75AEEB40C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285" y="1631628"/>
            <a:ext cx="3109280" cy="235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145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6B1A8-81F0-49FD-B5ED-613978D28A5D}"/>
              </a:ext>
            </a:extLst>
          </p:cNvPr>
          <p:cNvSpPr>
            <a:spLocks noGrp="1"/>
          </p:cNvSpPr>
          <p:nvPr>
            <p:ph type="title"/>
          </p:nvPr>
        </p:nvSpPr>
        <p:spPr/>
        <p:txBody>
          <a:bodyPr/>
          <a:lstStyle/>
          <a:p>
            <a:r>
              <a:rPr lang="en-US">
                <a:solidFill>
                  <a:schemeClr val="accent5"/>
                </a:solidFill>
              </a:rPr>
              <a:t>Scenario 1</a:t>
            </a:r>
            <a:r>
              <a:rPr lang="en-US"/>
              <a:t>: strengthen collection and analysis of data on disability in Ruritania HNO/HRP </a:t>
            </a:r>
          </a:p>
        </p:txBody>
      </p:sp>
      <p:sp>
        <p:nvSpPr>
          <p:cNvPr id="4" name="Slide Number Placeholder 3">
            <a:extLst>
              <a:ext uri="{FF2B5EF4-FFF2-40B4-BE49-F238E27FC236}">
                <a16:creationId xmlns:a16="http://schemas.microsoft.com/office/drawing/2014/main" id="{EDE965C8-609F-41C2-986C-2184E9E346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3" name="Subtitle 2">
            <a:extLst>
              <a:ext uri="{FF2B5EF4-FFF2-40B4-BE49-F238E27FC236}">
                <a16:creationId xmlns:a16="http://schemas.microsoft.com/office/drawing/2014/main" id="{3FC89BB6-DA41-4A1A-A4B2-7790040791D2}"/>
              </a:ext>
            </a:extLst>
          </p:cNvPr>
          <p:cNvSpPr>
            <a:spLocks noGrp="1"/>
          </p:cNvSpPr>
          <p:nvPr>
            <p:ph idx="13"/>
          </p:nvPr>
        </p:nvSpPr>
        <p:spPr>
          <a:xfrm>
            <a:off x="814240" y="1407332"/>
            <a:ext cx="7543778" cy="3145500"/>
          </a:xfrm>
        </p:spPr>
        <p:txBody>
          <a:bodyPr>
            <a:normAutofit fontScale="70000" lnSpcReduction="20000"/>
          </a:bodyPr>
          <a:lstStyle/>
          <a:p>
            <a:pPr>
              <a:lnSpc>
                <a:spcPct val="120000"/>
              </a:lnSpc>
            </a:pPr>
            <a:r>
              <a:rPr lang="en-US"/>
              <a:t>This creates a complex environment where persons with disabilities face additional barriers and risks and are often excluded from humanitarian assistance due to pre-existing discrimination, and stigma or societal exclusion. </a:t>
            </a:r>
          </a:p>
          <a:p>
            <a:pPr>
              <a:lnSpc>
                <a:spcPct val="120000"/>
              </a:lnSpc>
            </a:pPr>
            <a:r>
              <a:rPr lang="en-US"/>
              <a:t>Given these factors and the extreme levels of poverty experienced by persons with disabilities, it is therefore important to identify persons with disabilities as a group at risk-based data and evidence, rather than on perceptions and anecdotes. </a:t>
            </a:r>
          </a:p>
          <a:p>
            <a:pPr>
              <a:lnSpc>
                <a:spcPct val="120000"/>
              </a:lnSpc>
            </a:pPr>
            <a:r>
              <a:rPr lang="en-US"/>
              <a:t>The Humanitarian Coordinator has committed to strengthening information on disability during HPC 2021, but the HPC process has been set back due to COVID-19.  </a:t>
            </a:r>
          </a:p>
        </p:txBody>
      </p:sp>
    </p:spTree>
    <p:extLst>
      <p:ext uri="{BB962C8B-B14F-4D97-AF65-F5344CB8AC3E}">
        <p14:creationId xmlns:p14="http://schemas.microsoft.com/office/powerpoint/2010/main" val="1280196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28183AA-E9FC-4539-8DAE-B830C75A6F6A}"/>
              </a:ext>
            </a:extLst>
          </p:cNvPr>
          <p:cNvSpPr>
            <a:spLocks noGrp="1"/>
          </p:cNvSpPr>
          <p:nvPr>
            <p:ph type="title"/>
          </p:nvPr>
        </p:nvSpPr>
        <p:spPr>
          <a:xfrm>
            <a:off x="814275" y="392575"/>
            <a:ext cx="5492400" cy="766200"/>
          </a:xfrm>
        </p:spPr>
        <p:txBody>
          <a:bodyPr wrap="square" anchor="ctr">
            <a:normAutofit/>
          </a:bodyPr>
          <a:lstStyle/>
          <a:p>
            <a:pPr>
              <a:lnSpc>
                <a:spcPct val="90000"/>
              </a:lnSpc>
            </a:pPr>
            <a:r>
              <a:rPr lang="en-US"/>
              <a:t>Can you support Ruritania HCT to take a decision?</a:t>
            </a:r>
          </a:p>
        </p:txBody>
      </p:sp>
      <p:sp>
        <p:nvSpPr>
          <p:cNvPr id="3" name="Slide Number Placeholder 2">
            <a:extLst>
              <a:ext uri="{FF2B5EF4-FFF2-40B4-BE49-F238E27FC236}">
                <a16:creationId xmlns:a16="http://schemas.microsoft.com/office/drawing/2014/main" id="{9AE95A01-92F7-4E11-8D5B-9A40EEC362FD}"/>
              </a:ext>
            </a:extLst>
          </p:cNvPr>
          <p:cNvSpPr>
            <a:spLocks noGrp="1"/>
          </p:cNvSpPr>
          <p:nvPr>
            <p:ph type="sldNum" idx="12"/>
          </p:nvPr>
        </p:nvSpPr>
        <p:spPr>
          <a:xfrm>
            <a:off x="7618000" y="4636500"/>
            <a:ext cx="1487400" cy="315600"/>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 sz="400" smtClean="0"/>
              <a:pPr marL="0" lvl="0" indent="0" rtl="0">
                <a:lnSpc>
                  <a:spcPct val="90000"/>
                </a:lnSpc>
                <a:spcBef>
                  <a:spcPts val="0"/>
                </a:spcBef>
                <a:spcAft>
                  <a:spcPts val="600"/>
                </a:spcAft>
                <a:buNone/>
              </a:pPr>
              <a:t>27</a:t>
            </a:fld>
            <a:endParaRPr lang="en" sz="400"/>
          </a:p>
        </p:txBody>
      </p:sp>
      <p:sp>
        <p:nvSpPr>
          <p:cNvPr id="5" name="Text Placeholder 4">
            <a:extLst>
              <a:ext uri="{FF2B5EF4-FFF2-40B4-BE49-F238E27FC236}">
                <a16:creationId xmlns:a16="http://schemas.microsoft.com/office/drawing/2014/main" id="{1F4E78F1-C724-4F82-AFE1-85835FEE7291}"/>
              </a:ext>
            </a:extLst>
          </p:cNvPr>
          <p:cNvSpPr>
            <a:spLocks noGrp="1"/>
          </p:cNvSpPr>
          <p:nvPr>
            <p:ph idx="13"/>
          </p:nvPr>
        </p:nvSpPr>
        <p:spPr>
          <a:xfrm>
            <a:off x="814240" y="1407332"/>
            <a:ext cx="6803759" cy="3145500"/>
          </a:xfrm>
        </p:spPr>
        <p:txBody>
          <a:bodyPr wrap="square" anchor="ctr">
            <a:normAutofit/>
          </a:bodyPr>
          <a:lstStyle/>
          <a:p>
            <a:r>
              <a:rPr lang="en-US"/>
              <a:t>A quality humanitarian response is built on an understanding of the requirements and priorities of persons with disabilities during a crisis. </a:t>
            </a:r>
          </a:p>
          <a:p>
            <a:r>
              <a:rPr lang="en-US"/>
              <a:t>How can we ensure that there are accurate and meaningful information and data about disability during the HNO process?  </a:t>
            </a:r>
          </a:p>
        </p:txBody>
      </p:sp>
    </p:spTree>
    <p:extLst>
      <p:ext uri="{BB962C8B-B14F-4D97-AF65-F5344CB8AC3E}">
        <p14:creationId xmlns:p14="http://schemas.microsoft.com/office/powerpoint/2010/main" val="2018769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28D69E2-2F1D-4526-B9C0-7B4093A6DC27}"/>
              </a:ext>
            </a:extLst>
          </p:cNvPr>
          <p:cNvSpPr>
            <a:spLocks noGrp="1"/>
          </p:cNvSpPr>
          <p:nvPr>
            <p:ph type="title"/>
          </p:nvPr>
        </p:nvSpPr>
        <p:spPr>
          <a:xfrm>
            <a:off x="814275" y="392575"/>
            <a:ext cx="5492400" cy="766200"/>
          </a:xfrm>
        </p:spPr>
        <p:txBody>
          <a:bodyPr/>
          <a:lstStyle/>
          <a:p>
            <a:r>
              <a:rPr lang="en-US"/>
              <a:t>What you will do?</a:t>
            </a:r>
          </a:p>
        </p:txBody>
      </p:sp>
      <p:sp>
        <p:nvSpPr>
          <p:cNvPr id="3" name="Slide Number Placeholder 2">
            <a:extLst>
              <a:ext uri="{FF2B5EF4-FFF2-40B4-BE49-F238E27FC236}">
                <a16:creationId xmlns:a16="http://schemas.microsoft.com/office/drawing/2014/main" id="{C6183630-5A06-40AC-AFEA-DBB7E9C9008A}"/>
              </a:ext>
            </a:extLst>
          </p:cNvPr>
          <p:cNvSpPr>
            <a:spLocks noGrp="1"/>
          </p:cNvSpPr>
          <p:nvPr>
            <p:ph type="sldNum" idx="12"/>
          </p:nvPr>
        </p:nvSpPr>
        <p:spPr>
          <a:xfrm>
            <a:off x="7618000" y="4636500"/>
            <a:ext cx="1487400" cy="315600"/>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 sz="400" smtClean="0"/>
              <a:pPr marL="0" lvl="0" indent="0" rtl="0">
                <a:lnSpc>
                  <a:spcPct val="90000"/>
                </a:lnSpc>
                <a:spcBef>
                  <a:spcPts val="0"/>
                </a:spcBef>
                <a:spcAft>
                  <a:spcPts val="600"/>
                </a:spcAft>
                <a:buNone/>
              </a:pPr>
              <a:t>28</a:t>
            </a:fld>
            <a:endParaRPr lang="en" sz="400"/>
          </a:p>
        </p:txBody>
      </p:sp>
      <p:graphicFrame>
        <p:nvGraphicFramePr>
          <p:cNvPr id="6" name="Content Placeholder 3">
            <a:extLst>
              <a:ext uri="{FF2B5EF4-FFF2-40B4-BE49-F238E27FC236}">
                <a16:creationId xmlns:a16="http://schemas.microsoft.com/office/drawing/2014/main" id="{649C3220-F1E9-4EFB-8E26-070C153827DD}"/>
              </a:ext>
            </a:extLst>
          </p:cNvPr>
          <p:cNvGraphicFramePr>
            <a:graphicFrameLocks noGrp="1"/>
          </p:cNvGraphicFramePr>
          <p:nvPr>
            <p:ph idx="13"/>
            <p:extLst>
              <p:ext uri="{D42A27DB-BD31-4B8C-83A1-F6EECF244321}">
                <p14:modId xmlns:p14="http://schemas.microsoft.com/office/powerpoint/2010/main" val="4182907794"/>
              </p:ext>
            </p:extLst>
          </p:nvPr>
        </p:nvGraphicFramePr>
        <p:xfrm>
          <a:off x="814240" y="1407332"/>
          <a:ext cx="6803759" cy="3145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8814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6B1A8-81F0-49FD-B5ED-613978D28A5D}"/>
              </a:ext>
            </a:extLst>
          </p:cNvPr>
          <p:cNvSpPr>
            <a:spLocks noGrp="1"/>
          </p:cNvSpPr>
          <p:nvPr>
            <p:ph type="title"/>
          </p:nvPr>
        </p:nvSpPr>
        <p:spPr/>
        <p:txBody>
          <a:bodyPr/>
          <a:lstStyle/>
          <a:p>
            <a:r>
              <a:rPr lang="en-US">
                <a:solidFill>
                  <a:schemeClr val="accent5"/>
                </a:solidFill>
              </a:rPr>
              <a:t>Scenario 2</a:t>
            </a:r>
            <a:r>
              <a:rPr lang="en-US"/>
              <a:t>: Involvement of OPDs in Ruritania 2</a:t>
            </a:r>
          </a:p>
        </p:txBody>
      </p:sp>
      <p:sp>
        <p:nvSpPr>
          <p:cNvPr id="4" name="Slide Number Placeholder 3">
            <a:extLst>
              <a:ext uri="{FF2B5EF4-FFF2-40B4-BE49-F238E27FC236}">
                <a16:creationId xmlns:a16="http://schemas.microsoft.com/office/drawing/2014/main" id="{EDE965C8-609F-41C2-986C-2184E9E3460D}"/>
              </a:ext>
            </a:extLst>
          </p:cNvPr>
          <p:cNvSpPr>
            <a:spLocks noGrp="1"/>
          </p:cNvSpPr>
          <p:nvPr>
            <p:ph type="sldNum" idx="12"/>
          </p:nvPr>
        </p:nvSpPr>
        <p:spPr/>
        <p:txBody>
          <a:bodyPr/>
          <a:lstStyle/>
          <a:p>
            <a:pPr lvl="0"/>
            <a:fld id="{00000000-1234-1234-1234-123412341234}" type="slidenum">
              <a:rPr lang="en" smtClean="0"/>
              <a:pPr lvl="0"/>
              <a:t>29</a:t>
            </a:fld>
            <a:endParaRPr lang="en"/>
          </a:p>
        </p:txBody>
      </p:sp>
      <p:sp>
        <p:nvSpPr>
          <p:cNvPr id="3" name="Subtitle 2">
            <a:extLst>
              <a:ext uri="{FF2B5EF4-FFF2-40B4-BE49-F238E27FC236}">
                <a16:creationId xmlns:a16="http://schemas.microsoft.com/office/drawing/2014/main" id="{3FC89BB6-DA41-4A1A-A4B2-7790040791D2}"/>
              </a:ext>
            </a:extLst>
          </p:cNvPr>
          <p:cNvSpPr>
            <a:spLocks noGrp="1"/>
          </p:cNvSpPr>
          <p:nvPr>
            <p:ph idx="13"/>
          </p:nvPr>
        </p:nvSpPr>
        <p:spPr>
          <a:xfrm>
            <a:off x="335974" y="1407332"/>
            <a:ext cx="4305586" cy="3145500"/>
          </a:xfrm>
        </p:spPr>
        <p:txBody>
          <a:bodyPr>
            <a:normAutofit fontScale="92500"/>
          </a:bodyPr>
          <a:lstStyle/>
          <a:p>
            <a:r>
              <a:rPr lang="en-US"/>
              <a:t>Ruritania 2 is another fictional country, </a:t>
            </a:r>
          </a:p>
          <a:p>
            <a:r>
              <a:rPr lang="en-US"/>
              <a:t>This is a complex protracted crisis involving large numbers of IDPs. Because of the on-going war, a large proportion of the population is affected by disability in one way or another. </a:t>
            </a:r>
          </a:p>
        </p:txBody>
      </p:sp>
      <p:pic>
        <p:nvPicPr>
          <p:cNvPr id="1026" name="Picture 2" descr="Ruritania">
            <a:extLst>
              <a:ext uri="{FF2B5EF4-FFF2-40B4-BE49-F238E27FC236}">
                <a16:creationId xmlns:a16="http://schemas.microsoft.com/office/drawing/2014/main" id="{6E1733F3-7A09-4093-8561-75AEEB40C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709" y="1529051"/>
            <a:ext cx="3827318" cy="290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33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8" name="Slide Zoom 7" descr="2 Disability Inclusion in the HRP">
                <a:extLst>
                  <a:ext uri="{FF2B5EF4-FFF2-40B4-BE49-F238E27FC236}">
                    <a16:creationId xmlns:a16="http://schemas.microsoft.com/office/drawing/2014/main" id="{951DEAE0-2227-4D4C-B985-AADC25135998}"/>
                  </a:ext>
                </a:extLst>
              </p:cNvPr>
              <p:cNvGraphicFramePr>
                <a:graphicFrameLocks noChangeAspect="1"/>
              </p:cNvGraphicFramePr>
              <p:nvPr>
                <p:extLst>
                  <p:ext uri="{D42A27DB-BD31-4B8C-83A1-F6EECF244321}">
                    <p14:modId xmlns:p14="http://schemas.microsoft.com/office/powerpoint/2010/main" val="2052963281"/>
                  </p:ext>
                </p:extLst>
              </p:nvPr>
            </p:nvGraphicFramePr>
            <p:xfrm>
              <a:off x="0" y="1388638"/>
              <a:ext cx="5046622" cy="2838725"/>
            </p:xfrm>
            <a:graphic>
              <a:graphicData uri="http://schemas.microsoft.com/office/powerpoint/2016/slidezoom">
                <pslz:sldZm>
                  <pslz:sldZmObj sldId="303" cId="751661026">
                    <pslz:zmPr id="{1A809F09-A348-4147-9255-A993CFB4556B}" returnToParent="0" transitionDur="1000">
                      <p166:blipFill xmlns:p166="http://schemas.microsoft.com/office/powerpoint/2016/6/main">
                        <a:blip r:embed="rId2"/>
                        <a:stretch>
                          <a:fillRect/>
                        </a:stretch>
                      </p166:blipFill>
                      <p166:spPr xmlns:p166="http://schemas.microsoft.com/office/powerpoint/2016/6/main">
                        <a:xfrm>
                          <a:off x="0" y="0"/>
                          <a:ext cx="5046622" cy="2838725"/>
                        </a:xfrm>
                        <a:prstGeom prst="rect">
                          <a:avLst/>
                        </a:prstGeom>
                        <a:ln w="3175">
                          <a:solidFill>
                            <a:prstClr val="ltGray"/>
                          </a:solidFill>
                        </a:ln>
                      </p166:spPr>
                    </pslz:zmPr>
                  </pslz:sldZmObj>
                </pslz:sldZm>
              </a:graphicData>
            </a:graphic>
          </p:graphicFrame>
        </mc:Choice>
        <mc:Fallback xmlns="">
          <p:pic>
            <p:nvPicPr>
              <p:cNvPr id="8" name="Slide Zoom 7" descr="2 Disability Inclusion in the HRP">
                <a:hlinkClick r:id="rId3" action="ppaction://hlinksldjump"/>
                <a:extLst>
                  <a:ext uri="{FF2B5EF4-FFF2-40B4-BE49-F238E27FC236}">
                    <a16:creationId xmlns:a16="http://schemas.microsoft.com/office/drawing/2014/main" id="{951DEAE0-2227-4D4C-B985-AADC25135998}"/>
                  </a:ext>
                </a:extLst>
              </p:cNvPr>
              <p:cNvPicPr>
                <a:picLocks noGrp="1" noRot="1" noChangeAspect="1" noMove="1" noResize="1" noEditPoints="1" noAdjustHandles="1" noChangeArrowheads="1" noChangeShapeType="1"/>
              </p:cNvPicPr>
              <p:nvPr/>
            </p:nvPicPr>
            <p:blipFill>
              <a:blip r:embed="rId4"/>
              <a:stretch>
                <a:fillRect/>
              </a:stretch>
            </p:blipFill>
            <p:spPr>
              <a:xfrm>
                <a:off x="0" y="1388638"/>
                <a:ext cx="5046622" cy="2838725"/>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2" name="Slide Zoom 11" descr="2 Disability Inclusion in the HRP">
                <a:extLst>
                  <a:ext uri="{FF2B5EF4-FFF2-40B4-BE49-F238E27FC236}">
                    <a16:creationId xmlns:a16="http://schemas.microsoft.com/office/drawing/2014/main" id="{54BC00DA-8B2D-4D2A-A0C3-BBE0D1348FE0}"/>
                  </a:ext>
                </a:extLst>
              </p:cNvPr>
              <p:cNvGraphicFramePr>
                <a:graphicFrameLocks noChangeAspect="1"/>
              </p:cNvGraphicFramePr>
              <p:nvPr>
                <p:extLst>
                  <p:ext uri="{D42A27DB-BD31-4B8C-83A1-F6EECF244321}">
                    <p14:modId xmlns:p14="http://schemas.microsoft.com/office/powerpoint/2010/main" val="59409172"/>
                  </p:ext>
                </p:extLst>
              </p:nvPr>
            </p:nvGraphicFramePr>
            <p:xfrm>
              <a:off x="4418799" y="1373454"/>
              <a:ext cx="5073616" cy="2853909"/>
            </p:xfrm>
            <a:graphic>
              <a:graphicData uri="http://schemas.microsoft.com/office/powerpoint/2016/slidezoom">
                <pslz:sldZm>
                  <pslz:sldZmObj sldId="304" cId="1049391513">
                    <pslz:zmPr id="{CB4D2EC0-ECF8-4698-9F1F-698CA7309611}" returnToParent="0" transitionDur="1000">
                      <p166:blipFill xmlns:p166="http://schemas.microsoft.com/office/powerpoint/2016/6/main">
                        <a:blip r:embed="rId5"/>
                        <a:stretch>
                          <a:fillRect/>
                        </a:stretch>
                      </p166:blipFill>
                      <p166:spPr xmlns:p166="http://schemas.microsoft.com/office/powerpoint/2016/6/main">
                        <a:xfrm>
                          <a:off x="0" y="0"/>
                          <a:ext cx="5073616" cy="2853909"/>
                        </a:xfrm>
                        <a:prstGeom prst="rect">
                          <a:avLst/>
                        </a:prstGeom>
                        <a:ln w="3175">
                          <a:solidFill>
                            <a:prstClr val="ltGray"/>
                          </a:solidFill>
                        </a:ln>
                      </p166:spPr>
                    </pslz:zmPr>
                  </pslz:sldZmObj>
                </pslz:sldZm>
              </a:graphicData>
            </a:graphic>
          </p:graphicFrame>
        </mc:Choice>
        <mc:Fallback xmlns="">
          <p:pic>
            <p:nvPicPr>
              <p:cNvPr id="12" name="Slide Zoom 11" descr="2 Disability Inclusion in the HRP">
                <a:hlinkClick r:id="rId6" action="ppaction://hlinksldjump"/>
                <a:extLst>
                  <a:ext uri="{FF2B5EF4-FFF2-40B4-BE49-F238E27FC236}">
                    <a16:creationId xmlns:a16="http://schemas.microsoft.com/office/drawing/2014/main" id="{54BC00DA-8B2D-4D2A-A0C3-BBE0D1348FE0}"/>
                  </a:ext>
                </a:extLst>
              </p:cNvPr>
              <p:cNvPicPr>
                <a:picLocks noGrp="1" noRot="1" noChangeAspect="1" noMove="1" noResize="1" noEditPoints="1" noAdjustHandles="1" noChangeArrowheads="1" noChangeShapeType="1"/>
              </p:cNvPicPr>
              <p:nvPr/>
            </p:nvPicPr>
            <p:blipFill>
              <a:blip r:embed="rId7"/>
              <a:stretch>
                <a:fillRect/>
              </a:stretch>
            </p:blipFill>
            <p:spPr>
              <a:xfrm>
                <a:off x="4418799" y="1373454"/>
                <a:ext cx="5073616" cy="2853909"/>
              </a:xfrm>
              <a:prstGeom prst="rect">
                <a:avLst/>
              </a:prstGeom>
              <a:ln w="3175">
                <a:solidFill>
                  <a:prstClr val="ltGray"/>
                </a:solidFill>
              </a:ln>
            </p:spPr>
          </p:pic>
        </mc:Fallback>
      </mc:AlternateContent>
      <p:sp>
        <p:nvSpPr>
          <p:cNvPr id="5" name="Title 4">
            <a:extLst>
              <a:ext uri="{FF2B5EF4-FFF2-40B4-BE49-F238E27FC236}">
                <a16:creationId xmlns:a16="http://schemas.microsoft.com/office/drawing/2014/main" id="{D010956F-BA9C-4E1B-8F11-10C600EF7E7C}"/>
              </a:ext>
            </a:extLst>
          </p:cNvPr>
          <p:cNvSpPr>
            <a:spLocks noGrp="1"/>
          </p:cNvSpPr>
          <p:nvPr>
            <p:ph type="title"/>
          </p:nvPr>
        </p:nvSpPr>
        <p:spPr/>
        <p:txBody>
          <a:bodyPr/>
          <a:lstStyle/>
          <a:p>
            <a:r>
              <a:rPr lang="en-US"/>
              <a:t>Structure:</a:t>
            </a:r>
          </a:p>
        </p:txBody>
      </p:sp>
      <p:sp>
        <p:nvSpPr>
          <p:cNvPr id="4" name="Slide Number Placeholder 3">
            <a:extLst>
              <a:ext uri="{FF2B5EF4-FFF2-40B4-BE49-F238E27FC236}">
                <a16:creationId xmlns:a16="http://schemas.microsoft.com/office/drawing/2014/main" id="{1C76A27F-E00D-40E3-898A-58B5152C91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2719782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6B1A8-81F0-49FD-B5ED-613978D28A5D}"/>
              </a:ext>
            </a:extLst>
          </p:cNvPr>
          <p:cNvSpPr>
            <a:spLocks noGrp="1"/>
          </p:cNvSpPr>
          <p:nvPr>
            <p:ph type="title"/>
          </p:nvPr>
        </p:nvSpPr>
        <p:spPr/>
        <p:txBody>
          <a:bodyPr/>
          <a:lstStyle/>
          <a:p>
            <a:r>
              <a:rPr lang="en-US">
                <a:solidFill>
                  <a:schemeClr val="accent5"/>
                </a:solidFill>
              </a:rPr>
              <a:t>Scenario 2</a:t>
            </a:r>
            <a:r>
              <a:rPr lang="en-US"/>
              <a:t>: Involvement of OPDs in Ruritania 2 </a:t>
            </a:r>
          </a:p>
        </p:txBody>
      </p:sp>
      <p:sp>
        <p:nvSpPr>
          <p:cNvPr id="4" name="Slide Number Placeholder 3">
            <a:extLst>
              <a:ext uri="{FF2B5EF4-FFF2-40B4-BE49-F238E27FC236}">
                <a16:creationId xmlns:a16="http://schemas.microsoft.com/office/drawing/2014/main" id="{EDE965C8-609F-41C2-986C-2184E9E346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3" name="Subtitle 2">
            <a:extLst>
              <a:ext uri="{FF2B5EF4-FFF2-40B4-BE49-F238E27FC236}">
                <a16:creationId xmlns:a16="http://schemas.microsoft.com/office/drawing/2014/main" id="{3FC89BB6-DA41-4A1A-A4B2-7790040791D2}"/>
              </a:ext>
            </a:extLst>
          </p:cNvPr>
          <p:cNvSpPr>
            <a:spLocks noGrp="1"/>
          </p:cNvSpPr>
          <p:nvPr>
            <p:ph idx="13"/>
          </p:nvPr>
        </p:nvSpPr>
        <p:spPr/>
        <p:txBody>
          <a:bodyPr>
            <a:normAutofit fontScale="62500" lnSpcReduction="20000"/>
          </a:bodyPr>
          <a:lstStyle/>
          <a:p>
            <a:pPr>
              <a:lnSpc>
                <a:spcPct val="120000"/>
              </a:lnSpc>
            </a:pPr>
            <a:r>
              <a:rPr lang="en-US"/>
              <a:t>This has led to the emergence of a few strong and articulate local organizations of persons with disabilities. As well, given the huge amount of humanitarian funding, many large INGOs and the RC/RC also prioritize programming responding to the needs of persons with disabilities. </a:t>
            </a:r>
          </a:p>
          <a:p>
            <a:pPr>
              <a:lnSpc>
                <a:spcPct val="120000"/>
              </a:lnSpc>
            </a:pPr>
            <a:r>
              <a:rPr lang="en-US"/>
              <a:t>As in many humanitarian contexts, the coordination architecture is two-tiered: </a:t>
            </a:r>
          </a:p>
          <a:p>
            <a:pPr lvl="1">
              <a:lnSpc>
                <a:spcPct val="120000"/>
              </a:lnSpc>
            </a:pPr>
            <a:r>
              <a:rPr lang="en-US"/>
              <a:t>The Humanitarian Country Team is at a higher level and involves UN agencies, some donors, and selected NGOs. </a:t>
            </a:r>
          </a:p>
          <a:p>
            <a:pPr lvl="1">
              <a:lnSpc>
                <a:spcPct val="120000"/>
              </a:lnSpc>
            </a:pPr>
            <a:r>
              <a:rPr lang="en-US"/>
              <a:t>The Inter-Cluster Coordination Team is more technical, involving Cluster Coordinators and INGOs as co-leads</a:t>
            </a:r>
          </a:p>
        </p:txBody>
      </p:sp>
    </p:spTree>
    <p:extLst>
      <p:ext uri="{BB962C8B-B14F-4D97-AF65-F5344CB8AC3E}">
        <p14:creationId xmlns:p14="http://schemas.microsoft.com/office/powerpoint/2010/main" val="3372922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28183AA-E9FC-4539-8DAE-B830C75A6F6A}"/>
              </a:ext>
            </a:extLst>
          </p:cNvPr>
          <p:cNvSpPr>
            <a:spLocks noGrp="1"/>
          </p:cNvSpPr>
          <p:nvPr>
            <p:ph type="title"/>
          </p:nvPr>
        </p:nvSpPr>
        <p:spPr>
          <a:xfrm>
            <a:off x="814275" y="392575"/>
            <a:ext cx="5492400" cy="766200"/>
          </a:xfrm>
        </p:spPr>
        <p:txBody>
          <a:bodyPr wrap="square" anchor="ctr">
            <a:normAutofit/>
          </a:bodyPr>
          <a:lstStyle/>
          <a:p>
            <a:pPr>
              <a:lnSpc>
                <a:spcPct val="90000"/>
              </a:lnSpc>
            </a:pPr>
            <a:r>
              <a:rPr lang="en-US"/>
              <a:t>Can you support Ruritania HCT to take a decision?</a:t>
            </a:r>
          </a:p>
        </p:txBody>
      </p:sp>
      <p:sp>
        <p:nvSpPr>
          <p:cNvPr id="3" name="Slide Number Placeholder 2">
            <a:extLst>
              <a:ext uri="{FF2B5EF4-FFF2-40B4-BE49-F238E27FC236}">
                <a16:creationId xmlns:a16="http://schemas.microsoft.com/office/drawing/2014/main" id="{9AE95A01-92F7-4E11-8D5B-9A40EEC362FD}"/>
              </a:ext>
            </a:extLst>
          </p:cNvPr>
          <p:cNvSpPr>
            <a:spLocks noGrp="1"/>
          </p:cNvSpPr>
          <p:nvPr>
            <p:ph type="sldNum" idx="12"/>
          </p:nvPr>
        </p:nvSpPr>
        <p:spPr>
          <a:xfrm>
            <a:off x="7618000" y="4636500"/>
            <a:ext cx="1487400" cy="315600"/>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 sz="400" smtClean="0"/>
              <a:pPr marL="0" lvl="0" indent="0" rtl="0">
                <a:lnSpc>
                  <a:spcPct val="90000"/>
                </a:lnSpc>
                <a:spcBef>
                  <a:spcPts val="0"/>
                </a:spcBef>
                <a:spcAft>
                  <a:spcPts val="600"/>
                </a:spcAft>
                <a:buNone/>
              </a:pPr>
              <a:t>31</a:t>
            </a:fld>
            <a:endParaRPr lang="en" sz="400"/>
          </a:p>
        </p:txBody>
      </p:sp>
      <p:sp>
        <p:nvSpPr>
          <p:cNvPr id="5" name="Text Placeholder 4">
            <a:extLst>
              <a:ext uri="{FF2B5EF4-FFF2-40B4-BE49-F238E27FC236}">
                <a16:creationId xmlns:a16="http://schemas.microsoft.com/office/drawing/2014/main" id="{1F4E78F1-C724-4F82-AFE1-85835FEE7291}"/>
              </a:ext>
            </a:extLst>
          </p:cNvPr>
          <p:cNvSpPr>
            <a:spLocks noGrp="1"/>
          </p:cNvSpPr>
          <p:nvPr>
            <p:ph idx="13"/>
          </p:nvPr>
        </p:nvSpPr>
        <p:spPr>
          <a:xfrm>
            <a:off x="814240" y="1407332"/>
            <a:ext cx="6803759" cy="3145500"/>
          </a:xfrm>
        </p:spPr>
        <p:txBody>
          <a:bodyPr wrap="square" anchor="ctr">
            <a:normAutofit/>
          </a:bodyPr>
          <a:lstStyle/>
          <a:p>
            <a:r>
              <a:rPr lang="en-US"/>
              <a:t>How to ensure an effective Humanitarian Coordination and participation that support Disability Inclusion within HNO/HRP process ?</a:t>
            </a:r>
          </a:p>
        </p:txBody>
      </p:sp>
    </p:spTree>
    <p:extLst>
      <p:ext uri="{BB962C8B-B14F-4D97-AF65-F5344CB8AC3E}">
        <p14:creationId xmlns:p14="http://schemas.microsoft.com/office/powerpoint/2010/main" val="2545438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28D69E2-2F1D-4526-B9C0-7B4093A6DC27}"/>
              </a:ext>
            </a:extLst>
          </p:cNvPr>
          <p:cNvSpPr>
            <a:spLocks noGrp="1"/>
          </p:cNvSpPr>
          <p:nvPr>
            <p:ph type="title"/>
          </p:nvPr>
        </p:nvSpPr>
        <p:spPr>
          <a:xfrm>
            <a:off x="814275" y="392575"/>
            <a:ext cx="5492400" cy="766200"/>
          </a:xfrm>
        </p:spPr>
        <p:txBody>
          <a:bodyPr/>
          <a:lstStyle/>
          <a:p>
            <a:r>
              <a:rPr lang="en-US"/>
              <a:t>What you will do?</a:t>
            </a:r>
          </a:p>
        </p:txBody>
      </p:sp>
      <p:sp>
        <p:nvSpPr>
          <p:cNvPr id="3" name="Slide Number Placeholder 2">
            <a:extLst>
              <a:ext uri="{FF2B5EF4-FFF2-40B4-BE49-F238E27FC236}">
                <a16:creationId xmlns:a16="http://schemas.microsoft.com/office/drawing/2014/main" id="{C6183630-5A06-40AC-AFEA-DBB7E9C9008A}"/>
              </a:ext>
            </a:extLst>
          </p:cNvPr>
          <p:cNvSpPr>
            <a:spLocks noGrp="1"/>
          </p:cNvSpPr>
          <p:nvPr>
            <p:ph type="sldNum" idx="12"/>
          </p:nvPr>
        </p:nvSpPr>
        <p:spPr>
          <a:xfrm>
            <a:off x="7618000" y="4636500"/>
            <a:ext cx="1487400" cy="315600"/>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 sz="400" smtClean="0"/>
              <a:pPr marL="0" lvl="0" indent="0" rtl="0">
                <a:lnSpc>
                  <a:spcPct val="90000"/>
                </a:lnSpc>
                <a:spcBef>
                  <a:spcPts val="0"/>
                </a:spcBef>
                <a:spcAft>
                  <a:spcPts val="600"/>
                </a:spcAft>
                <a:buNone/>
              </a:pPr>
              <a:t>32</a:t>
            </a:fld>
            <a:endParaRPr lang="en" sz="400"/>
          </a:p>
        </p:txBody>
      </p:sp>
      <p:graphicFrame>
        <p:nvGraphicFramePr>
          <p:cNvPr id="6" name="Content Placeholder 3">
            <a:extLst>
              <a:ext uri="{FF2B5EF4-FFF2-40B4-BE49-F238E27FC236}">
                <a16:creationId xmlns:a16="http://schemas.microsoft.com/office/drawing/2014/main" id="{649C3220-F1E9-4EFB-8E26-070C153827DD}"/>
              </a:ext>
            </a:extLst>
          </p:cNvPr>
          <p:cNvGraphicFramePr>
            <a:graphicFrameLocks noGrp="1"/>
          </p:cNvGraphicFramePr>
          <p:nvPr>
            <p:ph idx="13"/>
            <p:extLst>
              <p:ext uri="{D42A27DB-BD31-4B8C-83A1-F6EECF244321}">
                <p14:modId xmlns:p14="http://schemas.microsoft.com/office/powerpoint/2010/main" val="1171142581"/>
              </p:ext>
            </p:extLst>
          </p:nvPr>
        </p:nvGraphicFramePr>
        <p:xfrm>
          <a:off x="814240" y="1407332"/>
          <a:ext cx="6803759" cy="3145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8300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
        <p:nvSpPr>
          <p:cNvPr id="503" name="Google Shape;503;p34"/>
          <p:cNvSpPr txBox="1">
            <a:spLocks noGrp="1"/>
          </p:cNvSpPr>
          <p:nvPr>
            <p:ph type="ctrTitle" idx="4294967295"/>
          </p:nvPr>
        </p:nvSpPr>
        <p:spPr>
          <a:xfrm>
            <a:off x="333657" y="2713136"/>
            <a:ext cx="3027514"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grpSp>
        <p:nvGrpSpPr>
          <p:cNvPr id="505" name="Google Shape;505;p34">
            <a:extLst>
              <a:ext uri="{C183D7F6-B498-43B3-948B-1728B52AA6E4}">
                <adec:decorative xmlns:adec="http://schemas.microsoft.com/office/drawing/2017/decorative" val="1"/>
              </a:ext>
            </a:extLst>
          </p:cNvPr>
          <p:cNvGrpSpPr/>
          <p:nvPr/>
        </p:nvGrpSpPr>
        <p:grpSpPr>
          <a:xfrm>
            <a:off x="1290294" y="1270564"/>
            <a:ext cx="1197664" cy="1126777"/>
            <a:chOff x="5972700" y="2330200"/>
            <a:chExt cx="411625" cy="387275"/>
          </a:xfrm>
        </p:grpSpPr>
        <p:sp>
          <p:nvSpPr>
            <p:cNvPr id="506" name="Google Shape;506;p3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503;p34">
            <a:extLst>
              <a:ext uri="{FF2B5EF4-FFF2-40B4-BE49-F238E27FC236}">
                <a16:creationId xmlns:a16="http://schemas.microsoft.com/office/drawing/2014/main" id="{AE1F1192-D453-4F28-8E5E-725E6D5CDE68}"/>
              </a:ext>
            </a:extLst>
          </p:cNvPr>
          <p:cNvSpPr txBox="1">
            <a:spLocks/>
          </p:cNvSpPr>
          <p:nvPr/>
        </p:nvSpPr>
        <p:spPr>
          <a:xfrm>
            <a:off x="4727787" y="264576"/>
            <a:ext cx="3195224"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pPr algn="ctr"/>
            <a:r>
              <a:rPr lang="en-US" sz="5400">
                <a:solidFill>
                  <a:schemeClr val="accent5"/>
                </a:solidFill>
              </a:rPr>
              <a:t>Q&amp;A</a:t>
            </a:r>
          </a:p>
        </p:txBody>
      </p:sp>
      <p:pic>
        <p:nvPicPr>
          <p:cNvPr id="3" name="Graphic 3" descr="Questions">
            <a:extLst>
              <a:ext uri="{FF2B5EF4-FFF2-40B4-BE49-F238E27FC236}">
                <a16:creationId xmlns:a16="http://schemas.microsoft.com/office/drawing/2014/main" id="{20BCFB0D-DE46-4BEB-9CB7-416258C39E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6800" y="1484435"/>
            <a:ext cx="2599592" cy="2599592"/>
          </a:xfrm>
          <a:prstGeom prst="rect">
            <a:avLst/>
          </a:prstGeom>
        </p:spPr>
      </p:pic>
    </p:spTree>
    <p:extLst>
      <p:ext uri="{BB962C8B-B14F-4D97-AF65-F5344CB8AC3E}">
        <p14:creationId xmlns:p14="http://schemas.microsoft.com/office/powerpoint/2010/main" val="1684014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3CBE69C-5127-45CA-86D3-B15D2DE5CB9B}"/>
              </a:ext>
            </a:extLst>
          </p:cNvPr>
          <p:cNvSpPr>
            <a:spLocks noGrp="1"/>
          </p:cNvSpPr>
          <p:nvPr>
            <p:ph type="subTitle" idx="1"/>
          </p:nvPr>
        </p:nvSpPr>
        <p:spPr/>
        <p:txBody>
          <a:bodyPr/>
          <a:lstStyle/>
          <a:p>
            <a:r>
              <a:rPr lang="en-US"/>
              <a:t>Guidance on integrating disability into HNO document</a:t>
            </a:r>
          </a:p>
        </p:txBody>
      </p:sp>
      <p:sp>
        <p:nvSpPr>
          <p:cNvPr id="2" name="Title 1" descr="1 Disability Inclusion in the HNO ">
            <a:extLst>
              <a:ext uri="{FF2B5EF4-FFF2-40B4-BE49-F238E27FC236}">
                <a16:creationId xmlns:a16="http://schemas.microsoft.com/office/drawing/2014/main" id="{96962552-F182-47A7-AA72-4A3095138B94}"/>
              </a:ext>
            </a:extLst>
          </p:cNvPr>
          <p:cNvSpPr>
            <a:spLocks noGrp="1"/>
          </p:cNvSpPr>
          <p:nvPr>
            <p:ph type="ctrTitle"/>
          </p:nvPr>
        </p:nvSpPr>
        <p:spPr>
          <a:xfrm>
            <a:off x="463525" y="2871148"/>
            <a:ext cx="4816712" cy="1159800"/>
          </a:xfrm>
        </p:spPr>
        <p:txBody>
          <a:bodyPr/>
          <a:lstStyle/>
          <a:p>
            <a:r>
              <a:rPr lang="en-US"/>
              <a:t>Disability Inclusion in the Humantarian Needs Overview</a:t>
            </a:r>
          </a:p>
        </p:txBody>
      </p:sp>
      <p:sp>
        <p:nvSpPr>
          <p:cNvPr id="5" name="Google Shape;224;p14">
            <a:extLst>
              <a:ext uri="{FF2B5EF4-FFF2-40B4-BE49-F238E27FC236}">
                <a16:creationId xmlns:a16="http://schemas.microsoft.com/office/drawing/2014/main" id="{A3F3BFD7-DD93-4FF7-980E-97C141FDADAF}"/>
              </a:ext>
            </a:extLst>
          </p:cNvPr>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4" name="Slide Number Placeholder 3">
            <a:extLst>
              <a:ext uri="{FF2B5EF4-FFF2-40B4-BE49-F238E27FC236}">
                <a16:creationId xmlns:a16="http://schemas.microsoft.com/office/drawing/2014/main" id="{22234F62-7AD4-4157-ABA7-1CF9F01C2D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75166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C0D3-9B44-4801-AC6A-B6CD2C72C0AD}"/>
              </a:ext>
            </a:extLst>
          </p:cNvPr>
          <p:cNvSpPr>
            <a:spLocks noGrp="1"/>
          </p:cNvSpPr>
          <p:nvPr>
            <p:ph type="title"/>
          </p:nvPr>
        </p:nvSpPr>
        <p:spPr/>
        <p:txBody>
          <a:bodyPr>
            <a:normAutofit/>
          </a:bodyPr>
          <a:lstStyle/>
          <a:p>
            <a:r>
              <a:rPr lang="en-US" sz="2700"/>
              <a:t>Sections of the HNO Document</a:t>
            </a:r>
          </a:p>
        </p:txBody>
      </p:sp>
      <p:graphicFrame>
        <p:nvGraphicFramePr>
          <p:cNvPr id="4" name="Content Placeholder 3">
            <a:extLst>
              <a:ext uri="{FF2B5EF4-FFF2-40B4-BE49-F238E27FC236}">
                <a16:creationId xmlns:a16="http://schemas.microsoft.com/office/drawing/2014/main" id="{E57A0CFA-FC52-4329-9695-A7744D2DFDF5}"/>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2922508947"/>
              </p:ext>
            </p:extLst>
          </p:nvPr>
        </p:nvGraphicFramePr>
        <p:xfrm>
          <a:off x="0" y="1335088"/>
          <a:ext cx="7162800" cy="3295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oogle Shape;288;p19">
            <a:extLst>
              <a:ext uri="{FF2B5EF4-FFF2-40B4-BE49-F238E27FC236}">
                <a16:creationId xmlns:a16="http://schemas.microsoft.com/office/drawing/2014/main" id="{864F723C-581D-4103-8A71-694B58DBCB2C}"/>
              </a:ext>
              <a:ext uri="{C183D7F6-B498-43B3-948B-1728B52AA6E4}">
                <adec:decorative xmlns:adec="http://schemas.microsoft.com/office/drawing/2017/decorative" val="1"/>
              </a:ext>
            </a:extLst>
          </p:cNvPr>
          <p:cNvGrpSpPr/>
          <p:nvPr/>
        </p:nvGrpSpPr>
        <p:grpSpPr>
          <a:xfrm>
            <a:off x="312466" y="587260"/>
            <a:ext cx="309022" cy="376837"/>
            <a:chOff x="596350" y="929175"/>
            <a:chExt cx="407950" cy="497475"/>
          </a:xfrm>
        </p:grpSpPr>
        <p:sp>
          <p:nvSpPr>
            <p:cNvPr id="11" name="Google Shape;289;p19">
              <a:extLst>
                <a:ext uri="{FF2B5EF4-FFF2-40B4-BE49-F238E27FC236}">
                  <a16:creationId xmlns:a16="http://schemas.microsoft.com/office/drawing/2014/main" id="{D3AA1F5E-BBB8-4A97-929A-AA5469F9FE58}"/>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90;p19">
              <a:extLst>
                <a:ext uri="{FF2B5EF4-FFF2-40B4-BE49-F238E27FC236}">
                  <a16:creationId xmlns:a16="http://schemas.microsoft.com/office/drawing/2014/main" id="{6637BCC1-FFF4-452B-BD60-06FCE0919404}"/>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91;p19">
              <a:extLst>
                <a:ext uri="{FF2B5EF4-FFF2-40B4-BE49-F238E27FC236}">
                  <a16:creationId xmlns:a16="http://schemas.microsoft.com/office/drawing/2014/main" id="{D0A6F4DD-28FB-4DC1-9F94-96606D80D2CE}"/>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2;p19">
              <a:extLst>
                <a:ext uri="{FF2B5EF4-FFF2-40B4-BE49-F238E27FC236}">
                  <a16:creationId xmlns:a16="http://schemas.microsoft.com/office/drawing/2014/main" id="{39AD1D2A-CB52-4AAC-A8BE-33EC31F5A2D0}"/>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3;p19">
              <a:extLst>
                <a:ext uri="{FF2B5EF4-FFF2-40B4-BE49-F238E27FC236}">
                  <a16:creationId xmlns:a16="http://schemas.microsoft.com/office/drawing/2014/main" id="{EF1F7B5D-EF0B-4980-80F5-378BFCB44F27}"/>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4;p19">
              <a:extLst>
                <a:ext uri="{FF2B5EF4-FFF2-40B4-BE49-F238E27FC236}">
                  <a16:creationId xmlns:a16="http://schemas.microsoft.com/office/drawing/2014/main" id="{911883CC-C788-4F60-A68F-D5DC2B1DA3C7}"/>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5;p19">
              <a:extLst>
                <a:ext uri="{FF2B5EF4-FFF2-40B4-BE49-F238E27FC236}">
                  <a16:creationId xmlns:a16="http://schemas.microsoft.com/office/drawing/2014/main" id="{719AE996-105F-47A1-8DF9-9EFBEDF5470B}"/>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46C2E367-1847-48FD-A2D2-DEFEA38CEA7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539040" y="1578187"/>
            <a:ext cx="1885068" cy="26847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Slide Number Placeholder 4">
            <a:extLst>
              <a:ext uri="{FF2B5EF4-FFF2-40B4-BE49-F238E27FC236}">
                <a16:creationId xmlns:a16="http://schemas.microsoft.com/office/drawing/2014/main" id="{B06C4D5C-2A6B-4C8B-961F-C2390A2B5B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848668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DEEC9-B2F6-427F-93D0-E903B858E8CA}"/>
              </a:ext>
            </a:extLst>
          </p:cNvPr>
          <p:cNvSpPr>
            <a:spLocks noGrp="1"/>
          </p:cNvSpPr>
          <p:nvPr>
            <p:ph type="title"/>
          </p:nvPr>
        </p:nvSpPr>
        <p:spPr/>
        <p:txBody>
          <a:bodyPr>
            <a:normAutofit fontScale="90000"/>
          </a:bodyPr>
          <a:lstStyle/>
          <a:p>
            <a:r>
              <a:rPr lang="en-US"/>
              <a:t>Summary of Humanitarian Needs and Key Findings</a:t>
            </a:r>
          </a:p>
        </p:txBody>
      </p:sp>
      <p:sp>
        <p:nvSpPr>
          <p:cNvPr id="5" name="Text Placeholder 4">
            <a:extLst>
              <a:ext uri="{FF2B5EF4-FFF2-40B4-BE49-F238E27FC236}">
                <a16:creationId xmlns:a16="http://schemas.microsoft.com/office/drawing/2014/main" id="{EFF27E08-F835-4A45-BCF6-C685474C756F}"/>
              </a:ext>
            </a:extLst>
          </p:cNvPr>
          <p:cNvSpPr>
            <a:spLocks noGrp="1"/>
          </p:cNvSpPr>
          <p:nvPr>
            <p:ph type="body" idx="1"/>
          </p:nvPr>
        </p:nvSpPr>
        <p:spPr/>
        <p:txBody>
          <a:bodyPr/>
          <a:lstStyle/>
          <a:p>
            <a:r>
              <a:rPr lang="en-US" b="1"/>
              <a:t>Key findings</a:t>
            </a:r>
          </a:p>
          <a:p>
            <a:pPr marL="101600" indent="0">
              <a:buNone/>
            </a:pPr>
            <a:r>
              <a:rPr lang="en-US"/>
              <a:t>- Disaggregate total number of PiN by disability</a:t>
            </a:r>
          </a:p>
          <a:p>
            <a:pPr marL="101600" indent="0">
              <a:buNone/>
            </a:pPr>
            <a:r>
              <a:rPr lang="en-US"/>
              <a:t>- Understand the concerns and priorities of persons with disabilities</a:t>
            </a:r>
          </a:p>
          <a:p>
            <a:pPr marL="101600" indent="0">
              <a:buNone/>
            </a:pPr>
            <a:endParaRPr lang="en-US"/>
          </a:p>
        </p:txBody>
      </p:sp>
      <p:sp>
        <p:nvSpPr>
          <p:cNvPr id="6" name="Text Placeholder 5">
            <a:extLst>
              <a:ext uri="{FF2B5EF4-FFF2-40B4-BE49-F238E27FC236}">
                <a16:creationId xmlns:a16="http://schemas.microsoft.com/office/drawing/2014/main" id="{567A84F5-F9C2-4BCE-BD43-FC7D88B316F0}"/>
              </a:ext>
            </a:extLst>
          </p:cNvPr>
          <p:cNvSpPr>
            <a:spLocks noGrp="1"/>
          </p:cNvSpPr>
          <p:nvPr>
            <p:ph type="body" idx="2"/>
          </p:nvPr>
        </p:nvSpPr>
        <p:spPr>
          <a:xfrm>
            <a:off x="4396123" y="1537988"/>
            <a:ext cx="3965282" cy="2724300"/>
          </a:xfrm>
        </p:spPr>
        <p:txBody>
          <a:bodyPr/>
          <a:lstStyle/>
          <a:p>
            <a:r>
              <a:rPr lang="en-US" b="1"/>
              <a:t>Humanitarian consequences</a:t>
            </a:r>
          </a:p>
          <a:p>
            <a:pPr marL="101600" indent="0">
              <a:buNone/>
            </a:pPr>
            <a:r>
              <a:rPr lang="en-US"/>
              <a:t>- Describe the specific or heightened risks faced by sub-groups of the population due to disability</a:t>
            </a:r>
          </a:p>
          <a:p>
            <a:pPr marL="101600" indent="0">
              <a:buNone/>
            </a:pPr>
            <a:r>
              <a:rPr lang="en-US"/>
              <a:t>- Report on existing capacities and coping mechanisms of persons with disabilities</a:t>
            </a:r>
          </a:p>
        </p:txBody>
      </p:sp>
      <p:sp>
        <p:nvSpPr>
          <p:cNvPr id="7" name="Slide Number Placeholder 6">
            <a:extLst>
              <a:ext uri="{FF2B5EF4-FFF2-40B4-BE49-F238E27FC236}">
                <a16:creationId xmlns:a16="http://schemas.microsoft.com/office/drawing/2014/main" id="{97CFFC0B-6E39-4E4E-A42F-E26F72E7AE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3805891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08EA63-E835-439B-AFEA-98CB302099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2" name="Title 1">
            <a:extLst>
              <a:ext uri="{FF2B5EF4-FFF2-40B4-BE49-F238E27FC236}">
                <a16:creationId xmlns:a16="http://schemas.microsoft.com/office/drawing/2014/main" id="{98B1EC62-F436-48D7-B36D-F591617E101C}"/>
              </a:ext>
            </a:extLst>
          </p:cNvPr>
          <p:cNvSpPr>
            <a:spLocks noGrp="1"/>
          </p:cNvSpPr>
          <p:nvPr>
            <p:ph type="title" idx="4294967295"/>
          </p:nvPr>
        </p:nvSpPr>
        <p:spPr>
          <a:xfrm>
            <a:off x="121921" y="1672273"/>
            <a:ext cx="1849120" cy="1815994"/>
          </a:xfrm>
        </p:spPr>
        <p:txBody>
          <a:bodyPr/>
          <a:lstStyle/>
          <a:p>
            <a:r>
              <a:rPr lang="en-US">
                <a:solidFill>
                  <a:schemeClr val="accent1"/>
                </a:solidFill>
              </a:rPr>
              <a:t>Part I: Impact of the Crisis and Humanitarian Conditions	</a:t>
            </a:r>
          </a:p>
        </p:txBody>
      </p:sp>
      <p:graphicFrame>
        <p:nvGraphicFramePr>
          <p:cNvPr id="5" name="Content Placeholder 4">
            <a:extLst>
              <a:ext uri="{FF2B5EF4-FFF2-40B4-BE49-F238E27FC236}">
                <a16:creationId xmlns:a16="http://schemas.microsoft.com/office/drawing/2014/main" id="{64E98B2A-116F-48AA-96C0-9EBA2517A12F}"/>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3149677468"/>
              </p:ext>
            </p:extLst>
          </p:nvPr>
        </p:nvGraphicFramePr>
        <p:xfrm>
          <a:off x="2120053" y="284480"/>
          <a:ext cx="6698828" cy="4050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56A24D33-107E-46F7-8989-8DD8CEF3E29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1896604"/>
              </p:ext>
            </p:extLst>
          </p:nvPr>
        </p:nvGraphicFramePr>
        <p:xfrm>
          <a:off x="5174826" y="1991360"/>
          <a:ext cx="3793067" cy="21606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8" name="Straight Arrow Connector 7">
            <a:extLst>
              <a:ext uri="{FF2B5EF4-FFF2-40B4-BE49-F238E27FC236}">
                <a16:creationId xmlns:a16="http://schemas.microsoft.com/office/drawing/2014/main" id="{AB6E9569-A7F2-4849-ACB7-CB93220AEEE5}"/>
              </a:ext>
              <a:ext uri="{C183D7F6-B498-43B3-948B-1728B52AA6E4}">
                <adec:decorative xmlns:adec="http://schemas.microsoft.com/office/drawing/2017/decorative" val="1"/>
              </a:ext>
            </a:extLst>
          </p:cNvPr>
          <p:cNvCxnSpPr/>
          <p:nvPr/>
        </p:nvCxnSpPr>
        <p:spPr>
          <a:xfrm flipH="1">
            <a:off x="5469467" y="3190240"/>
            <a:ext cx="1554480" cy="948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E74350B-24F6-42A2-A19C-F741A68F5C1C}"/>
              </a:ext>
            </a:extLst>
          </p:cNvPr>
          <p:cNvSpPr txBox="1"/>
          <p:nvPr/>
        </p:nvSpPr>
        <p:spPr>
          <a:xfrm>
            <a:off x="4091093" y="3071707"/>
            <a:ext cx="1378374" cy="954107"/>
          </a:xfrm>
          <a:prstGeom prst="rect">
            <a:avLst/>
          </a:prstGeom>
          <a:noFill/>
          <a:ln>
            <a:solidFill>
              <a:srgbClr val="D5BF5C"/>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800"/>
              <a:t>Heightened risk for persons with disabilities </a:t>
            </a:r>
          </a:p>
          <a:p>
            <a:pPr algn="ctr"/>
            <a:r>
              <a:rPr lang="en-US" sz="800" b="1" i="1"/>
              <a:t>within </a:t>
            </a:r>
          </a:p>
          <a:p>
            <a:pPr algn="ctr"/>
            <a:r>
              <a:rPr lang="en-US" sz="800"/>
              <a:t>the prioritized population groups </a:t>
            </a:r>
          </a:p>
          <a:p>
            <a:pPr algn="ctr"/>
            <a:r>
              <a:rPr lang="en-US" sz="800"/>
              <a:t>(e.g. IDPs with disabilities, women with disabilities).</a:t>
            </a:r>
          </a:p>
        </p:txBody>
      </p:sp>
      <p:sp>
        <p:nvSpPr>
          <p:cNvPr id="10" name="Arrow: Right 9">
            <a:extLst>
              <a:ext uri="{FF2B5EF4-FFF2-40B4-BE49-F238E27FC236}">
                <a16:creationId xmlns:a16="http://schemas.microsoft.com/office/drawing/2014/main" id="{120E27AC-CA24-4869-9CEF-F85B01EE7348}"/>
              </a:ext>
              <a:ext uri="{C183D7F6-B498-43B3-948B-1728B52AA6E4}">
                <adec:decorative xmlns:adec="http://schemas.microsoft.com/office/drawing/2017/decorative" val="1"/>
              </a:ext>
            </a:extLst>
          </p:cNvPr>
          <p:cNvSpPr/>
          <p:nvPr/>
        </p:nvSpPr>
        <p:spPr>
          <a:xfrm rot="1659604">
            <a:off x="5252779" y="2549717"/>
            <a:ext cx="789177" cy="291100"/>
          </a:xfrm>
          <a:prstGeom prst="rightArrow">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9495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2CAB51-E781-47C0-BF79-2A5F4D9C1A5E}"/>
              </a:ext>
            </a:extLst>
          </p:cNvPr>
          <p:cNvSpPr>
            <a:spLocks noGrp="1"/>
          </p:cNvSpPr>
          <p:nvPr>
            <p:ph type="sldNum" idx="12"/>
          </p:nvPr>
        </p:nvSpPr>
        <p:spPr/>
        <p:txBody>
          <a:bodyPr wrap="square" anchor="ctr">
            <a:normAutofit/>
          </a:bodyPr>
          <a:lstStyle/>
          <a:p>
            <a:pPr marL="0" lvl="0" indent="0" rtl="0">
              <a:lnSpc>
                <a:spcPct val="90000"/>
              </a:lnSpc>
              <a:spcBef>
                <a:spcPts val="0"/>
              </a:spcBef>
              <a:spcAft>
                <a:spcPts val="600"/>
              </a:spcAft>
              <a:buNone/>
            </a:pPr>
            <a:fld id="{00000000-1234-1234-1234-123412341234}" type="slidenum">
              <a:rPr lang="en" sz="400" smtClean="0"/>
              <a:pPr marL="0" lvl="0" indent="0" rtl="0">
                <a:lnSpc>
                  <a:spcPct val="90000"/>
                </a:lnSpc>
                <a:spcBef>
                  <a:spcPts val="0"/>
                </a:spcBef>
                <a:spcAft>
                  <a:spcPts val="600"/>
                </a:spcAft>
                <a:buNone/>
              </a:pPr>
              <a:t>8</a:t>
            </a:fld>
            <a:endParaRPr lang="en" sz="400"/>
          </a:p>
        </p:txBody>
      </p:sp>
      <p:sp>
        <p:nvSpPr>
          <p:cNvPr id="15" name="Title 1">
            <a:extLst>
              <a:ext uri="{FF2B5EF4-FFF2-40B4-BE49-F238E27FC236}">
                <a16:creationId xmlns:a16="http://schemas.microsoft.com/office/drawing/2014/main" id="{A328A0F0-EB23-4483-9615-565073590095}"/>
              </a:ext>
            </a:extLst>
          </p:cNvPr>
          <p:cNvSpPr>
            <a:spLocks noGrp="1"/>
          </p:cNvSpPr>
          <p:nvPr>
            <p:ph type="title" idx="4294967295"/>
          </p:nvPr>
        </p:nvSpPr>
        <p:spPr>
          <a:xfrm>
            <a:off x="1469814" y="358247"/>
            <a:ext cx="5492750" cy="766762"/>
          </a:xfrm>
        </p:spPr>
        <p:txBody>
          <a:bodyPr/>
          <a:lstStyle/>
          <a:p>
            <a:r>
              <a:rPr lang="en-US">
                <a:solidFill>
                  <a:schemeClr val="accent1"/>
                </a:solidFill>
              </a:rPr>
              <a:t>To estimate PiN with disabilities</a:t>
            </a:r>
          </a:p>
        </p:txBody>
      </p:sp>
      <p:sp>
        <p:nvSpPr>
          <p:cNvPr id="10" name="Text Placeholder 1">
            <a:extLst>
              <a:ext uri="{FF2B5EF4-FFF2-40B4-BE49-F238E27FC236}">
                <a16:creationId xmlns:a16="http://schemas.microsoft.com/office/drawing/2014/main" id="{B6C58090-86D8-47BD-89C3-46092F8BD4CD}"/>
              </a:ext>
            </a:extLst>
          </p:cNvPr>
          <p:cNvSpPr>
            <a:spLocks noGrp="1"/>
          </p:cNvSpPr>
          <p:nvPr>
            <p:ph type="body" idx="1"/>
          </p:nvPr>
        </p:nvSpPr>
        <p:spPr>
          <a:xfrm>
            <a:off x="711022" y="1202000"/>
            <a:ext cx="5921972" cy="2745000"/>
          </a:xfrm>
        </p:spPr>
        <p:txBody>
          <a:bodyPr wrap="square" anchor="ctr">
            <a:normAutofit fontScale="77500" lnSpcReduction="20000"/>
          </a:bodyPr>
          <a:lstStyle/>
          <a:p>
            <a:pPr>
              <a:lnSpc>
                <a:spcPct val="120000"/>
              </a:lnSpc>
            </a:pPr>
            <a:r>
              <a:rPr lang="en-CA" sz="1400" i="0"/>
              <a:t>In situations where the collection of primary data is planned, ensure </a:t>
            </a:r>
            <a:r>
              <a:rPr lang="en-US" sz="1400" i="0"/>
              <a:t>using internationally recognized methods, such as the Washington Group Set tools (WGQs)</a:t>
            </a:r>
            <a:r>
              <a:rPr lang="en-US" sz="1400"/>
              <a:t> </a:t>
            </a:r>
            <a:endParaRPr lang="en-US"/>
          </a:p>
          <a:p>
            <a:pPr>
              <a:lnSpc>
                <a:spcPct val="120000"/>
              </a:lnSpc>
            </a:pPr>
            <a:r>
              <a:rPr lang="en-CA" sz="1400" i="0"/>
              <a:t>In principle, where data on age and sex is collected, data related to disability should be collected as well</a:t>
            </a:r>
            <a:endParaRPr lang="en-US" sz="1400"/>
          </a:p>
          <a:p>
            <a:pPr>
              <a:lnSpc>
                <a:spcPct val="120000"/>
              </a:lnSpc>
            </a:pPr>
            <a:r>
              <a:rPr lang="en-US" sz="1400"/>
              <a:t>Where the primary data collection is not feasible, and secondary data sources on disability are not available or reliable, evidence-based estimations can be used:</a:t>
            </a:r>
            <a:endParaRPr lang="en-US" sz="1400">
              <a:cs typeface="Calibri"/>
            </a:endParaRPr>
          </a:p>
          <a:p>
            <a:pPr lvl="1">
              <a:lnSpc>
                <a:spcPct val="120000"/>
              </a:lnSpc>
              <a:spcBef>
                <a:spcPts val="600"/>
              </a:spcBef>
            </a:pPr>
            <a:r>
              <a:rPr lang="en-US" sz="1400"/>
              <a:t>Assess whether secondary data sources (such as administrative data or national prevalence rates) are reliable. </a:t>
            </a:r>
            <a:endParaRPr lang="en-US" sz="1400">
              <a:cs typeface="Calibri" panose="020F0502020204030204"/>
            </a:endParaRPr>
          </a:p>
          <a:p>
            <a:pPr lvl="1">
              <a:lnSpc>
                <a:spcPct val="120000"/>
              </a:lnSpc>
              <a:spcBef>
                <a:spcPts val="600"/>
              </a:spcBef>
            </a:pPr>
            <a:r>
              <a:rPr lang="en-US" sz="1400"/>
              <a:t>If secondary data sources are not reliable, use the global estimate (15%) , adjusting if needed </a:t>
            </a:r>
          </a:p>
          <a:p>
            <a:pPr lvl="1">
              <a:lnSpc>
                <a:spcPct val="120000"/>
              </a:lnSpc>
              <a:spcBef>
                <a:spcPts val="600"/>
              </a:spcBef>
            </a:pPr>
            <a:r>
              <a:rPr lang="en-US" sz="1400"/>
              <a:t>Remember: in humanitarian contexts, the number of persons with disabilities may be significantly higher than the global average</a:t>
            </a:r>
            <a:endParaRPr lang="en-US" sz="1400">
              <a:cs typeface="Calibri" panose="020F0502020204030204"/>
            </a:endParaRPr>
          </a:p>
        </p:txBody>
      </p:sp>
      <p:grpSp>
        <p:nvGrpSpPr>
          <p:cNvPr id="8" name="Google Shape;613;p37">
            <a:extLst>
              <a:ext uri="{FF2B5EF4-FFF2-40B4-BE49-F238E27FC236}">
                <a16:creationId xmlns:a16="http://schemas.microsoft.com/office/drawing/2014/main" id="{EF198FC4-1E3D-456A-B719-A18777787B7F}"/>
              </a:ext>
              <a:ext uri="{C183D7F6-B498-43B3-948B-1728B52AA6E4}">
                <adec:decorative xmlns:adec="http://schemas.microsoft.com/office/drawing/2017/decorative" val="1"/>
              </a:ext>
            </a:extLst>
          </p:cNvPr>
          <p:cNvGrpSpPr/>
          <p:nvPr/>
        </p:nvGrpSpPr>
        <p:grpSpPr>
          <a:xfrm>
            <a:off x="562188" y="358247"/>
            <a:ext cx="562185" cy="562925"/>
            <a:chOff x="2594050" y="1631825"/>
            <a:chExt cx="439625" cy="439625"/>
          </a:xfrm>
        </p:grpSpPr>
        <p:sp>
          <p:nvSpPr>
            <p:cNvPr id="9" name="Google Shape;614;p37">
              <a:extLst>
                <a:ext uri="{FF2B5EF4-FFF2-40B4-BE49-F238E27FC236}">
                  <a16:creationId xmlns:a16="http://schemas.microsoft.com/office/drawing/2014/main" id="{700FCF59-3224-470D-80B2-3F9BEB28D463}"/>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5;p37">
              <a:extLst>
                <a:ext uri="{FF2B5EF4-FFF2-40B4-BE49-F238E27FC236}">
                  <a16:creationId xmlns:a16="http://schemas.microsoft.com/office/drawing/2014/main" id="{ACE829F3-EF4A-4CDC-B30A-B0D8B86FD212}"/>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6;p37">
              <a:extLst>
                <a:ext uri="{FF2B5EF4-FFF2-40B4-BE49-F238E27FC236}">
                  <a16:creationId xmlns:a16="http://schemas.microsoft.com/office/drawing/2014/main" id="{EC95FCCC-D1AE-439D-BF8C-6FC280C0CFE5}"/>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7;p37">
              <a:extLst>
                <a:ext uri="{FF2B5EF4-FFF2-40B4-BE49-F238E27FC236}">
                  <a16:creationId xmlns:a16="http://schemas.microsoft.com/office/drawing/2014/main" id="{B904CA71-C9B0-4B81-A819-A832884AB28A}"/>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45313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DB6AB3-F6BE-4C80-8114-8874B78D9B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9</a:t>
            </a:fld>
            <a:endParaRPr lang="en"/>
          </a:p>
        </p:txBody>
      </p:sp>
      <p:sp>
        <p:nvSpPr>
          <p:cNvPr id="2" name="Title 1">
            <a:extLst>
              <a:ext uri="{FF2B5EF4-FFF2-40B4-BE49-F238E27FC236}">
                <a16:creationId xmlns:a16="http://schemas.microsoft.com/office/drawing/2014/main" id="{EE0D08AA-DB24-4D9E-82D2-FF8DE48FF5A3}"/>
              </a:ext>
            </a:extLst>
          </p:cNvPr>
          <p:cNvSpPr>
            <a:spLocks noGrp="1"/>
          </p:cNvSpPr>
          <p:nvPr>
            <p:ph type="title" idx="4294967295"/>
          </p:nvPr>
        </p:nvSpPr>
        <p:spPr>
          <a:xfrm>
            <a:off x="0" y="392113"/>
            <a:ext cx="5257800" cy="766762"/>
          </a:xfrm>
        </p:spPr>
        <p:txBody>
          <a:bodyPr/>
          <a:lstStyle/>
          <a:p>
            <a:r>
              <a:rPr lang="en-US"/>
              <a:t>Part II &amp; Part III</a:t>
            </a:r>
          </a:p>
        </p:txBody>
      </p:sp>
      <p:graphicFrame>
        <p:nvGraphicFramePr>
          <p:cNvPr id="5" name="Table 5">
            <a:extLst>
              <a:ext uri="{FF2B5EF4-FFF2-40B4-BE49-F238E27FC236}">
                <a16:creationId xmlns:a16="http://schemas.microsoft.com/office/drawing/2014/main" id="{6DC76018-508B-4F72-9A20-A35CB6D88950}"/>
              </a:ext>
            </a:extLst>
          </p:cNvPr>
          <p:cNvGraphicFramePr>
            <a:graphicFrameLocks noGrp="1"/>
          </p:cNvGraphicFramePr>
          <p:nvPr>
            <p:extLst>
              <p:ext uri="{D42A27DB-BD31-4B8C-83A1-F6EECF244321}">
                <p14:modId xmlns:p14="http://schemas.microsoft.com/office/powerpoint/2010/main" val="1235145732"/>
              </p:ext>
            </p:extLst>
          </p:nvPr>
        </p:nvGraphicFramePr>
        <p:xfrm>
          <a:off x="289461" y="719941"/>
          <a:ext cx="8555452" cy="3725886"/>
        </p:xfrm>
        <a:graphic>
          <a:graphicData uri="http://schemas.openxmlformats.org/drawingml/2006/table">
            <a:tbl>
              <a:tblPr firstRow="1" bandRow="1">
                <a:tableStyleId>{2D5ABB26-0587-4C30-8999-92F81FD0307C}</a:tableStyleId>
              </a:tblPr>
              <a:tblGrid>
                <a:gridCol w="4277726">
                  <a:extLst>
                    <a:ext uri="{9D8B030D-6E8A-4147-A177-3AD203B41FA5}">
                      <a16:colId xmlns:a16="http://schemas.microsoft.com/office/drawing/2014/main" val="2456421256"/>
                    </a:ext>
                  </a:extLst>
                </a:gridCol>
                <a:gridCol w="4277726">
                  <a:extLst>
                    <a:ext uri="{9D8B030D-6E8A-4147-A177-3AD203B41FA5}">
                      <a16:colId xmlns:a16="http://schemas.microsoft.com/office/drawing/2014/main" val="143009936"/>
                    </a:ext>
                  </a:extLst>
                </a:gridCol>
              </a:tblGrid>
              <a:tr h="659551">
                <a:tc>
                  <a:txBody>
                    <a:bodyPr/>
                    <a:lstStyle/>
                    <a:p>
                      <a:pPr marR="0" lvl="0" algn="ctr" rtl="0">
                        <a:lnSpc>
                          <a:spcPct val="100000"/>
                        </a:lnSpc>
                        <a:spcBef>
                          <a:spcPts val="0"/>
                        </a:spcBef>
                        <a:spcAft>
                          <a:spcPts val="0"/>
                        </a:spcAft>
                        <a:buClr>
                          <a:schemeClr val="lt1"/>
                        </a:buClr>
                        <a:buSzPts val="2000"/>
                        <a:buFont typeface="Roboto Condensed"/>
                        <a:buNone/>
                      </a:pPr>
                      <a:r>
                        <a:rPr lang="en-US" sz="1800" b="1" i="0" u="none" strike="noStrike" cap="none" noProof="0">
                          <a:solidFill>
                            <a:schemeClr val="lt1"/>
                          </a:solidFill>
                          <a:latin typeface="Roboto Condensed"/>
                          <a:ea typeface="Roboto Condensed"/>
                          <a:sym typeface="Roboto Condensed"/>
                        </a:rPr>
                        <a:t>Part II: Risk Analysis </a:t>
                      </a:r>
                    </a:p>
                  </a:txBody>
                  <a:tcPr anchor="ctr">
                    <a:solidFill>
                      <a:schemeClr val="accent1"/>
                    </a:solidFill>
                  </a:tcPr>
                </a:tc>
                <a:tc>
                  <a:txBody>
                    <a:bodyPr/>
                    <a:lstStyle/>
                    <a:p>
                      <a:pPr marR="0" lvl="0" algn="ctr" rtl="0">
                        <a:lnSpc>
                          <a:spcPct val="100000"/>
                        </a:lnSpc>
                        <a:spcBef>
                          <a:spcPts val="0"/>
                        </a:spcBef>
                        <a:spcAft>
                          <a:spcPts val="0"/>
                        </a:spcAft>
                        <a:buClr>
                          <a:schemeClr val="lt1"/>
                        </a:buClr>
                        <a:buSzPts val="2000"/>
                        <a:buFont typeface="Roboto Condensed"/>
                        <a:buNone/>
                      </a:pPr>
                      <a:r>
                        <a:rPr lang="en-US" sz="1600" b="1" i="0" u="none" strike="noStrike" cap="none" noProof="0">
                          <a:solidFill>
                            <a:schemeClr val="lt1"/>
                          </a:solidFill>
                          <a:latin typeface="Roboto Condensed"/>
                          <a:ea typeface="Roboto Condensed"/>
                          <a:sym typeface="Arial"/>
                        </a:rPr>
                        <a:t>Part III: Monitoring of Situation and Needs</a:t>
                      </a:r>
                    </a:p>
                  </a:txBody>
                  <a:tcPr anchor="ctr">
                    <a:solidFill>
                      <a:schemeClr val="accent1"/>
                    </a:solidFill>
                  </a:tcPr>
                </a:tc>
                <a:extLst>
                  <a:ext uri="{0D108BD9-81ED-4DB2-BD59-A6C34878D82A}">
                    <a16:rowId xmlns:a16="http://schemas.microsoft.com/office/drawing/2014/main" val="1558346845"/>
                  </a:ext>
                </a:extLst>
              </a:tr>
              <a:tr h="3066335">
                <a:tc>
                  <a:txBody>
                    <a:bodyPr/>
                    <a:lstStyle/>
                    <a:p>
                      <a:pPr marL="419100" marR="0" lvl="0" indent="-342900" algn="l" rtl="0">
                        <a:lnSpc>
                          <a:spcPct val="100000"/>
                        </a:lnSpc>
                        <a:spcBef>
                          <a:spcPts val="600"/>
                        </a:spcBef>
                        <a:spcAft>
                          <a:spcPts val="0"/>
                        </a:spcAft>
                        <a:buClr>
                          <a:schemeClr val="accent4"/>
                        </a:buClr>
                        <a:buSzPts val="2400"/>
                        <a:buFont typeface="Arial"/>
                        <a:buChar char="•"/>
                      </a:pPr>
                      <a:r>
                        <a:rPr lang="en-US" sz="2000" u="none" strike="noStrike" cap="none" noProof="0">
                          <a:latin typeface="Roboto Condensed Light"/>
                          <a:sym typeface="Arial"/>
                        </a:rPr>
                        <a:t>Describe the broad risk context that persons with disabilities face</a:t>
                      </a:r>
                    </a:p>
                    <a:p>
                      <a:pPr marL="419100" marR="0" lvl="0" indent="-342900" algn="l" rtl="0">
                        <a:lnSpc>
                          <a:spcPct val="100000"/>
                        </a:lnSpc>
                        <a:spcBef>
                          <a:spcPts val="600"/>
                        </a:spcBef>
                        <a:spcAft>
                          <a:spcPts val="0"/>
                        </a:spcAft>
                        <a:buFont typeface="Arial"/>
                        <a:buChar char="•"/>
                      </a:pPr>
                      <a:r>
                        <a:rPr lang="en-US" sz="2000" u="none" strike="noStrike" cap="none" noProof="0">
                          <a:latin typeface="Roboto Condensed Light"/>
                          <a:sym typeface="Arial"/>
                        </a:rPr>
                        <a:t>Seek out perspectives from DPOs &amp; local/international NGOs working with persons with </a:t>
                      </a:r>
                      <a:r>
                        <a:rPr lang="en-US" sz="2000" u="none" strike="noStrike" cap="none" noProof="0">
                          <a:latin typeface="Roboto Condensed Light"/>
                        </a:rPr>
                        <a:t>disabilities to</a:t>
                      </a:r>
                      <a:r>
                        <a:rPr lang="en-US" sz="2000" u="none" strike="noStrike" cap="none" noProof="0">
                          <a:latin typeface="Roboto Condensed Light"/>
                          <a:sym typeface="Arial"/>
                        </a:rPr>
                        <a:t> understand the risks and </a:t>
                      </a:r>
                      <a:r>
                        <a:rPr lang="en-US" sz="2000" u="none" strike="noStrike" cap="none" noProof="0">
                          <a:latin typeface="Roboto Condensed Light"/>
                        </a:rPr>
                        <a:t>barriers &amp; to</a:t>
                      </a:r>
                      <a:r>
                        <a:rPr lang="en-US" sz="2000" u="none" strike="noStrike" cap="none" noProof="0">
                          <a:latin typeface="Roboto Condensed Light"/>
                          <a:sym typeface="Arial"/>
                        </a:rPr>
                        <a:t> monitor protection concerns</a:t>
                      </a:r>
                      <a:endParaRPr lang="en-US" sz="2000">
                        <a:latin typeface="Roboto Condensed Light"/>
                        <a:sym typeface="Arial"/>
                      </a:endParaRPr>
                    </a:p>
                  </a:txBody>
                  <a:tcPr/>
                </a:tc>
                <a:tc>
                  <a:txBody>
                    <a:bodyPr/>
                    <a:lstStyle/>
                    <a:p>
                      <a:pPr marL="419100" marR="0" lvl="0" indent="-342900" algn="l" rtl="0">
                        <a:lnSpc>
                          <a:spcPct val="100000"/>
                        </a:lnSpc>
                        <a:spcBef>
                          <a:spcPts val="600"/>
                        </a:spcBef>
                        <a:spcAft>
                          <a:spcPts val="0"/>
                        </a:spcAft>
                        <a:buClr>
                          <a:schemeClr val="accent4"/>
                        </a:buClr>
                        <a:buSzPts val="2400"/>
                        <a:buFont typeface="Arial"/>
                        <a:buChar char="•"/>
                      </a:pPr>
                      <a:r>
                        <a:rPr lang="en-US" sz="1900" u="none" strike="noStrike" cap="none" noProof="0">
                          <a:latin typeface="Roboto Condensed Light"/>
                          <a:sym typeface="Roboto Condensed Light"/>
                        </a:rPr>
                        <a:t>Identify how humanitarian consequences and needs may evolve for persons with disabilities, </a:t>
                      </a:r>
                    </a:p>
                    <a:p>
                      <a:pPr marL="419100" marR="0" lvl="0" indent="-342900" algn="l" rtl="0">
                        <a:lnSpc>
                          <a:spcPct val="100000"/>
                        </a:lnSpc>
                        <a:spcBef>
                          <a:spcPts val="600"/>
                        </a:spcBef>
                        <a:spcAft>
                          <a:spcPts val="0"/>
                        </a:spcAft>
                        <a:buClr>
                          <a:schemeClr val="accent4"/>
                        </a:buClr>
                        <a:buSzPts val="2400"/>
                        <a:buFont typeface="Arial"/>
                        <a:buChar char="•"/>
                      </a:pPr>
                      <a:r>
                        <a:rPr lang="en-US" sz="1900" u="none" strike="noStrike" cap="none" noProof="0">
                          <a:latin typeface="Roboto Condensed Light"/>
                          <a:sym typeface="Roboto Condensed Light"/>
                        </a:rPr>
                        <a:t>with consideration for access to assistance and other factors that heighten risk.</a:t>
                      </a:r>
                    </a:p>
                    <a:p>
                      <a:pPr marL="419100" marR="0" lvl="0" indent="-342900" algn="l" rtl="0">
                        <a:lnSpc>
                          <a:spcPct val="100000"/>
                        </a:lnSpc>
                        <a:spcBef>
                          <a:spcPts val="600"/>
                        </a:spcBef>
                        <a:spcAft>
                          <a:spcPts val="0"/>
                        </a:spcAft>
                        <a:buClr>
                          <a:schemeClr val="accent4"/>
                        </a:buClr>
                        <a:buSzPts val="2400"/>
                        <a:buFont typeface="Arial"/>
                        <a:buChar char="•"/>
                      </a:pPr>
                      <a:r>
                        <a:rPr lang="en-US" sz="1900" u="none" strike="noStrike" cap="none" noProof="0">
                          <a:latin typeface="Roboto Condensed Light"/>
                          <a:sym typeface="Roboto Condensed Light"/>
                        </a:rPr>
                        <a:t>Reflects consultation with the persons with disabilities and their representatives’ organizations</a:t>
                      </a:r>
                      <a:endParaRPr lang="en-US" sz="1900" u="none" strike="noStrike" cap="none">
                        <a:latin typeface="Roboto Condensed Light"/>
                        <a:sym typeface="Roboto Condensed Light"/>
                      </a:endParaRPr>
                    </a:p>
                  </a:txBody>
                  <a:tcPr/>
                </a:tc>
                <a:extLst>
                  <a:ext uri="{0D108BD9-81ED-4DB2-BD59-A6C34878D82A}">
                    <a16:rowId xmlns:a16="http://schemas.microsoft.com/office/drawing/2014/main" val="198423577"/>
                  </a:ext>
                </a:extLst>
              </a:tr>
            </a:tbl>
          </a:graphicData>
        </a:graphic>
      </p:graphicFrame>
      <p:cxnSp>
        <p:nvCxnSpPr>
          <p:cNvPr id="6" name="Straight Arrow Connector 5">
            <a:extLst>
              <a:ext uri="{FF2B5EF4-FFF2-40B4-BE49-F238E27FC236}">
                <a16:creationId xmlns:a16="http://schemas.microsoft.com/office/drawing/2014/main" id="{E4B098D5-DCF9-4A1A-9144-FB7DA89655DE}"/>
              </a:ext>
              <a:ext uri="{C183D7F6-B498-43B3-948B-1728B52AA6E4}">
                <adec:decorative xmlns:adec="http://schemas.microsoft.com/office/drawing/2017/decorative" val="1"/>
              </a:ext>
            </a:extLst>
          </p:cNvPr>
          <p:cNvCxnSpPr/>
          <p:nvPr/>
        </p:nvCxnSpPr>
        <p:spPr>
          <a:xfrm>
            <a:off x="4567545" y="1491095"/>
            <a:ext cx="7423" cy="2894609"/>
          </a:xfrm>
          <a:prstGeom prst="straightConnector1">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913035"/>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1713</Words>
  <Application>Microsoft Office PowerPoint</Application>
  <PresentationFormat>On-screen Show (16:9)</PresentationFormat>
  <Paragraphs>232</Paragraphs>
  <Slides>33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Arvo</vt:lpstr>
      <vt:lpstr>Roboto Condensed</vt:lpstr>
      <vt:lpstr>Arial</vt:lpstr>
      <vt:lpstr>Symbol</vt:lpstr>
      <vt:lpstr>Roboto Condensed Light</vt:lpstr>
      <vt:lpstr>Salerio template</vt:lpstr>
      <vt:lpstr>HPC 2021 Training on Disability Inclusion  Module 2 : Practical implementation</vt:lpstr>
      <vt:lpstr>Organization:</vt:lpstr>
      <vt:lpstr>Structure:</vt:lpstr>
      <vt:lpstr>Disability Inclusion in the Humantarian Needs Overview</vt:lpstr>
      <vt:lpstr>Sections of the HNO Document</vt:lpstr>
      <vt:lpstr>Summary of Humanitarian Needs and Key Findings</vt:lpstr>
      <vt:lpstr>Part I: Impact of the Crisis and Humanitarian Conditions </vt:lpstr>
      <vt:lpstr>To estimate PiN with disabilities</vt:lpstr>
      <vt:lpstr>Part II &amp; Part III</vt:lpstr>
      <vt:lpstr>Part IV: Sectoral Analysis </vt:lpstr>
      <vt:lpstr>HNO’s Annexes: Information gaps  </vt:lpstr>
      <vt:lpstr>Disability Inclusion in the Humanitarian Response Plan</vt:lpstr>
      <vt:lpstr>Disability Inclusion in the HRP Document</vt:lpstr>
      <vt:lpstr>Forward by the Humanitarian Coordinator &amp; Summary</vt:lpstr>
      <vt:lpstr>Part I: Strategic Humanitarian Priorities Priority Humanitarian Outcomes, population groups and geographic locations</vt:lpstr>
      <vt:lpstr>Part I: Strategic Humanitarian Priorities Strategic Priorities</vt:lpstr>
      <vt:lpstr>Part II: Strategic Objectives</vt:lpstr>
      <vt:lpstr>Part II: Response Approach and costing </vt:lpstr>
      <vt:lpstr>Part III: Monitoring and Accountability</vt:lpstr>
      <vt:lpstr>Part IV: Sectoral Objectives and Responses</vt:lpstr>
      <vt:lpstr>HRPs’ Annexes</vt:lpstr>
      <vt:lpstr>Don’t forget:</vt:lpstr>
      <vt:lpstr>THANKS!</vt:lpstr>
      <vt:lpstr>Scenarios-Based Discussion</vt:lpstr>
      <vt:lpstr>Scenario 1: strengthen collection and analysis of data on disability in Ruritania HNO/HRP </vt:lpstr>
      <vt:lpstr>Scenario 1: strengthen collection and analysis of data on disability in Ruritania HNO/HRP </vt:lpstr>
      <vt:lpstr>Can you support Ruritania HCT to take a decision?</vt:lpstr>
      <vt:lpstr>What you will do?</vt:lpstr>
      <vt:lpstr>Scenario 2: Involvement of OPDs in Ruritania 2</vt:lpstr>
      <vt:lpstr>Scenario 2: Involvement of OPDs in Ruritania 2 </vt:lpstr>
      <vt:lpstr>Can you support Ruritania HCT to take a decision?</vt:lpstr>
      <vt:lpstr>What you will do?</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HPC 2021 Training on Disability Inclusion  Module 2 : Practical implementation</dc:title>
  <dc:creator>Ahmed Ghanem</dc:creator>
  <cp:lastModifiedBy>Ahmed Ghanem</cp:lastModifiedBy>
  <cp:revision>14</cp:revision>
  <dcterms:created xsi:type="dcterms:W3CDTF">2020-09-16T08:48:32Z</dcterms:created>
  <dcterms:modified xsi:type="dcterms:W3CDTF">2020-09-29T09:09:32Z</dcterms:modified>
</cp:coreProperties>
</file>