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C2BC-7A98-4771-B2FC-6E0F38F41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E8847-D64A-4D2B-88E9-9D22495E1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D86E-8E14-4462-A837-C82BADC0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DFDA8-7369-4558-A5CE-5F3D12BC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40DE2-140B-4792-A285-1DF95F38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DB08-3079-43C6-A3A6-7BAC16A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986FB-17A5-41B1-8549-A42356F3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B3D85-5FF5-4FC0-8D39-E354CDF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C3622-C524-4513-A9B9-463944F8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D0929-46FA-4615-87B2-9347BD97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044D2-ED3B-467B-9176-F143EE4EA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3E96F-0F8C-4AA0-83A0-025CBB172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28948-B5A3-41C1-B997-BD0DDC12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A92AA-28B1-4CB2-857A-6D3B4BEE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F12D-1890-410B-9B7B-8DA5035D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18B9-777A-439A-98B4-6D8E3106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7340C-B0EB-4F6F-883C-2B1B88917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71EB1-5B43-4A7F-9E41-D63601F2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BBBF-25B5-494E-80F9-B4AB1BBE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20450-E40C-447E-BE8F-0BE6E0B1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257D-07BA-4439-A7B0-E0DDA4DA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19B1D-A5C6-439A-892D-78A5A8C4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6764-A6BE-499B-BDA2-14F80636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9AEC-71E4-40D5-8F02-4B49C8A5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6A9DE-0127-4AF1-A846-F234098A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42C1-874B-4F0B-A346-3B8FFAD4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51FFF-417F-4783-8E3A-8E91E0862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CFF2B-F5DC-4598-9CF0-82D09C935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38293-E926-4ADB-ADA0-7DB1A578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92EDC-CC1E-45D9-9415-F205780F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41250-279A-4F8F-A928-915F31F9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3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EC2E-5DF4-42E0-A3C9-ED9C2D65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6BE9B-EA66-4A5A-952D-0639731C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FDFB6-AEE5-4006-B1C2-E33C8D7C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D8422-6859-42E8-B2DF-6F2F2AB22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DDE2AE-CB48-4F09-A636-CA7B4B803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6C7C7-5B56-4F04-9E21-F400AE08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A289D-5F28-4439-8253-01CC1A45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BFBB1-700A-44FD-8763-40F23C7A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69F5-302A-419A-B78D-C7E034D6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956E6-7BB4-4778-BBEA-AA058587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CBB15-EE19-40F4-9710-60106BB6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FD033-C893-42F5-B2EF-6D840069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7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98825-9DFA-4155-8A09-3815C094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BEB1E-EA08-4005-BAE4-722EA15A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1344F-A46D-4A7D-AAFC-50FC607C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289F-BF16-4B5F-A486-2170FA68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DB783-25D8-421C-957E-30B882ED3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D7A7F-8F19-487D-A39C-8CCF4E651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7D7B3-CE04-4403-8706-14E2B235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F6907-73F8-4927-8417-B644B59D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8B934-FDE1-427E-B788-9C4887FA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7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CEBA-2990-4D30-962D-5C3601C0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B803F-52A1-4562-AB5B-B0AEB36B7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2D88E-6E65-449D-AC28-CB8097A1C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F67AF-A578-4326-98FF-88646217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4F941-1181-43E0-B398-E89959F0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A1960-4E8F-4D36-B2EF-3DB3CABB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2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5026B-8B3A-4F3C-A5CF-E9E9C3AB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400E0-D253-4B5A-A3E8-2AE3F6C6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FDAF-53EE-4EF1-BA08-8C1279823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0865-348E-4C5A-9420-C82BB6CDE5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1C3B0-3666-470F-8FB0-BB0505FBC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79F79-E0ED-46C1-B162-A143E743B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5E48-D371-427F-AE06-5315BAF4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C8EDD-602E-4540-B881-9D89468CF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Pakistan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5EB22-024F-4021-A540-F8C5E32BC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Partners presence, drought and flood effected areas Maps</a:t>
            </a:r>
          </a:p>
        </p:txBody>
      </p:sp>
    </p:spTree>
    <p:extLst>
      <p:ext uri="{BB962C8B-B14F-4D97-AF65-F5344CB8AC3E}">
        <p14:creationId xmlns:p14="http://schemas.microsoft.com/office/powerpoint/2010/main" val="193809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495C-1DDC-4AF2-B6B7-BF0CD1E1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845F8423-68B6-41A4-B4BF-9EB667DDC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125"/>
            <a:ext cx="10830560" cy="5811838"/>
          </a:xfrm>
        </p:spPr>
      </p:pic>
    </p:spTree>
    <p:extLst>
      <p:ext uri="{BB962C8B-B14F-4D97-AF65-F5344CB8AC3E}">
        <p14:creationId xmlns:p14="http://schemas.microsoft.com/office/powerpoint/2010/main" val="257124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5D82-91FA-453E-9D88-68D22125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EFA6E3C-6B96-44CF-B000-E52C6660D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152400"/>
            <a:ext cx="11460480" cy="6268720"/>
          </a:xfrm>
        </p:spPr>
      </p:pic>
    </p:spTree>
    <p:extLst>
      <p:ext uri="{BB962C8B-B14F-4D97-AF65-F5344CB8AC3E}">
        <p14:creationId xmlns:p14="http://schemas.microsoft.com/office/powerpoint/2010/main" val="41109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B617-1955-4CC4-B94B-8E5D8927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8730425-11BB-4281-A64B-C0C4667B4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365125"/>
            <a:ext cx="11236960" cy="6127749"/>
          </a:xfrm>
        </p:spPr>
      </p:pic>
    </p:spTree>
    <p:extLst>
      <p:ext uri="{BB962C8B-B14F-4D97-AF65-F5344CB8AC3E}">
        <p14:creationId xmlns:p14="http://schemas.microsoft.com/office/powerpoint/2010/main" val="273053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Pakistan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</dc:title>
  <dc:creator>Mah Jabeen</dc:creator>
  <cp:lastModifiedBy>Mah Jabeen</cp:lastModifiedBy>
  <cp:revision>1</cp:revision>
  <dcterms:created xsi:type="dcterms:W3CDTF">2021-08-24T09:22:05Z</dcterms:created>
  <dcterms:modified xsi:type="dcterms:W3CDTF">2021-08-24T09:24:45Z</dcterms:modified>
</cp:coreProperties>
</file>