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88" r:id="rId2"/>
    <p:sldId id="357" r:id="rId3"/>
    <p:sldId id="304" r:id="rId4"/>
    <p:sldId id="360" r:id="rId5"/>
    <p:sldId id="362" r:id="rId6"/>
    <p:sldId id="361" r:id="rId7"/>
    <p:sldId id="31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71" autoAdjust="0"/>
    <p:restoredTop sz="80705" autoAdjust="0"/>
  </p:normalViewPr>
  <p:slideViewPr>
    <p:cSldViewPr>
      <p:cViewPr varScale="1">
        <p:scale>
          <a:sx n="55" d="100"/>
          <a:sy n="55" d="100"/>
        </p:scale>
        <p:origin x="202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F004F-D103-4DBB-8C14-A59E06A0162F}" type="datetimeFigureOut">
              <a:rPr lang="en-US" smtClean="0"/>
              <a:t>8/5/2019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85EF9-953D-499D-8BCA-9A5F96E10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197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26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a flip chart paper with 2 columns. In the first column write benefits</a:t>
            </a:r>
            <a:r>
              <a:rPr lang="en-US" baseline="0" dirty="0"/>
              <a:t> for team/health facility receiving coaching. In the second column write benefits for the person doing the coaching. Have participants give their answers and write them down on the flip chart.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3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At</a:t>
            </a:r>
            <a:r>
              <a:rPr lang="en-US" baseline="0" dirty="0"/>
              <a:t> end of session have 2-3 participants stand up and describe what coaching is…</a:t>
            </a:r>
          </a:p>
          <a:p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NOTE: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Trainees must be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 in a coaching-based OJT program. They need to understand the importance of coaching and how it will benefit them.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824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 participants 8</a:t>
            </a:r>
            <a:r>
              <a:rPr lang="en-US" baseline="0" dirty="0"/>
              <a:t> minutes to complete this exercise and then have them share answers with the class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78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</a:t>
            </a:r>
            <a:r>
              <a:rPr lang="en-US" baseline="0" dirty="0"/>
              <a:t> the ’cone of learning’ with participants. </a:t>
            </a:r>
            <a:r>
              <a:rPr lang="en-US" b="1" baseline="0" dirty="0"/>
              <a:t>Ask participants what learning techniques we have used so far in this training</a:t>
            </a:r>
            <a:r>
              <a:rPr lang="en-US" baseline="0" dirty="0"/>
              <a:t>. Answers should be: Activities (hands on workshop), Video, Lecture, group work, writing. Case studies (</a:t>
            </a:r>
            <a:r>
              <a:rPr lang="en-US" baseline="0" dirty="0" err="1"/>
              <a:t>ie</a:t>
            </a:r>
            <a:r>
              <a:rPr lang="en-US" baseline="0" dirty="0"/>
              <a:t> simulated experience) and excursion to coach at an OTP site will follow later in the training.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256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/>
              <a:t>Group discussions </a:t>
            </a:r>
            <a:r>
              <a:rPr lang="en-US" sz="1200" dirty="0"/>
              <a:t>- finding workable solutions to problems</a:t>
            </a:r>
          </a:p>
          <a:p>
            <a:r>
              <a:rPr lang="en-US" sz="1200" b="1" dirty="0"/>
              <a:t>National Nutrition Protocol </a:t>
            </a:r>
            <a:r>
              <a:rPr lang="en-US" sz="1200" dirty="0"/>
              <a:t>–assign reading</a:t>
            </a:r>
          </a:p>
          <a:p>
            <a:r>
              <a:rPr lang="en-US" sz="1200" b="1" dirty="0"/>
              <a:t>Creation of a tool </a:t>
            </a:r>
            <a:r>
              <a:rPr lang="en-US" sz="1200" dirty="0"/>
              <a:t>-Have them create a poster with agreed upon policies and procedures </a:t>
            </a:r>
          </a:p>
          <a:p>
            <a:r>
              <a:rPr lang="en-US" sz="1200" b="1" dirty="0"/>
              <a:t>Assisted changes </a:t>
            </a:r>
            <a:r>
              <a:rPr lang="en-US" sz="1200" dirty="0"/>
              <a:t>- Help the team complete a step of the plan</a:t>
            </a:r>
          </a:p>
          <a:p>
            <a:r>
              <a:rPr lang="en-US" sz="1200" b="1" dirty="0"/>
              <a:t>Demonstrations</a:t>
            </a:r>
            <a:r>
              <a:rPr lang="en-US" sz="1200" dirty="0"/>
              <a:t> – Show how something is done</a:t>
            </a:r>
          </a:p>
          <a:p>
            <a:r>
              <a:rPr lang="en-US" sz="1200" b="1" dirty="0"/>
              <a:t>Trainings</a:t>
            </a:r>
            <a:r>
              <a:rPr lang="en-US" sz="1200" dirty="0"/>
              <a:t> -you may have to do a short training on a specific topic for the health staff working at a health Center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5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15336-E07C-9743-BFAB-9B818764EF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91DD5-B1BD-5545-B373-C595666BAF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8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5D73B-BD7E-B84A-ADFE-9E110C29F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FD0E1-36F9-FB47-A3B1-B833F911508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833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E85EF-D01F-D94D-839B-BA7DB33AA2E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1E7B-5877-6945-AAEB-6025CB75F7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6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54FE1-E913-6348-98B6-45BD9F47862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ECD3E-E1AE-FE4A-A202-26905B3DE5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51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C510-D8AF-BD4F-AA17-BFA1A0FD673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942B6-B5BB-CA4E-B59C-132FDE3D831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8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6C2AB-33BF-3047-A260-0A1F1AADCEB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4DDCF-43D5-0A46-BE71-F1EEFCA223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0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D6150-A581-1841-88E7-17B11717147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927BA-FBCA-DD44-A56E-E880DEA26BE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21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3F9C-E6C5-574B-AFE3-C50556170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573D8-31C3-E045-97D5-1DA3DCCD096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490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CE594-B985-6F4B-8C14-8E1B42EFCC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0996-726C-314A-9314-8D0E010753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06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D2AE9-509D-ED40-8A1A-0A7AD8B302E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C2087-3A31-7D4D-A4E3-6E11B894E8E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1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ADF66-AA8E-B441-B9F1-31450CA666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0B60-07B4-3347-A180-412AC5D96B8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6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fld id="{0C49195D-F25F-8749-B2FD-81567F62D6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fld id="{9F02A10A-22FF-5E42-B8A6-08CE8F9B5505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88450" cy="939800"/>
          </a:xfrm>
          <a:prstGeom prst="rect">
            <a:avLst/>
          </a:prstGeom>
          <a:solidFill>
            <a:srgbClr val="D32C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104775" y="74613"/>
            <a:ext cx="8124825" cy="75088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1032" name="Picture 1" descr="TRRT_PPT-02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2788" y="0"/>
            <a:ext cx="20812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71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706"/>
            <a:ext cx="9144000" cy="6858000"/>
          </a:xfrm>
          <a:prstGeom prst="rect">
            <a:avLst/>
          </a:prstGeom>
          <a:solidFill>
            <a:srgbClr val="D32C1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685800" y="2618520"/>
            <a:ext cx="7772400" cy="1888327"/>
          </a:xfrm>
        </p:spPr>
        <p:txBody>
          <a:bodyPr/>
          <a:lstStyle/>
          <a:p>
            <a:pPr algn="ctr" eaLnBrk="1" hangingPunct="1"/>
            <a:r>
              <a:rPr lang="en-GB" b="1" dirty="0"/>
              <a:t>Coaching Training</a:t>
            </a:r>
            <a:br>
              <a:rPr lang="en-GB" b="1" dirty="0"/>
            </a:br>
            <a:r>
              <a:rPr lang="en-GB" b="1" dirty="0"/>
              <a:t>region, country, date(s)</a:t>
            </a:r>
            <a:endParaRPr lang="en-GB" dirty="0">
              <a:latin typeface="Arial" charset="0"/>
            </a:endParaRP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-1244600" y="5416780"/>
            <a:ext cx="6400800" cy="1752600"/>
          </a:xfrm>
        </p:spPr>
        <p:txBody>
          <a:bodyPr/>
          <a:lstStyle/>
          <a:p>
            <a:pPr eaLnBrk="1" hangingPunct="1"/>
            <a:endParaRPr lang="en-GB" dirty="0">
              <a:solidFill>
                <a:schemeClr val="bg1"/>
              </a:solidFill>
              <a:latin typeface="Arial" charset="0"/>
            </a:endParaRPr>
          </a:p>
          <a:p>
            <a:pPr eaLnBrk="1" hangingPunct="1"/>
            <a:r>
              <a:rPr lang="en-GB" dirty="0">
                <a:solidFill>
                  <a:schemeClr val="bg1"/>
                </a:solidFill>
                <a:latin typeface="Arial" charset="0"/>
              </a:rPr>
              <a:t>http://techrrt.org</a:t>
            </a:r>
          </a:p>
        </p:txBody>
      </p:sp>
      <p:pic>
        <p:nvPicPr>
          <p:cNvPr id="13316" name="Picture 5" descr="TRRT_Signature-0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5800" y="174625"/>
            <a:ext cx="52324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5695566"/>
            <a:ext cx="1920240" cy="95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9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6: Benefits of coaching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en-US" dirty="0"/>
              <a:t>Benefits of coaching that reach beyond the person receiving the coaching </a:t>
            </a:r>
          </a:p>
          <a:p>
            <a:pPr lvl="1"/>
            <a:r>
              <a:rPr lang="en-US" dirty="0"/>
              <a:t>Extend to the health facility and also to the person conducting the coaching </a:t>
            </a:r>
          </a:p>
          <a:p>
            <a:pPr marL="0" indent="0">
              <a:buNone/>
            </a:pPr>
            <a:r>
              <a:rPr lang="en-US" sz="2800" b="1" dirty="0"/>
              <a:t>Group Exercise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/>
              <a:t>What are some benefits of coaching for the person receiving the coaching and the health center/post?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/>
              <a:t>What are the benefits of coaching for the supervisor conducting the coaching? </a:t>
            </a:r>
          </a:p>
        </p:txBody>
      </p:sp>
    </p:spTree>
    <p:extLst>
      <p:ext uri="{BB962C8B-B14F-4D97-AF65-F5344CB8AC3E}">
        <p14:creationId xmlns:p14="http://schemas.microsoft.com/office/powerpoint/2010/main" val="1469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Benefits of 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3898776" cy="5616624"/>
          </a:xfrm>
        </p:spPr>
        <p:txBody>
          <a:bodyPr numCol="1"/>
          <a:lstStyle/>
          <a:p>
            <a:pPr marL="0" indent="0">
              <a:buNone/>
            </a:pPr>
            <a:r>
              <a:rPr lang="en-US" sz="2800" b="1" dirty="0"/>
              <a:t>For the team/facility being coached?</a:t>
            </a:r>
          </a:p>
          <a:p>
            <a:r>
              <a:rPr lang="en-US" sz="2800" dirty="0"/>
              <a:t>Improves skills</a:t>
            </a:r>
          </a:p>
          <a:p>
            <a:r>
              <a:rPr lang="en-US" sz="2800" dirty="0"/>
              <a:t>Enhances self esteem</a:t>
            </a:r>
          </a:p>
          <a:p>
            <a:r>
              <a:rPr lang="en-US" sz="2800" dirty="0"/>
              <a:t>Happier employees</a:t>
            </a:r>
          </a:p>
          <a:p>
            <a:r>
              <a:rPr lang="en-US" sz="2800" dirty="0"/>
              <a:t>Better performance</a:t>
            </a:r>
          </a:p>
          <a:p>
            <a:r>
              <a:rPr lang="en-US" sz="2800" dirty="0"/>
              <a:t>Increased productivity </a:t>
            </a:r>
          </a:p>
          <a:p>
            <a:r>
              <a:rPr lang="en-US" sz="2800" dirty="0"/>
              <a:t>Empowers employees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55976" y="1052736"/>
            <a:ext cx="439248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For the person doing the coaching?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/>
              <a:t>Economical (training on site over sending to a training),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/>
              <a:t>Customize to work environment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/>
              <a:t>Better performance leads to less work and effort by supervisor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/>
              <a:t>Improved performance outputs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/>
              <a:t>Increased knowledge</a:t>
            </a:r>
          </a:p>
        </p:txBody>
      </p:sp>
    </p:spTree>
    <p:extLst>
      <p:ext uri="{BB962C8B-B14F-4D97-AF65-F5344CB8AC3E}">
        <p14:creationId xmlns:p14="http://schemas.microsoft.com/office/powerpoint/2010/main" val="81638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7: Coaching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People learn best when they ‘do’ as opposed to ‘hear’, ‘read’ or ‘observe’. </a:t>
            </a:r>
          </a:p>
          <a:p>
            <a:r>
              <a:rPr lang="en-US" dirty="0"/>
              <a:t>Cone of Learning shows how much people remember based on what learning technique is used. </a:t>
            </a:r>
          </a:p>
        </p:txBody>
      </p:sp>
    </p:spTree>
    <p:extLst>
      <p:ext uri="{BB962C8B-B14F-4D97-AF65-F5344CB8AC3E}">
        <p14:creationId xmlns:p14="http://schemas.microsoft.com/office/powerpoint/2010/main" val="19996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Divide up into teams of 2</a:t>
            </a:r>
          </a:p>
          <a:p>
            <a:r>
              <a:rPr lang="en-US" dirty="0"/>
              <a:t>Using the ‘coaching technique’ handout, and write notes about how you can incorporate these characteristics into your coaching.  </a:t>
            </a:r>
          </a:p>
          <a:p>
            <a:r>
              <a:rPr lang="en-US" dirty="0"/>
              <a:t>Share answers</a:t>
            </a:r>
          </a:p>
        </p:txBody>
      </p:sp>
    </p:spTree>
    <p:extLst>
      <p:ext uri="{BB962C8B-B14F-4D97-AF65-F5344CB8AC3E}">
        <p14:creationId xmlns:p14="http://schemas.microsoft.com/office/powerpoint/2010/main" val="74300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3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Techniques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975919"/>
              </p:ext>
            </p:extLst>
          </p:nvPr>
        </p:nvGraphicFramePr>
        <p:xfrm>
          <a:off x="323528" y="1018884"/>
          <a:ext cx="8820472" cy="5569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80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40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Learning Process 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Coaching Techniques/Strategies</a:t>
                      </a:r>
                      <a:endParaRPr lang="en-US" sz="1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6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Read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Assign reading</a:t>
                      </a:r>
                      <a:r>
                        <a:rPr lang="en-US" sz="1800" baseline="0" dirty="0">
                          <a:effectLst/>
                          <a:latin typeface="+mn-lt"/>
                        </a:rPr>
                        <a:t> in the National Protocol 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Read or review wall charts or technical charts</a:t>
                      </a:r>
                      <a:endParaRPr lang="en-US" sz="1800" dirty="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8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Hear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Group Discussions to gather</a:t>
                      </a:r>
                      <a:r>
                        <a:rPr lang="en-US" sz="1800" baseline="0" dirty="0">
                          <a:effectLst/>
                          <a:latin typeface="+mn-lt"/>
                        </a:rPr>
                        <a:t> more information on the problem and discuss solutions; 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Meetings with Health</a:t>
                      </a: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 Center Direction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Lecture or training </a:t>
                      </a:r>
                      <a:endParaRPr lang="en-US" sz="1800" dirty="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6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See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Demonstrations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Pictures</a:t>
                      </a: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 in national protocol or on wall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Making a tool and hanging it on the wall </a:t>
                      </a: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89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Say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Group</a:t>
                      </a:r>
                      <a:r>
                        <a:rPr lang="en-US" sz="1800" baseline="0" dirty="0">
                          <a:effectLst/>
                          <a:latin typeface="+mn-lt"/>
                        </a:rPr>
                        <a:t> Discussions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Lecture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Meetings with Health Center Director </a:t>
                      </a:r>
                      <a:endParaRPr lang="en-US" sz="1800" dirty="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9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Write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Writing a new wall sheet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Working on reports or OTP individual</a:t>
                      </a: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 cards together </a:t>
                      </a:r>
                      <a:endParaRPr lang="en-US" sz="1800" dirty="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481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Do</a:t>
                      </a:r>
                      <a:endParaRPr lang="en-US" sz="1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Demonstrations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Assisted</a:t>
                      </a: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 changes (help set up OTP room or stock room)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800" baseline="0" dirty="0"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Creation of a tool </a:t>
                      </a:r>
                      <a:endParaRPr lang="en-US" sz="1800" dirty="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0909" marR="609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504177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3" ma:contentTypeDescription="Create a new document." ma:contentTypeScope="" ma:versionID="bcef926d8af47c3b2016dab529327558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4f427df40378d8e99aaa55ae02853742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387703-260D-4246-B30E-D98931D3A9D2}"/>
</file>

<file path=customXml/itemProps2.xml><?xml version="1.0" encoding="utf-8"?>
<ds:datastoreItem xmlns:ds="http://schemas.openxmlformats.org/officeDocument/2006/customXml" ds:itemID="{1E2881B9-8410-4BCA-A5B7-359862ECD725}"/>
</file>

<file path=customXml/itemProps3.xml><?xml version="1.0" encoding="utf-8"?>
<ds:datastoreItem xmlns:ds="http://schemas.openxmlformats.org/officeDocument/2006/customXml" ds:itemID="{1FE7D0CD-AF31-42ED-8932-82758E18B8C9}"/>
</file>

<file path=docProps/app.xml><?xml version="1.0" encoding="utf-8"?>
<Properties xmlns="http://schemas.openxmlformats.org/officeDocument/2006/extended-properties" xmlns:vt="http://schemas.openxmlformats.org/officeDocument/2006/docPropsVTypes">
  <TotalTime>35481</TotalTime>
  <Words>556</Words>
  <Application>Microsoft Office PowerPoint</Application>
  <PresentationFormat>On-screen Show (4:3)</PresentationFormat>
  <Paragraphs>79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Gill Sans MT</vt:lpstr>
      <vt:lpstr>2_Office Theme</vt:lpstr>
      <vt:lpstr>Coaching Training region, country, date(s)</vt:lpstr>
      <vt:lpstr>Session 6: Benefits of coaching </vt:lpstr>
      <vt:lpstr>Benefits of Coaching</vt:lpstr>
      <vt:lpstr>Session 7: Coaching Techniques</vt:lpstr>
      <vt:lpstr>Coaching Techniques</vt:lpstr>
      <vt:lpstr>PowerPoint Presentation</vt:lpstr>
      <vt:lpstr>Coaching Techniques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</dc:title>
  <dc:creator>Scott Logue</dc:creator>
  <cp:lastModifiedBy>Utilisateur</cp:lastModifiedBy>
  <cp:revision>311</cp:revision>
  <dcterms:created xsi:type="dcterms:W3CDTF">2017-03-28T15:22:04Z</dcterms:created>
  <dcterms:modified xsi:type="dcterms:W3CDTF">2019-08-05T21:02:02Z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0x010100EFEBDE5D13C7C844895D4D0785CE1387</vt:lpwstr>
  </property>
</Properties>
</file>