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7"/>
    <p:sldMasterId id="2147483661" r:id="rId8"/>
  </p:sldMasterIdLst>
  <p:notesMasterIdLst>
    <p:notesMasterId r:id="rId40"/>
  </p:notesMasterIdLst>
  <p:sldIdLst>
    <p:sldId id="256" r:id="rId9"/>
    <p:sldId id="257" r:id="rId10"/>
    <p:sldId id="259" r:id="rId11"/>
    <p:sldId id="260" r:id="rId12"/>
    <p:sldId id="726" r:id="rId13"/>
    <p:sldId id="261" r:id="rId14"/>
    <p:sldId id="929" r:id="rId15"/>
    <p:sldId id="263" r:id="rId16"/>
    <p:sldId id="265" r:id="rId17"/>
    <p:sldId id="266" r:id="rId18"/>
    <p:sldId id="267" r:id="rId19"/>
    <p:sldId id="268" r:id="rId20"/>
    <p:sldId id="270" r:id="rId21"/>
    <p:sldId id="989" r:id="rId22"/>
    <p:sldId id="275" r:id="rId23"/>
    <p:sldId id="991" r:id="rId24"/>
    <p:sldId id="995" r:id="rId25"/>
    <p:sldId id="269" r:id="rId26"/>
    <p:sldId id="990" r:id="rId27"/>
    <p:sldId id="278" r:id="rId28"/>
    <p:sldId id="644" r:id="rId29"/>
    <p:sldId id="645" r:id="rId30"/>
    <p:sldId id="962" r:id="rId31"/>
    <p:sldId id="986" r:id="rId32"/>
    <p:sldId id="280" r:id="rId33"/>
    <p:sldId id="997" r:id="rId34"/>
    <p:sldId id="282" r:id="rId35"/>
    <p:sldId id="993" r:id="rId36"/>
    <p:sldId id="983" r:id="rId37"/>
    <p:sldId id="284" r:id="rId38"/>
    <p:sldId id="258" r:id="rId39"/>
  </p:sldIdLst>
  <p:sldSz cx="121793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ith Nzioka" initials="FN" lastIdx="2" clrIdx="0">
    <p:extLst>
      <p:ext uri="{19B8F6BF-5375-455C-9EA6-DF929625EA0E}">
        <p15:presenceInfo xmlns:p15="http://schemas.microsoft.com/office/powerpoint/2012/main" userId="S::fnzioka@unicef.org::cee605f1-feee-44d8-9924-0c63599cc308" providerId="AD"/>
      </p:ext>
    </p:extLst>
  </p:cmAuthor>
  <p:cmAuthor id="2" name="Caroline Abla" initials="CA" lastIdx="1" clrIdx="1">
    <p:extLst>
      <p:ext uri="{19B8F6BF-5375-455C-9EA6-DF929625EA0E}">
        <p15:presenceInfo xmlns:p15="http://schemas.microsoft.com/office/powerpoint/2012/main" userId="8294fe494a8ed7a6" providerId="Windows Live"/>
      </p:ext>
    </p:extLst>
  </p:cmAuthor>
  <p:cmAuthor id="3" name="Uta Filz" initials="UF" lastIdx="1" clrIdx="2">
    <p:extLst>
      <p:ext uri="{19B8F6BF-5375-455C-9EA6-DF929625EA0E}">
        <p15:presenceInfo xmlns:p15="http://schemas.microsoft.com/office/powerpoint/2012/main" userId="Uta Filz"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D2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3175" cap="flat">
              <a:solidFill>
                <a:srgbClr val="3797C6"/>
              </a:solidFill>
              <a:prstDash val="solid"/>
              <a:miter lim="400000"/>
            </a:ln>
          </a:top>
          <a:bottom>
            <a:ln w="12700" cap="flat">
              <a:noFill/>
              <a:miter lim="400000"/>
            </a:ln>
          </a:bottom>
          <a:insideH>
            <a:ln w="3175"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3175" cap="flat">
              <a:solidFill>
                <a:srgbClr val="B8B8B8"/>
              </a:solidFill>
              <a:prstDash val="solid"/>
              <a:miter lim="400000"/>
            </a:ln>
          </a:left>
          <a:right>
            <a:ln w="3175" cap="flat">
              <a:solidFill>
                <a:srgbClr val="B8B8B8"/>
              </a:solidFill>
              <a:prstDash val="solid"/>
              <a:miter lim="400000"/>
            </a:ln>
          </a:right>
          <a:top>
            <a:ln w="3175" cap="flat">
              <a:solidFill>
                <a:srgbClr val="B8B8B8"/>
              </a:solidFill>
              <a:prstDash val="solid"/>
              <a:miter lim="400000"/>
            </a:ln>
          </a:top>
          <a:bottom>
            <a:ln w="3175" cap="flat">
              <a:solidFill>
                <a:srgbClr val="B8B8B8"/>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3175" cap="flat">
              <a:solidFill>
                <a:srgbClr val="929292"/>
              </a:solidFill>
              <a:prstDash val="solid"/>
              <a:miter lim="400000"/>
            </a:ln>
          </a:left>
          <a:right>
            <a:ln w="3175" cap="flat">
              <a:solidFill>
                <a:srgbClr val="929292"/>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929292"/>
              </a:solidFill>
              <a:prstDash val="solid"/>
              <a:miter lim="400000"/>
            </a:ln>
          </a:insideH>
          <a:insideV>
            <a:ln w="3175"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3175" cap="flat">
              <a:solidFill>
                <a:srgbClr val="5D5D5D"/>
              </a:solidFill>
              <a:custDash>
                <a:ds d="200000" sp="200000"/>
              </a:custDash>
              <a:miter lim="400000"/>
            </a:ln>
          </a:left>
          <a:right>
            <a:ln w="3175" cap="flat">
              <a:solidFill>
                <a:srgbClr val="5D5D5D"/>
              </a:solidFill>
              <a:custDash>
                <a:ds d="200000" sp="200000"/>
              </a:custDash>
              <a:miter lim="400000"/>
            </a:ln>
          </a:right>
          <a:top>
            <a:ln w="3175" cap="flat">
              <a:solidFill>
                <a:srgbClr val="5D5D5D"/>
              </a:solidFill>
              <a:custDash>
                <a:ds d="200000" sp="200000"/>
              </a:custDash>
              <a:miter lim="400000"/>
            </a:ln>
          </a:top>
          <a:bottom>
            <a:ln w="3175" cap="flat">
              <a:solidFill>
                <a:srgbClr val="5D5D5D"/>
              </a:solidFill>
              <a:custDash>
                <a:ds d="200000" sp="200000"/>
              </a:custDash>
              <a:miter lim="400000"/>
            </a:ln>
          </a:bottom>
          <a:insideH>
            <a:ln w="3175" cap="flat">
              <a:solidFill>
                <a:srgbClr val="5D5D5D"/>
              </a:solidFill>
              <a:custDash>
                <a:ds d="200000" sp="200000"/>
              </a:custDash>
              <a:miter lim="400000"/>
            </a:ln>
          </a:insideH>
          <a:insideV>
            <a:ln w="3175"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3175" cap="flat">
              <a:solidFill>
                <a:srgbClr val="000000"/>
              </a:solidFill>
              <a:prstDash val="solid"/>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prstDash val="solid"/>
              <a:miter lim="400000"/>
            </a:ln>
          </a:top>
          <a:bottom>
            <a:ln w="12700" cap="flat">
              <a:noFill/>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12700" cap="flat">
              <a:noFill/>
              <a:miter lim="400000"/>
            </a:ln>
          </a:top>
          <a:bottom>
            <a:ln w="3175" cap="flat">
              <a:solidFill>
                <a:srgbClr val="000000"/>
              </a:solidFill>
              <a:prstDash val="solid"/>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6533" autoAdjust="0"/>
  </p:normalViewPr>
  <p:slideViewPr>
    <p:cSldViewPr snapToGrid="0">
      <p:cViewPr varScale="1">
        <p:scale>
          <a:sx n="45" d="100"/>
          <a:sy n="45" d="100"/>
        </p:scale>
        <p:origin x="2026"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presProps" Target="presProps.xml"/><Relationship Id="rId7" Type="http://schemas.openxmlformats.org/officeDocument/2006/relationships/slideMaster" Target="slideMasters/slideMaster1.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viewProps" Target="viewProps.xml"/><Relationship Id="rId8" Type="http://schemas.openxmlformats.org/officeDocument/2006/relationships/slideMaster" Target="slideMasters/slideMaster2.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microsoft.com/office/2016/11/relationships/changesInfo" Target="changesInfos/changesInfo1.xml"/><Relationship Id="rId20" Type="http://schemas.openxmlformats.org/officeDocument/2006/relationships/slide" Target="slides/slide12.xml"/><Relationship Id="rId4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geline Grant" userId="4504287e-99a3-498e-91fa-09b0019510e0" providerId="ADAL" clId="{77A5CF46-D120-49BA-AB17-473D92CFE250}"/>
    <pc:docChg chg="modSld">
      <pc:chgData name="Angeline Grant" userId="4504287e-99a3-498e-91fa-09b0019510e0" providerId="ADAL" clId="{77A5CF46-D120-49BA-AB17-473D92CFE250}" dt="2021-10-15T14:48:24.959" v="28" actId="115"/>
      <pc:docMkLst>
        <pc:docMk/>
      </pc:docMkLst>
      <pc:sldChg chg="modNotesTx">
        <pc:chgData name="Angeline Grant" userId="4504287e-99a3-498e-91fa-09b0019510e0" providerId="ADAL" clId="{77A5CF46-D120-49BA-AB17-473D92CFE250}" dt="2021-10-15T14:47:52.816" v="25" actId="5793"/>
        <pc:sldMkLst>
          <pc:docMk/>
          <pc:sldMk cId="0" sldId="256"/>
        </pc:sldMkLst>
      </pc:sldChg>
      <pc:sldChg chg="modNotesTx">
        <pc:chgData name="Angeline Grant" userId="4504287e-99a3-498e-91fa-09b0019510e0" providerId="ADAL" clId="{77A5CF46-D120-49BA-AB17-473D92CFE250}" dt="2021-10-15T14:47:59.054" v="26" actId="114"/>
        <pc:sldMkLst>
          <pc:docMk/>
          <pc:sldMk cId="0" sldId="257"/>
        </pc:sldMkLst>
      </pc:sldChg>
      <pc:sldChg chg="modNotesTx">
        <pc:chgData name="Angeline Grant" userId="4504287e-99a3-498e-91fa-09b0019510e0" providerId="ADAL" clId="{77A5CF46-D120-49BA-AB17-473D92CFE250}" dt="2021-10-15T14:48:03.813" v="27" actId="20577"/>
        <pc:sldMkLst>
          <pc:docMk/>
          <pc:sldMk cId="2055432367" sldId="259"/>
        </pc:sldMkLst>
      </pc:sldChg>
      <pc:sldChg chg="modNotesTx">
        <pc:chgData name="Angeline Grant" userId="4504287e-99a3-498e-91fa-09b0019510e0" providerId="ADAL" clId="{77A5CF46-D120-49BA-AB17-473D92CFE250}" dt="2021-10-15T14:46:09.565" v="2" actId="20577"/>
        <pc:sldMkLst>
          <pc:docMk/>
          <pc:sldMk cId="3506725591" sldId="260"/>
        </pc:sldMkLst>
      </pc:sldChg>
      <pc:sldChg chg="modNotesTx">
        <pc:chgData name="Angeline Grant" userId="4504287e-99a3-498e-91fa-09b0019510e0" providerId="ADAL" clId="{77A5CF46-D120-49BA-AB17-473D92CFE250}" dt="2021-10-15T14:46:16.908" v="4" actId="20577"/>
        <pc:sldMkLst>
          <pc:docMk/>
          <pc:sldMk cId="1913669966" sldId="261"/>
        </pc:sldMkLst>
      </pc:sldChg>
      <pc:sldChg chg="modNotesTx">
        <pc:chgData name="Angeline Grant" userId="4504287e-99a3-498e-91fa-09b0019510e0" providerId="ADAL" clId="{77A5CF46-D120-49BA-AB17-473D92CFE250}" dt="2021-10-15T14:46:23.305" v="6" actId="20577"/>
        <pc:sldMkLst>
          <pc:docMk/>
          <pc:sldMk cId="200639975" sldId="263"/>
        </pc:sldMkLst>
      </pc:sldChg>
      <pc:sldChg chg="modNotesTx">
        <pc:chgData name="Angeline Grant" userId="4504287e-99a3-498e-91fa-09b0019510e0" providerId="ADAL" clId="{77A5CF46-D120-49BA-AB17-473D92CFE250}" dt="2021-10-15T14:46:27.203" v="7" actId="20577"/>
        <pc:sldMkLst>
          <pc:docMk/>
          <pc:sldMk cId="1452489597" sldId="265"/>
        </pc:sldMkLst>
      </pc:sldChg>
      <pc:sldChg chg="modNotesTx">
        <pc:chgData name="Angeline Grant" userId="4504287e-99a3-498e-91fa-09b0019510e0" providerId="ADAL" clId="{77A5CF46-D120-49BA-AB17-473D92CFE250}" dt="2021-10-15T14:46:32.820" v="8" actId="20577"/>
        <pc:sldMkLst>
          <pc:docMk/>
          <pc:sldMk cId="3289072649" sldId="268"/>
        </pc:sldMkLst>
      </pc:sldChg>
      <pc:sldChg chg="modNotesTx">
        <pc:chgData name="Angeline Grant" userId="4504287e-99a3-498e-91fa-09b0019510e0" providerId="ADAL" clId="{77A5CF46-D120-49BA-AB17-473D92CFE250}" dt="2021-10-15T14:47:06.065" v="14" actId="20577"/>
        <pc:sldMkLst>
          <pc:docMk/>
          <pc:sldMk cId="2641370128" sldId="269"/>
        </pc:sldMkLst>
      </pc:sldChg>
      <pc:sldChg chg="modNotesTx">
        <pc:chgData name="Angeline Grant" userId="4504287e-99a3-498e-91fa-09b0019510e0" providerId="ADAL" clId="{77A5CF46-D120-49BA-AB17-473D92CFE250}" dt="2021-10-15T14:46:48.838" v="9" actId="20577"/>
        <pc:sldMkLst>
          <pc:docMk/>
          <pc:sldMk cId="544561648" sldId="270"/>
        </pc:sldMkLst>
      </pc:sldChg>
      <pc:sldChg chg="modNotesTx">
        <pc:chgData name="Angeline Grant" userId="4504287e-99a3-498e-91fa-09b0019510e0" providerId="ADAL" clId="{77A5CF46-D120-49BA-AB17-473D92CFE250}" dt="2021-10-15T14:46:55.487" v="11" actId="20577"/>
        <pc:sldMkLst>
          <pc:docMk/>
          <pc:sldMk cId="418528696" sldId="275"/>
        </pc:sldMkLst>
      </pc:sldChg>
      <pc:sldChg chg="modNotesTx">
        <pc:chgData name="Angeline Grant" userId="4504287e-99a3-498e-91fa-09b0019510e0" providerId="ADAL" clId="{77A5CF46-D120-49BA-AB17-473D92CFE250}" dt="2021-10-15T14:47:29.998" v="20" actId="20577"/>
        <pc:sldMkLst>
          <pc:docMk/>
          <pc:sldMk cId="4159084384" sldId="280"/>
        </pc:sldMkLst>
      </pc:sldChg>
      <pc:sldChg chg="modNotesTx">
        <pc:chgData name="Angeline Grant" userId="4504287e-99a3-498e-91fa-09b0019510e0" providerId="ADAL" clId="{77A5CF46-D120-49BA-AB17-473D92CFE250}" dt="2021-10-15T14:47:37.446" v="23" actId="5793"/>
        <pc:sldMkLst>
          <pc:docMk/>
          <pc:sldMk cId="3349297959" sldId="282"/>
        </pc:sldMkLst>
      </pc:sldChg>
      <pc:sldChg chg="modNotesTx">
        <pc:chgData name="Angeline Grant" userId="4504287e-99a3-498e-91fa-09b0019510e0" providerId="ADAL" clId="{77A5CF46-D120-49BA-AB17-473D92CFE250}" dt="2021-10-15T14:47:15.269" v="16" actId="20577"/>
        <pc:sldMkLst>
          <pc:docMk/>
          <pc:sldMk cId="2812856185" sldId="644"/>
        </pc:sldMkLst>
      </pc:sldChg>
      <pc:sldChg chg="modNotesTx">
        <pc:chgData name="Angeline Grant" userId="4504287e-99a3-498e-91fa-09b0019510e0" providerId="ADAL" clId="{77A5CF46-D120-49BA-AB17-473D92CFE250}" dt="2021-10-15T14:47:18.697" v="17" actId="20577"/>
        <pc:sldMkLst>
          <pc:docMk/>
          <pc:sldMk cId="3092781093" sldId="645"/>
        </pc:sldMkLst>
      </pc:sldChg>
      <pc:sldChg chg="modNotesTx">
        <pc:chgData name="Angeline Grant" userId="4504287e-99a3-498e-91fa-09b0019510e0" providerId="ADAL" clId="{77A5CF46-D120-49BA-AB17-473D92CFE250}" dt="2021-10-15T14:46:12.733" v="3" actId="20577"/>
        <pc:sldMkLst>
          <pc:docMk/>
          <pc:sldMk cId="2311865455" sldId="726"/>
        </pc:sldMkLst>
      </pc:sldChg>
      <pc:sldChg chg="modNotesTx">
        <pc:chgData name="Angeline Grant" userId="4504287e-99a3-498e-91fa-09b0019510e0" providerId="ADAL" clId="{77A5CF46-D120-49BA-AB17-473D92CFE250}" dt="2021-10-15T14:46:19.807" v="5" actId="20577"/>
        <pc:sldMkLst>
          <pc:docMk/>
          <pc:sldMk cId="1880068083" sldId="929"/>
        </pc:sldMkLst>
      </pc:sldChg>
      <pc:sldChg chg="modNotesTx">
        <pc:chgData name="Angeline Grant" userId="4504287e-99a3-498e-91fa-09b0019510e0" providerId="ADAL" clId="{77A5CF46-D120-49BA-AB17-473D92CFE250}" dt="2021-10-15T14:47:22.142" v="18" actId="20577"/>
        <pc:sldMkLst>
          <pc:docMk/>
          <pc:sldMk cId="431373067" sldId="962"/>
        </pc:sldMkLst>
      </pc:sldChg>
      <pc:sldChg chg="modNotesTx">
        <pc:chgData name="Angeline Grant" userId="4504287e-99a3-498e-91fa-09b0019510e0" providerId="ADAL" clId="{77A5CF46-D120-49BA-AB17-473D92CFE250}" dt="2021-10-15T14:47:26.191" v="19" actId="20577"/>
        <pc:sldMkLst>
          <pc:docMk/>
          <pc:sldMk cId="3934856245" sldId="986"/>
        </pc:sldMkLst>
      </pc:sldChg>
      <pc:sldChg chg="modNotesTx">
        <pc:chgData name="Angeline Grant" userId="4504287e-99a3-498e-91fa-09b0019510e0" providerId="ADAL" clId="{77A5CF46-D120-49BA-AB17-473D92CFE250}" dt="2021-10-15T14:46:52.190" v="10" actId="20577"/>
        <pc:sldMkLst>
          <pc:docMk/>
          <pc:sldMk cId="2395406955" sldId="989"/>
        </pc:sldMkLst>
      </pc:sldChg>
      <pc:sldChg chg="modNotesTx">
        <pc:chgData name="Angeline Grant" userId="4504287e-99a3-498e-91fa-09b0019510e0" providerId="ADAL" clId="{77A5CF46-D120-49BA-AB17-473D92CFE250}" dt="2021-10-15T14:47:10.526" v="15" actId="20577"/>
        <pc:sldMkLst>
          <pc:docMk/>
          <pc:sldMk cId="1523038592" sldId="990"/>
        </pc:sldMkLst>
      </pc:sldChg>
      <pc:sldChg chg="modNotesTx">
        <pc:chgData name="Angeline Grant" userId="4504287e-99a3-498e-91fa-09b0019510e0" providerId="ADAL" clId="{77A5CF46-D120-49BA-AB17-473D92CFE250}" dt="2021-10-15T14:46:58.872" v="12" actId="20577"/>
        <pc:sldMkLst>
          <pc:docMk/>
          <pc:sldMk cId="3433030649" sldId="991"/>
        </pc:sldMkLst>
      </pc:sldChg>
      <pc:sldChg chg="modNotesTx">
        <pc:chgData name="Angeline Grant" userId="4504287e-99a3-498e-91fa-09b0019510e0" providerId="ADAL" clId="{77A5CF46-D120-49BA-AB17-473D92CFE250}" dt="2021-10-15T14:48:24.959" v="28" actId="115"/>
        <pc:sldMkLst>
          <pc:docMk/>
          <pc:sldMk cId="1892096905" sldId="993"/>
        </pc:sldMkLst>
      </pc:sldChg>
      <pc:sldChg chg="modNotesTx">
        <pc:chgData name="Angeline Grant" userId="4504287e-99a3-498e-91fa-09b0019510e0" providerId="ADAL" clId="{77A5CF46-D120-49BA-AB17-473D92CFE250}" dt="2021-10-15T14:47:02.052" v="13" actId="20577"/>
        <pc:sldMkLst>
          <pc:docMk/>
          <pc:sldMk cId="3279156358" sldId="995"/>
        </pc:sldMkLst>
      </pc:sldChg>
      <pc:sldChg chg="modNotesTx">
        <pc:chgData name="Angeline Grant" userId="4504287e-99a3-498e-91fa-09b0019510e0" providerId="ADAL" clId="{77A5CF46-D120-49BA-AB17-473D92CFE250}" dt="2021-10-15T14:47:33.275" v="21" actId="20577"/>
        <pc:sldMkLst>
          <pc:docMk/>
          <pc:sldMk cId="3517912162" sldId="997"/>
        </pc:sldMkLst>
      </pc:sldChg>
    </pc:docChg>
  </pc:docChgLst>
  <pc:docChgLst>
    <pc:chgData name="Angeline Grant" userId="4504287e-99a3-498e-91fa-09b0019510e0" providerId="ADAL" clId="{0EDBE29A-FCAB-4AB4-883F-AA131620B1FD}"/>
    <pc:docChg chg="custSel modSld">
      <pc:chgData name="Angeline Grant" userId="4504287e-99a3-498e-91fa-09b0019510e0" providerId="ADAL" clId="{0EDBE29A-FCAB-4AB4-883F-AA131620B1FD}" dt="2021-10-14T11:56:21.967" v="63" actId="1076"/>
      <pc:docMkLst>
        <pc:docMk/>
      </pc:docMkLst>
      <pc:sldChg chg="modAnim">
        <pc:chgData name="Angeline Grant" userId="4504287e-99a3-498e-91fa-09b0019510e0" providerId="ADAL" clId="{0EDBE29A-FCAB-4AB4-883F-AA131620B1FD}" dt="2021-10-14T10:47:38.449" v="0"/>
        <pc:sldMkLst>
          <pc:docMk/>
          <pc:sldMk cId="1913669966" sldId="261"/>
        </pc:sldMkLst>
      </pc:sldChg>
      <pc:sldChg chg="addSp delSp modSp mod">
        <pc:chgData name="Angeline Grant" userId="4504287e-99a3-498e-91fa-09b0019510e0" providerId="ADAL" clId="{0EDBE29A-FCAB-4AB4-883F-AA131620B1FD}" dt="2021-10-14T11:37:53.869" v="52" actId="1076"/>
        <pc:sldMkLst>
          <pc:docMk/>
          <pc:sldMk cId="2641370128" sldId="269"/>
        </pc:sldMkLst>
        <pc:picChg chg="add mod modCrop">
          <ac:chgData name="Angeline Grant" userId="4504287e-99a3-498e-91fa-09b0019510e0" providerId="ADAL" clId="{0EDBE29A-FCAB-4AB4-883F-AA131620B1FD}" dt="2021-10-14T11:37:53.869" v="52" actId="1076"/>
          <ac:picMkLst>
            <pc:docMk/>
            <pc:sldMk cId="2641370128" sldId="269"/>
            <ac:picMk id="3" creationId="{BFBD441D-D1D2-4A72-8447-A3E3C720DB10}"/>
          </ac:picMkLst>
        </pc:picChg>
        <pc:picChg chg="del">
          <ac:chgData name="Angeline Grant" userId="4504287e-99a3-498e-91fa-09b0019510e0" providerId="ADAL" clId="{0EDBE29A-FCAB-4AB4-883F-AA131620B1FD}" dt="2021-10-14T11:37:02.704" v="9" actId="478"/>
          <ac:picMkLst>
            <pc:docMk/>
            <pc:sldMk cId="2641370128" sldId="269"/>
            <ac:picMk id="17" creationId="{AFF0D026-C065-F04A-867F-93BB7395CFD4}"/>
          </ac:picMkLst>
        </pc:picChg>
      </pc:sldChg>
      <pc:sldChg chg="delSp mod">
        <pc:chgData name="Angeline Grant" userId="4504287e-99a3-498e-91fa-09b0019510e0" providerId="ADAL" clId="{0EDBE29A-FCAB-4AB4-883F-AA131620B1FD}" dt="2021-10-14T11:16:11.515" v="1" actId="478"/>
        <pc:sldMkLst>
          <pc:docMk/>
          <pc:sldMk cId="544561648" sldId="270"/>
        </pc:sldMkLst>
        <pc:spChg chg="del">
          <ac:chgData name="Angeline Grant" userId="4504287e-99a3-498e-91fa-09b0019510e0" providerId="ADAL" clId="{0EDBE29A-FCAB-4AB4-883F-AA131620B1FD}" dt="2021-10-14T11:16:11.515" v="1" actId="478"/>
          <ac:spMkLst>
            <pc:docMk/>
            <pc:sldMk cId="544561648" sldId="270"/>
            <ac:spMk id="13" creationId="{BB877866-7F20-4F57-BE74-077368471D36}"/>
          </ac:spMkLst>
        </pc:spChg>
      </pc:sldChg>
      <pc:sldChg chg="modSp mod">
        <pc:chgData name="Angeline Grant" userId="4504287e-99a3-498e-91fa-09b0019510e0" providerId="ADAL" clId="{0EDBE29A-FCAB-4AB4-883F-AA131620B1FD}" dt="2021-10-14T11:54:45.915" v="61" actId="1076"/>
        <pc:sldMkLst>
          <pc:docMk/>
          <pc:sldMk cId="3349297959" sldId="282"/>
        </pc:sldMkLst>
        <pc:spChg chg="mod">
          <ac:chgData name="Angeline Grant" userId="4504287e-99a3-498e-91fa-09b0019510e0" providerId="ADAL" clId="{0EDBE29A-FCAB-4AB4-883F-AA131620B1FD}" dt="2021-10-14T11:54:45.915" v="61" actId="1076"/>
          <ac:spMkLst>
            <pc:docMk/>
            <pc:sldMk cId="3349297959" sldId="282"/>
            <ac:spMk id="15" creationId="{5C52BA29-21C2-47D9-AA3B-FEDF794C016E}"/>
          </ac:spMkLst>
        </pc:spChg>
      </pc:sldChg>
      <pc:sldChg chg="modAnim">
        <pc:chgData name="Angeline Grant" userId="4504287e-99a3-498e-91fa-09b0019510e0" providerId="ADAL" clId="{0EDBE29A-FCAB-4AB4-883F-AA131620B1FD}" dt="2021-10-14T11:44:43.681" v="60"/>
        <pc:sldMkLst>
          <pc:docMk/>
          <pc:sldMk cId="431373067" sldId="962"/>
        </pc:sldMkLst>
      </pc:sldChg>
      <pc:sldChg chg="delSp modSp modAnim">
        <pc:chgData name="Angeline Grant" userId="4504287e-99a3-498e-91fa-09b0019510e0" providerId="ADAL" clId="{0EDBE29A-FCAB-4AB4-883F-AA131620B1FD}" dt="2021-10-14T11:20:44.597" v="8" actId="1076"/>
        <pc:sldMkLst>
          <pc:docMk/>
          <pc:sldMk cId="2395406955" sldId="989"/>
        </pc:sldMkLst>
        <pc:picChg chg="mod">
          <ac:chgData name="Angeline Grant" userId="4504287e-99a3-498e-91fa-09b0019510e0" providerId="ADAL" clId="{0EDBE29A-FCAB-4AB4-883F-AA131620B1FD}" dt="2021-10-14T11:20:44.597" v="8" actId="1076"/>
          <ac:picMkLst>
            <pc:docMk/>
            <pc:sldMk cId="2395406955" sldId="989"/>
            <ac:picMk id="16" creationId="{B7DC8AA9-1693-1846-99E6-7AC3F436E23D}"/>
          </ac:picMkLst>
        </pc:picChg>
        <pc:picChg chg="del">
          <ac:chgData name="Angeline Grant" userId="4504287e-99a3-498e-91fa-09b0019510e0" providerId="ADAL" clId="{0EDBE29A-FCAB-4AB4-883F-AA131620B1FD}" dt="2021-10-14T11:20:34.567" v="5" actId="478"/>
          <ac:picMkLst>
            <pc:docMk/>
            <pc:sldMk cId="2395406955" sldId="989"/>
            <ac:picMk id="17" creationId="{A577EC27-E456-3B42-9D79-EC78365EBEE7}"/>
          </ac:picMkLst>
        </pc:picChg>
      </pc:sldChg>
      <pc:sldChg chg="modSp mod">
        <pc:chgData name="Angeline Grant" userId="4504287e-99a3-498e-91fa-09b0019510e0" providerId="ADAL" clId="{0EDBE29A-FCAB-4AB4-883F-AA131620B1FD}" dt="2021-10-14T11:56:21.967" v="63" actId="1076"/>
        <pc:sldMkLst>
          <pc:docMk/>
          <pc:sldMk cId="1892096905" sldId="993"/>
        </pc:sldMkLst>
        <pc:spChg chg="mod">
          <ac:chgData name="Angeline Grant" userId="4504287e-99a3-498e-91fa-09b0019510e0" providerId="ADAL" clId="{0EDBE29A-FCAB-4AB4-883F-AA131620B1FD}" dt="2021-10-14T11:56:21.967" v="63" actId="1076"/>
          <ac:spMkLst>
            <pc:docMk/>
            <pc:sldMk cId="1892096905" sldId="993"/>
            <ac:spMk id="4" creationId="{7BDD9F34-19EF-4922-857A-2538360019FE}"/>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FE5178-59FB-F742-9E3F-297F84A723E0}" type="doc">
      <dgm:prSet loTypeId="urn:microsoft.com/office/officeart/2005/8/layout/process1" loCatId="" qsTypeId="urn:microsoft.com/office/officeart/2005/8/quickstyle/simple1" qsCatId="simple" csTypeId="urn:microsoft.com/office/officeart/2005/8/colors/colorful1" csCatId="colorful" phldr="1"/>
      <dgm:spPr/>
    </dgm:pt>
    <dgm:pt modelId="{D99580E9-F983-6F46-9C3B-9E9F06E85120}">
      <dgm:prSet phldrT="[Text]" custT="1"/>
      <dgm:spPr/>
      <dgm:t>
        <a:bodyPr/>
        <a:lstStyle/>
        <a:p>
          <a:r>
            <a:rPr lang="fr-FR" sz="1800">
              <a:latin typeface="Calibri"/>
              <a:cs typeface="Calibri"/>
            </a:rPr>
            <a:t>Objectifs du cluster</a:t>
          </a:r>
          <a:endParaRPr lang="fr-FR" sz="1800" b="0" i="0" u="none" strike="noStrike" cap="none" baseline="0" noProof="0">
            <a:solidFill>
              <a:srgbClr val="010000"/>
            </a:solidFill>
            <a:latin typeface="Calibri"/>
            <a:cs typeface="Calibri"/>
          </a:endParaRPr>
        </a:p>
      </dgm:t>
    </dgm:pt>
    <dgm:pt modelId="{A0748C73-99E7-B54F-8DE7-D80BBC6A5556}" type="parTrans" cxnId="{8D6DAE69-8B66-F241-B30B-72CCCD3879ED}">
      <dgm:prSet/>
      <dgm:spPr/>
      <dgm:t>
        <a:bodyPr/>
        <a:lstStyle/>
        <a:p>
          <a:endParaRPr lang="en-US" sz="2000"/>
        </a:p>
      </dgm:t>
    </dgm:pt>
    <dgm:pt modelId="{E8B626A6-2FD8-A04A-9D93-76D17ED17A01}" type="sibTrans" cxnId="{8D6DAE69-8B66-F241-B30B-72CCCD3879ED}">
      <dgm:prSet custT="1"/>
      <dgm:spPr/>
      <dgm:t>
        <a:bodyPr/>
        <a:lstStyle/>
        <a:p>
          <a:endParaRPr lang="en-US" sz="2000"/>
        </a:p>
      </dgm:t>
    </dgm:pt>
    <dgm:pt modelId="{645ED6BF-41A3-4649-AAB4-C8A3342A2764}">
      <dgm:prSet phldrT="[Text]" custT="1"/>
      <dgm:spPr/>
      <dgm:t>
        <a:bodyPr/>
        <a:lstStyle/>
        <a:p>
          <a:r>
            <a:rPr lang="fr-FR" sz="1800" err="1">
              <a:latin typeface="Calibri"/>
              <a:cs typeface="Calibri"/>
            </a:rPr>
            <a:t>PiN</a:t>
          </a:r>
          <a:r>
            <a:rPr lang="fr-FR" sz="1800">
              <a:latin typeface="Calibri"/>
              <a:cs typeface="Calibri"/>
            </a:rPr>
            <a:t> (personnes dans le besoin)</a:t>
          </a:r>
        </a:p>
      </dgm:t>
    </dgm:pt>
    <dgm:pt modelId="{C74B10B2-F841-EA48-8350-338AEEE0EE0C}" type="parTrans" cxnId="{91CCC4B9-A139-3E4F-A604-01974BE1A7F8}">
      <dgm:prSet/>
      <dgm:spPr/>
      <dgm:t>
        <a:bodyPr/>
        <a:lstStyle/>
        <a:p>
          <a:endParaRPr lang="en-US" sz="2000"/>
        </a:p>
      </dgm:t>
    </dgm:pt>
    <dgm:pt modelId="{50AB09E4-E209-084A-85B9-CCDD119D032F}" type="sibTrans" cxnId="{91CCC4B9-A139-3E4F-A604-01974BE1A7F8}">
      <dgm:prSet custT="1"/>
      <dgm:spPr/>
      <dgm:t>
        <a:bodyPr/>
        <a:lstStyle/>
        <a:p>
          <a:endParaRPr lang="en-US" sz="2000"/>
        </a:p>
      </dgm:t>
    </dgm:pt>
    <dgm:pt modelId="{471D0C14-B055-1749-9203-14A1EA781E9F}">
      <dgm:prSet phldrT="[Text]" custT="1"/>
      <dgm:spPr/>
      <dgm:t>
        <a:bodyPr/>
        <a:lstStyle/>
        <a:p>
          <a:r>
            <a:rPr lang="fr-FR" sz="1800">
              <a:latin typeface="Calibri"/>
              <a:cs typeface="Calibri"/>
            </a:rPr>
            <a:t>Actions prioritaires</a:t>
          </a:r>
        </a:p>
      </dgm:t>
    </dgm:pt>
    <dgm:pt modelId="{CB3D8A22-4525-F546-B87A-59ECBBC65553}" type="parTrans" cxnId="{D9E57186-3B17-DE4C-9C40-B45950590D98}">
      <dgm:prSet/>
      <dgm:spPr/>
      <dgm:t>
        <a:bodyPr/>
        <a:lstStyle/>
        <a:p>
          <a:endParaRPr lang="en-US" sz="2000"/>
        </a:p>
      </dgm:t>
    </dgm:pt>
    <dgm:pt modelId="{750F0F97-9C0F-9B46-BB07-EB3D289945B6}" type="sibTrans" cxnId="{D9E57186-3B17-DE4C-9C40-B45950590D98}">
      <dgm:prSet custT="1"/>
      <dgm:spPr/>
      <dgm:t>
        <a:bodyPr/>
        <a:lstStyle/>
        <a:p>
          <a:endParaRPr lang="en-US" sz="2000"/>
        </a:p>
      </dgm:t>
    </dgm:pt>
    <dgm:pt modelId="{E6C8692C-63C8-3645-A1D6-9A5175086431}">
      <dgm:prSet phldrT="[Text]" custT="1"/>
      <dgm:spPr/>
      <dgm:t>
        <a:bodyPr/>
        <a:lstStyle/>
        <a:p>
          <a:r>
            <a:rPr lang="fr-FR" sz="1800">
              <a:latin typeface="Calibri"/>
              <a:cs typeface="Calibri"/>
            </a:rPr>
            <a:t>Activités</a:t>
          </a:r>
        </a:p>
      </dgm:t>
    </dgm:pt>
    <dgm:pt modelId="{173F2944-0B2E-8242-BE0E-48F32AEE6BB2}" type="parTrans" cxnId="{B610FDE2-2341-DE4B-B17C-FB44036FD8F5}">
      <dgm:prSet/>
      <dgm:spPr/>
      <dgm:t>
        <a:bodyPr/>
        <a:lstStyle/>
        <a:p>
          <a:endParaRPr lang="en-US" sz="2000"/>
        </a:p>
      </dgm:t>
    </dgm:pt>
    <dgm:pt modelId="{74123F13-FE09-C648-B526-825626D82A01}" type="sibTrans" cxnId="{B610FDE2-2341-DE4B-B17C-FB44036FD8F5}">
      <dgm:prSet custT="1"/>
      <dgm:spPr/>
      <dgm:t>
        <a:bodyPr/>
        <a:lstStyle/>
        <a:p>
          <a:endParaRPr lang="en-US" sz="2000"/>
        </a:p>
      </dgm:t>
    </dgm:pt>
    <dgm:pt modelId="{AD159065-506D-A14B-9A5C-A262923685BA}">
      <dgm:prSet phldrT="[Text]" custT="1"/>
      <dgm:spPr/>
      <dgm:t>
        <a:bodyPr/>
        <a:lstStyle/>
        <a:p>
          <a:r>
            <a:rPr lang="fr-FR" sz="1800">
              <a:latin typeface="Calibri"/>
              <a:cs typeface="Calibri"/>
            </a:rPr>
            <a:t>Budgétisation</a:t>
          </a:r>
        </a:p>
      </dgm:t>
    </dgm:pt>
    <dgm:pt modelId="{27A35917-608C-A24C-8DB0-981F5007122E}" type="parTrans" cxnId="{70610A32-77B6-8249-B72B-9DCDB1ACF8C4}">
      <dgm:prSet/>
      <dgm:spPr/>
      <dgm:t>
        <a:bodyPr/>
        <a:lstStyle/>
        <a:p>
          <a:endParaRPr lang="en-US" sz="2000"/>
        </a:p>
      </dgm:t>
    </dgm:pt>
    <dgm:pt modelId="{FA6763B6-55FB-1849-ADCA-4170B6A50E3E}" type="sibTrans" cxnId="{70610A32-77B6-8249-B72B-9DCDB1ACF8C4}">
      <dgm:prSet custT="1"/>
      <dgm:spPr/>
      <dgm:t>
        <a:bodyPr/>
        <a:lstStyle/>
        <a:p>
          <a:endParaRPr lang="en-US" sz="2000"/>
        </a:p>
      </dgm:t>
    </dgm:pt>
    <dgm:pt modelId="{DDB3C2B6-99D7-364F-B260-A3D391D29F34}">
      <dgm:prSet phldrT="[Text]" custT="1"/>
      <dgm:spPr/>
      <dgm:t>
        <a:bodyPr/>
        <a:lstStyle/>
        <a:p>
          <a:r>
            <a:rPr lang="fr-FR" sz="1800">
              <a:latin typeface="Calibri"/>
              <a:cs typeface="Calibri"/>
            </a:rPr>
            <a:t>Suivi</a:t>
          </a:r>
        </a:p>
      </dgm:t>
    </dgm:pt>
    <dgm:pt modelId="{710A4BD5-84DD-334B-85AB-C3EBCAC7E247}" type="parTrans" cxnId="{6FCAC0F3-9C31-B948-A769-23B53F5160F2}">
      <dgm:prSet/>
      <dgm:spPr/>
      <dgm:t>
        <a:bodyPr/>
        <a:lstStyle/>
        <a:p>
          <a:endParaRPr lang="en-US" sz="2000"/>
        </a:p>
      </dgm:t>
    </dgm:pt>
    <dgm:pt modelId="{EF15EDE6-4BED-3B4B-A5BC-8CDE3EB7EB64}" type="sibTrans" cxnId="{6FCAC0F3-9C31-B948-A769-23B53F5160F2}">
      <dgm:prSet/>
      <dgm:spPr/>
      <dgm:t>
        <a:bodyPr/>
        <a:lstStyle/>
        <a:p>
          <a:endParaRPr lang="en-US" sz="2000"/>
        </a:p>
      </dgm:t>
    </dgm:pt>
    <dgm:pt modelId="{611CC313-0D53-394F-94BA-1CD211912A10}" type="pres">
      <dgm:prSet presAssocID="{FAFE5178-59FB-F742-9E3F-297F84A723E0}" presName="Name0" presStyleCnt="0">
        <dgm:presLayoutVars>
          <dgm:dir/>
          <dgm:resizeHandles val="exact"/>
        </dgm:presLayoutVars>
      </dgm:prSet>
      <dgm:spPr/>
    </dgm:pt>
    <dgm:pt modelId="{6747CA79-D02E-5A41-A091-22C8338A0298}" type="pres">
      <dgm:prSet presAssocID="{D99580E9-F983-6F46-9C3B-9E9F06E85120}" presName="node" presStyleLbl="node1" presStyleIdx="0" presStyleCnt="6" custScaleY="167076">
        <dgm:presLayoutVars>
          <dgm:bulletEnabled val="1"/>
        </dgm:presLayoutVars>
      </dgm:prSet>
      <dgm:spPr/>
    </dgm:pt>
    <dgm:pt modelId="{0F4055F7-26E9-F34F-B050-F3A33334906F}" type="pres">
      <dgm:prSet presAssocID="{E8B626A6-2FD8-A04A-9D93-76D17ED17A01}" presName="sibTrans" presStyleLbl="sibTrans2D1" presStyleIdx="0" presStyleCnt="5"/>
      <dgm:spPr/>
    </dgm:pt>
    <dgm:pt modelId="{941F8FE7-0BDA-5D40-948A-5A59994BC725}" type="pres">
      <dgm:prSet presAssocID="{E8B626A6-2FD8-A04A-9D93-76D17ED17A01}" presName="connectorText" presStyleLbl="sibTrans2D1" presStyleIdx="0" presStyleCnt="5"/>
      <dgm:spPr/>
    </dgm:pt>
    <dgm:pt modelId="{AE6794CF-6CB7-D443-843E-6ABE40319EA2}" type="pres">
      <dgm:prSet presAssocID="{645ED6BF-41A3-4649-AAB4-C8A3342A2764}" presName="node" presStyleLbl="node1" presStyleIdx="1" presStyleCnt="6" custScaleY="167076">
        <dgm:presLayoutVars>
          <dgm:bulletEnabled val="1"/>
        </dgm:presLayoutVars>
      </dgm:prSet>
      <dgm:spPr/>
    </dgm:pt>
    <dgm:pt modelId="{AE60DE18-8227-124C-BF65-88C68010D48B}" type="pres">
      <dgm:prSet presAssocID="{50AB09E4-E209-084A-85B9-CCDD119D032F}" presName="sibTrans" presStyleLbl="sibTrans2D1" presStyleIdx="1" presStyleCnt="5"/>
      <dgm:spPr/>
    </dgm:pt>
    <dgm:pt modelId="{E12B5298-7C8C-E048-A579-97BF4C1D1FFE}" type="pres">
      <dgm:prSet presAssocID="{50AB09E4-E209-084A-85B9-CCDD119D032F}" presName="connectorText" presStyleLbl="sibTrans2D1" presStyleIdx="1" presStyleCnt="5"/>
      <dgm:spPr/>
    </dgm:pt>
    <dgm:pt modelId="{8102E531-464E-9247-90A5-79227F50A774}" type="pres">
      <dgm:prSet presAssocID="{471D0C14-B055-1749-9203-14A1EA781E9F}" presName="node" presStyleLbl="node1" presStyleIdx="2" presStyleCnt="6" custScaleY="167076">
        <dgm:presLayoutVars>
          <dgm:bulletEnabled val="1"/>
        </dgm:presLayoutVars>
      </dgm:prSet>
      <dgm:spPr/>
    </dgm:pt>
    <dgm:pt modelId="{5B9C75AF-CC9E-F341-9FE9-0832305EC14C}" type="pres">
      <dgm:prSet presAssocID="{750F0F97-9C0F-9B46-BB07-EB3D289945B6}" presName="sibTrans" presStyleLbl="sibTrans2D1" presStyleIdx="2" presStyleCnt="5"/>
      <dgm:spPr/>
    </dgm:pt>
    <dgm:pt modelId="{331906F5-BC70-AE45-8676-5FA143D2F729}" type="pres">
      <dgm:prSet presAssocID="{750F0F97-9C0F-9B46-BB07-EB3D289945B6}" presName="connectorText" presStyleLbl="sibTrans2D1" presStyleIdx="2" presStyleCnt="5"/>
      <dgm:spPr/>
    </dgm:pt>
    <dgm:pt modelId="{91D68699-7264-D14A-A37D-61E2639DB640}" type="pres">
      <dgm:prSet presAssocID="{E6C8692C-63C8-3645-A1D6-9A5175086431}" presName="node" presStyleLbl="node1" presStyleIdx="3" presStyleCnt="6" custScaleY="167076">
        <dgm:presLayoutVars>
          <dgm:bulletEnabled val="1"/>
        </dgm:presLayoutVars>
      </dgm:prSet>
      <dgm:spPr/>
    </dgm:pt>
    <dgm:pt modelId="{995B22EF-DF41-A44F-84C9-C84C20504183}" type="pres">
      <dgm:prSet presAssocID="{74123F13-FE09-C648-B526-825626D82A01}" presName="sibTrans" presStyleLbl="sibTrans2D1" presStyleIdx="3" presStyleCnt="5"/>
      <dgm:spPr/>
    </dgm:pt>
    <dgm:pt modelId="{3E3A76AC-9C3F-974A-8AF9-1125BDD49F4F}" type="pres">
      <dgm:prSet presAssocID="{74123F13-FE09-C648-B526-825626D82A01}" presName="connectorText" presStyleLbl="sibTrans2D1" presStyleIdx="3" presStyleCnt="5"/>
      <dgm:spPr/>
    </dgm:pt>
    <dgm:pt modelId="{8AC78D5B-AED3-994A-B1F0-13455E64D991}" type="pres">
      <dgm:prSet presAssocID="{AD159065-506D-A14B-9A5C-A262923685BA}" presName="node" presStyleLbl="node1" presStyleIdx="4" presStyleCnt="6" custScaleY="167076">
        <dgm:presLayoutVars>
          <dgm:bulletEnabled val="1"/>
        </dgm:presLayoutVars>
      </dgm:prSet>
      <dgm:spPr/>
    </dgm:pt>
    <dgm:pt modelId="{59149A0E-95F1-104D-8735-0EC5D8C6C8A7}" type="pres">
      <dgm:prSet presAssocID="{FA6763B6-55FB-1849-ADCA-4170B6A50E3E}" presName="sibTrans" presStyleLbl="sibTrans2D1" presStyleIdx="4" presStyleCnt="5"/>
      <dgm:spPr/>
    </dgm:pt>
    <dgm:pt modelId="{768FF6B4-5DCA-544A-806E-60C32C524676}" type="pres">
      <dgm:prSet presAssocID="{FA6763B6-55FB-1849-ADCA-4170B6A50E3E}" presName="connectorText" presStyleLbl="sibTrans2D1" presStyleIdx="4" presStyleCnt="5"/>
      <dgm:spPr/>
    </dgm:pt>
    <dgm:pt modelId="{5F048A55-5716-B34D-A192-21CC304D283C}" type="pres">
      <dgm:prSet presAssocID="{DDB3C2B6-99D7-364F-B260-A3D391D29F34}" presName="node" presStyleLbl="node1" presStyleIdx="5" presStyleCnt="6" custScaleY="167076">
        <dgm:presLayoutVars>
          <dgm:bulletEnabled val="1"/>
        </dgm:presLayoutVars>
      </dgm:prSet>
      <dgm:spPr/>
    </dgm:pt>
  </dgm:ptLst>
  <dgm:cxnLst>
    <dgm:cxn modelId="{C3E49C0F-4A91-624D-ABE1-9C4B3C34D9B5}" type="presOf" srcId="{74123F13-FE09-C648-B526-825626D82A01}" destId="{3E3A76AC-9C3F-974A-8AF9-1125BDD49F4F}" srcOrd="1" destOrd="0" presId="urn:microsoft.com/office/officeart/2005/8/layout/process1"/>
    <dgm:cxn modelId="{70610A32-77B6-8249-B72B-9DCDB1ACF8C4}" srcId="{FAFE5178-59FB-F742-9E3F-297F84A723E0}" destId="{AD159065-506D-A14B-9A5C-A262923685BA}" srcOrd="4" destOrd="0" parTransId="{27A35917-608C-A24C-8DB0-981F5007122E}" sibTransId="{FA6763B6-55FB-1849-ADCA-4170B6A50E3E}"/>
    <dgm:cxn modelId="{742C763F-0A7D-6B49-AB32-628E2C5A53DF}" type="presOf" srcId="{AD159065-506D-A14B-9A5C-A262923685BA}" destId="{8AC78D5B-AED3-994A-B1F0-13455E64D991}" srcOrd="0" destOrd="0" presId="urn:microsoft.com/office/officeart/2005/8/layout/process1"/>
    <dgm:cxn modelId="{F44BE246-54AD-7E41-89A0-0CF9F1D2900C}" type="presOf" srcId="{50AB09E4-E209-084A-85B9-CCDD119D032F}" destId="{AE60DE18-8227-124C-BF65-88C68010D48B}" srcOrd="0" destOrd="0" presId="urn:microsoft.com/office/officeart/2005/8/layout/process1"/>
    <dgm:cxn modelId="{548DC448-3C38-6444-8BA5-B016B45205CD}" type="presOf" srcId="{FAFE5178-59FB-F742-9E3F-297F84A723E0}" destId="{611CC313-0D53-394F-94BA-1CD211912A10}" srcOrd="0" destOrd="0" presId="urn:microsoft.com/office/officeart/2005/8/layout/process1"/>
    <dgm:cxn modelId="{8D6DAE69-8B66-F241-B30B-72CCCD3879ED}" srcId="{FAFE5178-59FB-F742-9E3F-297F84A723E0}" destId="{D99580E9-F983-6F46-9C3B-9E9F06E85120}" srcOrd="0" destOrd="0" parTransId="{A0748C73-99E7-B54F-8DE7-D80BBC6A5556}" sibTransId="{E8B626A6-2FD8-A04A-9D93-76D17ED17A01}"/>
    <dgm:cxn modelId="{E61C1071-9DD4-484E-88D5-946D9A85C5D1}" type="presOf" srcId="{FA6763B6-55FB-1849-ADCA-4170B6A50E3E}" destId="{59149A0E-95F1-104D-8735-0EC5D8C6C8A7}" srcOrd="0" destOrd="0" presId="urn:microsoft.com/office/officeart/2005/8/layout/process1"/>
    <dgm:cxn modelId="{F548E155-60CF-6E40-AE94-AFE146AD2F32}" type="presOf" srcId="{E6C8692C-63C8-3645-A1D6-9A5175086431}" destId="{91D68699-7264-D14A-A37D-61E2639DB640}" srcOrd="0" destOrd="0" presId="urn:microsoft.com/office/officeart/2005/8/layout/process1"/>
    <dgm:cxn modelId="{7AB30B59-93AD-5C4E-9AD9-7534E3F0D9C3}" type="presOf" srcId="{DDB3C2B6-99D7-364F-B260-A3D391D29F34}" destId="{5F048A55-5716-B34D-A192-21CC304D283C}" srcOrd="0" destOrd="0" presId="urn:microsoft.com/office/officeart/2005/8/layout/process1"/>
    <dgm:cxn modelId="{3751827C-18FC-B849-9796-A4ECDACA84AA}" type="presOf" srcId="{74123F13-FE09-C648-B526-825626D82A01}" destId="{995B22EF-DF41-A44F-84C9-C84C20504183}" srcOrd="0" destOrd="0" presId="urn:microsoft.com/office/officeart/2005/8/layout/process1"/>
    <dgm:cxn modelId="{C3C51E82-4D7E-6641-9A7E-45AB6BA0B6E2}" type="presOf" srcId="{FA6763B6-55FB-1849-ADCA-4170B6A50E3E}" destId="{768FF6B4-5DCA-544A-806E-60C32C524676}" srcOrd="1" destOrd="0" presId="urn:microsoft.com/office/officeart/2005/8/layout/process1"/>
    <dgm:cxn modelId="{D9E57186-3B17-DE4C-9C40-B45950590D98}" srcId="{FAFE5178-59FB-F742-9E3F-297F84A723E0}" destId="{471D0C14-B055-1749-9203-14A1EA781E9F}" srcOrd="2" destOrd="0" parTransId="{CB3D8A22-4525-F546-B87A-59ECBBC65553}" sibTransId="{750F0F97-9C0F-9B46-BB07-EB3D289945B6}"/>
    <dgm:cxn modelId="{1287B28A-5DFD-2845-8CAD-599235F29B82}" type="presOf" srcId="{50AB09E4-E209-084A-85B9-CCDD119D032F}" destId="{E12B5298-7C8C-E048-A579-97BF4C1D1FFE}" srcOrd="1" destOrd="0" presId="urn:microsoft.com/office/officeart/2005/8/layout/process1"/>
    <dgm:cxn modelId="{9FC2579F-BF1B-7141-BE2D-0053F1DE4105}" type="presOf" srcId="{645ED6BF-41A3-4649-AAB4-C8A3342A2764}" destId="{AE6794CF-6CB7-D443-843E-6ABE40319EA2}" srcOrd="0" destOrd="0" presId="urn:microsoft.com/office/officeart/2005/8/layout/process1"/>
    <dgm:cxn modelId="{830DA5A5-160B-C74F-9622-0904DBAAC6EA}" type="presOf" srcId="{750F0F97-9C0F-9B46-BB07-EB3D289945B6}" destId="{331906F5-BC70-AE45-8676-5FA143D2F729}" srcOrd="1" destOrd="0" presId="urn:microsoft.com/office/officeart/2005/8/layout/process1"/>
    <dgm:cxn modelId="{9E44BCB8-36FF-C942-AE83-C1DB0E96450F}" type="presOf" srcId="{471D0C14-B055-1749-9203-14A1EA781E9F}" destId="{8102E531-464E-9247-90A5-79227F50A774}" srcOrd="0" destOrd="0" presId="urn:microsoft.com/office/officeart/2005/8/layout/process1"/>
    <dgm:cxn modelId="{91CCC4B9-A139-3E4F-A604-01974BE1A7F8}" srcId="{FAFE5178-59FB-F742-9E3F-297F84A723E0}" destId="{645ED6BF-41A3-4649-AAB4-C8A3342A2764}" srcOrd="1" destOrd="0" parTransId="{C74B10B2-F841-EA48-8350-338AEEE0EE0C}" sibTransId="{50AB09E4-E209-084A-85B9-CCDD119D032F}"/>
    <dgm:cxn modelId="{C4D5E8BC-DF13-8B49-9E74-9606BDD56F15}" type="presOf" srcId="{E8B626A6-2FD8-A04A-9D93-76D17ED17A01}" destId="{0F4055F7-26E9-F34F-B050-F3A33334906F}" srcOrd="0" destOrd="0" presId="urn:microsoft.com/office/officeart/2005/8/layout/process1"/>
    <dgm:cxn modelId="{34E149BD-EE34-2247-94E1-32C1F5E8F5A2}" type="presOf" srcId="{E8B626A6-2FD8-A04A-9D93-76D17ED17A01}" destId="{941F8FE7-0BDA-5D40-948A-5A59994BC725}" srcOrd="1" destOrd="0" presId="urn:microsoft.com/office/officeart/2005/8/layout/process1"/>
    <dgm:cxn modelId="{93E0F9CB-1567-2E4B-9456-94426766EE8E}" type="presOf" srcId="{D99580E9-F983-6F46-9C3B-9E9F06E85120}" destId="{6747CA79-D02E-5A41-A091-22C8338A0298}" srcOrd="0" destOrd="0" presId="urn:microsoft.com/office/officeart/2005/8/layout/process1"/>
    <dgm:cxn modelId="{1F6313D5-7F2F-544D-959D-DBF93ED90D01}" type="presOf" srcId="{750F0F97-9C0F-9B46-BB07-EB3D289945B6}" destId="{5B9C75AF-CC9E-F341-9FE9-0832305EC14C}" srcOrd="0" destOrd="0" presId="urn:microsoft.com/office/officeart/2005/8/layout/process1"/>
    <dgm:cxn modelId="{B610FDE2-2341-DE4B-B17C-FB44036FD8F5}" srcId="{FAFE5178-59FB-F742-9E3F-297F84A723E0}" destId="{E6C8692C-63C8-3645-A1D6-9A5175086431}" srcOrd="3" destOrd="0" parTransId="{173F2944-0B2E-8242-BE0E-48F32AEE6BB2}" sibTransId="{74123F13-FE09-C648-B526-825626D82A01}"/>
    <dgm:cxn modelId="{6FCAC0F3-9C31-B948-A769-23B53F5160F2}" srcId="{FAFE5178-59FB-F742-9E3F-297F84A723E0}" destId="{DDB3C2B6-99D7-364F-B260-A3D391D29F34}" srcOrd="5" destOrd="0" parTransId="{710A4BD5-84DD-334B-85AB-C3EBCAC7E247}" sibTransId="{EF15EDE6-4BED-3B4B-A5BC-8CDE3EB7EB64}"/>
    <dgm:cxn modelId="{4A04E4B6-B019-7040-BD03-210311F4E021}" type="presParOf" srcId="{611CC313-0D53-394F-94BA-1CD211912A10}" destId="{6747CA79-D02E-5A41-A091-22C8338A0298}" srcOrd="0" destOrd="0" presId="urn:microsoft.com/office/officeart/2005/8/layout/process1"/>
    <dgm:cxn modelId="{CF19624D-4DE1-C04F-8CC2-BC356A482385}" type="presParOf" srcId="{611CC313-0D53-394F-94BA-1CD211912A10}" destId="{0F4055F7-26E9-F34F-B050-F3A33334906F}" srcOrd="1" destOrd="0" presId="urn:microsoft.com/office/officeart/2005/8/layout/process1"/>
    <dgm:cxn modelId="{C4FCDFBC-C490-1E48-ADFE-1D0FD2D73A73}" type="presParOf" srcId="{0F4055F7-26E9-F34F-B050-F3A33334906F}" destId="{941F8FE7-0BDA-5D40-948A-5A59994BC725}" srcOrd="0" destOrd="0" presId="urn:microsoft.com/office/officeart/2005/8/layout/process1"/>
    <dgm:cxn modelId="{5B8F40D9-C652-2D4E-BBD7-FBA03BE63326}" type="presParOf" srcId="{611CC313-0D53-394F-94BA-1CD211912A10}" destId="{AE6794CF-6CB7-D443-843E-6ABE40319EA2}" srcOrd="2" destOrd="0" presId="urn:microsoft.com/office/officeart/2005/8/layout/process1"/>
    <dgm:cxn modelId="{FC38B8B0-6B96-6A40-8B1A-B5B39E38AD45}" type="presParOf" srcId="{611CC313-0D53-394F-94BA-1CD211912A10}" destId="{AE60DE18-8227-124C-BF65-88C68010D48B}" srcOrd="3" destOrd="0" presId="urn:microsoft.com/office/officeart/2005/8/layout/process1"/>
    <dgm:cxn modelId="{C76810A5-639B-4E4F-975C-02E3970F0FAE}" type="presParOf" srcId="{AE60DE18-8227-124C-BF65-88C68010D48B}" destId="{E12B5298-7C8C-E048-A579-97BF4C1D1FFE}" srcOrd="0" destOrd="0" presId="urn:microsoft.com/office/officeart/2005/8/layout/process1"/>
    <dgm:cxn modelId="{DCC208EE-5CDF-2948-B7E1-6C6B2D40CB71}" type="presParOf" srcId="{611CC313-0D53-394F-94BA-1CD211912A10}" destId="{8102E531-464E-9247-90A5-79227F50A774}" srcOrd="4" destOrd="0" presId="urn:microsoft.com/office/officeart/2005/8/layout/process1"/>
    <dgm:cxn modelId="{8B1E2135-65E3-E441-A17D-1D89641D52A7}" type="presParOf" srcId="{611CC313-0D53-394F-94BA-1CD211912A10}" destId="{5B9C75AF-CC9E-F341-9FE9-0832305EC14C}" srcOrd="5" destOrd="0" presId="urn:microsoft.com/office/officeart/2005/8/layout/process1"/>
    <dgm:cxn modelId="{71503F80-F56F-554A-AA4C-4402F4B9C0DA}" type="presParOf" srcId="{5B9C75AF-CC9E-F341-9FE9-0832305EC14C}" destId="{331906F5-BC70-AE45-8676-5FA143D2F729}" srcOrd="0" destOrd="0" presId="urn:microsoft.com/office/officeart/2005/8/layout/process1"/>
    <dgm:cxn modelId="{C9BACF2C-5C03-FD4C-A020-4DE679F8C148}" type="presParOf" srcId="{611CC313-0D53-394F-94BA-1CD211912A10}" destId="{91D68699-7264-D14A-A37D-61E2639DB640}" srcOrd="6" destOrd="0" presId="urn:microsoft.com/office/officeart/2005/8/layout/process1"/>
    <dgm:cxn modelId="{0C4BAE94-6B65-5B45-BF79-586429A64C59}" type="presParOf" srcId="{611CC313-0D53-394F-94BA-1CD211912A10}" destId="{995B22EF-DF41-A44F-84C9-C84C20504183}" srcOrd="7" destOrd="0" presId="urn:microsoft.com/office/officeart/2005/8/layout/process1"/>
    <dgm:cxn modelId="{82BFF149-C03D-274B-92B4-A40716E3A0D1}" type="presParOf" srcId="{995B22EF-DF41-A44F-84C9-C84C20504183}" destId="{3E3A76AC-9C3F-974A-8AF9-1125BDD49F4F}" srcOrd="0" destOrd="0" presId="urn:microsoft.com/office/officeart/2005/8/layout/process1"/>
    <dgm:cxn modelId="{51B5C6E9-841A-604F-8764-8DBDB3DFEDC8}" type="presParOf" srcId="{611CC313-0D53-394F-94BA-1CD211912A10}" destId="{8AC78D5B-AED3-994A-B1F0-13455E64D991}" srcOrd="8" destOrd="0" presId="urn:microsoft.com/office/officeart/2005/8/layout/process1"/>
    <dgm:cxn modelId="{34E82498-FF66-E644-8210-71FA8001548E}" type="presParOf" srcId="{611CC313-0D53-394F-94BA-1CD211912A10}" destId="{59149A0E-95F1-104D-8735-0EC5D8C6C8A7}" srcOrd="9" destOrd="0" presId="urn:microsoft.com/office/officeart/2005/8/layout/process1"/>
    <dgm:cxn modelId="{371DD750-D01A-4442-8B1E-5F98BB8508F5}" type="presParOf" srcId="{59149A0E-95F1-104D-8735-0EC5D8C6C8A7}" destId="{768FF6B4-5DCA-544A-806E-60C32C524676}" srcOrd="0" destOrd="0" presId="urn:microsoft.com/office/officeart/2005/8/layout/process1"/>
    <dgm:cxn modelId="{5F06DDA5-A9A8-2845-A509-86E2476487E5}" type="presParOf" srcId="{611CC313-0D53-394F-94BA-1CD211912A10}" destId="{5F048A55-5716-B34D-A192-21CC304D283C}"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62A93F-63F2-40FA-84D5-4C781F8B41B3}"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6B663F78-7258-408C-B809-AA601E2C9E6A}">
      <dgm:prSet phldrT="[Text]"/>
      <dgm:spPr>
        <a:solidFill>
          <a:srgbClr val="A4D233"/>
        </a:solidFill>
      </dgm:spPr>
      <dgm:t>
        <a:bodyPr/>
        <a:lstStyle/>
        <a:p>
          <a:pPr rtl="0"/>
          <a:r>
            <a:rPr lang="fr-FR">
              <a:latin typeface="Calibri"/>
              <a:cs typeface="Calibri"/>
            </a:rPr>
            <a:t>Participation </a:t>
          </a:r>
          <a:endParaRPr lang="fr-FR" b="0" i="0" u="none" strike="noStrike" cap="none" baseline="0" noProof="0">
            <a:latin typeface="Calibri"/>
            <a:cs typeface="Calibri"/>
          </a:endParaRPr>
        </a:p>
      </dgm:t>
    </dgm:pt>
    <dgm:pt modelId="{18BF423B-9E30-4FA1-A5CE-94BFCE6DF339}" type="parTrans" cxnId="{0CAD385F-5F6A-46B8-87CE-27BBBE01C122}">
      <dgm:prSet/>
      <dgm:spPr/>
      <dgm:t>
        <a:bodyPr/>
        <a:lstStyle/>
        <a:p>
          <a:endParaRPr lang="en-US"/>
        </a:p>
      </dgm:t>
    </dgm:pt>
    <dgm:pt modelId="{CF812268-EF70-4352-AD55-F5342C4D1211}" type="sibTrans" cxnId="{0CAD385F-5F6A-46B8-87CE-27BBBE01C122}">
      <dgm:prSet/>
      <dgm:spPr/>
      <dgm:t>
        <a:bodyPr/>
        <a:lstStyle/>
        <a:p>
          <a:endParaRPr lang="en-US"/>
        </a:p>
      </dgm:t>
    </dgm:pt>
    <dgm:pt modelId="{22C1883D-4EC0-4E6D-AF4F-998DA8056569}">
      <dgm:prSet/>
      <dgm:spPr/>
      <dgm:t>
        <a:bodyPr/>
        <a:lstStyle/>
        <a:p>
          <a:r>
            <a:rPr lang="fr-FR">
              <a:latin typeface="Calibri"/>
              <a:cs typeface="Calibri"/>
            </a:rPr>
            <a:t>Impliquer les personnes handicapées et leurs organisations dans la conception et la mise en œuvre d'un plan d'action inclusif pour la sécurité alimentaire et la nutrition.</a:t>
          </a:r>
        </a:p>
      </dgm:t>
    </dgm:pt>
    <dgm:pt modelId="{C73C4353-EE59-4469-9069-438BC4FDA1A2}" type="parTrans" cxnId="{10E91F5D-E896-446F-965B-40E1EB7F2A69}">
      <dgm:prSet/>
      <dgm:spPr/>
      <dgm:t>
        <a:bodyPr/>
        <a:lstStyle/>
        <a:p>
          <a:endParaRPr lang="en-US"/>
        </a:p>
      </dgm:t>
    </dgm:pt>
    <dgm:pt modelId="{31568084-4145-4731-9DAC-F4221240FF5F}" type="sibTrans" cxnId="{10E91F5D-E896-446F-965B-40E1EB7F2A69}">
      <dgm:prSet/>
      <dgm:spPr/>
      <dgm:t>
        <a:bodyPr/>
        <a:lstStyle/>
        <a:p>
          <a:endParaRPr lang="en-US"/>
        </a:p>
      </dgm:t>
    </dgm:pt>
    <dgm:pt modelId="{52F7AEC1-099E-4C4C-B1E2-0CFE268305B8}">
      <dgm:prSet/>
      <dgm:spPr/>
      <dgm:t>
        <a:bodyPr/>
        <a:lstStyle/>
        <a:p>
          <a:pPr rtl="0"/>
          <a:r>
            <a:rPr lang="fr-FR">
              <a:latin typeface="Calibri"/>
              <a:cs typeface="Calibri"/>
            </a:rPr>
            <a:t>Veiller à ce que les mécanismes de feedback et de plainte soient accessibles et incluent les personnes handicapées.</a:t>
          </a:r>
        </a:p>
      </dgm:t>
    </dgm:pt>
    <dgm:pt modelId="{56887CF6-3CD5-42FE-B754-363430C700FB}" type="parTrans" cxnId="{F4AAA851-8560-419B-A3E0-625A8476DFE6}">
      <dgm:prSet/>
      <dgm:spPr/>
      <dgm:t>
        <a:bodyPr/>
        <a:lstStyle/>
        <a:p>
          <a:endParaRPr lang="en-US"/>
        </a:p>
      </dgm:t>
    </dgm:pt>
    <dgm:pt modelId="{40C3D721-EBD1-4664-ABCD-216E7BAA1124}" type="sibTrans" cxnId="{F4AAA851-8560-419B-A3E0-625A8476DFE6}">
      <dgm:prSet/>
      <dgm:spPr/>
      <dgm:t>
        <a:bodyPr/>
        <a:lstStyle/>
        <a:p>
          <a:endParaRPr lang="en-US"/>
        </a:p>
      </dgm:t>
    </dgm:pt>
    <dgm:pt modelId="{D6C48A21-5099-46CB-A759-9F097D6E45DE}">
      <dgm:prSet/>
      <dgm:spPr>
        <a:solidFill>
          <a:srgbClr val="A4D233"/>
        </a:solidFill>
      </dgm:spPr>
      <dgm:t>
        <a:bodyPr/>
        <a:lstStyle/>
        <a:p>
          <a:pPr rtl="0"/>
          <a:r>
            <a:rPr lang="fr-FR">
              <a:latin typeface="Calibri"/>
              <a:cs typeface="Calibri"/>
            </a:rPr>
            <a:t>Options de réponse </a:t>
          </a:r>
        </a:p>
      </dgm:t>
    </dgm:pt>
    <dgm:pt modelId="{B730164E-3AA6-4240-9C36-7BBC82D48CB2}" type="parTrans" cxnId="{096D68FE-5EE6-4D82-9E7D-4A57362FBC9A}">
      <dgm:prSet/>
      <dgm:spPr/>
      <dgm:t>
        <a:bodyPr/>
        <a:lstStyle/>
        <a:p>
          <a:endParaRPr lang="en-US"/>
        </a:p>
      </dgm:t>
    </dgm:pt>
    <dgm:pt modelId="{98F36EC4-A63D-4A37-A706-5E264E7F49F6}" type="sibTrans" cxnId="{096D68FE-5EE6-4D82-9E7D-4A57362FBC9A}">
      <dgm:prSet/>
      <dgm:spPr/>
      <dgm:t>
        <a:bodyPr/>
        <a:lstStyle/>
        <a:p>
          <a:endParaRPr lang="en-US"/>
        </a:p>
      </dgm:t>
    </dgm:pt>
    <dgm:pt modelId="{7389D74D-6BF7-4EED-8BFA-32842F52E4C8}">
      <dgm:prSet/>
      <dgm:spPr/>
      <dgm:t>
        <a:bodyPr/>
        <a:lstStyle/>
        <a:p>
          <a:pPr rtl="0"/>
          <a:r>
            <a:rPr lang="fr-FR">
              <a:latin typeface="Calibri"/>
              <a:cs typeface="Calibri"/>
            </a:rPr>
            <a:t> Réponses pour atteindre les populations affectées marginalisées et isolées</a:t>
          </a:r>
        </a:p>
      </dgm:t>
    </dgm:pt>
    <dgm:pt modelId="{E46C0F93-FBD0-44C4-BBAF-4A8B302CF273}" type="parTrans" cxnId="{60195699-3C19-46AA-9883-9B057A77EBCD}">
      <dgm:prSet/>
      <dgm:spPr/>
      <dgm:t>
        <a:bodyPr/>
        <a:lstStyle/>
        <a:p>
          <a:endParaRPr lang="en-US"/>
        </a:p>
      </dgm:t>
    </dgm:pt>
    <dgm:pt modelId="{9215F1B9-8A01-4861-AFFF-FB00FB1DC254}" type="sibTrans" cxnId="{60195699-3C19-46AA-9883-9B057A77EBCD}">
      <dgm:prSet/>
      <dgm:spPr/>
      <dgm:t>
        <a:bodyPr/>
        <a:lstStyle/>
        <a:p>
          <a:endParaRPr lang="en-US"/>
        </a:p>
      </dgm:t>
    </dgm:pt>
    <dgm:pt modelId="{8C20314D-BA92-4061-A14C-85C928E26958}">
      <dgm:prSet/>
      <dgm:spPr/>
      <dgm:t>
        <a:bodyPr/>
        <a:lstStyle/>
        <a:p>
          <a:pPr rtl="0"/>
          <a:r>
            <a:rPr lang="fr-FR">
              <a:latin typeface="Calibri"/>
              <a:cs typeface="Calibri"/>
            </a:rPr>
            <a:t>Veiller à ce que les services de nutrition et les autres installations répondent aux critères d'accessibilité «Atteindre, entrer, diffuser et utiliser».</a:t>
          </a:r>
        </a:p>
      </dgm:t>
    </dgm:pt>
    <dgm:pt modelId="{95970F3C-0540-4841-AF92-C70056C50EFB}" type="parTrans" cxnId="{CB38C524-D812-4829-8437-7908E6B5CBE9}">
      <dgm:prSet/>
      <dgm:spPr/>
      <dgm:t>
        <a:bodyPr/>
        <a:lstStyle/>
        <a:p>
          <a:endParaRPr lang="en-US"/>
        </a:p>
      </dgm:t>
    </dgm:pt>
    <dgm:pt modelId="{1BA47D1B-90B1-489F-8381-09C696535534}" type="sibTrans" cxnId="{CB38C524-D812-4829-8437-7908E6B5CBE9}">
      <dgm:prSet/>
      <dgm:spPr/>
      <dgm:t>
        <a:bodyPr/>
        <a:lstStyle/>
        <a:p>
          <a:endParaRPr lang="en-US"/>
        </a:p>
      </dgm:t>
    </dgm:pt>
    <dgm:pt modelId="{6DA15240-83F7-4BCA-A47A-25FC94485544}">
      <dgm:prSet/>
      <dgm:spPr/>
      <dgm:t>
        <a:bodyPr/>
        <a:lstStyle/>
        <a:p>
          <a:pPr rtl="0"/>
          <a:r>
            <a:rPr lang="fr-FR">
              <a:latin typeface="Calibri"/>
              <a:cs typeface="Calibri"/>
            </a:rPr>
            <a:t>Inclure le renforcement des capacités du personnel local et national concerné sur les bonnes pratiques nutritionnelles pour les personnes handicapées.</a:t>
          </a:r>
        </a:p>
      </dgm:t>
    </dgm:pt>
    <dgm:pt modelId="{1B7AAC44-A02D-4ACC-B410-EB818919E4EC}" type="parTrans" cxnId="{16D12E35-F060-41D9-966F-C46F1185E52D}">
      <dgm:prSet/>
      <dgm:spPr/>
      <dgm:t>
        <a:bodyPr/>
        <a:lstStyle/>
        <a:p>
          <a:endParaRPr lang="en-US"/>
        </a:p>
      </dgm:t>
    </dgm:pt>
    <dgm:pt modelId="{851B2FB0-11D2-43C6-AF15-BAD58D8CB0C0}" type="sibTrans" cxnId="{16D12E35-F060-41D9-966F-C46F1185E52D}">
      <dgm:prSet/>
      <dgm:spPr/>
      <dgm:t>
        <a:bodyPr/>
        <a:lstStyle/>
        <a:p>
          <a:endParaRPr lang="en-US"/>
        </a:p>
      </dgm:t>
    </dgm:pt>
    <dgm:pt modelId="{AFEA37E1-057C-4965-B62A-C41031B242AF}">
      <dgm:prSet phldr="0"/>
      <dgm:spPr>
        <a:solidFill>
          <a:srgbClr val="A4D233"/>
        </a:solidFill>
      </dgm:spPr>
      <dgm:t>
        <a:bodyPr/>
        <a:lstStyle/>
        <a:p>
          <a:pPr rtl="0"/>
          <a:r>
            <a:rPr lang="fr-FR">
              <a:latin typeface="Calibri"/>
              <a:cs typeface="Calibri"/>
            </a:rPr>
            <a:t>Suivi</a:t>
          </a:r>
        </a:p>
      </dgm:t>
    </dgm:pt>
    <dgm:pt modelId="{F05022C5-607B-4DC8-A36A-2C4B5505B9E7}" type="parTrans" cxnId="{61648272-BB02-45E8-95B7-559E619A4ED5}">
      <dgm:prSet/>
      <dgm:spPr/>
      <dgm:t>
        <a:bodyPr/>
        <a:lstStyle/>
        <a:p>
          <a:endParaRPr lang="en-US"/>
        </a:p>
      </dgm:t>
    </dgm:pt>
    <dgm:pt modelId="{DB44DF3C-1F7B-4790-980F-BFCCFC6F3ED3}" type="sibTrans" cxnId="{61648272-BB02-45E8-95B7-559E619A4ED5}">
      <dgm:prSet/>
      <dgm:spPr/>
      <dgm:t>
        <a:bodyPr/>
        <a:lstStyle/>
        <a:p>
          <a:endParaRPr lang="en-US"/>
        </a:p>
      </dgm:t>
    </dgm:pt>
    <dgm:pt modelId="{1D89C754-3364-45D8-AA57-51D0CA68F061}">
      <dgm:prSet/>
      <dgm:spPr/>
      <dgm:t>
        <a:bodyPr/>
        <a:lstStyle/>
        <a:p>
          <a:r>
            <a:rPr lang="fr-FR">
              <a:latin typeface="Calibri"/>
              <a:cs typeface="Calibri"/>
            </a:rPr>
            <a:t>Identifier ou développer des indicateurs spécifiques au handicap pour surveiller la sécurité alimentaire et l'état nutritionnel des personnes handicapées.</a:t>
          </a:r>
        </a:p>
      </dgm:t>
    </dgm:pt>
    <dgm:pt modelId="{56C73352-CA13-485C-B39E-F7A803EB27CE}" type="parTrans" cxnId="{B8CD9EE8-9237-4273-B2FE-870231050437}">
      <dgm:prSet/>
      <dgm:spPr/>
      <dgm:t>
        <a:bodyPr/>
        <a:lstStyle/>
        <a:p>
          <a:endParaRPr lang="en-US"/>
        </a:p>
      </dgm:t>
    </dgm:pt>
    <dgm:pt modelId="{4BBB5FA1-8B22-426F-8C60-57B0E93ABB03}" type="sibTrans" cxnId="{B8CD9EE8-9237-4273-B2FE-870231050437}">
      <dgm:prSet/>
      <dgm:spPr/>
      <dgm:t>
        <a:bodyPr/>
        <a:lstStyle/>
        <a:p>
          <a:endParaRPr lang="en-US"/>
        </a:p>
      </dgm:t>
    </dgm:pt>
    <dgm:pt modelId="{A6612129-19BF-441C-8A85-8A52A96E1D14}">
      <dgm:prSet/>
      <dgm:spPr/>
      <dgm:t>
        <a:bodyPr/>
        <a:lstStyle/>
        <a:p>
          <a:pPr rtl="0"/>
          <a:r>
            <a:rPr lang="fr-FR">
              <a:latin typeface="Calibri"/>
              <a:cs typeface="Calibri"/>
            </a:rPr>
            <a:t>Inclure des indicateurs généraux pour évaluer dans quelle mesure les interventions et les sites de nutrition sont accessibles aux personnes handicapées.</a:t>
          </a:r>
        </a:p>
      </dgm:t>
    </dgm:pt>
    <dgm:pt modelId="{394F242F-FF39-4F1D-B846-A786A0C34ADC}" type="parTrans" cxnId="{682A15A0-B7BC-40C2-A1DB-34936D7C7EFC}">
      <dgm:prSet/>
      <dgm:spPr/>
      <dgm:t>
        <a:bodyPr/>
        <a:lstStyle/>
        <a:p>
          <a:endParaRPr lang="en-US"/>
        </a:p>
      </dgm:t>
    </dgm:pt>
    <dgm:pt modelId="{C5ECD24A-1C1E-4371-AC1C-CEA057EB2A9C}" type="sibTrans" cxnId="{682A15A0-B7BC-40C2-A1DB-34936D7C7EFC}">
      <dgm:prSet/>
      <dgm:spPr/>
      <dgm:t>
        <a:bodyPr/>
        <a:lstStyle/>
        <a:p>
          <a:endParaRPr lang="en-US"/>
        </a:p>
      </dgm:t>
    </dgm:pt>
    <dgm:pt modelId="{EFE06ADC-30CE-4D49-B659-E79CAF40756D}">
      <dgm:prSet/>
      <dgm:spPr>
        <a:solidFill>
          <a:srgbClr val="A4D233"/>
        </a:solidFill>
      </dgm:spPr>
      <dgm:t>
        <a:bodyPr/>
        <a:lstStyle/>
        <a:p>
          <a:pPr rtl="0"/>
          <a:r>
            <a:rPr lang="fr-FR">
              <a:latin typeface="Calibri"/>
              <a:cs typeface="Calibri"/>
            </a:rPr>
            <a:t>Mobilisation des ressources</a:t>
          </a:r>
        </a:p>
      </dgm:t>
    </dgm:pt>
    <dgm:pt modelId="{011A07C3-9DDB-4B87-A696-CDD191AE6AB9}" type="parTrans" cxnId="{1D50ED52-E82D-40CA-BE5F-516A5A5A2CA9}">
      <dgm:prSet/>
      <dgm:spPr/>
      <dgm:t>
        <a:bodyPr/>
        <a:lstStyle/>
        <a:p>
          <a:endParaRPr lang="en-US"/>
        </a:p>
      </dgm:t>
    </dgm:pt>
    <dgm:pt modelId="{B9472480-2971-48B2-B702-600F0291B9E2}" type="sibTrans" cxnId="{1D50ED52-E82D-40CA-BE5F-516A5A5A2CA9}">
      <dgm:prSet/>
      <dgm:spPr/>
      <dgm:t>
        <a:bodyPr/>
        <a:lstStyle/>
        <a:p>
          <a:endParaRPr lang="en-US"/>
        </a:p>
      </dgm:t>
    </dgm:pt>
    <dgm:pt modelId="{975069BF-60A9-448B-9931-A8233697CBF7}">
      <dgm:prSet/>
      <dgm:spPr/>
      <dgm:t>
        <a:bodyPr/>
        <a:lstStyle/>
        <a:p>
          <a:pPr rtl="0"/>
          <a:r>
            <a:rPr lang="fr-FR">
              <a:latin typeface="Calibri"/>
              <a:cs typeface="Calibri"/>
            </a:rPr>
            <a:t>Allouer et mobiliser des ressources pour des interventions de nutrition inclusives qui sont accessibles et ciblent les personnes handicapées. Allouer des ressources suffisantes dans le budget pour couvrir les coûts d'accessibilité et d'inclusion.</a:t>
          </a:r>
        </a:p>
      </dgm:t>
    </dgm:pt>
    <dgm:pt modelId="{4453C03D-B7DE-4553-AAB6-4A2D1788F1FB}" type="parTrans" cxnId="{074E52F2-4731-413B-8E74-089EFF7EC35F}">
      <dgm:prSet/>
      <dgm:spPr/>
      <dgm:t>
        <a:bodyPr/>
        <a:lstStyle/>
        <a:p>
          <a:endParaRPr lang="en-US"/>
        </a:p>
      </dgm:t>
    </dgm:pt>
    <dgm:pt modelId="{3882B138-3B2F-4518-AF2D-38F733698660}" type="sibTrans" cxnId="{074E52F2-4731-413B-8E74-089EFF7EC35F}">
      <dgm:prSet/>
      <dgm:spPr/>
      <dgm:t>
        <a:bodyPr/>
        <a:lstStyle/>
        <a:p>
          <a:endParaRPr lang="en-US"/>
        </a:p>
      </dgm:t>
    </dgm:pt>
    <dgm:pt modelId="{18262C04-B381-4258-8F71-AEEAD7951133}" type="pres">
      <dgm:prSet presAssocID="{9E62A93F-63F2-40FA-84D5-4C781F8B41B3}" presName="linear" presStyleCnt="0">
        <dgm:presLayoutVars>
          <dgm:animLvl val="lvl"/>
          <dgm:resizeHandles val="exact"/>
        </dgm:presLayoutVars>
      </dgm:prSet>
      <dgm:spPr/>
    </dgm:pt>
    <dgm:pt modelId="{61018BEE-117F-4147-8636-F77CC4C4216D}" type="pres">
      <dgm:prSet presAssocID="{6B663F78-7258-408C-B809-AA601E2C9E6A}" presName="parentText" presStyleLbl="node1" presStyleIdx="0" presStyleCnt="4">
        <dgm:presLayoutVars>
          <dgm:chMax val="0"/>
          <dgm:bulletEnabled val="1"/>
        </dgm:presLayoutVars>
      </dgm:prSet>
      <dgm:spPr/>
    </dgm:pt>
    <dgm:pt modelId="{0C5A5992-63CF-4CAF-ACEA-2D4051AE2DDD}" type="pres">
      <dgm:prSet presAssocID="{6B663F78-7258-408C-B809-AA601E2C9E6A}" presName="childText" presStyleLbl="revTx" presStyleIdx="0" presStyleCnt="4">
        <dgm:presLayoutVars>
          <dgm:bulletEnabled val="1"/>
        </dgm:presLayoutVars>
      </dgm:prSet>
      <dgm:spPr/>
    </dgm:pt>
    <dgm:pt modelId="{1CEF930B-BC07-4942-83FC-339E69A483B3}" type="pres">
      <dgm:prSet presAssocID="{D6C48A21-5099-46CB-A759-9F097D6E45DE}" presName="parentText" presStyleLbl="node1" presStyleIdx="1" presStyleCnt="4">
        <dgm:presLayoutVars>
          <dgm:chMax val="0"/>
          <dgm:bulletEnabled val="1"/>
        </dgm:presLayoutVars>
      </dgm:prSet>
      <dgm:spPr/>
    </dgm:pt>
    <dgm:pt modelId="{B5C0D294-50CA-41F3-BD02-BBD58222637B}" type="pres">
      <dgm:prSet presAssocID="{D6C48A21-5099-46CB-A759-9F097D6E45DE}" presName="childText" presStyleLbl="revTx" presStyleIdx="1" presStyleCnt="4">
        <dgm:presLayoutVars>
          <dgm:bulletEnabled val="1"/>
        </dgm:presLayoutVars>
      </dgm:prSet>
      <dgm:spPr/>
    </dgm:pt>
    <dgm:pt modelId="{62E21D5A-D4AA-4D0F-99CD-39D27662443E}" type="pres">
      <dgm:prSet presAssocID="{AFEA37E1-057C-4965-B62A-C41031B242AF}" presName="parentText" presStyleLbl="node1" presStyleIdx="2" presStyleCnt="4">
        <dgm:presLayoutVars>
          <dgm:chMax val="0"/>
          <dgm:bulletEnabled val="1"/>
        </dgm:presLayoutVars>
      </dgm:prSet>
      <dgm:spPr/>
    </dgm:pt>
    <dgm:pt modelId="{55C3C72D-4A7C-4964-90A1-B52E159B222B}" type="pres">
      <dgm:prSet presAssocID="{AFEA37E1-057C-4965-B62A-C41031B242AF}" presName="childText" presStyleLbl="revTx" presStyleIdx="2" presStyleCnt="4">
        <dgm:presLayoutVars>
          <dgm:bulletEnabled val="1"/>
        </dgm:presLayoutVars>
      </dgm:prSet>
      <dgm:spPr/>
    </dgm:pt>
    <dgm:pt modelId="{E47ACA6A-E4FB-4486-B1C1-2809E61E709B}" type="pres">
      <dgm:prSet presAssocID="{EFE06ADC-30CE-4D49-B659-E79CAF40756D}" presName="parentText" presStyleLbl="node1" presStyleIdx="3" presStyleCnt="4">
        <dgm:presLayoutVars>
          <dgm:chMax val="0"/>
          <dgm:bulletEnabled val="1"/>
        </dgm:presLayoutVars>
      </dgm:prSet>
      <dgm:spPr/>
    </dgm:pt>
    <dgm:pt modelId="{53674B89-43CF-4A95-AAEB-255F1D10B9EA}" type="pres">
      <dgm:prSet presAssocID="{EFE06ADC-30CE-4D49-B659-E79CAF40756D}" presName="childText" presStyleLbl="revTx" presStyleIdx="3" presStyleCnt="4">
        <dgm:presLayoutVars>
          <dgm:bulletEnabled val="1"/>
        </dgm:presLayoutVars>
      </dgm:prSet>
      <dgm:spPr/>
    </dgm:pt>
  </dgm:ptLst>
  <dgm:cxnLst>
    <dgm:cxn modelId="{FA5AC014-4514-4214-AB06-62ABCB836599}" type="presOf" srcId="{22C1883D-4EC0-4E6D-AF4F-998DA8056569}" destId="{0C5A5992-63CF-4CAF-ACEA-2D4051AE2DDD}" srcOrd="0" destOrd="0" presId="urn:microsoft.com/office/officeart/2005/8/layout/vList2"/>
    <dgm:cxn modelId="{CB38C524-D812-4829-8437-7908E6B5CBE9}" srcId="{D6C48A21-5099-46CB-A759-9F097D6E45DE}" destId="{8C20314D-BA92-4061-A14C-85C928E26958}" srcOrd="1" destOrd="0" parTransId="{95970F3C-0540-4841-AF92-C70056C50EFB}" sibTransId="{1BA47D1B-90B1-489F-8381-09C696535534}"/>
    <dgm:cxn modelId="{16D12E35-F060-41D9-966F-C46F1185E52D}" srcId="{D6C48A21-5099-46CB-A759-9F097D6E45DE}" destId="{6DA15240-83F7-4BCA-A47A-25FC94485544}" srcOrd="2" destOrd="0" parTransId="{1B7AAC44-A02D-4ACC-B410-EB818919E4EC}" sibTransId="{851B2FB0-11D2-43C6-AF15-BAD58D8CB0C0}"/>
    <dgm:cxn modelId="{ABB41537-B4A7-4B1E-AC5B-10825D6DACCB}" type="presOf" srcId="{1D89C754-3364-45D8-AA57-51D0CA68F061}" destId="{55C3C72D-4A7C-4964-90A1-B52E159B222B}" srcOrd="0" destOrd="0" presId="urn:microsoft.com/office/officeart/2005/8/layout/vList2"/>
    <dgm:cxn modelId="{64B7C45B-2524-4F6E-A82D-E041CF6A22D4}" type="presOf" srcId="{EFE06ADC-30CE-4D49-B659-E79CAF40756D}" destId="{E47ACA6A-E4FB-4486-B1C1-2809E61E709B}" srcOrd="0" destOrd="0" presId="urn:microsoft.com/office/officeart/2005/8/layout/vList2"/>
    <dgm:cxn modelId="{10E91F5D-E896-446F-965B-40E1EB7F2A69}" srcId="{6B663F78-7258-408C-B809-AA601E2C9E6A}" destId="{22C1883D-4EC0-4E6D-AF4F-998DA8056569}" srcOrd="0" destOrd="0" parTransId="{C73C4353-EE59-4469-9069-438BC4FDA1A2}" sibTransId="{31568084-4145-4731-9DAC-F4221240FF5F}"/>
    <dgm:cxn modelId="{0CAD385F-5F6A-46B8-87CE-27BBBE01C122}" srcId="{9E62A93F-63F2-40FA-84D5-4C781F8B41B3}" destId="{6B663F78-7258-408C-B809-AA601E2C9E6A}" srcOrd="0" destOrd="0" parTransId="{18BF423B-9E30-4FA1-A5CE-94BFCE6DF339}" sibTransId="{CF812268-EF70-4352-AD55-F5342C4D1211}"/>
    <dgm:cxn modelId="{5EFF8460-9F8D-4E18-ADC0-61B81D959FA8}" type="presOf" srcId="{A6612129-19BF-441C-8A85-8A52A96E1D14}" destId="{55C3C72D-4A7C-4964-90A1-B52E159B222B}" srcOrd="0" destOrd="1" presId="urn:microsoft.com/office/officeart/2005/8/layout/vList2"/>
    <dgm:cxn modelId="{B579C069-5572-4815-AF50-B417814A8876}" type="presOf" srcId="{AFEA37E1-057C-4965-B62A-C41031B242AF}" destId="{62E21D5A-D4AA-4D0F-99CD-39D27662443E}" srcOrd="0" destOrd="0" presId="urn:microsoft.com/office/officeart/2005/8/layout/vList2"/>
    <dgm:cxn modelId="{91DAD66A-6162-4959-8C2D-2AF25B4BA99D}" type="presOf" srcId="{52F7AEC1-099E-4C4C-B1E2-0CFE268305B8}" destId="{0C5A5992-63CF-4CAF-ACEA-2D4051AE2DDD}" srcOrd="0" destOrd="1" presId="urn:microsoft.com/office/officeart/2005/8/layout/vList2"/>
    <dgm:cxn modelId="{187FA66C-70F2-4BF1-B297-309A8B96943C}" type="presOf" srcId="{6B663F78-7258-408C-B809-AA601E2C9E6A}" destId="{61018BEE-117F-4147-8636-F77CC4C4216D}" srcOrd="0" destOrd="0" presId="urn:microsoft.com/office/officeart/2005/8/layout/vList2"/>
    <dgm:cxn modelId="{F4AAA851-8560-419B-A3E0-625A8476DFE6}" srcId="{6B663F78-7258-408C-B809-AA601E2C9E6A}" destId="{52F7AEC1-099E-4C4C-B1E2-0CFE268305B8}" srcOrd="1" destOrd="0" parTransId="{56887CF6-3CD5-42FE-B754-363430C700FB}" sibTransId="{40C3D721-EBD1-4664-ABCD-216E7BAA1124}"/>
    <dgm:cxn modelId="{61648272-BB02-45E8-95B7-559E619A4ED5}" srcId="{9E62A93F-63F2-40FA-84D5-4C781F8B41B3}" destId="{AFEA37E1-057C-4965-B62A-C41031B242AF}" srcOrd="2" destOrd="0" parTransId="{F05022C5-607B-4DC8-A36A-2C4B5505B9E7}" sibTransId="{DB44DF3C-1F7B-4790-980F-BFCCFC6F3ED3}"/>
    <dgm:cxn modelId="{1D50ED52-E82D-40CA-BE5F-516A5A5A2CA9}" srcId="{9E62A93F-63F2-40FA-84D5-4C781F8B41B3}" destId="{EFE06ADC-30CE-4D49-B659-E79CAF40756D}" srcOrd="3" destOrd="0" parTransId="{011A07C3-9DDB-4B87-A696-CDD191AE6AB9}" sibTransId="{B9472480-2971-48B2-B702-600F0291B9E2}"/>
    <dgm:cxn modelId="{60195699-3C19-46AA-9883-9B057A77EBCD}" srcId="{D6C48A21-5099-46CB-A759-9F097D6E45DE}" destId="{7389D74D-6BF7-4EED-8BFA-32842F52E4C8}" srcOrd="0" destOrd="0" parTransId="{E46C0F93-FBD0-44C4-BBAF-4A8B302CF273}" sibTransId="{9215F1B9-8A01-4861-AFFF-FB00FB1DC254}"/>
    <dgm:cxn modelId="{682A15A0-B7BC-40C2-A1DB-34936D7C7EFC}" srcId="{AFEA37E1-057C-4965-B62A-C41031B242AF}" destId="{A6612129-19BF-441C-8A85-8A52A96E1D14}" srcOrd="1" destOrd="0" parTransId="{394F242F-FF39-4F1D-B846-A786A0C34ADC}" sibTransId="{C5ECD24A-1C1E-4371-AC1C-CEA057EB2A9C}"/>
    <dgm:cxn modelId="{9E831FA2-6277-4102-8A0C-DBCE25C54718}" type="presOf" srcId="{8C20314D-BA92-4061-A14C-85C928E26958}" destId="{B5C0D294-50CA-41F3-BD02-BBD58222637B}" srcOrd="0" destOrd="1" presId="urn:microsoft.com/office/officeart/2005/8/layout/vList2"/>
    <dgm:cxn modelId="{042AF3A2-A1F4-4CFA-83AC-8F301A60969F}" type="presOf" srcId="{9E62A93F-63F2-40FA-84D5-4C781F8B41B3}" destId="{18262C04-B381-4258-8F71-AEEAD7951133}" srcOrd="0" destOrd="0" presId="urn:microsoft.com/office/officeart/2005/8/layout/vList2"/>
    <dgm:cxn modelId="{D41E21D7-FEA0-413C-98DF-48D62C366DAB}" type="presOf" srcId="{D6C48A21-5099-46CB-A759-9F097D6E45DE}" destId="{1CEF930B-BC07-4942-83FC-339E69A483B3}" srcOrd="0" destOrd="0" presId="urn:microsoft.com/office/officeart/2005/8/layout/vList2"/>
    <dgm:cxn modelId="{1F469AD9-6043-4C46-AD14-A61D55D00271}" type="presOf" srcId="{975069BF-60A9-448B-9931-A8233697CBF7}" destId="{53674B89-43CF-4A95-AAEB-255F1D10B9EA}" srcOrd="0" destOrd="0" presId="urn:microsoft.com/office/officeart/2005/8/layout/vList2"/>
    <dgm:cxn modelId="{B8CD9EE8-9237-4273-B2FE-870231050437}" srcId="{AFEA37E1-057C-4965-B62A-C41031B242AF}" destId="{1D89C754-3364-45D8-AA57-51D0CA68F061}" srcOrd="0" destOrd="0" parTransId="{56C73352-CA13-485C-B39E-F7A803EB27CE}" sibTransId="{4BBB5FA1-8B22-426F-8C60-57B0E93ABB03}"/>
    <dgm:cxn modelId="{074E52F2-4731-413B-8E74-089EFF7EC35F}" srcId="{EFE06ADC-30CE-4D49-B659-E79CAF40756D}" destId="{975069BF-60A9-448B-9931-A8233697CBF7}" srcOrd="0" destOrd="0" parTransId="{4453C03D-B7DE-4553-AAB6-4A2D1788F1FB}" sibTransId="{3882B138-3B2F-4518-AF2D-38F733698660}"/>
    <dgm:cxn modelId="{16EDC7F3-6EC9-4B08-B6D7-EF7708FAA6B8}" type="presOf" srcId="{7389D74D-6BF7-4EED-8BFA-32842F52E4C8}" destId="{B5C0D294-50CA-41F3-BD02-BBD58222637B}" srcOrd="0" destOrd="0" presId="urn:microsoft.com/office/officeart/2005/8/layout/vList2"/>
    <dgm:cxn modelId="{4669C7F9-9DA1-4CDD-AD2C-7EA364691436}" type="presOf" srcId="{6DA15240-83F7-4BCA-A47A-25FC94485544}" destId="{B5C0D294-50CA-41F3-BD02-BBD58222637B}" srcOrd="0" destOrd="2" presId="urn:microsoft.com/office/officeart/2005/8/layout/vList2"/>
    <dgm:cxn modelId="{096D68FE-5EE6-4D82-9E7D-4A57362FBC9A}" srcId="{9E62A93F-63F2-40FA-84D5-4C781F8B41B3}" destId="{D6C48A21-5099-46CB-A759-9F097D6E45DE}" srcOrd="1" destOrd="0" parTransId="{B730164E-3AA6-4240-9C36-7BBC82D48CB2}" sibTransId="{98F36EC4-A63D-4A37-A706-5E264E7F49F6}"/>
    <dgm:cxn modelId="{D2CA3E62-F149-484F-A423-83DC4455B86F}" type="presParOf" srcId="{18262C04-B381-4258-8F71-AEEAD7951133}" destId="{61018BEE-117F-4147-8636-F77CC4C4216D}" srcOrd="0" destOrd="0" presId="urn:microsoft.com/office/officeart/2005/8/layout/vList2"/>
    <dgm:cxn modelId="{BAAEB777-BEB2-474C-8F36-01820616A745}" type="presParOf" srcId="{18262C04-B381-4258-8F71-AEEAD7951133}" destId="{0C5A5992-63CF-4CAF-ACEA-2D4051AE2DDD}" srcOrd="1" destOrd="0" presId="urn:microsoft.com/office/officeart/2005/8/layout/vList2"/>
    <dgm:cxn modelId="{96EBF75A-FD84-480F-A418-D2EDA2F2D50B}" type="presParOf" srcId="{18262C04-B381-4258-8F71-AEEAD7951133}" destId="{1CEF930B-BC07-4942-83FC-339E69A483B3}" srcOrd="2" destOrd="0" presId="urn:microsoft.com/office/officeart/2005/8/layout/vList2"/>
    <dgm:cxn modelId="{3094B9C2-3C60-445A-A380-C1B0DF110C8B}" type="presParOf" srcId="{18262C04-B381-4258-8F71-AEEAD7951133}" destId="{B5C0D294-50CA-41F3-BD02-BBD58222637B}" srcOrd="3" destOrd="0" presId="urn:microsoft.com/office/officeart/2005/8/layout/vList2"/>
    <dgm:cxn modelId="{9101B610-9E84-416C-A528-BC2E56AAD972}" type="presParOf" srcId="{18262C04-B381-4258-8F71-AEEAD7951133}" destId="{62E21D5A-D4AA-4D0F-99CD-39D27662443E}" srcOrd="4" destOrd="0" presId="urn:microsoft.com/office/officeart/2005/8/layout/vList2"/>
    <dgm:cxn modelId="{11C7F0FD-A42A-4EE7-B36E-99E3AB2E0307}" type="presParOf" srcId="{18262C04-B381-4258-8F71-AEEAD7951133}" destId="{55C3C72D-4A7C-4964-90A1-B52E159B222B}" srcOrd="5" destOrd="0" presId="urn:microsoft.com/office/officeart/2005/8/layout/vList2"/>
    <dgm:cxn modelId="{9A8E6C9F-72FC-4E29-8941-5A03DCCBDAF8}" type="presParOf" srcId="{18262C04-B381-4258-8F71-AEEAD7951133}" destId="{E47ACA6A-E4FB-4486-B1C1-2809E61E709B}" srcOrd="6" destOrd="0" presId="urn:microsoft.com/office/officeart/2005/8/layout/vList2"/>
    <dgm:cxn modelId="{BF04DCD2-B861-4757-B36B-FF3AC8D120B1}" type="presParOf" srcId="{18262C04-B381-4258-8F71-AEEAD7951133}" destId="{53674B89-43CF-4A95-AAEB-255F1D10B9EA}"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47CA79-D02E-5A41-A091-22C8338A0298}">
      <dsp:nvSpPr>
        <dsp:cNvPr id="0" name=""/>
        <dsp:cNvSpPr/>
      </dsp:nvSpPr>
      <dsp:spPr>
        <a:xfrm>
          <a:off x="4450" y="43539"/>
          <a:ext cx="1138107" cy="205005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a:latin typeface="Calibri"/>
              <a:cs typeface="Calibri"/>
            </a:rPr>
            <a:t>Objectifs du cluster</a:t>
          </a:r>
          <a:endParaRPr lang="fr-FR" sz="1800" b="0" i="0" u="none" strike="noStrike" kern="1200" cap="none" baseline="0" noProof="0">
            <a:solidFill>
              <a:srgbClr val="010000"/>
            </a:solidFill>
            <a:latin typeface="Calibri"/>
            <a:cs typeface="Calibri"/>
          </a:endParaRPr>
        </a:p>
      </dsp:txBody>
      <dsp:txXfrm>
        <a:off x="37784" y="76873"/>
        <a:ext cx="1071439" cy="1983391"/>
      </dsp:txXfrm>
    </dsp:sp>
    <dsp:sp modelId="{0F4055F7-26E9-F34F-B050-F3A33334906F}">
      <dsp:nvSpPr>
        <dsp:cNvPr id="0" name=""/>
        <dsp:cNvSpPr/>
      </dsp:nvSpPr>
      <dsp:spPr>
        <a:xfrm>
          <a:off x="1256368" y="927444"/>
          <a:ext cx="241278" cy="282250"/>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1256368" y="983894"/>
        <a:ext cx="168895" cy="169350"/>
      </dsp:txXfrm>
    </dsp:sp>
    <dsp:sp modelId="{AE6794CF-6CB7-D443-843E-6ABE40319EA2}">
      <dsp:nvSpPr>
        <dsp:cNvPr id="0" name=""/>
        <dsp:cNvSpPr/>
      </dsp:nvSpPr>
      <dsp:spPr>
        <a:xfrm>
          <a:off x="1597800" y="43539"/>
          <a:ext cx="1138107" cy="2050059"/>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err="1">
              <a:latin typeface="Calibri"/>
              <a:cs typeface="Calibri"/>
            </a:rPr>
            <a:t>PiN</a:t>
          </a:r>
          <a:r>
            <a:rPr lang="fr-FR" sz="1800" kern="1200">
              <a:latin typeface="Calibri"/>
              <a:cs typeface="Calibri"/>
            </a:rPr>
            <a:t> (personnes dans le besoin)</a:t>
          </a:r>
        </a:p>
      </dsp:txBody>
      <dsp:txXfrm>
        <a:off x="1631134" y="76873"/>
        <a:ext cx="1071439" cy="1983391"/>
      </dsp:txXfrm>
    </dsp:sp>
    <dsp:sp modelId="{AE60DE18-8227-124C-BF65-88C68010D48B}">
      <dsp:nvSpPr>
        <dsp:cNvPr id="0" name=""/>
        <dsp:cNvSpPr/>
      </dsp:nvSpPr>
      <dsp:spPr>
        <a:xfrm>
          <a:off x="2849719" y="927444"/>
          <a:ext cx="241278" cy="282250"/>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2849719" y="983894"/>
        <a:ext cx="168895" cy="169350"/>
      </dsp:txXfrm>
    </dsp:sp>
    <dsp:sp modelId="{8102E531-464E-9247-90A5-79227F50A774}">
      <dsp:nvSpPr>
        <dsp:cNvPr id="0" name=""/>
        <dsp:cNvSpPr/>
      </dsp:nvSpPr>
      <dsp:spPr>
        <a:xfrm>
          <a:off x="3191151" y="43539"/>
          <a:ext cx="1138107" cy="2050059"/>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a:latin typeface="Calibri"/>
              <a:cs typeface="Calibri"/>
            </a:rPr>
            <a:t>Actions prioritaires</a:t>
          </a:r>
        </a:p>
      </dsp:txBody>
      <dsp:txXfrm>
        <a:off x="3224485" y="76873"/>
        <a:ext cx="1071439" cy="1983391"/>
      </dsp:txXfrm>
    </dsp:sp>
    <dsp:sp modelId="{5B9C75AF-CC9E-F341-9FE9-0832305EC14C}">
      <dsp:nvSpPr>
        <dsp:cNvPr id="0" name=""/>
        <dsp:cNvSpPr/>
      </dsp:nvSpPr>
      <dsp:spPr>
        <a:xfrm>
          <a:off x="4443070" y="927444"/>
          <a:ext cx="241278" cy="282250"/>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4443070" y="983894"/>
        <a:ext cx="168895" cy="169350"/>
      </dsp:txXfrm>
    </dsp:sp>
    <dsp:sp modelId="{91D68699-7264-D14A-A37D-61E2639DB640}">
      <dsp:nvSpPr>
        <dsp:cNvPr id="0" name=""/>
        <dsp:cNvSpPr/>
      </dsp:nvSpPr>
      <dsp:spPr>
        <a:xfrm>
          <a:off x="4784502" y="43539"/>
          <a:ext cx="1138107" cy="2050059"/>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a:latin typeface="Calibri"/>
              <a:cs typeface="Calibri"/>
            </a:rPr>
            <a:t>Activités</a:t>
          </a:r>
        </a:p>
      </dsp:txBody>
      <dsp:txXfrm>
        <a:off x="4817836" y="76873"/>
        <a:ext cx="1071439" cy="1983391"/>
      </dsp:txXfrm>
    </dsp:sp>
    <dsp:sp modelId="{995B22EF-DF41-A44F-84C9-C84C20504183}">
      <dsp:nvSpPr>
        <dsp:cNvPr id="0" name=""/>
        <dsp:cNvSpPr/>
      </dsp:nvSpPr>
      <dsp:spPr>
        <a:xfrm>
          <a:off x="6036421" y="927444"/>
          <a:ext cx="241278" cy="282250"/>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6036421" y="983894"/>
        <a:ext cx="168895" cy="169350"/>
      </dsp:txXfrm>
    </dsp:sp>
    <dsp:sp modelId="{8AC78D5B-AED3-994A-B1F0-13455E64D991}">
      <dsp:nvSpPr>
        <dsp:cNvPr id="0" name=""/>
        <dsp:cNvSpPr/>
      </dsp:nvSpPr>
      <dsp:spPr>
        <a:xfrm>
          <a:off x="6377853" y="43539"/>
          <a:ext cx="1138107" cy="2050059"/>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a:latin typeface="Calibri"/>
              <a:cs typeface="Calibri"/>
            </a:rPr>
            <a:t>Budgétisation</a:t>
          </a:r>
        </a:p>
      </dsp:txBody>
      <dsp:txXfrm>
        <a:off x="6411187" y="76873"/>
        <a:ext cx="1071439" cy="1983391"/>
      </dsp:txXfrm>
    </dsp:sp>
    <dsp:sp modelId="{59149A0E-95F1-104D-8735-0EC5D8C6C8A7}">
      <dsp:nvSpPr>
        <dsp:cNvPr id="0" name=""/>
        <dsp:cNvSpPr/>
      </dsp:nvSpPr>
      <dsp:spPr>
        <a:xfrm>
          <a:off x="7629771" y="927444"/>
          <a:ext cx="241278" cy="282250"/>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629771" y="983894"/>
        <a:ext cx="168895" cy="169350"/>
      </dsp:txXfrm>
    </dsp:sp>
    <dsp:sp modelId="{5F048A55-5716-B34D-A192-21CC304D283C}">
      <dsp:nvSpPr>
        <dsp:cNvPr id="0" name=""/>
        <dsp:cNvSpPr/>
      </dsp:nvSpPr>
      <dsp:spPr>
        <a:xfrm>
          <a:off x="7971204" y="43539"/>
          <a:ext cx="1138107" cy="205005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a:latin typeface="Calibri"/>
              <a:cs typeface="Calibri"/>
            </a:rPr>
            <a:t>Suivi</a:t>
          </a:r>
        </a:p>
      </dsp:txBody>
      <dsp:txXfrm>
        <a:off x="8004538" y="76873"/>
        <a:ext cx="1071439" cy="19833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018BEE-117F-4147-8636-F77CC4C4216D}">
      <dsp:nvSpPr>
        <dsp:cNvPr id="0" name=""/>
        <dsp:cNvSpPr/>
      </dsp:nvSpPr>
      <dsp:spPr>
        <a:xfrm>
          <a:off x="0" y="78401"/>
          <a:ext cx="11029244" cy="455715"/>
        </a:xfrm>
        <a:prstGeom prst="roundRect">
          <a:avLst/>
        </a:prstGeom>
        <a:solidFill>
          <a:srgbClr val="A4D2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fr-FR" sz="1900" kern="1200">
              <a:latin typeface="Calibri"/>
              <a:cs typeface="Calibri"/>
            </a:rPr>
            <a:t>Participation </a:t>
          </a:r>
          <a:endParaRPr lang="fr-FR" sz="1900" b="0" i="0" u="none" strike="noStrike" kern="1200" cap="none" baseline="0" noProof="0">
            <a:latin typeface="Calibri"/>
            <a:cs typeface="Calibri"/>
          </a:endParaRPr>
        </a:p>
      </dsp:txBody>
      <dsp:txXfrm>
        <a:off x="22246" y="100647"/>
        <a:ext cx="10984752" cy="411223"/>
      </dsp:txXfrm>
    </dsp:sp>
    <dsp:sp modelId="{0C5A5992-63CF-4CAF-ACEA-2D4051AE2DDD}">
      <dsp:nvSpPr>
        <dsp:cNvPr id="0" name=""/>
        <dsp:cNvSpPr/>
      </dsp:nvSpPr>
      <dsp:spPr>
        <a:xfrm>
          <a:off x="0" y="534116"/>
          <a:ext cx="11029244" cy="727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0179"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fr-FR" sz="1500" kern="1200">
              <a:latin typeface="Calibri"/>
              <a:cs typeface="Calibri"/>
            </a:rPr>
            <a:t>Impliquer les personnes handicapées et leurs organisations dans la conception et la mise en œuvre d'un plan d'action inclusif pour la sécurité alimentaire et la nutrition.</a:t>
          </a:r>
        </a:p>
        <a:p>
          <a:pPr marL="114300" lvl="1" indent="-114300" algn="l" defTabSz="666750" rtl="0">
            <a:lnSpc>
              <a:spcPct val="90000"/>
            </a:lnSpc>
            <a:spcBef>
              <a:spcPct val="0"/>
            </a:spcBef>
            <a:spcAft>
              <a:spcPct val="20000"/>
            </a:spcAft>
            <a:buChar char="•"/>
          </a:pPr>
          <a:r>
            <a:rPr lang="fr-FR" sz="1500" kern="1200">
              <a:latin typeface="Calibri"/>
              <a:cs typeface="Calibri"/>
            </a:rPr>
            <a:t>Veiller à ce que les mécanismes de feedback et de plainte soient accessibles et incluent les personnes handicapées.</a:t>
          </a:r>
        </a:p>
      </dsp:txBody>
      <dsp:txXfrm>
        <a:off x="0" y="534116"/>
        <a:ext cx="11029244" cy="727605"/>
      </dsp:txXfrm>
    </dsp:sp>
    <dsp:sp modelId="{1CEF930B-BC07-4942-83FC-339E69A483B3}">
      <dsp:nvSpPr>
        <dsp:cNvPr id="0" name=""/>
        <dsp:cNvSpPr/>
      </dsp:nvSpPr>
      <dsp:spPr>
        <a:xfrm>
          <a:off x="0" y="1261721"/>
          <a:ext cx="11029244" cy="455715"/>
        </a:xfrm>
        <a:prstGeom prst="roundRect">
          <a:avLst/>
        </a:prstGeom>
        <a:solidFill>
          <a:srgbClr val="A4D2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fr-FR" sz="1900" kern="1200">
              <a:latin typeface="Calibri"/>
              <a:cs typeface="Calibri"/>
            </a:rPr>
            <a:t>Options de réponse </a:t>
          </a:r>
        </a:p>
      </dsp:txBody>
      <dsp:txXfrm>
        <a:off x="22246" y="1283967"/>
        <a:ext cx="10984752" cy="411223"/>
      </dsp:txXfrm>
    </dsp:sp>
    <dsp:sp modelId="{B5C0D294-50CA-41F3-BD02-BBD58222637B}">
      <dsp:nvSpPr>
        <dsp:cNvPr id="0" name=""/>
        <dsp:cNvSpPr/>
      </dsp:nvSpPr>
      <dsp:spPr>
        <a:xfrm>
          <a:off x="0" y="1717436"/>
          <a:ext cx="11029244" cy="1199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0179" tIns="24130" rIns="135128" bIns="24130" numCol="1" spcCol="1270" anchor="t" anchorCtr="0">
          <a:noAutofit/>
        </a:bodyPr>
        <a:lstStyle/>
        <a:p>
          <a:pPr marL="114300" lvl="1" indent="-114300" algn="l" defTabSz="666750" rtl="0">
            <a:lnSpc>
              <a:spcPct val="90000"/>
            </a:lnSpc>
            <a:spcBef>
              <a:spcPct val="0"/>
            </a:spcBef>
            <a:spcAft>
              <a:spcPct val="20000"/>
            </a:spcAft>
            <a:buChar char="•"/>
          </a:pPr>
          <a:r>
            <a:rPr lang="fr-FR" sz="1500" kern="1200">
              <a:latin typeface="Calibri"/>
              <a:cs typeface="Calibri"/>
            </a:rPr>
            <a:t> Réponses pour atteindre les populations affectées marginalisées et isolées</a:t>
          </a:r>
        </a:p>
        <a:p>
          <a:pPr marL="114300" lvl="1" indent="-114300" algn="l" defTabSz="666750" rtl="0">
            <a:lnSpc>
              <a:spcPct val="90000"/>
            </a:lnSpc>
            <a:spcBef>
              <a:spcPct val="0"/>
            </a:spcBef>
            <a:spcAft>
              <a:spcPct val="20000"/>
            </a:spcAft>
            <a:buChar char="•"/>
          </a:pPr>
          <a:r>
            <a:rPr lang="fr-FR" sz="1500" kern="1200">
              <a:latin typeface="Calibri"/>
              <a:cs typeface="Calibri"/>
            </a:rPr>
            <a:t>Veiller à ce que les services de nutrition et les autres installations répondent aux critères d'accessibilité «Atteindre, entrer, diffuser et utiliser».</a:t>
          </a:r>
        </a:p>
        <a:p>
          <a:pPr marL="114300" lvl="1" indent="-114300" algn="l" defTabSz="666750" rtl="0">
            <a:lnSpc>
              <a:spcPct val="90000"/>
            </a:lnSpc>
            <a:spcBef>
              <a:spcPct val="0"/>
            </a:spcBef>
            <a:spcAft>
              <a:spcPct val="20000"/>
            </a:spcAft>
            <a:buChar char="•"/>
          </a:pPr>
          <a:r>
            <a:rPr lang="fr-FR" sz="1500" kern="1200">
              <a:latin typeface="Calibri"/>
              <a:cs typeface="Calibri"/>
            </a:rPr>
            <a:t>Inclure le renforcement des capacités du personnel local et national concerné sur les bonnes pratiques nutritionnelles pour les personnes handicapées.</a:t>
          </a:r>
        </a:p>
      </dsp:txBody>
      <dsp:txXfrm>
        <a:off x="0" y="1717436"/>
        <a:ext cx="11029244" cy="1199565"/>
      </dsp:txXfrm>
    </dsp:sp>
    <dsp:sp modelId="{62E21D5A-D4AA-4D0F-99CD-39D27662443E}">
      <dsp:nvSpPr>
        <dsp:cNvPr id="0" name=""/>
        <dsp:cNvSpPr/>
      </dsp:nvSpPr>
      <dsp:spPr>
        <a:xfrm>
          <a:off x="0" y="2917001"/>
          <a:ext cx="11029244" cy="455715"/>
        </a:xfrm>
        <a:prstGeom prst="roundRect">
          <a:avLst/>
        </a:prstGeom>
        <a:solidFill>
          <a:srgbClr val="A4D2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fr-FR" sz="1900" kern="1200">
              <a:latin typeface="Calibri"/>
              <a:cs typeface="Calibri"/>
            </a:rPr>
            <a:t>Suivi</a:t>
          </a:r>
        </a:p>
      </dsp:txBody>
      <dsp:txXfrm>
        <a:off x="22246" y="2939247"/>
        <a:ext cx="10984752" cy="411223"/>
      </dsp:txXfrm>
    </dsp:sp>
    <dsp:sp modelId="{55C3C72D-4A7C-4964-90A1-B52E159B222B}">
      <dsp:nvSpPr>
        <dsp:cNvPr id="0" name=""/>
        <dsp:cNvSpPr/>
      </dsp:nvSpPr>
      <dsp:spPr>
        <a:xfrm>
          <a:off x="0" y="3372716"/>
          <a:ext cx="11029244" cy="94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0179"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fr-FR" sz="1500" kern="1200">
              <a:latin typeface="Calibri"/>
              <a:cs typeface="Calibri"/>
            </a:rPr>
            <a:t>Identifier ou développer des indicateurs spécifiques au handicap pour surveiller la sécurité alimentaire et l'état nutritionnel des personnes handicapées.</a:t>
          </a:r>
        </a:p>
        <a:p>
          <a:pPr marL="114300" lvl="1" indent="-114300" algn="l" defTabSz="666750" rtl="0">
            <a:lnSpc>
              <a:spcPct val="90000"/>
            </a:lnSpc>
            <a:spcBef>
              <a:spcPct val="0"/>
            </a:spcBef>
            <a:spcAft>
              <a:spcPct val="20000"/>
            </a:spcAft>
            <a:buChar char="•"/>
          </a:pPr>
          <a:r>
            <a:rPr lang="fr-FR" sz="1500" kern="1200">
              <a:latin typeface="Calibri"/>
              <a:cs typeface="Calibri"/>
            </a:rPr>
            <a:t>Inclure des indicateurs généraux pour évaluer dans quelle mesure les interventions et les sites de nutrition sont accessibles aux personnes handicapées.</a:t>
          </a:r>
        </a:p>
      </dsp:txBody>
      <dsp:txXfrm>
        <a:off x="0" y="3372716"/>
        <a:ext cx="11029244" cy="943920"/>
      </dsp:txXfrm>
    </dsp:sp>
    <dsp:sp modelId="{E47ACA6A-E4FB-4486-B1C1-2809E61E709B}">
      <dsp:nvSpPr>
        <dsp:cNvPr id="0" name=""/>
        <dsp:cNvSpPr/>
      </dsp:nvSpPr>
      <dsp:spPr>
        <a:xfrm>
          <a:off x="0" y="4316636"/>
          <a:ext cx="11029244" cy="455715"/>
        </a:xfrm>
        <a:prstGeom prst="roundRect">
          <a:avLst/>
        </a:prstGeom>
        <a:solidFill>
          <a:srgbClr val="A4D2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fr-FR" sz="1900" kern="1200">
              <a:latin typeface="Calibri"/>
              <a:cs typeface="Calibri"/>
            </a:rPr>
            <a:t>Mobilisation des ressources</a:t>
          </a:r>
        </a:p>
      </dsp:txBody>
      <dsp:txXfrm>
        <a:off x="22246" y="4338882"/>
        <a:ext cx="10984752" cy="411223"/>
      </dsp:txXfrm>
    </dsp:sp>
    <dsp:sp modelId="{53674B89-43CF-4A95-AAEB-255F1D10B9EA}">
      <dsp:nvSpPr>
        <dsp:cNvPr id="0" name=""/>
        <dsp:cNvSpPr/>
      </dsp:nvSpPr>
      <dsp:spPr>
        <a:xfrm>
          <a:off x="0" y="4772351"/>
          <a:ext cx="11029244" cy="471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0179" tIns="24130" rIns="135128" bIns="24130" numCol="1" spcCol="1270" anchor="t" anchorCtr="0">
          <a:noAutofit/>
        </a:bodyPr>
        <a:lstStyle/>
        <a:p>
          <a:pPr marL="114300" lvl="1" indent="-114300" algn="l" defTabSz="666750" rtl="0">
            <a:lnSpc>
              <a:spcPct val="90000"/>
            </a:lnSpc>
            <a:spcBef>
              <a:spcPct val="0"/>
            </a:spcBef>
            <a:spcAft>
              <a:spcPct val="20000"/>
            </a:spcAft>
            <a:buChar char="•"/>
          </a:pPr>
          <a:r>
            <a:rPr lang="fr-FR" sz="1500" kern="1200">
              <a:latin typeface="Calibri"/>
              <a:cs typeface="Calibri"/>
            </a:rPr>
            <a:t>Allouer et mobiliser des ressources pour des interventions de nutrition inclusives qui sont accessibles et ciblent les personnes handicapées. Allouer des ressources suffisantes dans le budget pour couvrir les coûts d'accessibilité et d'inclusion.</a:t>
          </a:r>
        </a:p>
      </dsp:txBody>
      <dsp:txXfrm>
        <a:off x="0" y="4772351"/>
        <a:ext cx="11029244" cy="47196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marL="0" indent="0">
              <a:buFont typeface="Arial"/>
              <a:buNone/>
            </a:pPr>
            <a:endParaRPr lang="en-CH" dirty="0"/>
          </a:p>
        </p:txBody>
      </p:sp>
    </p:spTree>
    <p:extLst>
      <p:ext uri="{BB962C8B-B14F-4D97-AF65-F5344CB8AC3E}">
        <p14:creationId xmlns:p14="http://schemas.microsoft.com/office/powerpoint/2010/main" val="1049889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695525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a:defRPr/>
            </a:pPr>
            <a:endParaRPr lang="fr-FR" noProof="0" dirty="0"/>
          </a:p>
        </p:txBody>
      </p:sp>
    </p:spTree>
    <p:extLst>
      <p:ext uri="{BB962C8B-B14F-4D97-AF65-F5344CB8AC3E}">
        <p14:creationId xmlns:p14="http://schemas.microsoft.com/office/powerpoint/2010/main" val="1158597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fr" noProof="0" dirty="0"/>
          </a:p>
        </p:txBody>
      </p:sp>
    </p:spTree>
    <p:extLst>
      <p:ext uri="{BB962C8B-B14F-4D97-AF65-F5344CB8AC3E}">
        <p14:creationId xmlns:p14="http://schemas.microsoft.com/office/powerpoint/2010/main" val="950751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fr-FR" noProof="0" dirty="0"/>
          </a:p>
        </p:txBody>
      </p:sp>
    </p:spTree>
    <p:extLst>
      <p:ext uri="{BB962C8B-B14F-4D97-AF65-F5344CB8AC3E}">
        <p14:creationId xmlns:p14="http://schemas.microsoft.com/office/powerpoint/2010/main" val="2544547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442090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CH" dirty="0"/>
          </a:p>
        </p:txBody>
      </p:sp>
    </p:spTree>
    <p:extLst>
      <p:ext uri="{BB962C8B-B14F-4D97-AF65-F5344CB8AC3E}">
        <p14:creationId xmlns:p14="http://schemas.microsoft.com/office/powerpoint/2010/main" val="35768311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CH" dirty="0">
              <a:solidFill>
                <a:srgbClr val="000000"/>
              </a:solidFill>
            </a:endParaRPr>
          </a:p>
        </p:txBody>
      </p:sp>
    </p:spTree>
    <p:extLst>
      <p:ext uri="{BB962C8B-B14F-4D97-AF65-F5344CB8AC3E}">
        <p14:creationId xmlns:p14="http://schemas.microsoft.com/office/powerpoint/2010/main" val="2500062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fr" dirty="0"/>
          </a:p>
        </p:txBody>
      </p:sp>
    </p:spTree>
    <p:extLst>
      <p:ext uri="{BB962C8B-B14F-4D97-AF65-F5344CB8AC3E}">
        <p14:creationId xmlns:p14="http://schemas.microsoft.com/office/powerpoint/2010/main" val="9631433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181380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US" dirty="0">
              <a:solidFill>
                <a:srgbClr val="000000"/>
              </a:solidFill>
            </a:endParaRPr>
          </a:p>
        </p:txBody>
      </p:sp>
      <p:sp>
        <p:nvSpPr>
          <p:cNvPr id="4" name="Slide Number Placeholder 3"/>
          <p:cNvSpPr>
            <a:spLocks noGrp="1"/>
          </p:cNvSpPr>
          <p:nvPr>
            <p:ph type="sldNum" sz="quarter" idx="10"/>
          </p:nvPr>
        </p:nvSpPr>
        <p:spPr/>
        <p:txBody>
          <a:bodyPr/>
          <a:lstStyle/>
          <a:p>
            <a:fld id="{87680F91-3A68-4157-8F1A-C375103DD50B}" type="slidenum">
              <a:rPr lang="es-CO" smtClean="0"/>
              <a:t>21</a:t>
            </a:fld>
            <a:endParaRPr lang="es-CO"/>
          </a:p>
        </p:txBody>
      </p:sp>
    </p:spTree>
    <p:extLst>
      <p:ext uri="{BB962C8B-B14F-4D97-AF65-F5344CB8AC3E}">
        <p14:creationId xmlns:p14="http://schemas.microsoft.com/office/powerpoint/2010/main" val="1731775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a:spcBef>
                <a:spcPct val="20000"/>
              </a:spcBef>
            </a:pPr>
            <a:endParaRPr lang="en-GB" i="0" dirty="0"/>
          </a:p>
        </p:txBody>
      </p:sp>
    </p:spTree>
    <p:extLst>
      <p:ext uri="{BB962C8B-B14F-4D97-AF65-F5344CB8AC3E}">
        <p14:creationId xmlns:p14="http://schemas.microsoft.com/office/powerpoint/2010/main" val="5230653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2039040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fr-FR" dirty="0">
              <a:cs typeface="Calibri"/>
            </a:endParaRPr>
          </a:p>
        </p:txBody>
      </p:sp>
      <p:sp>
        <p:nvSpPr>
          <p:cNvPr id="4" name="Slide Number Placeholder 3"/>
          <p:cNvSpPr>
            <a:spLocks noGrp="1"/>
          </p:cNvSpPr>
          <p:nvPr>
            <p:ph type="sldNum" sz="quarter" idx="5"/>
          </p:nvPr>
        </p:nvSpPr>
        <p:spPr/>
        <p:txBody>
          <a:bodyPr/>
          <a:lstStyle/>
          <a:p>
            <a:fld id="{22962DCC-0CC5-44F4-B85C-4B53F16F81A3}" type="slidenum">
              <a:rPr lang="en-GB" smtClean="0"/>
              <a:t>23</a:t>
            </a:fld>
            <a:endParaRPr lang="en-GB"/>
          </a:p>
        </p:txBody>
      </p:sp>
    </p:spTree>
    <p:extLst>
      <p:ext uri="{BB962C8B-B14F-4D97-AF65-F5344CB8AC3E}">
        <p14:creationId xmlns:p14="http://schemas.microsoft.com/office/powerpoint/2010/main" val="21345537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algn="l"/>
            <a:endParaRPr lang="fr-FR" dirty="0"/>
          </a:p>
        </p:txBody>
      </p:sp>
    </p:spTree>
    <p:extLst>
      <p:ext uri="{BB962C8B-B14F-4D97-AF65-F5344CB8AC3E}">
        <p14:creationId xmlns:p14="http://schemas.microsoft.com/office/powerpoint/2010/main" val="31206916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4233236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algn="l"/>
            <a:endParaRPr lang="fr-FR" noProof="0" dirty="0"/>
          </a:p>
        </p:txBody>
      </p:sp>
    </p:spTree>
    <p:extLst>
      <p:ext uri="{BB962C8B-B14F-4D97-AF65-F5344CB8AC3E}">
        <p14:creationId xmlns:p14="http://schemas.microsoft.com/office/powerpoint/2010/main" val="20295393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algn="l">
              <a:buFont typeface="Arial"/>
              <a:buNone/>
            </a:pPr>
            <a:endParaRPr lang="fr-FR" noProof="0" dirty="0"/>
          </a:p>
        </p:txBody>
      </p:sp>
    </p:spTree>
    <p:extLst>
      <p:ext uri="{BB962C8B-B14F-4D97-AF65-F5344CB8AC3E}">
        <p14:creationId xmlns:p14="http://schemas.microsoft.com/office/powerpoint/2010/main" val="18148247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marL="0" marR="0">
              <a:spcBef>
                <a:spcPts val="0"/>
              </a:spcBef>
              <a:spcAft>
                <a:spcPts val="0"/>
              </a:spcAft>
            </a:pPr>
            <a:endParaRPr lang="fr-FR" sz="1800" u="none" noProof="0" dirty="0">
              <a:solidFill>
                <a:srgbClr val="0563C1"/>
              </a:solidFill>
              <a:latin typeface="Times New Roman"/>
              <a:cs typeface="Times New Roman"/>
            </a:endParaRPr>
          </a:p>
        </p:txBody>
      </p:sp>
    </p:spTree>
    <p:extLst>
      <p:ext uri="{BB962C8B-B14F-4D97-AF65-F5344CB8AC3E}">
        <p14:creationId xmlns:p14="http://schemas.microsoft.com/office/powerpoint/2010/main" val="331898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57717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028683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a:defRPr/>
            </a:pPr>
            <a:endParaRPr lang="en-US" dirty="0">
              <a:solidFill>
                <a:srgbClr val="000000"/>
              </a:solidFill>
              <a:cs typeface="Calibri"/>
            </a:endParaRPr>
          </a:p>
        </p:txBody>
      </p:sp>
    </p:spTree>
    <p:extLst>
      <p:ext uri="{BB962C8B-B14F-4D97-AF65-F5344CB8AC3E}">
        <p14:creationId xmlns:p14="http://schemas.microsoft.com/office/powerpoint/2010/main" val="4251495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605087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42FDBB-2E20-4CAB-828D-0FA0EF219F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2981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a:defRPr/>
            </a:pPr>
            <a:endParaRPr lang="en-US" dirty="0"/>
          </a:p>
        </p:txBody>
      </p:sp>
    </p:spTree>
    <p:extLst>
      <p:ext uri="{BB962C8B-B14F-4D97-AF65-F5344CB8AC3E}">
        <p14:creationId xmlns:p14="http://schemas.microsoft.com/office/powerpoint/2010/main" val="3302721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8:notes"/>
          <p:cNvSpPr txBox="1">
            <a:spLocks noGrp="1"/>
          </p:cNvSpPr>
          <p:nvPr>
            <p:ph type="body" idx="1"/>
          </p:nvPr>
        </p:nvSpPr>
        <p:spPr>
          <a:xfrm>
            <a:off x="679442" y="4777862"/>
            <a:ext cx="5438792" cy="390852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9" name="Google Shape;109;p8:notes"/>
          <p:cNvSpPr>
            <a:spLocks noGrp="1" noRot="1" noChangeAspect="1"/>
          </p:cNvSpPr>
          <p:nvPr>
            <p:ph type="sldImg" idx="2"/>
          </p:nvPr>
        </p:nvSpPr>
        <p:spPr>
          <a:xfrm>
            <a:off x="425450" y="1239838"/>
            <a:ext cx="594677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0424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59012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80239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sz="quarter"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2412999" y="4214812"/>
            <a:ext cx="7358064" cy="236323"/>
          </a:xfrm>
          <a:prstGeom prst="rect">
            <a:avLst/>
          </a:prstGeom>
        </p:spPr>
        <p:txBody>
          <a:bodyPr>
            <a:spAutoFit/>
          </a:bodyPr>
          <a:lstStyle>
            <a:lvl1pPr>
              <a:defRPr sz="1400" i="1"/>
            </a:lvl1pPr>
          </a:lstStyle>
          <a:p>
            <a:r>
              <a:t>–Johnny Appleseed</a:t>
            </a:r>
          </a:p>
        </p:txBody>
      </p:sp>
      <p:sp>
        <p:nvSpPr>
          <p:cNvPr id="94" name="“Type a quote here.”"/>
          <p:cNvSpPr txBox="1">
            <a:spLocks noGrp="1"/>
          </p:cNvSpPr>
          <p:nvPr>
            <p:ph type="body" sz="quarter" idx="22"/>
          </p:nvPr>
        </p:nvSpPr>
        <p:spPr>
          <a:xfrm>
            <a:off x="2412999" y="3106737"/>
            <a:ext cx="7358064" cy="368301"/>
          </a:xfrm>
          <a:prstGeom prst="rect">
            <a:avLst/>
          </a:prstGeom>
        </p:spPr>
        <p:txBody>
          <a:bodyPr anchor="ctr">
            <a:spAutoFit/>
          </a:bodyPr>
          <a:lstStyle>
            <a:lvl1pPr>
              <a:defRPr sz="22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532241774_2880x1920.jpg"/>
          <p:cNvSpPr>
            <a:spLocks noGrp="1"/>
          </p:cNvSpPr>
          <p:nvPr>
            <p:ph type="pic" idx="21"/>
          </p:nvPr>
        </p:nvSpPr>
        <p:spPr>
          <a:xfrm>
            <a:off x="1498599" y="380999"/>
            <a:ext cx="9182102" cy="6121402"/>
          </a:xfrm>
          <a:prstGeom prst="rect">
            <a:avLst/>
          </a:prstGeom>
        </p:spPr>
        <p:txBody>
          <a:bodyPr lIns="91439" tIns="45719" rIns="91439" bIns="45719">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B9AE1-3141-4112-82EE-CFC512425D71}" type="datetimeFigureOut">
              <a:rPr lang="en-US" smtClean="0"/>
              <a:t>10/15/2021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5979066" y="5762625"/>
            <a:ext cx="216406" cy="207749"/>
          </a:xfrm>
        </p:spPr>
        <p:txBody>
          <a:bodyPr/>
          <a:lstStyle/>
          <a:p>
            <a:fld id="{68DA4731-E420-4592-9F86-B7F1A4ED60D7}" type="slidenum">
              <a:rPr lang="en-US" smtClean="0"/>
              <a:t>‹#›</a:t>
            </a:fld>
            <a:endParaRPr lang="en-US"/>
          </a:p>
        </p:txBody>
      </p:sp>
    </p:spTree>
    <p:extLst>
      <p:ext uri="{BB962C8B-B14F-4D97-AF65-F5344CB8AC3E}">
        <p14:creationId xmlns:p14="http://schemas.microsoft.com/office/powerpoint/2010/main" val="23614640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lumMod val="40000"/>
              <a:lumOff val="60000"/>
            </a:schemeClr>
          </a:solidFill>
        </p:spPr>
        <p:txBody>
          <a:bodyPr/>
          <a:lstStyle>
            <a:lvl1pPr>
              <a:defRPr b="1">
                <a:effectLst/>
              </a:defRPr>
            </a:lvl1pPr>
          </a:lstStyle>
          <a:p>
            <a:r>
              <a:rPr lang="en-US"/>
              <a:t>Click to edit Master title style</a:t>
            </a:r>
            <a:endParaRPr lang="fr-FR"/>
          </a:p>
        </p:txBody>
      </p:sp>
      <p:sp>
        <p:nvSpPr>
          <p:cNvPr id="4" name="Footer Placeholder 3"/>
          <p:cNvSpPr>
            <a:spLocks noGrp="1"/>
          </p:cNvSpPr>
          <p:nvPr>
            <p:ph type="ftr" sz="quarter" idx="11"/>
          </p:nvPr>
        </p:nvSpPr>
        <p:spPr/>
        <p:txBody>
          <a:bodyPr/>
          <a:lstStyle/>
          <a:p>
            <a:r>
              <a:rPr lang="fr-FR"/>
              <a:t>NCC Training 2013</a:t>
            </a:r>
          </a:p>
        </p:txBody>
      </p:sp>
      <p:sp>
        <p:nvSpPr>
          <p:cNvPr id="5" name="Slide Number Placeholder 4"/>
          <p:cNvSpPr>
            <a:spLocks noGrp="1"/>
          </p:cNvSpPr>
          <p:nvPr>
            <p:ph type="sldNum" sz="quarter" idx="12"/>
          </p:nvPr>
        </p:nvSpPr>
        <p:spPr>
          <a:xfrm>
            <a:off x="10041214" y="6356351"/>
            <a:ext cx="216405" cy="207749"/>
          </a:xfrm>
          <a:prstGeom prst="rect">
            <a:avLst/>
          </a:prstGeom>
        </p:spPr>
        <p:txBody>
          <a:bodyPr/>
          <a:lstStyle/>
          <a:p>
            <a:fld id="{463A8DF2-A33D-47C5-8292-C15D51C2C28A}" type="slidenum">
              <a:rPr lang="fr-FR" smtClean="0"/>
              <a:t>‹#›</a:t>
            </a:fld>
            <a:endParaRPr lang="fr-FR"/>
          </a:p>
        </p:txBody>
      </p:sp>
    </p:spTree>
    <p:extLst>
      <p:ext uri="{BB962C8B-B14F-4D97-AF65-F5344CB8AC3E}">
        <p14:creationId xmlns:p14="http://schemas.microsoft.com/office/powerpoint/2010/main" val="13889296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lumMod val="40000"/>
              <a:lumOff val="60000"/>
            </a:schemeClr>
          </a:solidFill>
        </p:spPr>
        <p:txBody>
          <a:bodyPr/>
          <a:lstStyle>
            <a:lvl1pPr>
              <a:defRPr b="1">
                <a:effectLst/>
              </a:defRPr>
            </a:lvl1pPr>
          </a:lstStyle>
          <a:p>
            <a:r>
              <a:rPr lang="en-US"/>
              <a:t>Click to edit Master title style</a:t>
            </a:r>
            <a:endParaRPr lang="fr-FR"/>
          </a:p>
        </p:txBody>
      </p:sp>
      <p:sp>
        <p:nvSpPr>
          <p:cNvPr id="3" name="Content Placeholder 2"/>
          <p:cNvSpPr>
            <a:spLocks noGrp="1"/>
          </p:cNvSpPr>
          <p:nvPr>
            <p:ph sz="half" idx="1"/>
          </p:nvPr>
        </p:nvSpPr>
        <p:spPr>
          <a:xfrm>
            <a:off x="608965" y="1600201"/>
            <a:ext cx="537919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p:cNvSpPr>
            <a:spLocks noGrp="1"/>
          </p:cNvSpPr>
          <p:nvPr>
            <p:ph sz="half" idx="2"/>
          </p:nvPr>
        </p:nvSpPr>
        <p:spPr>
          <a:xfrm>
            <a:off x="6191144" y="1600201"/>
            <a:ext cx="537919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11"/>
          </p:nvPr>
        </p:nvSpPr>
        <p:spPr/>
        <p:txBody>
          <a:bodyPr/>
          <a:lstStyle/>
          <a:p>
            <a:r>
              <a:rPr lang="fr-FR"/>
              <a:t>NCC Training 2013</a:t>
            </a:r>
          </a:p>
        </p:txBody>
      </p:sp>
      <p:sp>
        <p:nvSpPr>
          <p:cNvPr id="7" name="Slide Number Placeholder 6"/>
          <p:cNvSpPr>
            <a:spLocks noGrp="1"/>
          </p:cNvSpPr>
          <p:nvPr>
            <p:ph type="sldNum" sz="quarter" idx="12"/>
          </p:nvPr>
        </p:nvSpPr>
        <p:spPr>
          <a:xfrm>
            <a:off x="10041214" y="6356351"/>
            <a:ext cx="216405" cy="207749"/>
          </a:xfrm>
          <a:prstGeom prst="rect">
            <a:avLst/>
          </a:prstGeom>
        </p:spPr>
        <p:txBody>
          <a:bodyPr/>
          <a:lstStyle/>
          <a:p>
            <a:fld id="{463A8DF2-A33D-47C5-8292-C15D51C2C28A}" type="slidenum">
              <a:rPr lang="fr-FR" smtClean="0"/>
              <a:t>‹#›</a:t>
            </a:fld>
            <a:endParaRPr lang="fr-FR"/>
          </a:p>
        </p:txBody>
      </p:sp>
    </p:spTree>
    <p:extLst>
      <p:ext uri="{BB962C8B-B14F-4D97-AF65-F5344CB8AC3E}">
        <p14:creationId xmlns:p14="http://schemas.microsoft.com/office/powerpoint/2010/main" val="3209463251"/>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Blank Layout">
  <p:cSld name="Blank Layout">
    <p:spTree>
      <p:nvGrpSpPr>
        <p:cNvPr id="1" name="Shape 20"/>
        <p:cNvGrpSpPr/>
        <p:nvPr/>
      </p:nvGrpSpPr>
      <p:grpSpPr>
        <a:xfrm>
          <a:off x="0" y="0"/>
          <a:ext cx="0" cy="0"/>
          <a:chOff x="0" y="0"/>
          <a:chExt cx="0" cy="0"/>
        </a:xfrm>
      </p:grpSpPr>
      <p:sp>
        <p:nvSpPr>
          <p:cNvPr id="21" name="Google Shape;21;p4"/>
          <p:cNvSpPr txBox="1">
            <a:spLocks noGrp="1"/>
          </p:cNvSpPr>
          <p:nvPr>
            <p:ph type="body" idx="1"/>
          </p:nvPr>
        </p:nvSpPr>
        <p:spPr>
          <a:xfrm>
            <a:off x="795560" y="1523077"/>
            <a:ext cx="5294090" cy="4669852"/>
          </a:xfrm>
          <a:prstGeom prst="rect">
            <a:avLst/>
          </a:prstGeom>
          <a:noFill/>
          <a:ln>
            <a:noFill/>
          </a:ln>
        </p:spPr>
        <p:txBody>
          <a:bodyPr spcFirstLastPara="1" wrap="square" lIns="0" tIns="0" rIns="0" bIns="0" anchor="t" anchorCtr="0"/>
          <a:lstStyle>
            <a:lvl1pPr marL="310945" marR="0" lvl="0" indent="-155473" algn="l" rtl="0">
              <a:spcBef>
                <a:spcPts val="0"/>
              </a:spcBef>
              <a:spcAft>
                <a:spcPts val="0"/>
              </a:spcAft>
              <a:buSzPts val="1400"/>
              <a:buNone/>
              <a:defRPr sz="1224" b="0" i="0" u="none" strike="noStrike" cap="none">
                <a:latin typeface="Roboto"/>
                <a:ea typeface="Roboto"/>
                <a:cs typeface="Roboto"/>
                <a:sym typeface="Roboto"/>
              </a:defRPr>
            </a:lvl1pPr>
            <a:lvl2pPr marL="621890" marR="0" lvl="1" indent="-155473" algn="l" rtl="0">
              <a:spcBef>
                <a:spcPts val="0"/>
              </a:spcBef>
              <a:spcAft>
                <a:spcPts val="0"/>
              </a:spcAft>
              <a:buSzPts val="1400"/>
              <a:buNone/>
              <a:defRPr sz="1224" b="0" i="0" u="none" strike="noStrike" cap="none">
                <a:latin typeface="Roboto"/>
                <a:ea typeface="Roboto"/>
                <a:cs typeface="Roboto"/>
                <a:sym typeface="Roboto"/>
              </a:defRPr>
            </a:lvl2pPr>
            <a:lvl3pPr marL="932835" marR="0" lvl="2" indent="-155473" algn="l" rtl="0">
              <a:spcBef>
                <a:spcPts val="0"/>
              </a:spcBef>
              <a:spcAft>
                <a:spcPts val="0"/>
              </a:spcAft>
              <a:buSzPts val="1400"/>
              <a:buNone/>
              <a:defRPr sz="1224" b="0" i="0" u="none" strike="noStrike" cap="none">
                <a:latin typeface="Roboto"/>
                <a:ea typeface="Roboto"/>
                <a:cs typeface="Roboto"/>
                <a:sym typeface="Roboto"/>
              </a:defRPr>
            </a:lvl3pPr>
            <a:lvl4pPr marL="1243781" marR="0" lvl="3" indent="-155473" algn="l" rtl="0">
              <a:spcBef>
                <a:spcPts val="0"/>
              </a:spcBef>
              <a:spcAft>
                <a:spcPts val="0"/>
              </a:spcAft>
              <a:buSzPts val="1400"/>
              <a:buNone/>
              <a:defRPr sz="1224" b="0" i="0" u="none" strike="noStrike" cap="none">
                <a:latin typeface="Roboto"/>
                <a:ea typeface="Roboto"/>
                <a:cs typeface="Roboto"/>
                <a:sym typeface="Roboto"/>
              </a:defRPr>
            </a:lvl4pPr>
            <a:lvl5pPr marL="1554726" marR="0" lvl="4" indent="-155473" algn="l" rtl="0">
              <a:spcBef>
                <a:spcPts val="0"/>
              </a:spcBef>
              <a:spcAft>
                <a:spcPts val="0"/>
              </a:spcAft>
              <a:buSzPts val="1400"/>
              <a:buNone/>
              <a:defRPr sz="1224" b="0" i="0" u="none" strike="noStrike" cap="none">
                <a:latin typeface="Roboto"/>
                <a:ea typeface="Roboto"/>
                <a:cs typeface="Roboto"/>
                <a:sym typeface="Roboto"/>
              </a:defRPr>
            </a:lvl5pPr>
            <a:lvl6pPr marL="1865671" marR="0" lvl="5" indent="-155473" algn="l" rtl="0">
              <a:spcBef>
                <a:spcPts val="0"/>
              </a:spcBef>
              <a:spcAft>
                <a:spcPts val="0"/>
              </a:spcAft>
              <a:buSzPts val="1400"/>
              <a:buNone/>
              <a:defRPr sz="1224" b="0" i="0" u="none" strike="noStrike" cap="none">
                <a:latin typeface="Calibri"/>
                <a:ea typeface="Calibri"/>
                <a:cs typeface="Calibri"/>
                <a:sym typeface="Calibri"/>
              </a:defRPr>
            </a:lvl6pPr>
            <a:lvl7pPr marL="2176616" marR="0" lvl="6" indent="-155473" algn="l" rtl="0">
              <a:spcBef>
                <a:spcPts val="0"/>
              </a:spcBef>
              <a:spcAft>
                <a:spcPts val="0"/>
              </a:spcAft>
              <a:buSzPts val="1400"/>
              <a:buNone/>
              <a:defRPr sz="1224" b="0" i="0" u="none" strike="noStrike" cap="none">
                <a:latin typeface="Calibri"/>
                <a:ea typeface="Calibri"/>
                <a:cs typeface="Calibri"/>
                <a:sym typeface="Calibri"/>
              </a:defRPr>
            </a:lvl7pPr>
            <a:lvl8pPr marL="2487561" marR="0" lvl="7" indent="-155473" algn="l" rtl="0">
              <a:spcBef>
                <a:spcPts val="0"/>
              </a:spcBef>
              <a:spcAft>
                <a:spcPts val="0"/>
              </a:spcAft>
              <a:buSzPts val="1400"/>
              <a:buNone/>
              <a:defRPr sz="1224" b="0" i="0" u="none" strike="noStrike" cap="none">
                <a:latin typeface="Calibri"/>
                <a:ea typeface="Calibri"/>
                <a:cs typeface="Calibri"/>
                <a:sym typeface="Calibri"/>
              </a:defRPr>
            </a:lvl8pPr>
            <a:lvl9pPr marL="2798506" marR="0" lvl="8" indent="-155473" algn="l" rtl="0">
              <a:spcBef>
                <a:spcPts val="0"/>
              </a:spcBef>
              <a:spcAft>
                <a:spcPts val="0"/>
              </a:spcAft>
              <a:buSzPts val="1400"/>
              <a:buNone/>
              <a:defRPr sz="1224" b="0" i="0" u="none" strike="noStrike" cap="none">
                <a:latin typeface="Calibri"/>
                <a:ea typeface="Calibri"/>
                <a:cs typeface="Calibri"/>
                <a:sym typeface="Calibri"/>
              </a:defRPr>
            </a:lvl9pPr>
          </a:lstStyle>
          <a:p>
            <a:endParaRPr/>
          </a:p>
        </p:txBody>
      </p:sp>
    </p:spTree>
    <p:extLst>
      <p:ext uri="{BB962C8B-B14F-4D97-AF65-F5344CB8AC3E}">
        <p14:creationId xmlns:p14="http://schemas.microsoft.com/office/powerpoint/2010/main" val="23189178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C1D150"/>
        </a:solidFill>
        <a:effectLst/>
      </p:bgPr>
    </p:bg>
    <p:spTree>
      <p:nvGrpSpPr>
        <p:cNvPr id="1" name=""/>
        <p:cNvGrpSpPr/>
        <p:nvPr/>
      </p:nvGrpSpPr>
      <p:grpSpPr>
        <a:xfrm>
          <a:off x="0" y="0"/>
          <a:ext cx="0" cy="0"/>
          <a:chOff x="0" y="0"/>
          <a:chExt cx="0" cy="0"/>
        </a:xfrm>
      </p:grpSpPr>
      <p:sp>
        <p:nvSpPr>
          <p:cNvPr id="8" name="Title 4"/>
          <p:cNvSpPr>
            <a:spLocks noGrp="1"/>
          </p:cNvSpPr>
          <p:nvPr>
            <p:ph type="ctrTitle"/>
          </p:nvPr>
        </p:nvSpPr>
        <p:spPr>
          <a:xfrm>
            <a:off x="910475" y="1700808"/>
            <a:ext cx="10352405" cy="2088232"/>
          </a:xfrm>
          <a:noFill/>
        </p:spPr>
        <p:txBody>
          <a:bodyPr/>
          <a:lstStyle>
            <a:lvl1pPr>
              <a:defRPr sz="6000" b="1">
                <a:solidFill>
                  <a:schemeClr val="bg1"/>
                </a:solidFill>
                <a:latin typeface="+mn-lt"/>
              </a:defRPr>
            </a:lvl1pPr>
          </a:lstStyle>
          <a:p>
            <a:r>
              <a:rPr lang="es-ES_tradnl"/>
              <a:t>Clic para editar título</a:t>
            </a:r>
            <a:endParaRPr lang="en-US"/>
          </a:p>
        </p:txBody>
      </p:sp>
      <p:sp>
        <p:nvSpPr>
          <p:cNvPr id="3" name="Slide Number Placeholder 5"/>
          <p:cNvSpPr>
            <a:spLocks noGrp="1"/>
          </p:cNvSpPr>
          <p:nvPr>
            <p:ph type="sldNum" sz="quarter" idx="10"/>
          </p:nvPr>
        </p:nvSpPr>
        <p:spPr>
          <a:xfrm>
            <a:off x="8728498" y="6356351"/>
            <a:ext cx="2841837"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92D79131-3CCA-644F-A040-A57ECB0EFE2D}" type="slidenum">
              <a:rPr lang="fr-FR" altLang="x-none"/>
              <a:pPr>
                <a:defRPr/>
              </a:pPr>
              <a:t>‹#›</a:t>
            </a:fld>
            <a:endParaRPr lang="fr-FR" altLang="x-none"/>
          </a:p>
        </p:txBody>
      </p:sp>
    </p:spTree>
    <p:extLst>
      <p:ext uri="{BB962C8B-B14F-4D97-AF65-F5344CB8AC3E}">
        <p14:creationId xmlns:p14="http://schemas.microsoft.com/office/powerpoint/2010/main" val="2155318435"/>
      </p:ext>
    </p:extLst>
  </p:cSld>
  <p:clrMapOvr>
    <a:masterClrMapping/>
  </p:clrMapOvr>
  <p:hf sldNum="0" hd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lumMod val="40000"/>
              <a:lumOff val="60000"/>
            </a:schemeClr>
          </a:solidFill>
        </p:spPr>
        <p:txBody>
          <a:bodyPr/>
          <a:lstStyle>
            <a:lvl1pPr>
              <a:defRPr sz="5400" b="1">
                <a:solidFill>
                  <a:schemeClr val="tx1"/>
                </a:solidFill>
                <a:effectLst/>
              </a:defRPr>
            </a:lvl1pPr>
          </a:lstStyle>
          <a:p>
            <a:r>
              <a:rPr lang="es-ES_tradnl"/>
              <a:t>Clic para editar título</a:t>
            </a:r>
            <a:endParaRPr lang="fr-F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Footer Placeholder 4"/>
          <p:cNvSpPr>
            <a:spLocks noGrp="1"/>
          </p:cNvSpPr>
          <p:nvPr>
            <p:ph type="ftr" sz="quarter" idx="10"/>
          </p:nvPr>
        </p:nvSpPr>
        <p:spPr/>
        <p:txBody>
          <a:bodyPr/>
          <a:lstStyle>
            <a:lvl1pPr>
              <a:defRPr/>
            </a:lvl1pPr>
          </a:lstStyle>
          <a:p>
            <a:pPr>
              <a:defRPr/>
            </a:pPr>
            <a:r>
              <a:rPr lang="fr-FR"/>
              <a:t>HNO webinar 2021</a:t>
            </a:r>
          </a:p>
        </p:txBody>
      </p:sp>
      <p:sp>
        <p:nvSpPr>
          <p:cNvPr id="5" name="Slide Number Placeholder 5"/>
          <p:cNvSpPr>
            <a:spLocks noGrp="1"/>
          </p:cNvSpPr>
          <p:nvPr>
            <p:ph type="sldNum" sz="quarter" idx="11"/>
          </p:nvPr>
        </p:nvSpPr>
        <p:spPr>
          <a:xfrm>
            <a:off x="8728498" y="6356351"/>
            <a:ext cx="2841837"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4AFF3221-7134-F141-8B59-BC98AAB4A08B}" type="slidenum">
              <a:rPr lang="fr-FR" altLang="x-none"/>
              <a:pPr>
                <a:defRPr/>
              </a:pPr>
              <a:t>‹#›</a:t>
            </a:fld>
            <a:endParaRPr lang="fr-FR" altLang="x-none"/>
          </a:p>
        </p:txBody>
      </p:sp>
    </p:spTree>
    <p:extLst>
      <p:ext uri="{BB962C8B-B14F-4D97-AF65-F5344CB8AC3E}">
        <p14:creationId xmlns:p14="http://schemas.microsoft.com/office/powerpoint/2010/main" val="3126792307"/>
      </p:ext>
    </p:extLst>
  </p:cSld>
  <p:clrMapOvr>
    <a:masterClrMapping/>
  </p:clrMapOvr>
  <p:hf sldNum="0" hd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ounded Rectangle 3"/>
          <p:cNvSpPr/>
          <p:nvPr/>
        </p:nvSpPr>
        <p:spPr>
          <a:xfrm>
            <a:off x="1389202" y="647700"/>
            <a:ext cx="10589225" cy="5734050"/>
          </a:xfrm>
          <a:prstGeom prst="roundRect">
            <a:avLst>
              <a:gd name="adj" fmla="val 2327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sz="1400"/>
          </a:p>
        </p:txBody>
      </p:sp>
      <p:pic>
        <p:nvPicPr>
          <p:cNvPr id="5" name="Imag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085" y="163513"/>
            <a:ext cx="1249648"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061402" y="980728"/>
            <a:ext cx="9495155" cy="1143000"/>
          </a:xfrm>
          <a:noFill/>
        </p:spPr>
        <p:txBody>
          <a:bodyPr/>
          <a:lstStyle>
            <a:lvl1pPr>
              <a:defRPr sz="5400" b="1">
                <a:solidFill>
                  <a:schemeClr val="tx1"/>
                </a:solidFill>
                <a:effectLst>
                  <a:outerShdw blurRad="38100" dist="38100" dir="2700000" algn="tl">
                    <a:srgbClr val="000000">
                      <a:alpha val="43137"/>
                    </a:srgbClr>
                  </a:outerShdw>
                </a:effectLst>
              </a:defRPr>
            </a:lvl1pPr>
          </a:lstStyle>
          <a:p>
            <a:r>
              <a:rPr lang="es-ES_tradnl"/>
              <a:t>Clic para editar título</a:t>
            </a:r>
            <a:endParaRPr lang="fr-FR"/>
          </a:p>
        </p:txBody>
      </p:sp>
      <p:sp>
        <p:nvSpPr>
          <p:cNvPr id="3" name="Content Placeholder 2"/>
          <p:cNvSpPr>
            <a:spLocks noGrp="1"/>
          </p:cNvSpPr>
          <p:nvPr>
            <p:ph idx="1"/>
          </p:nvPr>
        </p:nvSpPr>
        <p:spPr>
          <a:xfrm>
            <a:off x="1965492" y="2204864"/>
            <a:ext cx="9782887" cy="3057203"/>
          </a:xfrm>
        </p:spPr>
        <p:txBody>
          <a:bodyPr/>
          <a:lstStyle>
            <a:lvl1pPr>
              <a:defRPr>
                <a:solidFill>
                  <a:schemeClr val="accent2">
                    <a:lumMod val="75000"/>
                  </a:schemeClr>
                </a:solidFill>
              </a:defRPr>
            </a:lvl1pPr>
            <a:lvl2pPr>
              <a:defRPr>
                <a:solidFill>
                  <a:schemeClr val="accent2">
                    <a:lumMod val="75000"/>
                  </a:schemeClr>
                </a:solidFill>
              </a:defRPr>
            </a:lvl2pPr>
            <a:lvl3pPr>
              <a:defRPr>
                <a:solidFill>
                  <a:schemeClr val="accent2">
                    <a:lumMod val="75000"/>
                  </a:schemeClr>
                </a:solidFill>
              </a:defRPr>
            </a:lvl3pPr>
            <a:lvl4pPr>
              <a:defRPr>
                <a:solidFill>
                  <a:schemeClr val="accent2">
                    <a:lumMod val="75000"/>
                  </a:schemeClr>
                </a:solidFill>
              </a:defRPr>
            </a:lvl4pPr>
            <a:lvl5pPr>
              <a:defRPr>
                <a:solidFill>
                  <a:schemeClr val="accent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Tree>
    <p:extLst>
      <p:ext uri="{BB962C8B-B14F-4D97-AF65-F5344CB8AC3E}">
        <p14:creationId xmlns:p14="http://schemas.microsoft.com/office/powerpoint/2010/main" val="1247747954"/>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532241774_2880x1920.jpg"/>
          <p:cNvSpPr>
            <a:spLocks noGrp="1"/>
          </p:cNvSpPr>
          <p:nvPr>
            <p:ph type="pic" sz="half" idx="21"/>
          </p:nvPr>
        </p:nvSpPr>
        <p:spPr>
          <a:xfrm>
            <a:off x="2689888" y="709612"/>
            <a:ext cx="6800851" cy="4533901"/>
          </a:xfrm>
          <a:prstGeom prst="rect">
            <a:avLst/>
          </a:prstGeom>
        </p:spPr>
        <p:txBody>
          <a:bodyPr lIns="91439" tIns="45719" rIns="91439" bIns="45719">
            <a:noAutofit/>
          </a:bodyPr>
          <a:lstStyle/>
          <a:p>
            <a:endParaRPr/>
          </a:p>
        </p:txBody>
      </p:sp>
      <p:sp>
        <p:nvSpPr>
          <p:cNvPr id="21" name="Title Text"/>
          <p:cNvSpPr txBox="1">
            <a:spLocks noGrp="1"/>
          </p:cNvSpPr>
          <p:nvPr>
            <p:ph type="title"/>
          </p:nvPr>
        </p:nvSpPr>
        <p:spPr>
          <a:xfrm>
            <a:off x="1755774" y="4424362"/>
            <a:ext cx="8667752" cy="752476"/>
          </a:xfrm>
          <a:prstGeom prst="rect">
            <a:avLst/>
          </a:prstGeom>
        </p:spPr>
        <p:txBody>
          <a:bodyPr/>
          <a:lstStyle/>
          <a:p>
            <a:r>
              <a:t>Title Text</a:t>
            </a:r>
          </a:p>
        </p:txBody>
      </p:sp>
      <p:sp>
        <p:nvSpPr>
          <p:cNvPr id="22" name="Body Level One…"/>
          <p:cNvSpPr txBox="1">
            <a:spLocks noGrp="1"/>
          </p:cNvSpPr>
          <p:nvPr>
            <p:ph type="body" sz="quarter" idx="1"/>
          </p:nvPr>
        </p:nvSpPr>
        <p:spPr>
          <a:xfrm>
            <a:off x="1755774" y="5148262"/>
            <a:ext cx="8667752" cy="59531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518" y="6165850"/>
            <a:ext cx="2446433" cy="67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266985" y="363538"/>
            <a:ext cx="7480966"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962081" y="4406901"/>
            <a:ext cx="10352405" cy="1362075"/>
          </a:xfrm>
        </p:spPr>
        <p:txBody>
          <a:bodyPr anchor="t"/>
          <a:lstStyle>
            <a:lvl1pPr algn="l">
              <a:defRPr sz="4000" b="0" cap="all">
                <a:effectLst>
                  <a:outerShdw blurRad="38100" dist="38100" dir="2700000" algn="tl">
                    <a:srgbClr val="000000">
                      <a:alpha val="43137"/>
                    </a:srgbClr>
                  </a:outerShdw>
                </a:effectLst>
              </a:defRPr>
            </a:lvl1pPr>
          </a:lstStyle>
          <a:p>
            <a:r>
              <a:rPr lang="es-ES_tradnl"/>
              <a:t>Clic para editar título</a:t>
            </a:r>
            <a:endParaRPr lang="fr-FR"/>
          </a:p>
        </p:txBody>
      </p:sp>
      <p:sp>
        <p:nvSpPr>
          <p:cNvPr id="3" name="Text Placeholder 2"/>
          <p:cNvSpPr>
            <a:spLocks noGrp="1"/>
          </p:cNvSpPr>
          <p:nvPr>
            <p:ph type="body" idx="1"/>
          </p:nvPr>
        </p:nvSpPr>
        <p:spPr>
          <a:xfrm>
            <a:off x="962081" y="2906713"/>
            <a:ext cx="10352405"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Date Placeholder 3"/>
          <p:cNvSpPr>
            <a:spLocks noGrp="1"/>
          </p:cNvSpPr>
          <p:nvPr>
            <p:ph type="dt" sz="half" idx="10"/>
          </p:nvPr>
        </p:nvSpPr>
        <p:spPr/>
        <p:txBody>
          <a:bodyPr/>
          <a:lstStyle>
            <a:lvl1pPr>
              <a:defRPr smtClean="0"/>
            </a:lvl1pPr>
          </a:lstStyle>
          <a:p>
            <a:pPr>
              <a:defRPr/>
            </a:pPr>
            <a:fld id="{30FC55AE-A76F-0A4E-877E-73E86F2226A7}" type="datetime1">
              <a:rPr lang="fr-FR" altLang="x-none"/>
              <a:pPr>
                <a:defRPr/>
              </a:pPr>
              <a:t>15/10/2021</a:t>
            </a:fld>
            <a:endParaRPr lang="fr-FR" altLang="x-none"/>
          </a:p>
        </p:txBody>
      </p:sp>
      <p:sp>
        <p:nvSpPr>
          <p:cNvPr id="7" name="Footer Placeholder 4"/>
          <p:cNvSpPr>
            <a:spLocks noGrp="1"/>
          </p:cNvSpPr>
          <p:nvPr>
            <p:ph type="ftr" sz="quarter" idx="11"/>
          </p:nvPr>
        </p:nvSpPr>
        <p:spPr/>
        <p:txBody>
          <a:bodyPr/>
          <a:lstStyle>
            <a:lvl1pPr>
              <a:defRPr/>
            </a:lvl1pPr>
          </a:lstStyle>
          <a:p>
            <a:pPr>
              <a:defRPr/>
            </a:pPr>
            <a:r>
              <a:rPr lang="fr-FR"/>
              <a:t>HNO webinar 2021</a:t>
            </a:r>
          </a:p>
        </p:txBody>
      </p:sp>
      <p:sp>
        <p:nvSpPr>
          <p:cNvPr id="8" name="Slide Number Placeholder 5"/>
          <p:cNvSpPr>
            <a:spLocks noGrp="1"/>
          </p:cNvSpPr>
          <p:nvPr>
            <p:ph type="sldNum" sz="quarter" idx="12"/>
          </p:nvPr>
        </p:nvSpPr>
        <p:spPr>
          <a:xfrm>
            <a:off x="8728498" y="6356351"/>
            <a:ext cx="2841837"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85EFFCE8-CAC7-854C-A78D-3E78B3E13DBA}" type="slidenum">
              <a:rPr lang="fr-FR" altLang="x-none"/>
              <a:pPr>
                <a:defRPr/>
              </a:pPr>
              <a:t>‹#›</a:t>
            </a:fld>
            <a:endParaRPr lang="fr-FR" altLang="x-none"/>
          </a:p>
        </p:txBody>
      </p:sp>
    </p:spTree>
    <p:extLst>
      <p:ext uri="{BB962C8B-B14F-4D97-AF65-F5344CB8AC3E}">
        <p14:creationId xmlns:p14="http://schemas.microsoft.com/office/powerpoint/2010/main" val="2122555203"/>
      </p:ext>
    </p:extLst>
  </p:cSld>
  <p:clrMapOvr>
    <a:masterClrMapping/>
  </p:clrMapOvr>
  <p:hf sldNum="0" hd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lumMod val="40000"/>
              <a:lumOff val="60000"/>
            </a:schemeClr>
          </a:solidFill>
        </p:spPr>
        <p:txBody>
          <a:bodyPr/>
          <a:lstStyle>
            <a:lvl1pPr>
              <a:defRPr b="1">
                <a:effectLst/>
              </a:defRPr>
            </a:lvl1pPr>
          </a:lstStyle>
          <a:p>
            <a:r>
              <a:rPr lang="en-US"/>
              <a:t>Click to edit Master title style</a:t>
            </a:r>
            <a:endParaRPr lang="fr-FR"/>
          </a:p>
        </p:txBody>
      </p:sp>
      <p:sp>
        <p:nvSpPr>
          <p:cNvPr id="3" name="Content Placeholder 2"/>
          <p:cNvSpPr>
            <a:spLocks noGrp="1"/>
          </p:cNvSpPr>
          <p:nvPr>
            <p:ph sz="half" idx="1"/>
          </p:nvPr>
        </p:nvSpPr>
        <p:spPr>
          <a:xfrm>
            <a:off x="608965" y="1600201"/>
            <a:ext cx="537919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p:cNvSpPr>
            <a:spLocks noGrp="1"/>
          </p:cNvSpPr>
          <p:nvPr>
            <p:ph sz="half" idx="2"/>
          </p:nvPr>
        </p:nvSpPr>
        <p:spPr>
          <a:xfrm>
            <a:off x="6191144" y="1600201"/>
            <a:ext cx="537919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Footer Placeholder 5"/>
          <p:cNvSpPr>
            <a:spLocks noGrp="1"/>
          </p:cNvSpPr>
          <p:nvPr>
            <p:ph type="ftr" sz="quarter" idx="10"/>
          </p:nvPr>
        </p:nvSpPr>
        <p:spPr/>
        <p:txBody>
          <a:bodyPr/>
          <a:lstStyle>
            <a:lvl1pPr>
              <a:defRPr/>
            </a:lvl1pPr>
          </a:lstStyle>
          <a:p>
            <a:pPr>
              <a:defRPr/>
            </a:pPr>
            <a:r>
              <a:rPr lang="fr-FR"/>
              <a:t>HNO webinar 2021</a:t>
            </a:r>
          </a:p>
        </p:txBody>
      </p:sp>
      <p:sp>
        <p:nvSpPr>
          <p:cNvPr id="6" name="Slide Number Placeholder 6"/>
          <p:cNvSpPr>
            <a:spLocks noGrp="1"/>
          </p:cNvSpPr>
          <p:nvPr>
            <p:ph type="sldNum" sz="quarter" idx="11"/>
          </p:nvPr>
        </p:nvSpPr>
        <p:spPr>
          <a:xfrm>
            <a:off x="8728498" y="6356351"/>
            <a:ext cx="2841837"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143F078E-D39C-634D-A4C4-E3FE1A83E837}" type="slidenum">
              <a:rPr lang="fr-FR" altLang="x-none"/>
              <a:pPr>
                <a:defRPr/>
              </a:pPr>
              <a:t>‹#›</a:t>
            </a:fld>
            <a:endParaRPr lang="fr-FR" altLang="x-none"/>
          </a:p>
        </p:txBody>
      </p:sp>
    </p:spTree>
    <p:extLst>
      <p:ext uri="{BB962C8B-B14F-4D97-AF65-F5344CB8AC3E}">
        <p14:creationId xmlns:p14="http://schemas.microsoft.com/office/powerpoint/2010/main" val="2831661785"/>
      </p:ext>
    </p:extLst>
  </p:cSld>
  <p:clrMapOvr>
    <a:masterClrMapping/>
  </p:clrMapOvr>
  <p:hf sldNum="0" hd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lumMod val="40000"/>
              <a:lumOff val="60000"/>
            </a:schemeClr>
          </a:solidFill>
        </p:spPr>
        <p:txBody>
          <a:bodyPr/>
          <a:lstStyle>
            <a:lvl1pPr>
              <a:defRPr b="1">
                <a:effectLst/>
              </a:defRPr>
            </a:lvl1pPr>
          </a:lstStyle>
          <a:p>
            <a:r>
              <a:rPr lang="en-US"/>
              <a:t>Click to edit Master title style</a:t>
            </a:r>
            <a:endParaRPr lang="fr-FR"/>
          </a:p>
        </p:txBody>
      </p:sp>
      <p:sp>
        <p:nvSpPr>
          <p:cNvPr id="3" name="Text Placeholder 2"/>
          <p:cNvSpPr>
            <a:spLocks noGrp="1"/>
          </p:cNvSpPr>
          <p:nvPr>
            <p:ph type="body" idx="1"/>
          </p:nvPr>
        </p:nvSpPr>
        <p:spPr>
          <a:xfrm>
            <a:off x="608965" y="1535113"/>
            <a:ext cx="538130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965" y="2174875"/>
            <a:ext cx="538130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p:cNvSpPr>
            <a:spLocks noGrp="1"/>
          </p:cNvSpPr>
          <p:nvPr>
            <p:ph type="body" sz="quarter" idx="3"/>
          </p:nvPr>
        </p:nvSpPr>
        <p:spPr>
          <a:xfrm>
            <a:off x="6186916" y="1535113"/>
            <a:ext cx="538342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6916" y="2174875"/>
            <a:ext cx="53834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Footer Placeholder 7"/>
          <p:cNvSpPr>
            <a:spLocks noGrp="1"/>
          </p:cNvSpPr>
          <p:nvPr>
            <p:ph type="ftr" sz="quarter" idx="10"/>
          </p:nvPr>
        </p:nvSpPr>
        <p:spPr/>
        <p:txBody>
          <a:bodyPr/>
          <a:lstStyle>
            <a:lvl1pPr>
              <a:defRPr/>
            </a:lvl1pPr>
          </a:lstStyle>
          <a:p>
            <a:pPr>
              <a:defRPr/>
            </a:pPr>
            <a:r>
              <a:rPr lang="fr-FR"/>
              <a:t>HNO webinar 2021</a:t>
            </a:r>
          </a:p>
        </p:txBody>
      </p:sp>
      <p:sp>
        <p:nvSpPr>
          <p:cNvPr id="8" name="Slide Number Placeholder 8"/>
          <p:cNvSpPr>
            <a:spLocks noGrp="1"/>
          </p:cNvSpPr>
          <p:nvPr>
            <p:ph type="sldNum" sz="quarter" idx="11"/>
          </p:nvPr>
        </p:nvSpPr>
        <p:spPr>
          <a:xfrm>
            <a:off x="8728498" y="6356351"/>
            <a:ext cx="2841837"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076CB63A-9F1A-A44F-AC0C-E69B9E877A16}" type="slidenum">
              <a:rPr lang="fr-FR" altLang="x-none"/>
              <a:pPr>
                <a:defRPr/>
              </a:pPr>
              <a:t>‹#›</a:t>
            </a:fld>
            <a:endParaRPr lang="fr-FR" altLang="x-none"/>
          </a:p>
        </p:txBody>
      </p:sp>
    </p:spTree>
    <p:extLst>
      <p:ext uri="{BB962C8B-B14F-4D97-AF65-F5344CB8AC3E}">
        <p14:creationId xmlns:p14="http://schemas.microsoft.com/office/powerpoint/2010/main" val="4065806214"/>
      </p:ext>
    </p:extLst>
  </p:cSld>
  <p:clrMapOvr>
    <a:masterClrMapping/>
  </p:clrMapOvr>
  <p:hf sldNum="0" hd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lumMod val="40000"/>
              <a:lumOff val="60000"/>
            </a:schemeClr>
          </a:solidFill>
        </p:spPr>
        <p:txBody>
          <a:bodyPr/>
          <a:lstStyle>
            <a:lvl1pPr>
              <a:defRPr b="1">
                <a:effectLst/>
              </a:defRPr>
            </a:lvl1pPr>
          </a:lstStyle>
          <a:p>
            <a:r>
              <a:rPr lang="en-US"/>
              <a:t>Click to edit Master title style</a:t>
            </a:r>
            <a:endParaRPr lang="fr-FR"/>
          </a:p>
        </p:txBody>
      </p:sp>
      <p:sp>
        <p:nvSpPr>
          <p:cNvPr id="3" name="Footer Placeholder 3"/>
          <p:cNvSpPr>
            <a:spLocks noGrp="1"/>
          </p:cNvSpPr>
          <p:nvPr>
            <p:ph type="ftr" sz="quarter" idx="10"/>
          </p:nvPr>
        </p:nvSpPr>
        <p:spPr/>
        <p:txBody>
          <a:bodyPr/>
          <a:lstStyle>
            <a:lvl1pPr>
              <a:defRPr/>
            </a:lvl1pPr>
          </a:lstStyle>
          <a:p>
            <a:pPr>
              <a:defRPr/>
            </a:pPr>
            <a:r>
              <a:rPr lang="fr-FR"/>
              <a:t>HNO webinar 2021</a:t>
            </a:r>
          </a:p>
        </p:txBody>
      </p:sp>
      <p:sp>
        <p:nvSpPr>
          <p:cNvPr id="4" name="Slide Number Placeholder 4"/>
          <p:cNvSpPr>
            <a:spLocks noGrp="1"/>
          </p:cNvSpPr>
          <p:nvPr>
            <p:ph type="sldNum" sz="quarter" idx="11"/>
          </p:nvPr>
        </p:nvSpPr>
        <p:spPr>
          <a:xfrm>
            <a:off x="8728498" y="6356351"/>
            <a:ext cx="2841837"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93F522F5-C7FD-0F49-AF9A-77DCBECF9CAD}" type="slidenum">
              <a:rPr lang="fr-FR" altLang="x-none"/>
              <a:pPr>
                <a:defRPr/>
              </a:pPr>
              <a:t>‹#›</a:t>
            </a:fld>
            <a:endParaRPr lang="fr-FR" altLang="x-none"/>
          </a:p>
        </p:txBody>
      </p:sp>
    </p:spTree>
    <p:extLst>
      <p:ext uri="{BB962C8B-B14F-4D97-AF65-F5344CB8AC3E}">
        <p14:creationId xmlns:p14="http://schemas.microsoft.com/office/powerpoint/2010/main" val="166295624"/>
      </p:ext>
    </p:extLst>
  </p:cSld>
  <p:clrMapOvr>
    <a:masterClrMapping/>
  </p:clrMapOvr>
  <p:hf sldNum="0" hd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lvl1pPr>
          </a:lstStyle>
          <a:p>
            <a:pPr>
              <a:defRPr/>
            </a:pPr>
            <a:r>
              <a:rPr lang="fr-FR"/>
              <a:t>HNO webinar 2021</a:t>
            </a:r>
          </a:p>
        </p:txBody>
      </p:sp>
      <p:sp>
        <p:nvSpPr>
          <p:cNvPr id="3" name="Slide Number Placeholder 3"/>
          <p:cNvSpPr>
            <a:spLocks noGrp="1"/>
          </p:cNvSpPr>
          <p:nvPr>
            <p:ph type="sldNum" sz="quarter" idx="11"/>
          </p:nvPr>
        </p:nvSpPr>
        <p:spPr>
          <a:xfrm>
            <a:off x="8728498" y="6356351"/>
            <a:ext cx="2841837"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AE499158-E1B7-5F4B-8094-DC398604CCC4}" type="slidenum">
              <a:rPr lang="fr-FR" altLang="x-none"/>
              <a:pPr>
                <a:defRPr/>
              </a:pPr>
              <a:t>‹#›</a:t>
            </a:fld>
            <a:endParaRPr lang="fr-FR" altLang="x-none"/>
          </a:p>
        </p:txBody>
      </p:sp>
    </p:spTree>
    <p:extLst>
      <p:ext uri="{BB962C8B-B14F-4D97-AF65-F5344CB8AC3E}">
        <p14:creationId xmlns:p14="http://schemas.microsoft.com/office/powerpoint/2010/main" val="165064281"/>
      </p:ext>
    </p:extLst>
  </p:cSld>
  <p:clrMapOvr>
    <a:masterClrMapping/>
  </p:clrMapOvr>
  <p:hf sldNum="0" hd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966" y="273050"/>
            <a:ext cx="4006906" cy="1162050"/>
          </a:xfrm>
          <a:solidFill>
            <a:schemeClr val="accent3">
              <a:lumMod val="40000"/>
              <a:lumOff val="60000"/>
            </a:schemeClr>
          </a:solidFill>
        </p:spPr>
        <p:txBody>
          <a:bodyPr anchor="b"/>
          <a:lstStyle>
            <a:lvl1pPr algn="l">
              <a:defRPr sz="2000" b="1">
                <a:effectLst/>
              </a:defRPr>
            </a:lvl1pPr>
          </a:lstStyle>
          <a:p>
            <a:r>
              <a:rPr lang="en-US"/>
              <a:t>Click to edit Master title style</a:t>
            </a:r>
            <a:endParaRPr lang="fr-FR"/>
          </a:p>
        </p:txBody>
      </p:sp>
      <p:sp>
        <p:nvSpPr>
          <p:cNvPr id="3" name="Content Placeholder 2"/>
          <p:cNvSpPr>
            <a:spLocks noGrp="1"/>
          </p:cNvSpPr>
          <p:nvPr>
            <p:ph idx="1"/>
          </p:nvPr>
        </p:nvSpPr>
        <p:spPr>
          <a:xfrm>
            <a:off x="4761768" y="273051"/>
            <a:ext cx="68085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p:cNvSpPr>
            <a:spLocks noGrp="1"/>
          </p:cNvSpPr>
          <p:nvPr>
            <p:ph type="body" sz="half" idx="2"/>
          </p:nvPr>
        </p:nvSpPr>
        <p:spPr>
          <a:xfrm>
            <a:off x="608966" y="1435101"/>
            <a:ext cx="40069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5"/>
          <p:cNvSpPr>
            <a:spLocks noGrp="1"/>
          </p:cNvSpPr>
          <p:nvPr>
            <p:ph type="ftr" sz="quarter" idx="10"/>
          </p:nvPr>
        </p:nvSpPr>
        <p:spPr/>
        <p:txBody>
          <a:bodyPr/>
          <a:lstStyle>
            <a:lvl1pPr>
              <a:defRPr/>
            </a:lvl1pPr>
          </a:lstStyle>
          <a:p>
            <a:pPr>
              <a:defRPr/>
            </a:pPr>
            <a:r>
              <a:rPr lang="fr-FR"/>
              <a:t>HNO webinar 2021</a:t>
            </a:r>
          </a:p>
        </p:txBody>
      </p:sp>
      <p:sp>
        <p:nvSpPr>
          <p:cNvPr id="6" name="Slide Number Placeholder 6"/>
          <p:cNvSpPr>
            <a:spLocks noGrp="1"/>
          </p:cNvSpPr>
          <p:nvPr>
            <p:ph type="sldNum" sz="quarter" idx="11"/>
          </p:nvPr>
        </p:nvSpPr>
        <p:spPr>
          <a:xfrm>
            <a:off x="8728498" y="6356351"/>
            <a:ext cx="2841837"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1E7B6314-4170-CC49-B526-36D97C1271C3}" type="slidenum">
              <a:rPr lang="fr-FR" altLang="x-none"/>
              <a:pPr>
                <a:defRPr/>
              </a:pPr>
              <a:t>‹#›</a:t>
            </a:fld>
            <a:endParaRPr lang="fr-FR" altLang="x-none"/>
          </a:p>
        </p:txBody>
      </p:sp>
    </p:spTree>
    <p:extLst>
      <p:ext uri="{BB962C8B-B14F-4D97-AF65-F5344CB8AC3E}">
        <p14:creationId xmlns:p14="http://schemas.microsoft.com/office/powerpoint/2010/main" val="3712837208"/>
      </p:ext>
    </p:extLst>
  </p:cSld>
  <p:clrMapOvr>
    <a:masterClrMapping/>
  </p:clrMapOvr>
  <p:hf sldNum="0" hd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7228" y="4800600"/>
            <a:ext cx="7307580" cy="566738"/>
          </a:xfrm>
          <a:solidFill>
            <a:schemeClr val="accent3">
              <a:lumMod val="40000"/>
              <a:lumOff val="60000"/>
            </a:schemeClr>
          </a:solidFill>
        </p:spPr>
        <p:txBody>
          <a:bodyPr anchor="b"/>
          <a:lstStyle>
            <a:lvl1pPr algn="l">
              <a:defRPr sz="2000" b="1"/>
            </a:lvl1pPr>
          </a:lstStyle>
          <a:p>
            <a:r>
              <a:rPr lang="en-US"/>
              <a:t>Click to edit Master title style</a:t>
            </a:r>
            <a:endParaRPr lang="fr-FR"/>
          </a:p>
        </p:txBody>
      </p:sp>
      <p:sp>
        <p:nvSpPr>
          <p:cNvPr id="3" name="Picture Placeholder 2"/>
          <p:cNvSpPr>
            <a:spLocks noGrp="1"/>
          </p:cNvSpPr>
          <p:nvPr>
            <p:ph type="pic" idx="1"/>
          </p:nvPr>
        </p:nvSpPr>
        <p:spPr>
          <a:xfrm>
            <a:off x="2387228" y="612775"/>
            <a:ext cx="730758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fr-FR" noProof="0"/>
          </a:p>
        </p:txBody>
      </p:sp>
      <p:sp>
        <p:nvSpPr>
          <p:cNvPr id="4" name="Text Placeholder 3"/>
          <p:cNvSpPr>
            <a:spLocks noGrp="1"/>
          </p:cNvSpPr>
          <p:nvPr>
            <p:ph type="body" sz="half" idx="2"/>
          </p:nvPr>
        </p:nvSpPr>
        <p:spPr>
          <a:xfrm>
            <a:off x="2387228" y="5367338"/>
            <a:ext cx="730758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5"/>
          <p:cNvSpPr>
            <a:spLocks noGrp="1"/>
          </p:cNvSpPr>
          <p:nvPr>
            <p:ph type="ftr" sz="quarter" idx="10"/>
          </p:nvPr>
        </p:nvSpPr>
        <p:spPr/>
        <p:txBody>
          <a:bodyPr/>
          <a:lstStyle>
            <a:lvl1pPr>
              <a:defRPr/>
            </a:lvl1pPr>
          </a:lstStyle>
          <a:p>
            <a:pPr>
              <a:defRPr/>
            </a:pPr>
            <a:r>
              <a:rPr lang="fr-FR"/>
              <a:t>HNO webinar 2021</a:t>
            </a:r>
          </a:p>
        </p:txBody>
      </p:sp>
      <p:sp>
        <p:nvSpPr>
          <p:cNvPr id="6" name="Slide Number Placeholder 6"/>
          <p:cNvSpPr>
            <a:spLocks noGrp="1"/>
          </p:cNvSpPr>
          <p:nvPr>
            <p:ph type="sldNum" sz="quarter" idx="11"/>
          </p:nvPr>
        </p:nvSpPr>
        <p:spPr>
          <a:xfrm>
            <a:off x="8728498" y="6356351"/>
            <a:ext cx="2841837"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958436FE-0112-3C43-A84A-6345E9191E18}" type="slidenum">
              <a:rPr lang="fr-FR" altLang="x-none"/>
              <a:pPr>
                <a:defRPr/>
              </a:pPr>
              <a:t>‹#›</a:t>
            </a:fld>
            <a:endParaRPr lang="fr-FR" altLang="x-none"/>
          </a:p>
        </p:txBody>
      </p:sp>
    </p:spTree>
    <p:extLst>
      <p:ext uri="{BB962C8B-B14F-4D97-AF65-F5344CB8AC3E}">
        <p14:creationId xmlns:p14="http://schemas.microsoft.com/office/powerpoint/2010/main" val="209035559"/>
      </p:ext>
    </p:extLst>
  </p:cSld>
  <p:clrMapOvr>
    <a:masterClrMapping/>
  </p:clrMapOvr>
  <p:hf sldNum="0" hd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8965" y="274638"/>
            <a:ext cx="10961370" cy="1143000"/>
          </a:xfrm>
          <a:solidFill>
            <a:schemeClr val="accent3">
              <a:lumMod val="40000"/>
              <a:lumOff val="60000"/>
            </a:schemeClr>
          </a:solidFill>
        </p:spPr>
        <p:txBody>
          <a:bodyPr/>
          <a:lstStyle>
            <a:lvl1pPr>
              <a:defRPr b="1"/>
            </a:lvl1pPr>
          </a:lstStyle>
          <a:p>
            <a:r>
              <a:rPr lang="en-US"/>
              <a:t>Click to edit Master title style</a:t>
            </a:r>
            <a:endParaRPr lang="en-GB"/>
          </a:p>
        </p:txBody>
      </p:sp>
      <p:sp>
        <p:nvSpPr>
          <p:cNvPr id="3" name="Table Placeholder 2"/>
          <p:cNvSpPr>
            <a:spLocks noGrp="1"/>
          </p:cNvSpPr>
          <p:nvPr>
            <p:ph type="tbl" idx="1"/>
          </p:nvPr>
        </p:nvSpPr>
        <p:spPr>
          <a:xfrm>
            <a:off x="608965" y="1600200"/>
            <a:ext cx="10961370" cy="4495800"/>
          </a:xfrm>
        </p:spPr>
        <p:txBody>
          <a:bodyPr rtlCol="0">
            <a:normAutofit/>
          </a:bodyPr>
          <a:lstStyle/>
          <a:p>
            <a:pPr lvl="0"/>
            <a:r>
              <a:rPr lang="en-US" noProof="0"/>
              <a:t>Click icon to add table</a:t>
            </a:r>
            <a:endParaRPr lang="en-GB" noProof="0"/>
          </a:p>
        </p:txBody>
      </p:sp>
      <p:sp>
        <p:nvSpPr>
          <p:cNvPr id="4" name="Footer Placeholder 4"/>
          <p:cNvSpPr>
            <a:spLocks noGrp="1"/>
          </p:cNvSpPr>
          <p:nvPr>
            <p:ph type="ftr" sz="quarter" idx="10"/>
          </p:nvPr>
        </p:nvSpPr>
        <p:spPr>
          <a:xfrm>
            <a:off x="4161261" y="6248400"/>
            <a:ext cx="3856778" cy="457200"/>
          </a:xfrm>
        </p:spPr>
        <p:txBody>
          <a:bodyPr/>
          <a:lstStyle>
            <a:lvl1pPr>
              <a:defRPr/>
            </a:lvl1pPr>
          </a:lstStyle>
          <a:p>
            <a:pPr>
              <a:defRPr/>
            </a:pPr>
            <a:r>
              <a:rPr lang="fr-FR"/>
              <a:t>HNO webinar 2021</a:t>
            </a:r>
          </a:p>
        </p:txBody>
      </p:sp>
      <p:sp>
        <p:nvSpPr>
          <p:cNvPr id="5" name="Slide Number Placeholder 5"/>
          <p:cNvSpPr>
            <a:spLocks noGrp="1"/>
          </p:cNvSpPr>
          <p:nvPr>
            <p:ph type="sldNum" sz="quarter" idx="11"/>
          </p:nvPr>
        </p:nvSpPr>
        <p:spPr>
          <a:xfrm>
            <a:off x="8728498" y="6248400"/>
            <a:ext cx="2841837"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F2CB5C02-CA12-2344-9A86-5F8778AD0FD4}" type="slidenum">
              <a:rPr lang="fr-FR" altLang="x-none"/>
              <a:pPr>
                <a:defRPr/>
              </a:pPr>
              <a:t>‹#›</a:t>
            </a:fld>
            <a:endParaRPr lang="fr-FR" altLang="x-none"/>
          </a:p>
        </p:txBody>
      </p:sp>
    </p:spTree>
    <p:extLst>
      <p:ext uri="{BB962C8B-B14F-4D97-AF65-F5344CB8AC3E}">
        <p14:creationId xmlns:p14="http://schemas.microsoft.com/office/powerpoint/2010/main" val="3444979075"/>
      </p:ext>
    </p:extLst>
  </p:cSld>
  <p:clrMapOvr>
    <a:masterClrMapping/>
  </p:clrMapOvr>
  <p:hf sldNum="0" hd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07471" y="152400"/>
            <a:ext cx="11265853" cy="1219200"/>
          </a:xfrm>
        </p:spPr>
        <p:txBody>
          <a:bodyPr/>
          <a:lstStyle>
            <a:lvl1pPr>
              <a:defRPr b="1">
                <a:effectLst/>
              </a:defRPr>
            </a:lvl1pPr>
          </a:lstStyle>
          <a:p>
            <a:r>
              <a:rPr lang="en-US"/>
              <a:t>Click to edit Master title style</a:t>
            </a:r>
            <a:endParaRPr lang="en-CA"/>
          </a:p>
        </p:txBody>
      </p:sp>
      <p:sp>
        <p:nvSpPr>
          <p:cNvPr id="3" name="Chart Placeholder 2"/>
          <p:cNvSpPr>
            <a:spLocks noGrp="1"/>
          </p:cNvSpPr>
          <p:nvPr>
            <p:ph type="chart" idx="1"/>
          </p:nvPr>
        </p:nvSpPr>
        <p:spPr>
          <a:xfrm>
            <a:off x="507471" y="1752600"/>
            <a:ext cx="11367347" cy="4876800"/>
          </a:xfrm>
        </p:spPr>
        <p:txBody>
          <a:bodyPr rtlCol="0">
            <a:normAutofit/>
          </a:bodyPr>
          <a:lstStyle/>
          <a:p>
            <a:pPr lvl="0"/>
            <a:r>
              <a:rPr lang="en-US" noProof="0"/>
              <a:t>Click icon to add chart</a:t>
            </a:r>
            <a:endParaRPr lang="en-CA" noProof="0"/>
          </a:p>
        </p:txBody>
      </p:sp>
      <p:sp>
        <p:nvSpPr>
          <p:cNvPr id="4" name="Rectangle 1030"/>
          <p:cNvSpPr>
            <a:spLocks noGrp="1" noChangeArrowheads="1"/>
          </p:cNvSpPr>
          <p:nvPr>
            <p:ph type="sldNum" sz="quarter" idx="10"/>
          </p:nvPr>
        </p:nvSpPr>
        <p:spPr>
          <a:xfrm>
            <a:off x="8728498" y="6356351"/>
            <a:ext cx="2841837"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C292844B-FC0B-7643-B76F-A66603F18430}" type="slidenum">
              <a:rPr lang="fr-FR" altLang="x-none"/>
              <a:pPr>
                <a:defRPr/>
              </a:pPr>
              <a:t>‹#›</a:t>
            </a:fld>
            <a:endParaRPr lang="fr-FR" altLang="x-none"/>
          </a:p>
        </p:txBody>
      </p:sp>
    </p:spTree>
    <p:extLst>
      <p:ext uri="{BB962C8B-B14F-4D97-AF65-F5344CB8AC3E}">
        <p14:creationId xmlns:p14="http://schemas.microsoft.com/office/powerpoint/2010/main" val="3798542722"/>
      </p:ext>
    </p:extLst>
  </p:cSld>
  <p:clrMapOvr>
    <a:masterClrMapping/>
  </p:clrMapOvr>
  <p:hf sldNum="0" hd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4117" y="381000"/>
            <a:ext cx="10479206" cy="685800"/>
          </a:xfrm>
        </p:spPr>
        <p:txBody>
          <a:bodyPr/>
          <a:lstStyle>
            <a:lvl1pPr>
              <a:defRPr b="1"/>
            </a:lvl1pPr>
          </a:lstStyle>
          <a:p>
            <a:r>
              <a:rPr lang="en-US"/>
              <a:t>Click to edit Master title style</a:t>
            </a:r>
            <a:endParaRPr lang="en-CA"/>
          </a:p>
        </p:txBody>
      </p:sp>
      <p:sp>
        <p:nvSpPr>
          <p:cNvPr id="3" name="Text Placeholder 2"/>
          <p:cNvSpPr>
            <a:spLocks noGrp="1"/>
          </p:cNvSpPr>
          <p:nvPr>
            <p:ph type="body" sz="half" idx="1"/>
          </p:nvPr>
        </p:nvSpPr>
        <p:spPr>
          <a:xfrm>
            <a:off x="710459" y="1447800"/>
            <a:ext cx="5480685"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394133" y="1447800"/>
            <a:ext cx="5480685"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10"/>
          <p:cNvSpPr>
            <a:spLocks noGrp="1" noChangeArrowheads="1"/>
          </p:cNvSpPr>
          <p:nvPr>
            <p:ph type="sldNum" sz="quarter" idx="10"/>
          </p:nvPr>
        </p:nvSpPr>
        <p:spPr>
          <a:xfrm>
            <a:off x="8728498" y="6356351"/>
            <a:ext cx="2841837"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3A4157E1-AD41-BC45-9228-5D33BBFF3B0A}" type="slidenum">
              <a:rPr lang="fr-FR" altLang="x-none"/>
              <a:pPr>
                <a:defRPr/>
              </a:pPr>
              <a:t>‹#›</a:t>
            </a:fld>
            <a:endParaRPr lang="fr-FR" altLang="x-none"/>
          </a:p>
        </p:txBody>
      </p:sp>
      <p:sp>
        <p:nvSpPr>
          <p:cNvPr id="6" name="Footer Placeholder 11"/>
          <p:cNvSpPr>
            <a:spLocks noGrp="1"/>
          </p:cNvSpPr>
          <p:nvPr>
            <p:ph type="ftr" sz="quarter" idx="11"/>
          </p:nvPr>
        </p:nvSpPr>
        <p:spPr>
          <a:xfrm>
            <a:off x="4161261" y="6597651"/>
            <a:ext cx="3856778" cy="123825"/>
          </a:xfrm>
        </p:spPr>
        <p:txBody>
          <a:bodyPr/>
          <a:lstStyle>
            <a:lvl1pPr algn="ctr">
              <a:defRPr>
                <a:solidFill>
                  <a:srgbClr val="898FA0"/>
                </a:solidFill>
                <a:ea typeface="ＭＳ Ｐゴシック" pitchFamily="34" charset="-128"/>
                <a:cs typeface="+mn-cs"/>
              </a:defRPr>
            </a:lvl1pPr>
          </a:lstStyle>
          <a:p>
            <a:pPr>
              <a:defRPr/>
            </a:pPr>
            <a:r>
              <a:rPr lang="fr-FR"/>
              <a:t>HNO webinar 2021</a:t>
            </a:r>
          </a:p>
        </p:txBody>
      </p:sp>
    </p:spTree>
    <p:extLst>
      <p:ext uri="{BB962C8B-B14F-4D97-AF65-F5344CB8AC3E}">
        <p14:creationId xmlns:p14="http://schemas.microsoft.com/office/powerpoint/2010/main" val="2466638943"/>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2184399" y="2557462"/>
            <a:ext cx="7810502" cy="1743076"/>
          </a:xfrm>
          <a:prstGeom prst="rect">
            <a:avLst/>
          </a:prstGeom>
        </p:spPr>
        <p:txBody>
          <a:bodyPr anchor="ct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Rectangle 18"/>
          <p:cNvSpPr txBox="1">
            <a:spLocks noChangeArrowheads="1"/>
          </p:cNvSpPr>
          <p:nvPr userDrawn="1"/>
        </p:nvSpPr>
        <p:spPr>
          <a:xfrm>
            <a:off x="0" y="-14288"/>
            <a:ext cx="12179300" cy="1143001"/>
          </a:xfrm>
          <a:prstGeom prst="rect">
            <a:avLst/>
          </a:prstGeom>
          <a:solidFill>
            <a:srgbClr val="C1D150"/>
          </a:solidFill>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891760" fontAlgn="auto">
              <a:spcAft>
                <a:spcPts val="0"/>
              </a:spcAft>
              <a:defRPr/>
            </a:pPr>
            <a:endParaRPr lang="en-GB" sz="3848" b="1">
              <a:solidFill>
                <a:schemeClr val="bg1"/>
              </a:solidFill>
              <a:latin typeface="Century Gothic" pitchFamily="34" charset="0"/>
            </a:endParaRPr>
          </a:p>
        </p:txBody>
      </p:sp>
      <p:sp>
        <p:nvSpPr>
          <p:cNvPr id="3" name="Footer Placeholder 3"/>
          <p:cNvSpPr>
            <a:spLocks noGrp="1"/>
          </p:cNvSpPr>
          <p:nvPr>
            <p:ph type="ftr" sz="quarter" idx="10"/>
          </p:nvPr>
        </p:nvSpPr>
        <p:spPr/>
        <p:txBody>
          <a:bodyPr/>
          <a:lstStyle>
            <a:lvl1pPr>
              <a:defRPr/>
            </a:lvl1pPr>
          </a:lstStyle>
          <a:p>
            <a:pPr>
              <a:defRPr/>
            </a:pPr>
            <a:r>
              <a:rPr lang="fr-FR"/>
              <a:t>HNO webinar 2021</a:t>
            </a:r>
          </a:p>
        </p:txBody>
      </p:sp>
      <p:sp>
        <p:nvSpPr>
          <p:cNvPr id="4" name="Slide Number Placeholder 4"/>
          <p:cNvSpPr>
            <a:spLocks noGrp="1"/>
          </p:cNvSpPr>
          <p:nvPr>
            <p:ph type="sldNum" sz="quarter" idx="11"/>
          </p:nvPr>
        </p:nvSpPr>
        <p:spPr>
          <a:xfrm>
            <a:off x="8728498" y="6356351"/>
            <a:ext cx="2841837"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C3A3E799-13D4-4C4D-85E2-9D62D3FCF6EE}" type="slidenum">
              <a:rPr lang="fr-FR" altLang="x-none"/>
              <a:pPr>
                <a:defRPr/>
              </a:pPr>
              <a:t>‹#›</a:t>
            </a:fld>
            <a:endParaRPr lang="fr-FR" altLang="x-none"/>
          </a:p>
        </p:txBody>
      </p:sp>
    </p:spTree>
    <p:extLst>
      <p:ext uri="{BB962C8B-B14F-4D97-AF65-F5344CB8AC3E}">
        <p14:creationId xmlns:p14="http://schemas.microsoft.com/office/powerpoint/2010/main" val="2579681340"/>
      </p:ext>
    </p:extLst>
  </p:cSld>
  <p:clrMapOvr>
    <a:masterClrMapping/>
  </p:clrMapOvr>
  <p:hf sldNum="0" hd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2413" y="1122363"/>
            <a:ext cx="9134475"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2413" y="3602038"/>
            <a:ext cx="9134475"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smtClean="0"/>
            </a:lvl1pPr>
          </a:lstStyle>
          <a:p>
            <a:pPr>
              <a:defRPr/>
            </a:pPr>
            <a:fld id="{168EA390-6662-0A45-8DA9-6C1F7581264E}" type="datetime1">
              <a:rPr lang="en-US" altLang="x-none"/>
              <a:pPr>
                <a:defRPr/>
              </a:pPr>
              <a:t>10/15/2021</a:t>
            </a:fld>
            <a:endParaRPr lang="en-US" altLang="x-none"/>
          </a:p>
        </p:txBody>
      </p:sp>
      <p:sp>
        <p:nvSpPr>
          <p:cNvPr id="5" name="Footer Placeholder 4"/>
          <p:cNvSpPr>
            <a:spLocks noGrp="1"/>
          </p:cNvSpPr>
          <p:nvPr>
            <p:ph type="ftr" sz="quarter" idx="11"/>
          </p:nvPr>
        </p:nvSpPr>
        <p:spPr/>
        <p:txBody>
          <a:bodyPr/>
          <a:lstStyle>
            <a:lvl1pPr>
              <a:defRPr/>
            </a:lvl1pPr>
          </a:lstStyle>
          <a:p>
            <a:pPr>
              <a:defRPr/>
            </a:pPr>
            <a:r>
              <a:rPr lang="en-US"/>
              <a:t>HNO webinar 2021</a:t>
            </a:r>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BCB02772-A1F7-6A42-9BC1-7978A0056B5F}" type="slidenum">
              <a:rPr lang="en-US" altLang="x-none"/>
              <a:pPr>
                <a:defRPr/>
              </a:pPr>
              <a:t>‹#›</a:t>
            </a:fld>
            <a:endParaRPr lang="en-US" altLang="x-none"/>
          </a:p>
        </p:txBody>
      </p:sp>
    </p:spTree>
    <p:extLst>
      <p:ext uri="{BB962C8B-B14F-4D97-AF65-F5344CB8AC3E}">
        <p14:creationId xmlns:p14="http://schemas.microsoft.com/office/powerpoint/2010/main" val="4115212423"/>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532204087_1355x1355.jpg"/>
          <p:cNvSpPr>
            <a:spLocks noGrp="1"/>
          </p:cNvSpPr>
          <p:nvPr>
            <p:ph type="pic" sz="half" idx="21"/>
          </p:nvPr>
        </p:nvSpPr>
        <p:spPr>
          <a:xfrm>
            <a:off x="6327775" y="1214437"/>
            <a:ext cx="4300538" cy="4300539"/>
          </a:xfrm>
          <a:prstGeom prst="rect">
            <a:avLst/>
          </a:prstGeom>
        </p:spPr>
        <p:txBody>
          <a:bodyPr lIns="91439" tIns="45719" rIns="91439" bIns="45719">
            <a:noAutofit/>
          </a:bodyPr>
          <a:lstStyle/>
          <a:p>
            <a:endParaRPr/>
          </a:p>
        </p:txBody>
      </p:sp>
      <p:sp>
        <p:nvSpPr>
          <p:cNvPr id="39" name="Title Text"/>
          <p:cNvSpPr txBox="1">
            <a:spLocks noGrp="1"/>
          </p:cNvSpPr>
          <p:nvPr>
            <p:ph type="title"/>
          </p:nvPr>
        </p:nvSpPr>
        <p:spPr>
          <a:xfrm>
            <a:off x="2136774" y="1214437"/>
            <a:ext cx="3833814" cy="2081214"/>
          </a:xfrm>
          <a:prstGeom prst="rect">
            <a:avLst/>
          </a:prstGeom>
        </p:spPr>
        <p:txBody>
          <a:bodyPr/>
          <a:lstStyle>
            <a:lvl1pPr>
              <a:defRPr sz="4000"/>
            </a:lvl1pPr>
          </a:lstStyle>
          <a:p>
            <a:r>
              <a:t>Title Text</a:t>
            </a:r>
          </a:p>
        </p:txBody>
      </p:sp>
      <p:sp>
        <p:nvSpPr>
          <p:cNvPr id="40" name="Body Level One…"/>
          <p:cNvSpPr txBox="1">
            <a:spLocks noGrp="1"/>
          </p:cNvSpPr>
          <p:nvPr>
            <p:ph type="body" sz="quarter" idx="1"/>
          </p:nvPr>
        </p:nvSpPr>
        <p:spPr>
          <a:xfrm>
            <a:off x="2136774" y="3305175"/>
            <a:ext cx="3833814" cy="214788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xfrm>
            <a:off x="2151062" y="990599"/>
            <a:ext cx="7877177" cy="857251"/>
          </a:xfrm>
          <a:prstGeom prst="rect">
            <a:avLst/>
          </a:prstGeom>
        </p:spPr>
        <p:txBody>
          <a:bodyPr anchor="ct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xfrm>
            <a:off x="2151062" y="990599"/>
            <a:ext cx="7877177" cy="857251"/>
          </a:xfrm>
          <a:prstGeom prst="rect">
            <a:avLst/>
          </a:prstGeom>
        </p:spPr>
        <p:txBody>
          <a:bodyPr anchor="ctr"/>
          <a:lstStyle/>
          <a:p>
            <a:r>
              <a:t>Title Text</a:t>
            </a:r>
          </a:p>
        </p:txBody>
      </p:sp>
      <p:sp>
        <p:nvSpPr>
          <p:cNvPr id="57" name="Body Level One…"/>
          <p:cNvSpPr txBox="1">
            <a:spLocks noGrp="1"/>
          </p:cNvSpPr>
          <p:nvPr>
            <p:ph type="body" sz="half" idx="1"/>
          </p:nvPr>
        </p:nvSpPr>
        <p:spPr>
          <a:xfrm>
            <a:off x="2151062" y="2038350"/>
            <a:ext cx="7877177" cy="3486150"/>
          </a:xfrm>
          <a:prstGeom prst="rect">
            <a:avLst/>
          </a:prstGeom>
        </p:spPr>
        <p:txBody>
          <a:bodyPr anchor="ctr"/>
          <a:lstStyle>
            <a:lvl1pPr marL="291041" indent="-291041" algn="l">
              <a:spcBef>
                <a:spcPts val="2900"/>
              </a:spcBef>
              <a:buSzPct val="125000"/>
              <a:buChar char="•"/>
              <a:defRPr sz="2200"/>
            </a:lvl1pPr>
            <a:lvl2pPr marL="926041" indent="-291041" algn="l">
              <a:spcBef>
                <a:spcPts val="2900"/>
              </a:spcBef>
              <a:buSzPct val="125000"/>
              <a:buChar char="•"/>
              <a:defRPr sz="2200"/>
            </a:lvl2pPr>
            <a:lvl3pPr marL="1561041" indent="-291041" algn="l">
              <a:spcBef>
                <a:spcPts val="2900"/>
              </a:spcBef>
              <a:buSzPct val="125000"/>
              <a:buChar char="•"/>
              <a:defRPr sz="2200"/>
            </a:lvl3pPr>
            <a:lvl4pPr marL="2196041" indent="-291041" algn="l">
              <a:spcBef>
                <a:spcPts val="2900"/>
              </a:spcBef>
              <a:buSzPct val="125000"/>
              <a:buChar char="•"/>
              <a:defRPr sz="2200"/>
            </a:lvl4pPr>
            <a:lvl5pPr marL="2831041" indent="-291041" algn="l">
              <a:spcBef>
                <a:spcPts val="2900"/>
              </a:spcBef>
              <a:buSzPct val="125000"/>
              <a:buChar char="•"/>
              <a:defRPr sz="22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532205080_1647x1098.jpg"/>
          <p:cNvSpPr>
            <a:spLocks noGrp="1"/>
          </p:cNvSpPr>
          <p:nvPr>
            <p:ph type="pic" sz="half" idx="21"/>
          </p:nvPr>
        </p:nvSpPr>
        <p:spPr>
          <a:xfrm>
            <a:off x="5627687" y="2038350"/>
            <a:ext cx="5229226" cy="3486150"/>
          </a:xfrm>
          <a:prstGeom prst="rect">
            <a:avLst/>
          </a:prstGeom>
        </p:spPr>
        <p:txBody>
          <a:bodyPr lIns="91439" tIns="45719" rIns="91439" bIns="45719">
            <a:noAutofit/>
          </a:bodyPr>
          <a:lstStyle/>
          <a:p>
            <a:endParaRPr/>
          </a:p>
        </p:txBody>
      </p:sp>
      <p:sp>
        <p:nvSpPr>
          <p:cNvPr id="66" name="Title Text"/>
          <p:cNvSpPr txBox="1">
            <a:spLocks noGrp="1"/>
          </p:cNvSpPr>
          <p:nvPr>
            <p:ph type="title"/>
          </p:nvPr>
        </p:nvSpPr>
        <p:spPr>
          <a:xfrm>
            <a:off x="2151062" y="990599"/>
            <a:ext cx="7877177" cy="857251"/>
          </a:xfrm>
          <a:prstGeom prst="rect">
            <a:avLst/>
          </a:prstGeom>
        </p:spPr>
        <p:txBody>
          <a:bodyPr anchor="ctr"/>
          <a:lstStyle/>
          <a:p>
            <a:r>
              <a:t>Title Text</a:t>
            </a:r>
          </a:p>
        </p:txBody>
      </p:sp>
      <p:sp>
        <p:nvSpPr>
          <p:cNvPr id="67" name="Body Level One…"/>
          <p:cNvSpPr txBox="1">
            <a:spLocks noGrp="1"/>
          </p:cNvSpPr>
          <p:nvPr>
            <p:ph type="body" sz="quarter" idx="1"/>
          </p:nvPr>
        </p:nvSpPr>
        <p:spPr>
          <a:xfrm>
            <a:off x="2151062" y="2038350"/>
            <a:ext cx="3833814" cy="3486150"/>
          </a:xfrm>
          <a:prstGeom prst="rect">
            <a:avLst/>
          </a:prstGeom>
        </p:spPr>
        <p:txBody>
          <a:bodyPr anchor="ctr"/>
          <a:lstStyle>
            <a:lvl1pPr marL="264694" indent="-264694" algn="l">
              <a:spcBef>
                <a:spcPts val="2200"/>
              </a:spcBef>
              <a:buSzPct val="125000"/>
              <a:buChar char="•"/>
              <a:defRPr sz="1800"/>
            </a:lvl1pPr>
            <a:lvl2pPr marL="823494" indent="-264694" algn="l">
              <a:spcBef>
                <a:spcPts val="2200"/>
              </a:spcBef>
              <a:buSzPct val="125000"/>
              <a:buChar char="•"/>
              <a:defRPr sz="1800"/>
            </a:lvl2pPr>
            <a:lvl3pPr marL="1382294" indent="-264694" algn="l">
              <a:spcBef>
                <a:spcPts val="2200"/>
              </a:spcBef>
              <a:buSzPct val="125000"/>
              <a:buChar char="•"/>
              <a:defRPr sz="1800"/>
            </a:lvl3pPr>
            <a:lvl4pPr marL="1941094" indent="-264694" algn="l">
              <a:spcBef>
                <a:spcPts val="2200"/>
              </a:spcBef>
              <a:buSzPct val="125000"/>
              <a:buChar char="•"/>
              <a:defRPr sz="1800"/>
            </a:lvl4pPr>
            <a:lvl5pPr marL="2499894" indent="-264694" algn="l">
              <a:spcBef>
                <a:spcPts val="2200"/>
              </a:spcBef>
              <a:buSzPct val="125000"/>
              <a:buChar char="•"/>
              <a:defRPr sz="1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sz="half" idx="1"/>
          </p:nvPr>
        </p:nvSpPr>
        <p:spPr>
          <a:xfrm>
            <a:off x="2151062" y="1523999"/>
            <a:ext cx="7877177" cy="3810002"/>
          </a:xfrm>
          <a:prstGeom prst="rect">
            <a:avLst/>
          </a:prstGeom>
        </p:spPr>
        <p:txBody>
          <a:bodyPr anchor="ctr"/>
          <a:lstStyle>
            <a:lvl1pPr marL="291041" indent="-291041" algn="l">
              <a:spcBef>
                <a:spcPts val="2900"/>
              </a:spcBef>
              <a:buSzPct val="125000"/>
              <a:buChar char="•"/>
              <a:defRPr sz="2200"/>
            </a:lvl1pPr>
            <a:lvl2pPr marL="926041" indent="-291041" algn="l">
              <a:spcBef>
                <a:spcPts val="2900"/>
              </a:spcBef>
              <a:buSzPct val="125000"/>
              <a:buChar char="•"/>
              <a:defRPr sz="2200"/>
            </a:lvl2pPr>
            <a:lvl3pPr marL="1561041" indent="-291041" algn="l">
              <a:spcBef>
                <a:spcPts val="2900"/>
              </a:spcBef>
              <a:buSzPct val="125000"/>
              <a:buChar char="•"/>
              <a:defRPr sz="2200"/>
            </a:lvl3pPr>
            <a:lvl4pPr marL="2196041" indent="-291041" algn="l">
              <a:spcBef>
                <a:spcPts val="2900"/>
              </a:spcBef>
              <a:buSzPct val="125000"/>
              <a:buChar char="•"/>
              <a:defRPr sz="2200"/>
            </a:lvl4pPr>
            <a:lvl5pPr marL="2831041" indent="-291041" algn="l">
              <a:spcBef>
                <a:spcPts val="2900"/>
              </a:spcBef>
              <a:buSzPct val="125000"/>
              <a:buChar char="•"/>
              <a:defRPr sz="22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532205080_1647x1098.jpg"/>
          <p:cNvSpPr>
            <a:spLocks noGrp="1"/>
          </p:cNvSpPr>
          <p:nvPr>
            <p:ph type="pic" sz="quarter" idx="21"/>
          </p:nvPr>
        </p:nvSpPr>
        <p:spPr>
          <a:xfrm>
            <a:off x="7255271" y="3500437"/>
            <a:ext cx="3121820" cy="2081214"/>
          </a:xfrm>
          <a:prstGeom prst="rect">
            <a:avLst/>
          </a:prstGeom>
        </p:spPr>
        <p:txBody>
          <a:bodyPr lIns="91439" tIns="45719" rIns="91439" bIns="45719">
            <a:noAutofit/>
          </a:bodyPr>
          <a:lstStyle/>
          <a:p>
            <a:endParaRPr/>
          </a:p>
        </p:txBody>
      </p:sp>
      <p:sp>
        <p:nvSpPr>
          <p:cNvPr id="84" name="532204087_1355x1355.jpg"/>
          <p:cNvSpPr>
            <a:spLocks noGrp="1"/>
          </p:cNvSpPr>
          <p:nvPr>
            <p:ph type="pic" sz="quarter" idx="22"/>
          </p:nvPr>
        </p:nvSpPr>
        <p:spPr>
          <a:xfrm>
            <a:off x="7427912" y="1181099"/>
            <a:ext cx="2776539" cy="2776539"/>
          </a:xfrm>
          <a:prstGeom prst="rect">
            <a:avLst/>
          </a:prstGeom>
        </p:spPr>
        <p:txBody>
          <a:bodyPr lIns="91439" tIns="45719" rIns="91439" bIns="45719">
            <a:noAutofit/>
          </a:bodyPr>
          <a:lstStyle/>
          <a:p>
            <a:endParaRPr/>
          </a:p>
        </p:txBody>
      </p:sp>
      <p:sp>
        <p:nvSpPr>
          <p:cNvPr id="85" name="532241774_2880x1920.jpg"/>
          <p:cNvSpPr>
            <a:spLocks noGrp="1"/>
          </p:cNvSpPr>
          <p:nvPr>
            <p:ph type="pic" sz="half" idx="23"/>
          </p:nvPr>
        </p:nvSpPr>
        <p:spPr>
          <a:xfrm>
            <a:off x="1146174" y="1281112"/>
            <a:ext cx="6450808" cy="4300539"/>
          </a:xfrm>
          <a:prstGeom prst="rect">
            <a:avLst/>
          </a:prstGeom>
        </p:spPr>
        <p:txBody>
          <a:bodyPr lIns="91439" tIns="45719" rIns="91439" bIns="45719">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1.png"/><Relationship Id="rId2" Type="http://schemas.openxmlformats.org/officeDocument/2006/relationships/slideLayout" Target="../slideLayouts/slideLayout18.xml"/><Relationship Id="rId16"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2184399" y="1719262"/>
            <a:ext cx="7810502" cy="1743076"/>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9050" tIns="19050" rIns="19050" bIns="19050" anchor="b">
            <a:normAutofit/>
          </a:bodyPr>
          <a:lstStyle/>
          <a:p>
            <a:r>
              <a:t>Title Text</a:t>
            </a:r>
          </a:p>
        </p:txBody>
      </p:sp>
      <p:sp>
        <p:nvSpPr>
          <p:cNvPr id="3" name="Body Level One…"/>
          <p:cNvSpPr txBox="1">
            <a:spLocks noGrp="1"/>
          </p:cNvSpPr>
          <p:nvPr>
            <p:ph type="body" idx="1"/>
          </p:nvPr>
        </p:nvSpPr>
        <p:spPr>
          <a:xfrm>
            <a:off x="2184399" y="3509962"/>
            <a:ext cx="7810502" cy="595314"/>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9050" tIns="19050" rIns="19050" bIns="1905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84195" y="5762625"/>
            <a:ext cx="206147" cy="199148"/>
          </a:xfrm>
          <a:prstGeom prst="rect">
            <a:avLst/>
          </a:prstGeom>
          <a:ln w="3175">
            <a:miter lim="400000"/>
          </a:ln>
        </p:spPr>
        <p:txBody>
          <a:bodyPr wrap="none" lIns="19050" tIns="19050" rIns="19050" bIns="19050">
            <a:spAutoFit/>
          </a:bodyPr>
          <a:lstStyle>
            <a:lvl1pPr>
              <a:defRPr sz="11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7" r:id="rId13"/>
    <p:sldLayoutId id="2147483678" r:id="rId14"/>
    <p:sldLayoutId id="2147483679" r:id="rId15"/>
    <p:sldLayoutId id="2147483680" r:id="rId16"/>
  </p:sldLayoutIdLst>
  <p:transition spd="med"/>
  <p:txStyles>
    <p:titleStyle>
      <a:lvl1pPr marL="0" marR="0" indent="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1pPr>
      <a:lvl2pPr marL="0" marR="0" indent="4572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2pPr>
      <a:lvl3pPr marL="0" marR="0" indent="9144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3pPr>
      <a:lvl4pPr marL="0" marR="0" indent="13716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4pPr>
      <a:lvl5pPr marL="0" marR="0" indent="18288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5pPr>
      <a:lvl6pPr marL="0" marR="0" indent="22860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6pPr>
      <a:lvl7pPr marL="0" marR="0" indent="27432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7pPr>
      <a:lvl8pPr marL="0" marR="0" indent="32004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8pPr>
      <a:lvl9pPr marL="0" marR="0" indent="36576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9pPr>
    </p:titleStyle>
    <p:bodyStyle>
      <a:lvl1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1pPr>
      <a:lvl2pPr marL="0" marR="0" indent="45720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2pPr>
      <a:lvl3pPr marL="0" marR="0" indent="91440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3pPr>
      <a:lvl4pPr marL="0" marR="0" indent="137160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4pPr>
      <a:lvl5pPr marL="0" marR="0" indent="182880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5pPr>
      <a:lvl6pPr marL="0" marR="0" indent="228600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6pPr>
      <a:lvl7pPr marL="0" marR="0" indent="274320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7pPr>
      <a:lvl8pPr marL="0" marR="0" indent="320040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8pPr>
      <a:lvl9pPr marL="0" marR="0" indent="365760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965" y="274638"/>
            <a:ext cx="10961370" cy="1143000"/>
          </a:xfrm>
          <a:prstGeom prst="rect">
            <a:avLst/>
          </a:prstGeom>
          <a:solidFill>
            <a:schemeClr val="accent3">
              <a:lumMod val="40000"/>
              <a:lumOff val="60000"/>
            </a:schemeClr>
          </a:solidFill>
        </p:spPr>
        <p:txBody>
          <a:bodyPr vert="horz" lIns="91440" tIns="45720" rIns="91440" bIns="45720" rtlCol="0" anchor="ctr">
            <a:normAutofit/>
          </a:bodyPr>
          <a:lstStyle/>
          <a:p>
            <a:r>
              <a:rPr lang="en-US"/>
              <a:t>Click to edit Master title style</a:t>
            </a:r>
            <a:endParaRPr lang="fr-FR"/>
          </a:p>
        </p:txBody>
      </p:sp>
      <p:sp>
        <p:nvSpPr>
          <p:cNvPr id="1027" name="Text Placeholder 2"/>
          <p:cNvSpPr>
            <a:spLocks noGrp="1"/>
          </p:cNvSpPr>
          <p:nvPr>
            <p:ph type="body" idx="1"/>
          </p:nvPr>
        </p:nvSpPr>
        <p:spPr bwMode="auto">
          <a:xfrm>
            <a:off x="608965" y="1600201"/>
            <a:ext cx="1096137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endParaRPr lang="fr-FR" altLang="x-none"/>
          </a:p>
        </p:txBody>
      </p:sp>
      <p:sp>
        <p:nvSpPr>
          <p:cNvPr id="4" name="Date Placeholder 3"/>
          <p:cNvSpPr>
            <a:spLocks noGrp="1"/>
          </p:cNvSpPr>
          <p:nvPr>
            <p:ph type="dt" sz="half" idx="2"/>
          </p:nvPr>
        </p:nvSpPr>
        <p:spPr>
          <a:xfrm>
            <a:off x="608965" y="6356351"/>
            <a:ext cx="2841837"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defRPr>
            </a:lvl1pPr>
          </a:lstStyle>
          <a:p>
            <a:pPr>
              <a:defRPr/>
            </a:pPr>
            <a:fld id="{D24C59F4-3C3A-8645-88A2-00FB27B6A177}" type="datetime1">
              <a:rPr lang="fr-FR" altLang="x-none"/>
              <a:pPr>
                <a:defRPr/>
              </a:pPr>
              <a:t>15/10/2021</a:t>
            </a:fld>
            <a:endParaRPr lang="fr-FR" altLang="x-none"/>
          </a:p>
        </p:txBody>
      </p:sp>
      <p:sp>
        <p:nvSpPr>
          <p:cNvPr id="5" name="Footer Placeholder 4"/>
          <p:cNvSpPr>
            <a:spLocks noGrp="1"/>
          </p:cNvSpPr>
          <p:nvPr>
            <p:ph type="ftr" sz="quarter" idx="3"/>
          </p:nvPr>
        </p:nvSpPr>
        <p:spPr>
          <a:xfrm>
            <a:off x="4161261" y="6356351"/>
            <a:ext cx="3856778"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r>
              <a:rPr lang="fr-FR"/>
              <a:t>HNO webinar 2021</a:t>
            </a:r>
          </a:p>
        </p:txBody>
      </p:sp>
      <p:pic>
        <p:nvPicPr>
          <p:cNvPr id="1030" name="Picture 3"/>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10341834" y="6375401"/>
            <a:ext cx="122850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686614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Lst>
  <p:hf sldNum="0" hdr="0" dt="0"/>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mj-cs"/>
        </a:defRPr>
      </a:lvl1pPr>
      <a:lvl2pPr algn="ctr" rtl="0" eaLnBrk="0" fontAlgn="base" hangingPunct="0">
        <a:spcBef>
          <a:spcPct val="0"/>
        </a:spcBef>
        <a:spcAft>
          <a:spcPct val="0"/>
        </a:spcAft>
        <a:defRPr sz="4400">
          <a:solidFill>
            <a:schemeClr val="tx1"/>
          </a:solidFill>
          <a:latin typeface="Cambria" charset="0"/>
          <a:ea typeface="ＭＳ Ｐゴシック" charset="-128"/>
        </a:defRPr>
      </a:lvl2pPr>
      <a:lvl3pPr algn="ctr" rtl="0" eaLnBrk="0" fontAlgn="base" hangingPunct="0">
        <a:spcBef>
          <a:spcPct val="0"/>
        </a:spcBef>
        <a:spcAft>
          <a:spcPct val="0"/>
        </a:spcAft>
        <a:defRPr sz="4400">
          <a:solidFill>
            <a:schemeClr val="tx1"/>
          </a:solidFill>
          <a:latin typeface="Cambria" charset="0"/>
          <a:ea typeface="ＭＳ Ｐゴシック" charset="-128"/>
        </a:defRPr>
      </a:lvl3pPr>
      <a:lvl4pPr algn="ctr" rtl="0" eaLnBrk="0" fontAlgn="base" hangingPunct="0">
        <a:spcBef>
          <a:spcPct val="0"/>
        </a:spcBef>
        <a:spcAft>
          <a:spcPct val="0"/>
        </a:spcAft>
        <a:defRPr sz="4400">
          <a:solidFill>
            <a:schemeClr val="tx1"/>
          </a:solidFill>
          <a:latin typeface="Cambria" charset="0"/>
          <a:ea typeface="ＭＳ Ｐゴシック" charset="-128"/>
        </a:defRPr>
      </a:lvl4pPr>
      <a:lvl5pPr algn="ctr" rtl="0" eaLnBrk="0" fontAlgn="base" hangingPunct="0">
        <a:spcBef>
          <a:spcPct val="0"/>
        </a:spcBef>
        <a:spcAft>
          <a:spcPct val="0"/>
        </a:spcAft>
        <a:defRPr sz="4400">
          <a:solidFill>
            <a:schemeClr val="tx1"/>
          </a:solidFill>
          <a:latin typeface="Cambria" charset="0"/>
          <a:ea typeface="ＭＳ Ｐゴシック" charset="-128"/>
        </a:defRPr>
      </a:lvl5pPr>
      <a:lvl6pPr marL="457200" algn="ctr" rtl="0" fontAlgn="base">
        <a:spcBef>
          <a:spcPct val="0"/>
        </a:spcBef>
        <a:spcAft>
          <a:spcPct val="0"/>
        </a:spcAft>
        <a:defRPr sz="4400">
          <a:solidFill>
            <a:schemeClr val="tx1"/>
          </a:solidFill>
          <a:latin typeface="Cambria" charset="0"/>
          <a:ea typeface="ＭＳ Ｐゴシック" charset="-128"/>
        </a:defRPr>
      </a:lvl6pPr>
      <a:lvl7pPr marL="914400" algn="ctr" rtl="0" fontAlgn="base">
        <a:spcBef>
          <a:spcPct val="0"/>
        </a:spcBef>
        <a:spcAft>
          <a:spcPct val="0"/>
        </a:spcAft>
        <a:defRPr sz="4400">
          <a:solidFill>
            <a:schemeClr val="tx1"/>
          </a:solidFill>
          <a:latin typeface="Cambria" charset="0"/>
          <a:ea typeface="ＭＳ Ｐゴシック" charset="-128"/>
        </a:defRPr>
      </a:lvl7pPr>
      <a:lvl8pPr marL="1371600" algn="ctr" rtl="0" fontAlgn="base">
        <a:spcBef>
          <a:spcPct val="0"/>
        </a:spcBef>
        <a:spcAft>
          <a:spcPct val="0"/>
        </a:spcAft>
        <a:defRPr sz="4400">
          <a:solidFill>
            <a:schemeClr val="tx1"/>
          </a:solidFill>
          <a:latin typeface="Cambria" charset="0"/>
          <a:ea typeface="ＭＳ Ｐゴシック" charset="-128"/>
        </a:defRPr>
      </a:lvl8pPr>
      <a:lvl9pPr marL="1828800" algn="ctr" rtl="0" fontAlgn="base">
        <a:spcBef>
          <a:spcPct val="0"/>
        </a:spcBef>
        <a:spcAft>
          <a:spcPct val="0"/>
        </a:spcAft>
        <a:defRPr sz="4400">
          <a:solidFill>
            <a:schemeClr val="tx1"/>
          </a:solidFill>
          <a:latin typeface="Cambria" charset="0"/>
          <a:ea typeface="ＭＳ Ｐゴシック" charset="-128"/>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tiff"/></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1.tiff"/><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8.tif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knowledgeagainsthunger.org/wp-content/uploads/2019/09/Nutrition-Site-Safety-Audit-Tool-EN.pdf" TargetMode="External"/><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hyperlink" Target="https://gbvguidelines.org/" TargetMode="External"/><Relationship Id="rId5" Type="http://schemas.openxmlformats.org/officeDocument/2006/relationships/image" Target="../media/image30.emf"/><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tiff"/></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8" Type="http://schemas.openxmlformats.org/officeDocument/2006/relationships/hyperlink" Target="https://educationcluster.box.com/s/eyykra40g71yxuup7bggj7a503mmobm9" TargetMode="External"/><Relationship Id="rId3" Type="http://schemas.openxmlformats.org/officeDocument/2006/relationships/image" Target="../media/image5.png"/><Relationship Id="rId7" Type="http://schemas.openxmlformats.org/officeDocument/2006/relationships/hyperlink" Target="https://www.nutritioncluster.net/sites/nutritioncluster.com/files/2021-02/UNICEF_Cash-report_FR_RBG_170221_V4_FINAL_0.pdf" TargetMode="External"/><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hyperlink" Target="https://www.nutritioncluster.net/sites/nutritioncluster.com/files/2021-06/Cash-Voucher_Guidance_FR_RGB.pdf" TargetMode="External"/><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www.nutritioncluster.net/Coordination_Toolkit" TargetMode="External"/><Relationship Id="rId2" Type="http://schemas.openxmlformats.org/officeDocument/2006/relationships/notesSlide" Target="../notesSlides/notesSlide27.xml"/><Relationship Id="rId1" Type="http://schemas.openxmlformats.org/officeDocument/2006/relationships/slideLayout" Target="../slideLayouts/slideLayout24.xml"/><Relationship Id="rId6" Type="http://schemas.openxmlformats.org/officeDocument/2006/relationships/hyperlink" Target="mailto:bstevens@unicef.org" TargetMode="External"/><Relationship Id="rId5" Type="http://schemas.openxmlformats.org/officeDocument/2006/relationships/hyperlink" Target="mailto:cabla@unicef.org" TargetMode="External"/><Relationship Id="rId4" Type="http://schemas.openxmlformats.org/officeDocument/2006/relationships/hyperlink" Target="mailto:vsauveplane@unicef.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hyperlink" Target="https://kmp.hpc.tools/content/hpc-2022-facilitation-package" TargetMode="Externa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hyperlink" Target="https://kmp.hpc.tools/content/hpc-2022-facilitation-package"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ectangle"/>
          <p:cNvSpPr/>
          <p:nvPr/>
        </p:nvSpPr>
        <p:spPr>
          <a:xfrm>
            <a:off x="0" y="2104103"/>
            <a:ext cx="12194816" cy="4753896"/>
          </a:xfrm>
          <a:prstGeom prst="rect">
            <a:avLst/>
          </a:prstGeom>
          <a:solidFill>
            <a:srgbClr val="A4D233"/>
          </a:solidFill>
          <a:ln w="3175">
            <a:miter lim="400000"/>
          </a:ln>
        </p:spPr>
        <p:txBody>
          <a:bodyPr lIns="0" tIns="0" rIns="0" bIns="0" anchor="ctr"/>
          <a:lstStyle/>
          <a:p>
            <a:pPr>
              <a:defRPr b="0">
                <a:solidFill>
                  <a:srgbClr val="A4D233"/>
                </a:solidFill>
                <a:latin typeface="+mn-lt"/>
                <a:ea typeface="+mn-ea"/>
                <a:cs typeface="+mn-cs"/>
                <a:sym typeface="Helvetica Neue Medium"/>
              </a:defRPr>
            </a:pPr>
            <a:endParaRPr/>
          </a:p>
        </p:txBody>
      </p:sp>
      <p:sp>
        <p:nvSpPr>
          <p:cNvPr id="120" name="Session Title"/>
          <p:cNvSpPr txBox="1">
            <a:spLocks noGrp="1"/>
          </p:cNvSpPr>
          <p:nvPr>
            <p:ph type="subTitle" sz="quarter" idx="1"/>
          </p:nvPr>
        </p:nvSpPr>
        <p:spPr>
          <a:xfrm>
            <a:off x="707327" y="2699344"/>
            <a:ext cx="7732496" cy="724600"/>
          </a:xfrm>
          <a:prstGeom prst="rect">
            <a:avLst/>
          </a:prstGeom>
        </p:spPr>
        <p:txBody>
          <a:bodyPr lIns="0" tIns="0" rIns="0" bIns="0">
            <a:noAutofit/>
          </a:bodyPr>
          <a:lstStyle>
            <a:lvl1pPr algn="l" defTabSz="304746">
              <a:lnSpc>
                <a:spcPct val="70000"/>
              </a:lnSpc>
              <a:spcBef>
                <a:spcPts val="600"/>
              </a:spcBef>
              <a:defRPr sz="5000">
                <a:solidFill>
                  <a:srgbClr val="A4D233"/>
                </a:solidFill>
                <a:latin typeface="Arial"/>
                <a:ea typeface="Arial"/>
                <a:cs typeface="Arial"/>
                <a:sym typeface="Arial"/>
              </a:defRPr>
            </a:lvl1pPr>
          </a:lstStyle>
          <a:p>
            <a:r>
              <a:t>Session Title</a:t>
            </a:r>
          </a:p>
        </p:txBody>
      </p:sp>
      <p:sp>
        <p:nvSpPr>
          <p:cNvPr id="121" name="Text Placeholder 2"/>
          <p:cNvSpPr txBox="1"/>
          <p:nvPr/>
        </p:nvSpPr>
        <p:spPr>
          <a:xfrm>
            <a:off x="703137" y="5324289"/>
            <a:ext cx="4168311" cy="525922"/>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lstStyle>
            <a:lvl1pPr algn="l" defTabSz="609492">
              <a:lnSpc>
                <a:spcPct val="80000"/>
              </a:lnSpc>
              <a:spcBef>
                <a:spcPts val="700"/>
              </a:spcBef>
              <a:defRPr sz="3000" b="0">
                <a:solidFill>
                  <a:srgbClr val="FFFFFF"/>
                </a:solidFill>
                <a:latin typeface="Arial"/>
                <a:ea typeface="Arial"/>
                <a:cs typeface="Arial"/>
                <a:sym typeface="Arial"/>
              </a:defRPr>
            </a:lvl1pPr>
          </a:lstStyle>
          <a:p>
            <a:r>
              <a:rPr lang="fr-CH"/>
              <a:t>14 Octobre  2021</a:t>
            </a:r>
          </a:p>
        </p:txBody>
      </p:sp>
      <p:sp>
        <p:nvSpPr>
          <p:cNvPr id="122" name="TextBox 6"/>
          <p:cNvSpPr txBox="1"/>
          <p:nvPr/>
        </p:nvSpPr>
        <p:spPr>
          <a:xfrm>
            <a:off x="782598" y="835518"/>
            <a:ext cx="2156503" cy="525923"/>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lgn="l" defTabSz="609492">
              <a:defRPr sz="1800" b="0">
                <a:solidFill>
                  <a:srgbClr val="ACCF51"/>
                </a:solidFill>
                <a:latin typeface="Arial"/>
                <a:ea typeface="Arial"/>
                <a:cs typeface="Arial"/>
                <a:sym typeface="Arial"/>
              </a:defRPr>
            </a:lvl1pPr>
          </a:lstStyle>
          <a:p>
            <a:r>
              <a:t>nutritioncluster.net</a:t>
            </a:r>
          </a:p>
        </p:txBody>
      </p:sp>
      <p:sp>
        <p:nvSpPr>
          <p:cNvPr id="123" name="Text Placeholder 2"/>
          <p:cNvSpPr txBox="1"/>
          <p:nvPr/>
        </p:nvSpPr>
        <p:spPr>
          <a:xfrm>
            <a:off x="703137" y="2951017"/>
            <a:ext cx="6817546" cy="945853"/>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lstStyle>
            <a:lvl1pPr algn="l" defTabSz="609492">
              <a:lnSpc>
                <a:spcPct val="80000"/>
              </a:lnSpc>
              <a:spcBef>
                <a:spcPts val="700"/>
              </a:spcBef>
              <a:defRPr sz="5000" b="0">
                <a:solidFill>
                  <a:srgbClr val="FFFFFF"/>
                </a:solidFill>
                <a:latin typeface="Arial"/>
                <a:ea typeface="Arial"/>
                <a:cs typeface="Arial"/>
                <a:sym typeface="Arial"/>
              </a:defRPr>
            </a:lvl1pPr>
          </a:lstStyle>
          <a:p>
            <a:r>
              <a:rPr lang="fr-FR" sz="5400"/>
              <a:t>Webinaire GNC sur le processus PRH 2022</a:t>
            </a:r>
          </a:p>
        </p:txBody>
      </p:sp>
      <p:pic>
        <p:nvPicPr>
          <p:cNvPr id="124" name="GNC logo box.png" descr="GNC logo box.png"/>
          <p:cNvPicPr>
            <a:picLocks noChangeAspect="1"/>
          </p:cNvPicPr>
          <p:nvPr/>
        </p:nvPicPr>
        <p:blipFill>
          <a:blip r:embed="rId3"/>
          <a:stretch>
            <a:fillRect/>
          </a:stretch>
        </p:blipFill>
        <p:spPr>
          <a:xfrm>
            <a:off x="10368417" y="244302"/>
            <a:ext cx="1527713" cy="1527714"/>
          </a:xfrm>
          <a:prstGeom prst="rect">
            <a:avLst/>
          </a:prstGeom>
          <a:ln w="3175">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Background"/>
          <p:cNvSpPr txBox="1">
            <a:spLocks noGrp="1"/>
          </p:cNvSpPr>
          <p:nvPr>
            <p:ph type="body" sz="quarter" idx="4294967295"/>
          </p:nvPr>
        </p:nvSpPr>
        <p:spPr>
          <a:xfrm>
            <a:off x="4259593" y="2483189"/>
            <a:ext cx="5929164" cy="601461"/>
          </a:xfrm>
          <a:prstGeom prst="rect">
            <a:avLst/>
          </a:prstGeom>
        </p:spPr>
        <p:txBody>
          <a:bodyPr lIns="0" tIns="0" rIns="0" bIns="0">
            <a:noAutofit/>
          </a:bodyPr>
          <a:lstStyle>
            <a:lvl1pPr algn="l" defTabSz="609492">
              <a:spcBef>
                <a:spcPts val="1000"/>
              </a:spcBef>
              <a:defRPr sz="4300">
                <a:solidFill>
                  <a:srgbClr val="A4D233"/>
                </a:solidFill>
                <a:latin typeface="Bebas Neue Regular"/>
                <a:ea typeface="Bebas Neue Regular"/>
                <a:cs typeface="Bebas Neue Regular"/>
                <a:sym typeface="Bebas Neue Regular"/>
              </a:defRPr>
            </a:lvl1pPr>
          </a:lstStyle>
          <a:p>
            <a:r>
              <a:rPr lang="en-AU" sz="5000"/>
              <a:t>Questions?</a:t>
            </a:r>
            <a:endParaRPr sz="5000"/>
          </a:p>
        </p:txBody>
      </p:sp>
      <p:sp>
        <p:nvSpPr>
          <p:cNvPr id="127" name="Rectangle"/>
          <p:cNvSpPr/>
          <p:nvPr/>
        </p:nvSpPr>
        <p:spPr>
          <a:xfrm>
            <a:off x="-16045" y="5585774"/>
            <a:ext cx="12211390" cy="1270001"/>
          </a:xfrm>
          <a:prstGeom prst="rect">
            <a:avLst/>
          </a:prstGeom>
          <a:solidFill>
            <a:srgbClr val="A4D233"/>
          </a:solidFill>
          <a:ln w="3175">
            <a:miter lim="400000"/>
          </a:ln>
          <a:effectLst>
            <a:outerShdw blurRad="38100" dist="23000" dir="5400000" rotWithShape="0">
              <a:srgbClr val="000000">
                <a:alpha val="35000"/>
              </a:srgbClr>
            </a:outerShdw>
          </a:effectLst>
        </p:spPr>
        <p:txBody>
          <a:bodyPr lIns="0" tIns="0" rIns="0" bIns="0" anchor="ctr"/>
          <a:lstStyle/>
          <a:p>
            <a:pPr algn="l" defTabSz="609492">
              <a:defRPr sz="2400" b="0">
                <a:latin typeface="Calibri"/>
                <a:ea typeface="Calibri"/>
                <a:cs typeface="Calibri"/>
                <a:sym typeface="Calibri"/>
              </a:defRPr>
            </a:pPr>
            <a:endParaRPr/>
          </a:p>
        </p:txBody>
      </p:sp>
      <p:grpSp>
        <p:nvGrpSpPr>
          <p:cNvPr id="132" name="Group"/>
          <p:cNvGrpSpPr/>
          <p:nvPr/>
        </p:nvGrpSpPr>
        <p:grpSpPr>
          <a:xfrm>
            <a:off x="10188757" y="5086177"/>
            <a:ext cx="1675516" cy="1596029"/>
            <a:chOff x="0" y="0"/>
            <a:chExt cx="1675514" cy="1596028"/>
          </a:xfrm>
        </p:grpSpPr>
        <p:sp>
          <p:nvSpPr>
            <p:cNvPr id="130" name="Rectangle"/>
            <p:cNvSpPr/>
            <p:nvPr/>
          </p:nvSpPr>
          <p:spPr>
            <a:xfrm>
              <a:off x="0" y="173973"/>
              <a:ext cx="1675515" cy="1422056"/>
            </a:xfrm>
            <a:prstGeom prst="rect">
              <a:avLst/>
            </a:prstGeom>
            <a:solidFill>
              <a:srgbClr val="FFFFFF"/>
            </a:solidFill>
            <a:ln w="3175" cap="flat">
              <a:noFill/>
              <a:miter lim="400000"/>
            </a:ln>
            <a:effectLst/>
          </p:spPr>
          <p:txBody>
            <a:bodyPr wrap="square" lIns="0" tIns="0" rIns="0" bIns="0" numCol="1" anchor="ctr">
              <a:noAutofit/>
            </a:bodyPr>
            <a:lstStyle/>
            <a:p>
              <a:pPr algn="l" defTabSz="609492">
                <a:defRPr sz="2400" b="0">
                  <a:latin typeface="Calibri"/>
                  <a:ea typeface="Calibri"/>
                  <a:cs typeface="Calibri"/>
                  <a:sym typeface="Calibri"/>
                </a:defRPr>
              </a:pPr>
              <a:endParaRPr/>
            </a:p>
          </p:txBody>
        </p:sp>
        <p:pic>
          <p:nvPicPr>
            <p:cNvPr id="131" name="GNC logo box.png" descr="GNC logo box.png"/>
            <p:cNvPicPr>
              <a:picLocks noChangeAspect="1"/>
            </p:cNvPicPr>
            <p:nvPr/>
          </p:nvPicPr>
          <p:blipFill>
            <a:blip r:embed="rId3"/>
            <a:stretch>
              <a:fillRect/>
            </a:stretch>
          </p:blipFill>
          <p:spPr>
            <a:xfrm>
              <a:off x="73900" y="0"/>
              <a:ext cx="1527713" cy="1527713"/>
            </a:xfrm>
            <a:prstGeom prst="rect">
              <a:avLst/>
            </a:prstGeom>
            <a:ln w="3175" cap="flat">
              <a:noFill/>
              <a:miter lim="400000"/>
            </a:ln>
            <a:effectLst/>
          </p:spPr>
        </p:pic>
      </p:grpSp>
      <p:sp>
        <p:nvSpPr>
          <p:cNvPr id="10" name="TextBox 17">
            <a:extLst>
              <a:ext uri="{FF2B5EF4-FFF2-40B4-BE49-F238E27FC236}">
                <a16:creationId xmlns:a16="http://schemas.microsoft.com/office/drawing/2014/main" id="{AC25CCDB-4A8C-1A41-AE1C-62BD5E749C84}"/>
              </a:ext>
            </a:extLst>
          </p:cNvPr>
          <p:cNvSpPr txBox="1"/>
          <p:nvPr/>
        </p:nvSpPr>
        <p:spPr>
          <a:xfrm>
            <a:off x="315026" y="6005331"/>
            <a:ext cx="5354775" cy="430887"/>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ctr">
            <a:spAutoFit/>
          </a:bodyPr>
          <a:lstStyle/>
          <a:p>
            <a:pPr algn="l" fontAlgn="base"/>
            <a:r>
              <a:rPr lang="fr-FR" b="0">
                <a:solidFill>
                  <a:schemeClr val="bg1"/>
                </a:solidFill>
                <a:latin typeface="Arial" panose="020B0604020202020204" pitchFamily="34" charset="0"/>
              </a:rPr>
              <a:t>Webinaire GNC sur le processus PRH 2022​</a:t>
            </a:r>
            <a:endParaRPr lang="fr-FR" b="0">
              <a:solidFill>
                <a:schemeClr val="bg1"/>
              </a:solidFill>
              <a:latin typeface="Segoe UI" panose="020B0502040204020203" pitchFamily="34" charset="0"/>
            </a:endParaRPr>
          </a:p>
          <a:p>
            <a:pPr algn="l" fontAlgn="base"/>
            <a:r>
              <a:rPr lang="fr-FR" b="0">
                <a:solidFill>
                  <a:schemeClr val="bg1"/>
                </a:solidFill>
                <a:latin typeface="Arial" panose="020B0604020202020204" pitchFamily="34" charset="0"/>
              </a:rPr>
              <a:t>Octobre 2021</a:t>
            </a:r>
            <a:endParaRPr lang="fr-FR" b="0">
              <a:solidFill>
                <a:schemeClr val="bg1"/>
              </a:solidFill>
              <a:latin typeface="Segoe UI" panose="020B0502040204020203" pitchFamily="34" charset="0"/>
            </a:endParaRPr>
          </a:p>
        </p:txBody>
      </p:sp>
    </p:spTree>
    <p:extLst>
      <p:ext uri="{BB962C8B-B14F-4D97-AF65-F5344CB8AC3E}">
        <p14:creationId xmlns:p14="http://schemas.microsoft.com/office/powerpoint/2010/main" val="319369069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Background"/>
          <p:cNvSpPr txBox="1">
            <a:spLocks noGrp="1"/>
          </p:cNvSpPr>
          <p:nvPr>
            <p:ph type="body" sz="quarter" idx="4294967295"/>
          </p:nvPr>
        </p:nvSpPr>
        <p:spPr>
          <a:xfrm>
            <a:off x="1573161" y="1550855"/>
            <a:ext cx="8615596" cy="3232022"/>
          </a:xfrm>
          <a:prstGeom prst="rect">
            <a:avLst/>
          </a:prstGeom>
        </p:spPr>
        <p:txBody>
          <a:bodyPr lIns="0" tIns="0" rIns="0" bIns="0">
            <a:noAutofit/>
          </a:bodyPr>
          <a:lstStyle>
            <a:lvl1pPr algn="l" defTabSz="609492">
              <a:spcBef>
                <a:spcPts val="1000"/>
              </a:spcBef>
              <a:defRPr sz="4300">
                <a:solidFill>
                  <a:srgbClr val="A4D233"/>
                </a:solidFill>
                <a:latin typeface="Bebas Neue Regular"/>
                <a:ea typeface="Bebas Neue Regular"/>
                <a:cs typeface="Bebas Neue Regular"/>
                <a:sym typeface="Bebas Neue Regular"/>
              </a:defRPr>
            </a:lvl1pPr>
          </a:lstStyle>
          <a:p>
            <a:pPr algn="ctr"/>
            <a:r>
              <a:rPr lang="fr-FR" sz="5000"/>
              <a:t>Élaboration du PRH 2022 – Plan de Réponse Sectoriel Nutrition​</a:t>
            </a:r>
            <a:endParaRPr sz="5000"/>
          </a:p>
        </p:txBody>
      </p:sp>
      <p:sp>
        <p:nvSpPr>
          <p:cNvPr id="127" name="Rectangle"/>
          <p:cNvSpPr/>
          <p:nvPr/>
        </p:nvSpPr>
        <p:spPr>
          <a:xfrm>
            <a:off x="-16045" y="5585774"/>
            <a:ext cx="12211390" cy="1270001"/>
          </a:xfrm>
          <a:prstGeom prst="rect">
            <a:avLst/>
          </a:prstGeom>
          <a:solidFill>
            <a:srgbClr val="A4D233"/>
          </a:solidFill>
          <a:ln w="3175">
            <a:miter lim="400000"/>
          </a:ln>
          <a:effectLst>
            <a:outerShdw blurRad="38100" dist="23000" dir="5400000" rotWithShape="0">
              <a:srgbClr val="000000">
                <a:alpha val="35000"/>
              </a:srgbClr>
            </a:outerShdw>
          </a:effectLst>
        </p:spPr>
        <p:txBody>
          <a:bodyPr lIns="0" tIns="0" rIns="0" bIns="0" anchor="ctr"/>
          <a:lstStyle/>
          <a:p>
            <a:pPr algn="l" defTabSz="609492">
              <a:defRPr sz="2400" b="0">
                <a:latin typeface="Calibri"/>
                <a:ea typeface="Calibri"/>
                <a:cs typeface="Calibri"/>
                <a:sym typeface="Calibri"/>
              </a:defRPr>
            </a:pPr>
            <a:endParaRPr/>
          </a:p>
        </p:txBody>
      </p:sp>
      <p:grpSp>
        <p:nvGrpSpPr>
          <p:cNvPr id="132" name="Group"/>
          <p:cNvGrpSpPr/>
          <p:nvPr/>
        </p:nvGrpSpPr>
        <p:grpSpPr>
          <a:xfrm>
            <a:off x="10188757" y="5086177"/>
            <a:ext cx="1675516" cy="1596029"/>
            <a:chOff x="0" y="0"/>
            <a:chExt cx="1675514" cy="1596028"/>
          </a:xfrm>
        </p:grpSpPr>
        <p:sp>
          <p:nvSpPr>
            <p:cNvPr id="130" name="Rectangle"/>
            <p:cNvSpPr/>
            <p:nvPr/>
          </p:nvSpPr>
          <p:spPr>
            <a:xfrm>
              <a:off x="0" y="173973"/>
              <a:ext cx="1675515" cy="1422056"/>
            </a:xfrm>
            <a:prstGeom prst="rect">
              <a:avLst/>
            </a:prstGeom>
            <a:solidFill>
              <a:srgbClr val="FFFFFF"/>
            </a:solidFill>
            <a:ln w="3175" cap="flat">
              <a:noFill/>
              <a:miter lim="400000"/>
            </a:ln>
            <a:effectLst/>
          </p:spPr>
          <p:txBody>
            <a:bodyPr wrap="square" lIns="0" tIns="0" rIns="0" bIns="0" numCol="1" anchor="ctr">
              <a:noAutofit/>
            </a:bodyPr>
            <a:lstStyle/>
            <a:p>
              <a:pPr algn="l" defTabSz="609492">
                <a:defRPr sz="2400" b="0">
                  <a:latin typeface="Calibri"/>
                  <a:ea typeface="Calibri"/>
                  <a:cs typeface="Calibri"/>
                  <a:sym typeface="Calibri"/>
                </a:defRPr>
              </a:pPr>
              <a:endParaRPr/>
            </a:p>
          </p:txBody>
        </p:sp>
        <p:pic>
          <p:nvPicPr>
            <p:cNvPr id="131" name="GNC logo box.png" descr="GNC logo box.png"/>
            <p:cNvPicPr>
              <a:picLocks noChangeAspect="1"/>
            </p:cNvPicPr>
            <p:nvPr/>
          </p:nvPicPr>
          <p:blipFill>
            <a:blip r:embed="rId2"/>
            <a:stretch>
              <a:fillRect/>
            </a:stretch>
          </p:blipFill>
          <p:spPr>
            <a:xfrm>
              <a:off x="73900" y="0"/>
              <a:ext cx="1527713" cy="1527713"/>
            </a:xfrm>
            <a:prstGeom prst="rect">
              <a:avLst/>
            </a:prstGeom>
            <a:ln w="3175" cap="flat">
              <a:noFill/>
              <a:miter lim="400000"/>
            </a:ln>
            <a:effectLst/>
          </p:spPr>
        </p:pic>
      </p:grpSp>
      <p:sp>
        <p:nvSpPr>
          <p:cNvPr id="9" name="TextBox 17">
            <a:extLst>
              <a:ext uri="{FF2B5EF4-FFF2-40B4-BE49-F238E27FC236}">
                <a16:creationId xmlns:a16="http://schemas.microsoft.com/office/drawing/2014/main" id="{32AAA8AD-46E8-054A-8D56-BD82FCDF7DBB}"/>
              </a:ext>
            </a:extLst>
          </p:cNvPr>
          <p:cNvSpPr txBox="1"/>
          <p:nvPr/>
        </p:nvSpPr>
        <p:spPr>
          <a:xfrm>
            <a:off x="315026" y="6005331"/>
            <a:ext cx="5354775" cy="430887"/>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ctr">
            <a:spAutoFit/>
          </a:bodyPr>
          <a:lstStyle/>
          <a:p>
            <a:pPr algn="l" fontAlgn="base"/>
            <a:r>
              <a:rPr lang="fr-FR" b="0">
                <a:solidFill>
                  <a:schemeClr val="bg1"/>
                </a:solidFill>
                <a:latin typeface="Arial" panose="020B0604020202020204" pitchFamily="34" charset="0"/>
              </a:rPr>
              <a:t>Webinaire GNC sur le processus PRH 2022​</a:t>
            </a:r>
            <a:endParaRPr lang="fr-FR" b="0">
              <a:solidFill>
                <a:schemeClr val="bg1"/>
              </a:solidFill>
              <a:latin typeface="Segoe UI" panose="020B0502040204020203" pitchFamily="34" charset="0"/>
            </a:endParaRPr>
          </a:p>
          <a:p>
            <a:pPr algn="l" fontAlgn="base"/>
            <a:r>
              <a:rPr lang="fr-FR" b="0">
                <a:solidFill>
                  <a:schemeClr val="bg1"/>
                </a:solidFill>
                <a:latin typeface="Arial" panose="020B0604020202020204" pitchFamily="34" charset="0"/>
              </a:rPr>
              <a:t>Octobre 2021</a:t>
            </a:r>
            <a:endParaRPr lang="fr-FR" b="0">
              <a:solidFill>
                <a:schemeClr val="bg1"/>
              </a:solidFill>
              <a:latin typeface="Segoe UI" panose="020B0502040204020203" pitchFamily="34" charset="0"/>
            </a:endParaRPr>
          </a:p>
        </p:txBody>
      </p:sp>
    </p:spTree>
    <p:extLst>
      <p:ext uri="{BB962C8B-B14F-4D97-AF65-F5344CB8AC3E}">
        <p14:creationId xmlns:p14="http://schemas.microsoft.com/office/powerpoint/2010/main" val="147177434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Background"/>
          <p:cNvSpPr txBox="1">
            <a:spLocks noGrp="1"/>
          </p:cNvSpPr>
          <p:nvPr>
            <p:ph type="body" sz="quarter" idx="4294967295"/>
          </p:nvPr>
        </p:nvSpPr>
        <p:spPr>
          <a:xfrm>
            <a:off x="522224" y="117914"/>
            <a:ext cx="11444425" cy="585220"/>
          </a:xfrm>
          <a:prstGeom prst="rect">
            <a:avLst/>
          </a:prstGeom>
        </p:spPr>
        <p:txBody>
          <a:bodyPr lIns="0" tIns="0" rIns="0" bIns="0" anchor="t">
            <a:noAutofit/>
          </a:bodyPr>
          <a:lstStyle>
            <a:lvl1pPr algn="l" defTabSz="609492">
              <a:spcBef>
                <a:spcPts val="1000"/>
              </a:spcBef>
              <a:defRPr sz="4300">
                <a:solidFill>
                  <a:srgbClr val="A4D233"/>
                </a:solidFill>
                <a:latin typeface="Bebas Neue Regular"/>
                <a:ea typeface="Bebas Neue Regular"/>
                <a:cs typeface="Bebas Neue Regular"/>
                <a:sym typeface="Bebas Neue Regular"/>
              </a:defRPr>
            </a:lvl1pPr>
          </a:lstStyle>
          <a:p>
            <a:pPr algn="ctr"/>
            <a:r>
              <a:rPr lang="fr-FR" sz="3600"/>
              <a:t>Rôle du cluster nutrition dans le développement du PRH</a:t>
            </a:r>
          </a:p>
        </p:txBody>
      </p:sp>
      <p:sp>
        <p:nvSpPr>
          <p:cNvPr id="127" name="Rectangle"/>
          <p:cNvSpPr/>
          <p:nvPr/>
        </p:nvSpPr>
        <p:spPr>
          <a:xfrm>
            <a:off x="-16045" y="5585774"/>
            <a:ext cx="12211390" cy="1270001"/>
          </a:xfrm>
          <a:prstGeom prst="rect">
            <a:avLst/>
          </a:prstGeom>
          <a:solidFill>
            <a:srgbClr val="A4D233"/>
          </a:solidFill>
          <a:ln w="3175">
            <a:miter lim="400000"/>
          </a:ln>
          <a:effectLst>
            <a:outerShdw blurRad="38100" dist="23000" dir="5400000" rotWithShape="0">
              <a:srgbClr val="000000">
                <a:alpha val="35000"/>
              </a:srgbClr>
            </a:outerShdw>
          </a:effectLst>
        </p:spPr>
        <p:txBody>
          <a:bodyPr lIns="0" tIns="0" rIns="0" bIns="0" anchor="ctr"/>
          <a:lstStyle/>
          <a:p>
            <a:pPr algn="l" defTabSz="609492">
              <a:defRPr sz="2400" b="0">
                <a:latin typeface="Calibri"/>
                <a:ea typeface="Calibri"/>
                <a:cs typeface="Calibri"/>
                <a:sym typeface="Calibri"/>
              </a:defRPr>
            </a:pPr>
            <a:endParaRPr/>
          </a:p>
        </p:txBody>
      </p:sp>
      <p:grpSp>
        <p:nvGrpSpPr>
          <p:cNvPr id="132" name="Group"/>
          <p:cNvGrpSpPr/>
          <p:nvPr/>
        </p:nvGrpSpPr>
        <p:grpSpPr>
          <a:xfrm>
            <a:off x="10188757" y="5086177"/>
            <a:ext cx="1675516" cy="1596029"/>
            <a:chOff x="0" y="0"/>
            <a:chExt cx="1675514" cy="1596028"/>
          </a:xfrm>
        </p:grpSpPr>
        <p:sp>
          <p:nvSpPr>
            <p:cNvPr id="130" name="Rectangle"/>
            <p:cNvSpPr/>
            <p:nvPr/>
          </p:nvSpPr>
          <p:spPr>
            <a:xfrm>
              <a:off x="0" y="173973"/>
              <a:ext cx="1675515" cy="1422056"/>
            </a:xfrm>
            <a:prstGeom prst="rect">
              <a:avLst/>
            </a:prstGeom>
            <a:solidFill>
              <a:srgbClr val="FFFFFF"/>
            </a:solidFill>
            <a:ln w="3175" cap="flat">
              <a:noFill/>
              <a:miter lim="400000"/>
            </a:ln>
            <a:effectLst/>
          </p:spPr>
          <p:txBody>
            <a:bodyPr wrap="square" lIns="0" tIns="0" rIns="0" bIns="0" numCol="1" anchor="ctr">
              <a:noAutofit/>
            </a:bodyPr>
            <a:lstStyle/>
            <a:p>
              <a:pPr algn="l" defTabSz="609492">
                <a:defRPr sz="2400" b="0">
                  <a:latin typeface="Calibri"/>
                  <a:ea typeface="Calibri"/>
                  <a:cs typeface="Calibri"/>
                  <a:sym typeface="Calibri"/>
                </a:defRPr>
              </a:pPr>
              <a:endParaRPr/>
            </a:p>
          </p:txBody>
        </p:sp>
        <p:pic>
          <p:nvPicPr>
            <p:cNvPr id="131" name="GNC logo box.png" descr="GNC logo box.png"/>
            <p:cNvPicPr>
              <a:picLocks noChangeAspect="1"/>
            </p:cNvPicPr>
            <p:nvPr/>
          </p:nvPicPr>
          <p:blipFill>
            <a:blip r:embed="rId3"/>
            <a:stretch>
              <a:fillRect/>
            </a:stretch>
          </p:blipFill>
          <p:spPr>
            <a:xfrm>
              <a:off x="73900" y="0"/>
              <a:ext cx="1527713" cy="1527713"/>
            </a:xfrm>
            <a:prstGeom prst="rect">
              <a:avLst/>
            </a:prstGeom>
            <a:ln w="3175" cap="flat">
              <a:noFill/>
              <a:miter lim="400000"/>
            </a:ln>
            <a:effectLst/>
          </p:spPr>
        </p:pic>
      </p:grpSp>
      <p:graphicFrame>
        <p:nvGraphicFramePr>
          <p:cNvPr id="6" name="Table 5">
            <a:extLst>
              <a:ext uri="{FF2B5EF4-FFF2-40B4-BE49-F238E27FC236}">
                <a16:creationId xmlns:a16="http://schemas.microsoft.com/office/drawing/2014/main" id="{C98588CF-187E-4D9E-94C2-0FDD204F3F25}"/>
              </a:ext>
            </a:extLst>
          </p:cNvPr>
          <p:cNvGraphicFramePr>
            <a:graphicFrameLocks noGrp="1"/>
          </p:cNvGraphicFramePr>
          <p:nvPr>
            <p:extLst>
              <p:ext uri="{D42A27DB-BD31-4B8C-83A1-F6EECF244321}">
                <p14:modId xmlns:p14="http://schemas.microsoft.com/office/powerpoint/2010/main" val="689809879"/>
              </p:ext>
            </p:extLst>
          </p:nvPr>
        </p:nvGraphicFramePr>
        <p:xfrm>
          <a:off x="436572" y="895079"/>
          <a:ext cx="11285220" cy="5010302"/>
        </p:xfrm>
        <a:graphic>
          <a:graphicData uri="http://schemas.openxmlformats.org/drawingml/2006/table">
            <a:tbl>
              <a:tblPr>
                <a:tableStyleId>{8EC20E35-A176-4012-BC5E-935CFFF8708E}</a:tableStyleId>
              </a:tblPr>
              <a:tblGrid>
                <a:gridCol w="3899454">
                  <a:extLst>
                    <a:ext uri="{9D8B030D-6E8A-4147-A177-3AD203B41FA5}">
                      <a16:colId xmlns:a16="http://schemas.microsoft.com/office/drawing/2014/main" val="2043476633"/>
                    </a:ext>
                  </a:extLst>
                </a:gridCol>
                <a:gridCol w="4001729">
                  <a:extLst>
                    <a:ext uri="{9D8B030D-6E8A-4147-A177-3AD203B41FA5}">
                      <a16:colId xmlns:a16="http://schemas.microsoft.com/office/drawing/2014/main" val="2005249201"/>
                    </a:ext>
                  </a:extLst>
                </a:gridCol>
                <a:gridCol w="3384037">
                  <a:extLst>
                    <a:ext uri="{9D8B030D-6E8A-4147-A177-3AD203B41FA5}">
                      <a16:colId xmlns:a16="http://schemas.microsoft.com/office/drawing/2014/main" val="1252041376"/>
                    </a:ext>
                  </a:extLst>
                </a:gridCol>
              </a:tblGrid>
              <a:tr h="499280">
                <a:tc>
                  <a:txBody>
                    <a:bodyPr/>
                    <a:lstStyle/>
                    <a:p>
                      <a:pPr algn="l" fontAlgn="base"/>
                      <a:r>
                        <a:rPr lang="fr-FR" sz="1600" b="1" i="0" u="none" strike="noStrike" cap="none" spc="0" baseline="0" noProof="0">
                          <a:solidFill>
                            <a:schemeClr val="tx1"/>
                          </a:solidFill>
                          <a:effectLst/>
                          <a:uFillTx/>
                          <a:latin typeface="+mn-lt"/>
                          <a:ea typeface="+mn-ea"/>
                          <a:cs typeface="+mn-cs"/>
                          <a:sym typeface="Helvetica Neue Light"/>
                        </a:rPr>
                        <a:t>Étape HPC </a:t>
                      </a:r>
                    </a:p>
                  </a:txBody>
                  <a:tcPr marL="6542" marR="6542" marT="3271" marB="3271">
                    <a:lnB w="12700" cap="flat" cmpd="sng" algn="ctr">
                      <a:solidFill>
                        <a:schemeClr val="tx1"/>
                      </a:solidFill>
                      <a:prstDash val="solid"/>
                      <a:round/>
                      <a:headEnd type="none" w="med" len="med"/>
                      <a:tailEnd type="none" w="med" len="med"/>
                    </a:lnB>
                    <a:noFill/>
                  </a:tcPr>
                </a:tc>
                <a:tc>
                  <a:txBody>
                    <a:bodyPr/>
                    <a:lstStyle/>
                    <a:p>
                      <a:pPr algn="l" fontAlgn="base"/>
                      <a:r>
                        <a:rPr lang="fr-FR" sz="1600" b="1" i="0" u="none" strike="noStrike" cap="none" spc="0" baseline="0" noProof="0">
                          <a:solidFill>
                            <a:schemeClr val="tx1"/>
                          </a:solidFill>
                          <a:effectLst/>
                          <a:uFillTx/>
                          <a:latin typeface="+mn-lt"/>
                          <a:ea typeface="+mn-ea"/>
                          <a:cs typeface="+mn-cs"/>
                          <a:sym typeface="Helvetica Neue Light"/>
                        </a:rPr>
                        <a:t>Actions au niveau du cluster</a:t>
                      </a:r>
                    </a:p>
                  </a:txBody>
                  <a:tcPr marL="6542" marR="6542" marT="3271" marB="3271">
                    <a:lnB w="12700" cap="flat" cmpd="sng" algn="ctr">
                      <a:solidFill>
                        <a:schemeClr val="tx1"/>
                      </a:solidFill>
                      <a:prstDash val="solid"/>
                      <a:round/>
                      <a:headEnd type="none" w="med" len="med"/>
                      <a:tailEnd type="none" w="med" len="med"/>
                    </a:lnB>
                    <a:noFill/>
                  </a:tcPr>
                </a:tc>
                <a:tc>
                  <a:txBody>
                    <a:bodyPr/>
                    <a:lstStyle/>
                    <a:p>
                      <a:pPr marL="0" marR="0" indent="0" algn="l" defTabSz="412750" rtl="0" fontAlgn="base" latinLnBrk="0">
                        <a:lnSpc>
                          <a:spcPct val="100000"/>
                        </a:lnSpc>
                        <a:spcBef>
                          <a:spcPts val="0"/>
                        </a:spcBef>
                        <a:spcAft>
                          <a:spcPts val="0"/>
                        </a:spcAft>
                        <a:buClrTx/>
                        <a:buSzTx/>
                        <a:buFontTx/>
                        <a:buNone/>
                        <a:tabLst/>
                      </a:pPr>
                      <a:r>
                        <a:rPr lang="fr-FR" sz="1600" b="1" i="0" u="none" strike="noStrike" cap="none" spc="0" baseline="0" noProof="0">
                          <a:solidFill>
                            <a:schemeClr val="tx1"/>
                          </a:solidFill>
                          <a:effectLst/>
                          <a:uFillTx/>
                          <a:latin typeface="+mn-lt"/>
                          <a:ea typeface="+mn-ea"/>
                          <a:cs typeface="+mn-cs"/>
                          <a:sym typeface="Helvetica Neue Light"/>
                        </a:rPr>
                        <a:t>Actions au niveau inter-cluster</a:t>
                      </a:r>
                    </a:p>
                  </a:txBody>
                  <a:tcPr marL="6542" marR="6542" marT="3271" marB="3271">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90150684"/>
                  </a:ext>
                </a:extLst>
              </a:tr>
              <a:tr h="1177258">
                <a:tc>
                  <a:txBody>
                    <a:bodyPr/>
                    <a:lstStyle/>
                    <a:p>
                      <a:pPr algn="l" fontAlgn="base"/>
                      <a:r>
                        <a:rPr lang="fr-FR" sz="1600" b="1" noProof="0">
                          <a:solidFill>
                            <a:schemeClr val="tx1"/>
                          </a:solidFill>
                          <a:effectLst/>
                        </a:rPr>
                        <a:t>5</a:t>
                      </a:r>
                      <a:r>
                        <a:rPr lang="fr-FR" sz="1600" b="1" i="0" u="none" strike="noStrike" cap="none" spc="0" baseline="0" noProof="0">
                          <a:solidFill>
                            <a:schemeClr val="tx1"/>
                          </a:solidFill>
                          <a:effectLst/>
                          <a:uFillTx/>
                          <a:latin typeface="+mn-lt"/>
                          <a:ea typeface="+mn-ea"/>
                          <a:cs typeface="+mn-cs"/>
                          <a:sym typeface="Helvetica Neue Light"/>
                        </a:rPr>
                        <a:t>. Déterminer la portée du PRH et rédiger des objectifs préliminaires</a:t>
                      </a:r>
                    </a:p>
                  </a:txBody>
                  <a:tcPr marL="6542" marR="6542" marT="3271" marB="3271">
                    <a:lnT w="12700" cap="flat" cmpd="sng" algn="ctr">
                      <a:solidFill>
                        <a:schemeClr val="tx1"/>
                      </a:solidFill>
                      <a:prstDash val="solid"/>
                      <a:round/>
                      <a:headEnd type="none" w="med" len="med"/>
                      <a:tailEnd type="none" w="med" len="med"/>
                    </a:lnT>
                    <a:noFill/>
                  </a:tcPr>
                </a:tc>
                <a:tc>
                  <a:txBody>
                    <a:bodyPr/>
                    <a:lstStyle/>
                    <a:p>
                      <a:pPr algn="l" fontAlgn="base"/>
                      <a:r>
                        <a:rPr lang="fr-FR" sz="1400" b="0" noProof="0">
                          <a:solidFill>
                            <a:srgbClr val="000000"/>
                          </a:solidFill>
                          <a:effectLst/>
                        </a:rPr>
                        <a:t>Consulter les membres du cluster sur les priorités du cluster et les </a:t>
                      </a:r>
                      <a:r>
                        <a:rPr lang="fr-FR" sz="1400" b="0" i="0" u="none" strike="noStrike" cap="none" spc="0" baseline="0" noProof="0">
                          <a:solidFill>
                            <a:srgbClr val="000000"/>
                          </a:solidFill>
                          <a:effectLst/>
                          <a:uFillTx/>
                          <a:latin typeface="+mn-lt"/>
                          <a:ea typeface="+mn-ea"/>
                          <a:cs typeface="+mn-cs"/>
                          <a:sym typeface="Helvetica Neue Light"/>
                        </a:rPr>
                        <a:t>interventions éventuelles qui pourront contribuer à l’objectif stratégique; développement d’une </a:t>
                      </a:r>
                      <a:r>
                        <a:rPr lang="fr-FR" sz="1400" b="0" noProof="0">
                          <a:solidFill>
                            <a:srgbClr val="000000"/>
                          </a:solidFill>
                          <a:effectLst/>
                        </a:rPr>
                        <a:t>matrice de priorisation/ </a:t>
                      </a:r>
                      <a:r>
                        <a:rPr lang="fr-FR" sz="1400" b="0" noProof="0" err="1">
                          <a:solidFill>
                            <a:srgbClr val="000000"/>
                          </a:solidFill>
                          <a:effectLst/>
                        </a:rPr>
                        <a:t>heat</a:t>
                      </a:r>
                      <a:r>
                        <a:rPr lang="fr-FR" sz="1400" b="0" noProof="0">
                          <a:solidFill>
                            <a:srgbClr val="000000"/>
                          </a:solidFill>
                          <a:effectLst/>
                        </a:rPr>
                        <a:t> </a:t>
                      </a:r>
                      <a:r>
                        <a:rPr lang="fr-FR" sz="1400" b="0" noProof="0" err="1">
                          <a:solidFill>
                            <a:srgbClr val="000000"/>
                          </a:solidFill>
                          <a:effectLst/>
                        </a:rPr>
                        <a:t>maps</a:t>
                      </a:r>
                      <a:endParaRPr lang="fr-FR" sz="1400" b="0" i="0" noProof="0">
                        <a:solidFill>
                          <a:srgbClr val="000000"/>
                        </a:solidFill>
                        <a:effectLst/>
                      </a:endParaRPr>
                    </a:p>
                  </a:txBody>
                  <a:tcPr marL="6542" marR="6542" marT="3271" marB="3271">
                    <a:lnT w="12700" cap="flat" cmpd="sng" algn="ctr">
                      <a:solidFill>
                        <a:schemeClr val="tx1"/>
                      </a:solidFill>
                      <a:prstDash val="solid"/>
                      <a:round/>
                      <a:headEnd type="none" w="med" len="med"/>
                      <a:tailEnd type="none" w="med" len="med"/>
                    </a:lnT>
                    <a:noFill/>
                  </a:tcPr>
                </a:tc>
                <a:tc>
                  <a:txBody>
                    <a:bodyPr/>
                    <a:lstStyle/>
                    <a:p>
                      <a:pPr algn="l" fontAlgn="base"/>
                      <a:r>
                        <a:rPr lang="fr-FR" sz="1400" b="0" noProof="0">
                          <a:solidFill>
                            <a:srgbClr val="000000"/>
                          </a:solidFill>
                          <a:effectLst/>
                        </a:rPr>
                        <a:t>CCN contribue </a:t>
                      </a:r>
                      <a:r>
                        <a:rPr lang="fr-FR" sz="1400" b="0" i="0" u="none" strike="noStrike" cap="none" spc="0" baseline="0">
                          <a:solidFill>
                            <a:srgbClr val="000000"/>
                          </a:solidFill>
                          <a:effectLst/>
                          <a:uFillTx/>
                          <a:latin typeface="+mn-lt"/>
                          <a:ea typeface="+mn-ea"/>
                          <a:cs typeface="+mn-cs"/>
                          <a:sym typeface="Helvetica Neue Light"/>
                        </a:rPr>
                        <a:t>aux discussions intersectorielles sur les priorités en partageant les priorités et interventions du cluster nutrition et en identifiant les complémentarités et les synergies entre secteurs </a:t>
                      </a:r>
                      <a:endParaRPr lang="fr-FR" sz="1400" b="0" i="0" u="none" strike="noStrike" cap="none" spc="0" baseline="0" noProof="0">
                        <a:solidFill>
                          <a:srgbClr val="000000"/>
                        </a:solidFill>
                        <a:effectLst/>
                        <a:uFillTx/>
                        <a:latin typeface="+mn-lt"/>
                        <a:ea typeface="+mn-ea"/>
                        <a:cs typeface="+mn-cs"/>
                        <a:sym typeface="Helvetica Neue Light"/>
                      </a:endParaRPr>
                    </a:p>
                  </a:txBody>
                  <a:tcPr marL="6542" marR="6542" marT="3271" marB="3271">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65426399"/>
                  </a:ext>
                </a:extLst>
              </a:tr>
              <a:tr h="982046">
                <a:tc>
                  <a:txBody>
                    <a:bodyPr/>
                    <a:lstStyle/>
                    <a:p>
                      <a:pPr algn="l" fontAlgn="base"/>
                      <a:r>
                        <a:rPr lang="fr-FR" sz="1600" b="1" noProof="0">
                          <a:solidFill>
                            <a:schemeClr val="tx1"/>
                          </a:solidFill>
                          <a:effectLst/>
                        </a:rPr>
                        <a:t>6. Effectuer une analyse de la réponse</a:t>
                      </a:r>
                      <a:endParaRPr lang="fr-FR" sz="1600" b="1" i="0" noProof="0">
                        <a:solidFill>
                          <a:schemeClr val="tx1"/>
                        </a:solidFill>
                        <a:effectLst/>
                      </a:endParaRPr>
                    </a:p>
                  </a:txBody>
                  <a:tcPr marL="6542" marR="6542" marT="3271" marB="3271">
                    <a:noFill/>
                  </a:tcPr>
                </a:tc>
                <a:tc>
                  <a:txBody>
                    <a:bodyPr/>
                    <a:lstStyle/>
                    <a:p>
                      <a:pPr algn="l" fontAlgn="base"/>
                      <a:r>
                        <a:rPr lang="fr-FR" sz="1400" b="0" noProof="0">
                          <a:solidFill>
                            <a:srgbClr val="000000"/>
                          </a:solidFill>
                          <a:effectLst/>
                        </a:rPr>
                        <a:t>Consulter les membres du cluster sur les interventions </a:t>
                      </a:r>
                      <a:r>
                        <a:rPr lang="fr-FR" sz="1400" b="0" i="0" u="none" strike="noStrike" cap="none" spc="0" baseline="0" noProof="0">
                          <a:solidFill>
                            <a:srgbClr val="000000"/>
                          </a:solidFill>
                          <a:effectLst/>
                          <a:uFillTx/>
                          <a:latin typeface="+mn-lt"/>
                          <a:ea typeface="+mn-ea"/>
                          <a:cs typeface="+mn-cs"/>
                          <a:sym typeface="Helvetica Neue Light"/>
                        </a:rPr>
                        <a:t>proposées </a:t>
                      </a:r>
                      <a:r>
                        <a:rPr lang="fr-FR" sz="1400" b="0" i="0" u="none" strike="noStrike" cap="none" spc="0" baseline="0">
                          <a:solidFill>
                            <a:srgbClr val="000000"/>
                          </a:solidFill>
                          <a:effectLst/>
                          <a:uFillTx/>
                          <a:latin typeface="+mn-lt"/>
                          <a:ea typeface="+mn-ea"/>
                          <a:cs typeface="+mn-cs"/>
                          <a:sym typeface="Helvetica Neue Light"/>
                        </a:rPr>
                        <a:t>en fonction de leur adéquation, de leur pertinence et de leur faisabilité ​</a:t>
                      </a:r>
                      <a:endParaRPr lang="fr-FR" sz="1400" b="0" i="0" u="none" strike="noStrike" cap="none" spc="0" baseline="0" noProof="0">
                        <a:solidFill>
                          <a:srgbClr val="000000"/>
                        </a:solidFill>
                        <a:effectLst/>
                        <a:uFillTx/>
                        <a:latin typeface="+mn-lt"/>
                        <a:ea typeface="+mn-ea"/>
                        <a:cs typeface="+mn-cs"/>
                        <a:sym typeface="Helvetica Neue Light"/>
                      </a:endParaRPr>
                    </a:p>
                  </a:txBody>
                  <a:tcPr marL="6542" marR="6542" marT="3271" marB="3271">
                    <a:noFill/>
                  </a:tcPr>
                </a:tc>
                <a:tc>
                  <a:txBody>
                    <a:bodyPr/>
                    <a:lstStyle/>
                    <a:p>
                      <a:pPr algn="l" fontAlgn="base"/>
                      <a:r>
                        <a:rPr lang="fr-FR" sz="1400" b="0" noProof="0">
                          <a:solidFill>
                            <a:srgbClr val="000000"/>
                          </a:solidFill>
                          <a:effectLst/>
                        </a:rPr>
                        <a:t>CCN participe </a:t>
                      </a:r>
                      <a:r>
                        <a:rPr lang="fr-FR" sz="1400" b="0" noProof="0">
                          <a:solidFill>
                            <a:srgbClr val="000000"/>
                          </a:solidFill>
                          <a:effectLst/>
                          <a:latin typeface="Calibri" panose="020F0502020204030204" pitchFamily="34" charset="0"/>
                          <a:cs typeface="Calibri" panose="020F0502020204030204" pitchFamily="34" charset="0"/>
                        </a:rPr>
                        <a:t>à</a:t>
                      </a:r>
                      <a:r>
                        <a:rPr lang="fr-FR" sz="1400" b="0" noProof="0">
                          <a:solidFill>
                            <a:srgbClr val="000000"/>
                          </a:solidFill>
                          <a:effectLst/>
                        </a:rPr>
                        <a:t> la revue intersectorielle des interventions proposées </a:t>
                      </a:r>
                      <a:r>
                        <a:rPr lang="fr-FR" sz="1400"/>
                        <a:t>et analyse de manière critique en fonction de l’adéquation, de la pertinence et de la faisabilité</a:t>
                      </a:r>
                      <a:endParaRPr lang="fr-FR" sz="1400" b="0" i="0" noProof="0">
                        <a:solidFill>
                          <a:srgbClr val="000000"/>
                        </a:solidFill>
                        <a:effectLst/>
                      </a:endParaRPr>
                    </a:p>
                  </a:txBody>
                  <a:tcPr marL="6542" marR="6542" marT="3271" marB="3271">
                    <a:noFill/>
                  </a:tcPr>
                </a:tc>
                <a:extLst>
                  <a:ext uri="{0D108BD9-81ED-4DB2-BD59-A6C34878D82A}">
                    <a16:rowId xmlns:a16="http://schemas.microsoft.com/office/drawing/2014/main" val="490561938"/>
                  </a:ext>
                </a:extLst>
              </a:tr>
              <a:tr h="786834">
                <a:tc>
                  <a:txBody>
                    <a:bodyPr/>
                    <a:lstStyle/>
                    <a:p>
                      <a:pPr algn="l" fontAlgn="base"/>
                      <a:r>
                        <a:rPr lang="fr-FR" sz="1600" b="1" noProof="0">
                          <a:solidFill>
                            <a:schemeClr val="tx1"/>
                          </a:solidFill>
                          <a:effectLst/>
                        </a:rPr>
                        <a:t>7. </a:t>
                      </a:r>
                      <a:r>
                        <a:rPr lang="fr-FR" sz="1600" b="1" i="0" u="none" strike="noStrike" cap="none" spc="0" baseline="0" noProof="0">
                          <a:solidFill>
                            <a:schemeClr val="tx1"/>
                          </a:solidFill>
                          <a:effectLst/>
                          <a:uFillTx/>
                          <a:latin typeface="+mn-lt"/>
                          <a:ea typeface="+mn-ea"/>
                          <a:cs typeface="+mn-cs"/>
                          <a:sym typeface="Helvetica Neue Light"/>
                        </a:rPr>
                        <a:t>Finalisation des objectifs et indicateurs stratégiques et spécifiques et priorisation</a:t>
                      </a:r>
                    </a:p>
                  </a:txBody>
                  <a:tcPr marL="6542" marR="6542" marT="3271" marB="3271">
                    <a:lnB>
                      <a:noFill/>
                    </a:lnB>
                    <a:noFill/>
                  </a:tcPr>
                </a:tc>
                <a:tc>
                  <a:txBody>
                    <a:bodyPr/>
                    <a:lstStyle/>
                    <a:p>
                      <a:pPr algn="l" fontAlgn="base"/>
                      <a:r>
                        <a:rPr lang="fr-FR" sz="1400" b="0" noProof="0">
                          <a:solidFill>
                            <a:srgbClr val="000000"/>
                          </a:solidFill>
                          <a:effectLst/>
                        </a:rPr>
                        <a:t>Le cluster développe son plan de réponse, identifie les objectifs du cluster et quantifie le nombre de personnes ciblées</a:t>
                      </a:r>
                      <a:endParaRPr lang="fr-FR" sz="1400" b="0" i="0" noProof="0">
                        <a:solidFill>
                          <a:srgbClr val="000000"/>
                        </a:solidFill>
                        <a:effectLst/>
                      </a:endParaRPr>
                    </a:p>
                  </a:txBody>
                  <a:tcPr marL="6542" marR="6542" marT="3271" marB="3271">
                    <a:lnB>
                      <a:noFill/>
                    </a:lnB>
                    <a:noFill/>
                  </a:tcPr>
                </a:tc>
                <a:tc>
                  <a:txBody>
                    <a:bodyPr/>
                    <a:lstStyle/>
                    <a:p>
                      <a:pPr algn="l" fontAlgn="base">
                        <a:buFont typeface="Arial" panose="020B0604020202020204" pitchFamily="34" charset="0"/>
                        <a:buNone/>
                      </a:pPr>
                      <a:r>
                        <a:rPr lang="fr-FR" sz="1400" b="0" noProof="0">
                          <a:solidFill>
                            <a:srgbClr val="000000"/>
                          </a:solidFill>
                          <a:effectLst/>
                        </a:rPr>
                        <a:t>CCN participe aux discussions </a:t>
                      </a:r>
                      <a:r>
                        <a:rPr lang="fr-FR" sz="1400" b="0" i="0" u="none" strike="noStrike" cap="none" spc="0" baseline="0" noProof="0">
                          <a:solidFill>
                            <a:srgbClr val="000000"/>
                          </a:solidFill>
                          <a:effectLst/>
                          <a:uFillTx/>
                          <a:latin typeface="+mn-lt"/>
                          <a:ea typeface="+mn-ea"/>
                          <a:cs typeface="+mn-cs"/>
                          <a:sym typeface="Helvetica Neue Light"/>
                        </a:rPr>
                        <a:t>intersectorielles pour  </a:t>
                      </a:r>
                      <a:r>
                        <a:rPr lang="fr-FR" sz="1400" b="0" i="0" u="none" strike="noStrike" cap="none" spc="0" baseline="0">
                          <a:solidFill>
                            <a:srgbClr val="000000"/>
                          </a:solidFill>
                          <a:effectLst/>
                          <a:uFillTx/>
                          <a:latin typeface="+mn-lt"/>
                          <a:ea typeface="+mn-ea"/>
                          <a:cs typeface="+mn-cs"/>
                          <a:sym typeface="Helvetica Neue Light"/>
                        </a:rPr>
                        <a:t>pour finaliser les objectifs intersectoriels et spécifiques</a:t>
                      </a:r>
                      <a:endParaRPr lang="fr-FR" sz="1400" b="0" i="0" u="none" strike="noStrike" cap="none" spc="0" baseline="0" noProof="0">
                        <a:solidFill>
                          <a:srgbClr val="000000"/>
                        </a:solidFill>
                        <a:effectLst/>
                        <a:uFillTx/>
                        <a:latin typeface="+mn-lt"/>
                        <a:ea typeface="+mn-ea"/>
                        <a:cs typeface="+mn-cs"/>
                        <a:sym typeface="Helvetica Neue Light"/>
                      </a:endParaRPr>
                    </a:p>
                  </a:txBody>
                  <a:tcPr marL="6542" marR="6542" marT="3271" marB="3271">
                    <a:lnB>
                      <a:noFill/>
                    </a:lnB>
                    <a:noFill/>
                  </a:tcPr>
                </a:tc>
                <a:extLst>
                  <a:ext uri="{0D108BD9-81ED-4DB2-BD59-A6C34878D82A}">
                    <a16:rowId xmlns:a16="http://schemas.microsoft.com/office/drawing/2014/main" val="1762808968"/>
                  </a:ext>
                </a:extLst>
              </a:tr>
              <a:tr h="1290996">
                <a:tc>
                  <a:txBody>
                    <a:bodyPr/>
                    <a:lstStyle/>
                    <a:p>
                      <a:pPr algn="l" fontAlgn="base"/>
                      <a:r>
                        <a:rPr lang="fr-FR" sz="1600" b="1" noProof="0">
                          <a:solidFill>
                            <a:schemeClr val="tx1"/>
                          </a:solidFill>
                          <a:effectLst/>
                        </a:rPr>
                        <a:t>8. Formuler des projets/activités et estimer le cout du plan de réponse</a:t>
                      </a:r>
                      <a:endParaRPr lang="fr-FR" sz="1600" b="1" noProof="0" err="1">
                        <a:solidFill>
                          <a:schemeClr val="tx1"/>
                        </a:solidFill>
                        <a:effectLst/>
                      </a:endParaRPr>
                    </a:p>
                    <a:p>
                      <a:pPr algn="l" fontAlgn="base"/>
                      <a:endParaRPr lang="fr-FR" sz="1600" b="1" i="0" noProof="0">
                        <a:solidFill>
                          <a:schemeClr val="tx1"/>
                        </a:solidFill>
                        <a:effectLst/>
                      </a:endParaRPr>
                    </a:p>
                  </a:txBody>
                  <a:tcPr marL="6542" marR="6542" marT="3271" marB="3271">
                    <a:lnL>
                      <a:noFill/>
                    </a:lnL>
                    <a:lnR>
                      <a:noFill/>
                    </a:lnR>
                    <a:lnT>
                      <a:noFill/>
                    </a:lnT>
                    <a:lnB w="25400" cmpd="sng">
                      <a:noFill/>
                    </a:lnB>
                    <a:lnTlToBr w="12700" cmpd="sng">
                      <a:noFill/>
                      <a:prstDash val="solid"/>
                    </a:lnTlToBr>
                    <a:lnBlToTr w="12700" cmpd="sng">
                      <a:noFill/>
                      <a:prstDash val="solid"/>
                    </a:lnBlToTr>
                    <a:noFill/>
                  </a:tcPr>
                </a:tc>
                <a:tc>
                  <a:txBody>
                    <a:bodyPr/>
                    <a:lstStyle/>
                    <a:p>
                      <a:pPr algn="l" fontAlgn="base"/>
                      <a:r>
                        <a:rPr lang="fr-FR" sz="1400" b="0" noProof="0">
                          <a:solidFill>
                            <a:srgbClr val="000000"/>
                          </a:solidFill>
                          <a:effectLst/>
                        </a:rPr>
                        <a:t>Le cluster aide les partenaires à développer leurs fiches projet et leurs coûts</a:t>
                      </a:r>
                      <a:endParaRPr lang="fr-FR" sz="1400" b="0" i="0" noProof="0">
                        <a:solidFill>
                          <a:srgbClr val="000000"/>
                        </a:solidFill>
                        <a:effectLst/>
                      </a:endParaRPr>
                    </a:p>
                  </a:txBody>
                  <a:tcPr marL="6542" marR="6542" marT="3271" marB="3271">
                    <a:lnL>
                      <a:noFill/>
                    </a:lnL>
                    <a:lnR>
                      <a:noFill/>
                    </a:lnR>
                    <a:lnT>
                      <a:noFill/>
                    </a:lnT>
                    <a:lnB w="25400" cmpd="sng">
                      <a:noFill/>
                    </a:lnB>
                    <a:lnTlToBr w="12700" cmpd="sng">
                      <a:noFill/>
                      <a:prstDash val="solid"/>
                    </a:lnTlToBr>
                    <a:lnBlToTr w="12700" cmpd="sng">
                      <a:noFill/>
                      <a:prstDash val="solid"/>
                    </a:lnBlToTr>
                    <a:noFill/>
                  </a:tcPr>
                </a:tc>
                <a:tc>
                  <a:txBody>
                    <a:bodyPr/>
                    <a:lstStyle/>
                    <a:p>
                      <a:pPr algn="l" fontAlgn="base">
                        <a:buFont typeface="Arial" panose="020B0604020202020204" pitchFamily="34" charset="0"/>
                        <a:buNone/>
                      </a:pPr>
                      <a:r>
                        <a:rPr lang="fr-FR" sz="1400"/>
                        <a:t>Aucune action supplémentaire</a:t>
                      </a:r>
                      <a:endParaRPr lang="fr-FR" sz="1400" b="0" i="0" noProof="0">
                        <a:solidFill>
                          <a:srgbClr val="000000"/>
                        </a:solidFill>
                        <a:effectLst/>
                        <a:latin typeface="Arial" panose="020B0604020202020204" pitchFamily="34" charset="0"/>
                      </a:endParaRPr>
                    </a:p>
                  </a:txBody>
                  <a:tcPr marL="6542" marR="6542" marT="3271" marB="3271">
                    <a:lnL>
                      <a:noFill/>
                    </a:lnL>
                    <a:lnR>
                      <a:noFill/>
                    </a:lnR>
                    <a:lnT>
                      <a:noFill/>
                    </a:lnT>
                    <a:lnB w="254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1865387"/>
                  </a:ext>
                </a:extLst>
              </a:tr>
            </a:tbl>
          </a:graphicData>
        </a:graphic>
      </p:graphicFrame>
      <p:sp>
        <p:nvSpPr>
          <p:cNvPr id="13" name="TextBox 17">
            <a:extLst>
              <a:ext uri="{FF2B5EF4-FFF2-40B4-BE49-F238E27FC236}">
                <a16:creationId xmlns:a16="http://schemas.microsoft.com/office/drawing/2014/main" id="{C9C0B009-3271-FE49-8A49-342D622E55F9}"/>
              </a:ext>
            </a:extLst>
          </p:cNvPr>
          <p:cNvSpPr txBox="1"/>
          <p:nvPr/>
        </p:nvSpPr>
        <p:spPr>
          <a:xfrm>
            <a:off x="315026" y="6005331"/>
            <a:ext cx="5354775" cy="430887"/>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ctr">
            <a:spAutoFit/>
          </a:bodyPr>
          <a:lstStyle/>
          <a:p>
            <a:pPr algn="l" fontAlgn="base"/>
            <a:r>
              <a:rPr lang="fr-FR" b="0">
                <a:solidFill>
                  <a:schemeClr val="bg1"/>
                </a:solidFill>
                <a:latin typeface="Arial" panose="020B0604020202020204" pitchFamily="34" charset="0"/>
              </a:rPr>
              <a:t>Webinaire GNC sur le processus PRH 2022​</a:t>
            </a:r>
            <a:endParaRPr lang="fr-FR" b="0">
              <a:solidFill>
                <a:schemeClr val="bg1"/>
              </a:solidFill>
              <a:latin typeface="Segoe UI" panose="020B0502040204020203" pitchFamily="34" charset="0"/>
            </a:endParaRPr>
          </a:p>
          <a:p>
            <a:pPr algn="l" fontAlgn="base"/>
            <a:r>
              <a:rPr lang="fr-FR" b="0">
                <a:solidFill>
                  <a:schemeClr val="bg1"/>
                </a:solidFill>
                <a:latin typeface="Arial" panose="020B0604020202020204" pitchFamily="34" charset="0"/>
              </a:rPr>
              <a:t>Octobre 2021</a:t>
            </a:r>
            <a:endParaRPr lang="fr-FR" b="0">
              <a:solidFill>
                <a:schemeClr val="bg1"/>
              </a:solidFill>
              <a:latin typeface="Segoe UI" panose="020B0502040204020203" pitchFamily="34" charset="0"/>
            </a:endParaRPr>
          </a:p>
        </p:txBody>
      </p:sp>
    </p:spTree>
    <p:extLst>
      <p:ext uri="{BB962C8B-B14F-4D97-AF65-F5344CB8AC3E}">
        <p14:creationId xmlns:p14="http://schemas.microsoft.com/office/powerpoint/2010/main" val="328907264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Background"/>
          <p:cNvSpPr txBox="1">
            <a:spLocks noGrp="1"/>
          </p:cNvSpPr>
          <p:nvPr>
            <p:ph type="body" sz="quarter" idx="4294967295"/>
          </p:nvPr>
        </p:nvSpPr>
        <p:spPr>
          <a:xfrm>
            <a:off x="172640" y="22217"/>
            <a:ext cx="11834019" cy="601461"/>
          </a:xfrm>
          <a:prstGeom prst="rect">
            <a:avLst/>
          </a:prstGeom>
        </p:spPr>
        <p:txBody>
          <a:bodyPr lIns="0" tIns="0" rIns="0" bIns="0" anchor="t">
            <a:noAutofit/>
          </a:bodyPr>
          <a:lstStyle>
            <a:lvl1pPr algn="l" defTabSz="609492">
              <a:spcBef>
                <a:spcPts val="1000"/>
              </a:spcBef>
              <a:defRPr sz="4300">
                <a:solidFill>
                  <a:srgbClr val="A4D233"/>
                </a:solidFill>
                <a:latin typeface="Bebas Neue Regular"/>
                <a:ea typeface="Bebas Neue Regular"/>
                <a:cs typeface="Bebas Neue Regular"/>
                <a:sym typeface="Bebas Neue Regular"/>
              </a:defRPr>
            </a:lvl1pPr>
          </a:lstStyle>
          <a:p>
            <a:r>
              <a:rPr lang="fr-FR" sz="3600"/>
              <a:t>Plan de réponse cluster/secteur nutrition  - éléments clés​</a:t>
            </a:r>
            <a:r>
              <a:rPr lang="en-US" sz="3600"/>
              <a:t>​</a:t>
            </a:r>
          </a:p>
        </p:txBody>
      </p:sp>
      <p:sp>
        <p:nvSpPr>
          <p:cNvPr id="127" name="Rectangle"/>
          <p:cNvSpPr/>
          <p:nvPr/>
        </p:nvSpPr>
        <p:spPr>
          <a:xfrm>
            <a:off x="-16045" y="5585774"/>
            <a:ext cx="12211390" cy="1270001"/>
          </a:xfrm>
          <a:prstGeom prst="rect">
            <a:avLst/>
          </a:prstGeom>
          <a:solidFill>
            <a:srgbClr val="A4D233"/>
          </a:solidFill>
          <a:ln w="3175">
            <a:miter lim="400000"/>
          </a:ln>
          <a:effectLst>
            <a:outerShdw blurRad="38100" dist="23000" dir="5400000" rotWithShape="0">
              <a:srgbClr val="000000">
                <a:alpha val="35000"/>
              </a:srgbClr>
            </a:outerShdw>
          </a:effectLst>
        </p:spPr>
        <p:txBody>
          <a:bodyPr lIns="0" tIns="0" rIns="0" bIns="0" anchor="ctr"/>
          <a:lstStyle/>
          <a:p>
            <a:pPr algn="l" defTabSz="609492">
              <a:defRPr sz="2400" b="0">
                <a:latin typeface="Calibri"/>
                <a:ea typeface="Calibri"/>
                <a:cs typeface="Calibri"/>
                <a:sym typeface="Calibri"/>
              </a:defRPr>
            </a:pPr>
            <a:endParaRPr/>
          </a:p>
        </p:txBody>
      </p:sp>
      <p:grpSp>
        <p:nvGrpSpPr>
          <p:cNvPr id="132" name="Group"/>
          <p:cNvGrpSpPr/>
          <p:nvPr/>
        </p:nvGrpSpPr>
        <p:grpSpPr>
          <a:xfrm>
            <a:off x="10188757" y="5086177"/>
            <a:ext cx="1675516" cy="1596029"/>
            <a:chOff x="0" y="0"/>
            <a:chExt cx="1675514" cy="1596028"/>
          </a:xfrm>
        </p:grpSpPr>
        <p:sp>
          <p:nvSpPr>
            <p:cNvPr id="130" name="Rectangle"/>
            <p:cNvSpPr/>
            <p:nvPr/>
          </p:nvSpPr>
          <p:spPr>
            <a:xfrm>
              <a:off x="0" y="173973"/>
              <a:ext cx="1675515" cy="1422056"/>
            </a:xfrm>
            <a:prstGeom prst="rect">
              <a:avLst/>
            </a:prstGeom>
            <a:solidFill>
              <a:srgbClr val="FFFFFF"/>
            </a:solidFill>
            <a:ln w="3175" cap="flat">
              <a:noFill/>
              <a:miter lim="400000"/>
            </a:ln>
            <a:effectLst/>
          </p:spPr>
          <p:txBody>
            <a:bodyPr wrap="square" lIns="0" tIns="0" rIns="0" bIns="0" numCol="1" anchor="ctr">
              <a:noAutofit/>
            </a:bodyPr>
            <a:lstStyle/>
            <a:p>
              <a:pPr algn="l" defTabSz="609492">
                <a:defRPr sz="2400" b="0">
                  <a:latin typeface="Calibri"/>
                  <a:ea typeface="Calibri"/>
                  <a:cs typeface="Calibri"/>
                  <a:sym typeface="Calibri"/>
                </a:defRPr>
              </a:pPr>
              <a:endParaRPr/>
            </a:p>
          </p:txBody>
        </p:sp>
        <p:pic>
          <p:nvPicPr>
            <p:cNvPr id="131" name="GNC logo box.png" descr="GNC logo box.png"/>
            <p:cNvPicPr>
              <a:picLocks noChangeAspect="1"/>
            </p:cNvPicPr>
            <p:nvPr/>
          </p:nvPicPr>
          <p:blipFill>
            <a:blip r:embed="rId3"/>
            <a:stretch>
              <a:fillRect/>
            </a:stretch>
          </p:blipFill>
          <p:spPr>
            <a:xfrm>
              <a:off x="73900" y="0"/>
              <a:ext cx="1527713" cy="1527713"/>
            </a:xfrm>
            <a:prstGeom prst="rect">
              <a:avLst/>
            </a:prstGeom>
            <a:ln w="3175" cap="flat">
              <a:noFill/>
              <a:miter lim="400000"/>
            </a:ln>
            <a:effectLst/>
          </p:spPr>
        </p:pic>
      </p:grpSp>
      <p:sp>
        <p:nvSpPr>
          <p:cNvPr id="5" name="Rectangle 4">
            <a:extLst>
              <a:ext uri="{FF2B5EF4-FFF2-40B4-BE49-F238E27FC236}">
                <a16:creationId xmlns:a16="http://schemas.microsoft.com/office/drawing/2014/main" id="{EE6C891C-C97B-4B19-9D8D-E6E10331FBD0}"/>
              </a:ext>
            </a:extLst>
          </p:cNvPr>
          <p:cNvSpPr/>
          <p:nvPr/>
        </p:nvSpPr>
        <p:spPr>
          <a:xfrm>
            <a:off x="5972470" y="3275112"/>
            <a:ext cx="234360" cy="307777"/>
          </a:xfrm>
          <a:prstGeom prst="rect">
            <a:avLst/>
          </a:prstGeom>
        </p:spPr>
        <p:txBody>
          <a:bodyPr wrap="none">
            <a:spAutoFit/>
          </a:bodyPr>
          <a:lstStyle/>
          <a:p>
            <a:r>
              <a:rPr lang="en-US"/>
              <a:t> </a:t>
            </a:r>
          </a:p>
        </p:txBody>
      </p:sp>
      <p:grpSp>
        <p:nvGrpSpPr>
          <p:cNvPr id="2" name="Group 1">
            <a:extLst>
              <a:ext uri="{FF2B5EF4-FFF2-40B4-BE49-F238E27FC236}">
                <a16:creationId xmlns:a16="http://schemas.microsoft.com/office/drawing/2014/main" id="{D8177EC2-FE60-4896-9807-406F47F614C6}"/>
              </a:ext>
            </a:extLst>
          </p:cNvPr>
          <p:cNvGrpSpPr/>
          <p:nvPr/>
        </p:nvGrpSpPr>
        <p:grpSpPr>
          <a:xfrm>
            <a:off x="218967" y="527110"/>
            <a:ext cx="5296930" cy="1577374"/>
            <a:chOff x="218967" y="527109"/>
            <a:chExt cx="5209141" cy="1860856"/>
          </a:xfrm>
        </p:grpSpPr>
        <p:pic>
          <p:nvPicPr>
            <p:cNvPr id="6" name="Picture 5">
              <a:extLst>
                <a:ext uri="{FF2B5EF4-FFF2-40B4-BE49-F238E27FC236}">
                  <a16:creationId xmlns:a16="http://schemas.microsoft.com/office/drawing/2014/main" id="{B878DC82-C25C-4294-9DAF-A868ACA02362}"/>
                </a:ext>
              </a:extLst>
            </p:cNvPr>
            <p:cNvPicPr>
              <a:picLocks noChangeAspect="1"/>
            </p:cNvPicPr>
            <p:nvPr/>
          </p:nvPicPr>
          <p:blipFill>
            <a:blip r:embed="rId4"/>
            <a:stretch>
              <a:fillRect/>
            </a:stretch>
          </p:blipFill>
          <p:spPr>
            <a:xfrm>
              <a:off x="219478" y="1047282"/>
              <a:ext cx="5208630" cy="1340683"/>
            </a:xfrm>
            <a:prstGeom prst="rect">
              <a:avLst/>
            </a:prstGeom>
          </p:spPr>
        </p:pic>
        <p:sp>
          <p:nvSpPr>
            <p:cNvPr id="7" name="Rectangle 6">
              <a:extLst>
                <a:ext uri="{FF2B5EF4-FFF2-40B4-BE49-F238E27FC236}">
                  <a16:creationId xmlns:a16="http://schemas.microsoft.com/office/drawing/2014/main" id="{A6AB39D8-D8F9-43ED-9A2A-805EFD308B35}"/>
                </a:ext>
              </a:extLst>
            </p:cNvPr>
            <p:cNvSpPr/>
            <p:nvPr/>
          </p:nvSpPr>
          <p:spPr>
            <a:xfrm>
              <a:off x="218967" y="585617"/>
              <a:ext cx="1544475" cy="544634"/>
            </a:xfrm>
            <a:prstGeom prst="rect">
              <a:avLst/>
            </a:prstGeom>
          </p:spPr>
          <p:txBody>
            <a:bodyPr wrap="square">
              <a:spAutoFit/>
            </a:bodyPr>
            <a:lstStyle/>
            <a:p>
              <a:r>
                <a:rPr lang="en-US">
                  <a:latin typeface="Times New Roman" panose="02020603050405020304" pitchFamily="18" charset="0"/>
                </a:rPr>
                <a:t> </a:t>
              </a:r>
              <a:r>
                <a:rPr lang="en-US" sz="2400">
                  <a:latin typeface="Times New Roman" panose="02020603050405020304" pitchFamily="18" charset="0"/>
                </a:rPr>
                <a:t>Nutrition</a:t>
              </a:r>
              <a:endParaRPr lang="en-US" sz="2400"/>
            </a:p>
          </p:txBody>
        </p:sp>
        <p:pic>
          <p:nvPicPr>
            <p:cNvPr id="2050" name="Picture 2">
              <a:extLst>
                <a:ext uri="{FF2B5EF4-FFF2-40B4-BE49-F238E27FC236}">
                  <a16:creationId xmlns:a16="http://schemas.microsoft.com/office/drawing/2014/main" id="{765CCFF5-029A-4166-ADC8-FF199B6E3C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9740" y="527109"/>
              <a:ext cx="514350" cy="533400"/>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a:extLst>
              <a:ext uri="{FF2B5EF4-FFF2-40B4-BE49-F238E27FC236}">
                <a16:creationId xmlns:a16="http://schemas.microsoft.com/office/drawing/2014/main" id="{812B917A-DA02-4D1B-A5DC-174852723B62}"/>
              </a:ext>
            </a:extLst>
          </p:cNvPr>
          <p:cNvSpPr/>
          <p:nvPr/>
        </p:nvSpPr>
        <p:spPr>
          <a:xfrm>
            <a:off x="172640" y="2151607"/>
            <a:ext cx="7076982" cy="3108543"/>
          </a:xfrm>
          <a:prstGeom prst="rect">
            <a:avLst/>
          </a:prstGeom>
          <a:ln>
            <a:noFill/>
          </a:ln>
        </p:spPr>
        <p:txBody>
          <a:bodyPr wrap="square">
            <a:spAutoFit/>
          </a:bodyPr>
          <a:lstStyle/>
          <a:p>
            <a:pPr algn="just" fontAlgn="base"/>
            <a:r>
              <a:rPr lang="fr-FR" i="1">
                <a:latin typeface="Calibri" panose="020F0502020204030204" pitchFamily="34" charset="0"/>
              </a:rPr>
              <a:t>Objectifs</a:t>
            </a:r>
            <a:endParaRPr lang="fr-FR" b="0" i="1">
              <a:latin typeface="Segoe UI" panose="020B0502040204020203" pitchFamily="34" charset="0"/>
            </a:endParaRPr>
          </a:p>
          <a:p>
            <a:pPr algn="just" fontAlgn="base"/>
            <a:r>
              <a:rPr lang="fr-FR" b="0" i="1" u="none" strike="noStrike">
                <a:solidFill>
                  <a:srgbClr val="000000"/>
                </a:solidFill>
                <a:effectLst/>
                <a:latin typeface="Calibri" panose="020F0502020204030204" pitchFamily="34" charset="0"/>
              </a:rPr>
              <a:t>Insérer un texte sur les objectifs nutritionnels, basé sur l'analyse des besoins nutritionnels, en lien avec des objectifs spécifiques et des objectifs stratégiques. Inclure un texte sur l'emplacement géographique de la réponse, les questions transversales (telles que le genre et le handicap, et leurs impacts sur les services et le contexte du secteur) et les résultats escomptés.</a:t>
            </a:r>
            <a:r>
              <a:rPr lang="fr-FR" b="0">
                <a:latin typeface="Calibri" panose="020F0502020204030204" pitchFamily="34" charset="0"/>
              </a:rPr>
              <a:t>​</a:t>
            </a:r>
            <a:endParaRPr lang="fr-FR" b="0">
              <a:latin typeface="Segoe UI" panose="020B0502040204020203" pitchFamily="34" charset="0"/>
            </a:endParaRPr>
          </a:p>
          <a:p>
            <a:pPr algn="just" fontAlgn="base"/>
            <a:endParaRPr lang="fr-FR" b="0" i="1">
              <a:latin typeface="Segoe UI" panose="020B0502040204020203" pitchFamily="34" charset="0"/>
            </a:endParaRPr>
          </a:p>
          <a:p>
            <a:pPr algn="just" fontAlgn="base"/>
            <a:r>
              <a:rPr lang="fr-FR" i="1">
                <a:latin typeface="Calibri" panose="020F0502020204030204" pitchFamily="34" charset="0"/>
              </a:rPr>
              <a:t>Réponse</a:t>
            </a:r>
            <a:r>
              <a:rPr lang="fr-FR" b="0">
                <a:latin typeface="Calibri" panose="020F0502020204030204" pitchFamily="34" charset="0"/>
              </a:rPr>
              <a:t>​</a:t>
            </a:r>
            <a:endParaRPr lang="fr-FR" b="0">
              <a:latin typeface="Segoe UI" panose="020B0502040204020203" pitchFamily="34" charset="0"/>
            </a:endParaRPr>
          </a:p>
          <a:p>
            <a:pPr algn="just" rtl="0" fontAlgn="base"/>
            <a:r>
              <a:rPr lang="fr-FR" b="0" i="1" u="none" strike="noStrike">
                <a:solidFill>
                  <a:srgbClr val="000000"/>
                </a:solidFill>
                <a:effectLst/>
                <a:latin typeface="Calibri" panose="020F0502020204030204" pitchFamily="34" charset="0"/>
              </a:rPr>
              <a:t>Insérez un texte sur les sous-groupes ciblés pour la réponse nutritionnelle avec des emplacements géographiques. Inclure les données sur le nombre ciblé (ventilées par sexe, âge et handicap). Insérer des données sur les principales stratégies et modalités de réponse. Considérez le lien entre l'humanitaire et le développement (nexus) et les adaptations de la programmation en vue du COVID-19. Mettre en évidence les activités intersectorielles et établir un lien explicite avec les clusters respectifs. Allez au-delà de la ventilation des données pour le sexe, l'âge et le handicap et discutez de ces questions transversales.</a:t>
            </a:r>
            <a:r>
              <a:rPr lang="fr-FR" b="0" i="0">
                <a:solidFill>
                  <a:srgbClr val="000000"/>
                </a:solidFill>
                <a:effectLst/>
                <a:latin typeface="Calibri" panose="020F0502020204030204" pitchFamily="34" charset="0"/>
              </a:rPr>
              <a:t>​</a:t>
            </a:r>
            <a:endParaRPr lang="fr-FR" b="0" i="0">
              <a:solidFill>
                <a:srgbClr val="000000"/>
              </a:solidFill>
              <a:effectLst/>
              <a:latin typeface="Segoe UI" panose="020B0502040204020203" pitchFamily="34" charset="0"/>
            </a:endParaRPr>
          </a:p>
        </p:txBody>
      </p:sp>
      <p:sp>
        <p:nvSpPr>
          <p:cNvPr id="11" name="Rectangle 10">
            <a:extLst>
              <a:ext uri="{FF2B5EF4-FFF2-40B4-BE49-F238E27FC236}">
                <a16:creationId xmlns:a16="http://schemas.microsoft.com/office/drawing/2014/main" id="{7DFFF339-968C-4128-A6B7-41E80C5D7CF3}"/>
              </a:ext>
            </a:extLst>
          </p:cNvPr>
          <p:cNvSpPr/>
          <p:nvPr/>
        </p:nvSpPr>
        <p:spPr>
          <a:xfrm>
            <a:off x="7433188" y="2945065"/>
            <a:ext cx="4670322" cy="2031325"/>
          </a:xfrm>
          <a:prstGeom prst="rect">
            <a:avLst/>
          </a:prstGeom>
          <a:ln>
            <a:noFill/>
          </a:ln>
        </p:spPr>
        <p:txBody>
          <a:bodyPr wrap="square">
            <a:spAutoFit/>
          </a:bodyPr>
          <a:lstStyle/>
          <a:p>
            <a:pPr algn="l" fontAlgn="base"/>
            <a:r>
              <a:rPr lang="fr-FR" b="1" i="1">
                <a:solidFill>
                  <a:srgbClr val="000000"/>
                </a:solidFill>
                <a:effectLst/>
                <a:latin typeface="Calibri" panose="020F0502020204030204" pitchFamily="34" charset="0"/>
              </a:rPr>
              <a:t>Coût de la réponse</a:t>
            </a:r>
          </a:p>
          <a:p>
            <a:pPr algn="l" fontAlgn="base"/>
            <a:r>
              <a:rPr lang="fr-FR" b="0" i="1" u="none" strike="noStrike">
                <a:solidFill>
                  <a:srgbClr val="000000"/>
                </a:solidFill>
                <a:effectLst/>
                <a:latin typeface="Calibri" panose="020F0502020204030204" pitchFamily="34" charset="0"/>
              </a:rPr>
              <a:t>Discuter des paramètres de coût et des estimations du cluster</a:t>
            </a:r>
            <a:r>
              <a:rPr lang="fr-FR" b="0">
                <a:latin typeface="Calibri" panose="020F0502020204030204" pitchFamily="34" charset="0"/>
              </a:rPr>
              <a:t> ​</a:t>
            </a:r>
          </a:p>
          <a:p>
            <a:pPr algn="l" fontAlgn="base"/>
            <a:endParaRPr lang="fr-FR" b="0">
              <a:latin typeface="Segoe UI" panose="020B0502040204020203" pitchFamily="34" charset="0"/>
            </a:endParaRPr>
          </a:p>
          <a:p>
            <a:pPr algn="l" fontAlgn="base"/>
            <a:r>
              <a:rPr lang="fr-FR">
                <a:latin typeface="Calibri" panose="020F0502020204030204" pitchFamily="34" charset="0"/>
              </a:rPr>
              <a:t>Suivi</a:t>
            </a:r>
            <a:endParaRPr lang="fr-FR">
              <a:latin typeface="Segoe UI" panose="020B0502040204020203" pitchFamily="34" charset="0"/>
            </a:endParaRPr>
          </a:p>
          <a:p>
            <a:pPr algn="l" fontAlgn="base"/>
            <a:r>
              <a:rPr lang="fr-FR" b="0" i="1" u="none" strike="noStrike">
                <a:solidFill>
                  <a:srgbClr val="000000"/>
                </a:solidFill>
                <a:effectLst/>
                <a:latin typeface="Calibri" panose="020F0502020204030204" pitchFamily="34" charset="0"/>
              </a:rPr>
              <a:t>Discutez du suivi de routine et ad hoc. Tenez compte des normes SPHERE, du suivi de routine à travers des programmes de prévention et de traitement et des diverses évaluations et enquêtes de partenaires, notamment SMART, KAP et SQUEAC / SLEAC, etc.</a:t>
            </a:r>
            <a:r>
              <a:rPr lang="fr-FR" b="0" i="0">
                <a:solidFill>
                  <a:srgbClr val="000000"/>
                </a:solidFill>
                <a:effectLst/>
                <a:latin typeface="Calibri" panose="020F0502020204030204" pitchFamily="34" charset="0"/>
              </a:rPr>
              <a:t>​</a:t>
            </a:r>
            <a:endParaRPr lang="fr-FR" b="0">
              <a:latin typeface="Segoe UI" panose="020B0502040204020203" pitchFamily="34" charset="0"/>
            </a:endParaRPr>
          </a:p>
        </p:txBody>
      </p:sp>
      <p:sp>
        <p:nvSpPr>
          <p:cNvPr id="18" name="TextBox 17">
            <a:extLst>
              <a:ext uri="{FF2B5EF4-FFF2-40B4-BE49-F238E27FC236}">
                <a16:creationId xmlns:a16="http://schemas.microsoft.com/office/drawing/2014/main" id="{789189E0-086E-AA43-A28C-F53C91BBE5E6}"/>
              </a:ext>
            </a:extLst>
          </p:cNvPr>
          <p:cNvSpPr txBox="1"/>
          <p:nvPr/>
        </p:nvSpPr>
        <p:spPr>
          <a:xfrm>
            <a:off x="315026" y="6005331"/>
            <a:ext cx="5354775" cy="430887"/>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ctr">
            <a:spAutoFit/>
          </a:bodyPr>
          <a:lstStyle/>
          <a:p>
            <a:pPr algn="l" fontAlgn="base"/>
            <a:r>
              <a:rPr lang="fr-FR" b="0">
                <a:solidFill>
                  <a:schemeClr val="bg1"/>
                </a:solidFill>
                <a:latin typeface="Arial" panose="020B0604020202020204" pitchFamily="34" charset="0"/>
              </a:rPr>
              <a:t>Webinaire GNC sur le processus PRH 2022​</a:t>
            </a:r>
            <a:endParaRPr lang="fr-FR" b="0">
              <a:solidFill>
                <a:schemeClr val="bg1"/>
              </a:solidFill>
              <a:latin typeface="Segoe UI" panose="020B0502040204020203" pitchFamily="34" charset="0"/>
            </a:endParaRPr>
          </a:p>
          <a:p>
            <a:pPr algn="l" fontAlgn="base"/>
            <a:r>
              <a:rPr lang="fr-FR" b="0">
                <a:solidFill>
                  <a:schemeClr val="bg1"/>
                </a:solidFill>
                <a:latin typeface="Arial" panose="020B0604020202020204" pitchFamily="34" charset="0"/>
              </a:rPr>
              <a:t>Octobre 2021</a:t>
            </a:r>
            <a:endParaRPr lang="fr-FR" b="0">
              <a:solidFill>
                <a:schemeClr val="bg1"/>
              </a:solidFill>
              <a:latin typeface="Segoe UI" panose="020B0502040204020203" pitchFamily="34" charset="0"/>
            </a:endParaRPr>
          </a:p>
        </p:txBody>
      </p:sp>
      <p:pic>
        <p:nvPicPr>
          <p:cNvPr id="1026" name="Picture 2">
            <a:extLst>
              <a:ext uri="{FF2B5EF4-FFF2-40B4-BE49-F238E27FC236}">
                <a16:creationId xmlns:a16="http://schemas.microsoft.com/office/drawing/2014/main" id="{2604D803-2DF8-41E2-8886-A4A87837EF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24731" y="676449"/>
            <a:ext cx="1545391" cy="2150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56164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Background"/>
          <p:cNvSpPr txBox="1">
            <a:spLocks noGrp="1"/>
          </p:cNvSpPr>
          <p:nvPr>
            <p:ph type="body" sz="quarter" idx="4294967295"/>
          </p:nvPr>
        </p:nvSpPr>
        <p:spPr>
          <a:xfrm>
            <a:off x="219943" y="213174"/>
            <a:ext cx="11739413" cy="1270001"/>
          </a:xfrm>
          <a:prstGeom prst="rect">
            <a:avLst/>
          </a:prstGeom>
        </p:spPr>
        <p:txBody>
          <a:bodyPr lIns="0" tIns="0" rIns="0" bIns="0" anchor="t">
            <a:noAutofit/>
          </a:bodyPr>
          <a:lstStyle>
            <a:lvl1pPr algn="l" defTabSz="609492">
              <a:spcBef>
                <a:spcPts val="1000"/>
              </a:spcBef>
              <a:defRPr sz="4300">
                <a:solidFill>
                  <a:srgbClr val="A4D233"/>
                </a:solidFill>
                <a:latin typeface="Bebas Neue Regular"/>
                <a:ea typeface="Bebas Neue Regular"/>
                <a:cs typeface="Bebas Neue Regular"/>
                <a:sym typeface="Bebas Neue Regular"/>
              </a:defRPr>
            </a:lvl1pPr>
          </a:lstStyle>
          <a:p>
            <a:r>
              <a:rPr lang="fr-FR" sz="3800"/>
              <a:t>Plan de réponse cluster/secteur nutrition - Aperçu  </a:t>
            </a:r>
            <a:endParaRPr lang="en-US" sz="3800"/>
          </a:p>
        </p:txBody>
      </p:sp>
      <p:sp>
        <p:nvSpPr>
          <p:cNvPr id="127" name="Rectangle"/>
          <p:cNvSpPr/>
          <p:nvPr/>
        </p:nvSpPr>
        <p:spPr>
          <a:xfrm>
            <a:off x="-16045" y="5585774"/>
            <a:ext cx="12211390" cy="1270001"/>
          </a:xfrm>
          <a:prstGeom prst="rect">
            <a:avLst/>
          </a:prstGeom>
          <a:solidFill>
            <a:srgbClr val="A4D233"/>
          </a:solidFill>
          <a:ln w="3175">
            <a:miter lim="400000"/>
          </a:ln>
          <a:effectLst>
            <a:outerShdw blurRad="38100" dist="23000" dir="5400000" rotWithShape="0">
              <a:srgbClr val="000000">
                <a:alpha val="35000"/>
              </a:srgbClr>
            </a:outerShdw>
          </a:effectLst>
        </p:spPr>
        <p:txBody>
          <a:bodyPr lIns="0" tIns="0" rIns="0" bIns="0" anchor="ctr"/>
          <a:lstStyle/>
          <a:p>
            <a:pPr algn="l" defTabSz="609492">
              <a:defRPr sz="2400" b="0">
                <a:latin typeface="Calibri"/>
                <a:ea typeface="Calibri"/>
                <a:cs typeface="Calibri"/>
                <a:sym typeface="Calibri"/>
              </a:defRPr>
            </a:pPr>
            <a:endParaRPr/>
          </a:p>
        </p:txBody>
      </p:sp>
      <p:grpSp>
        <p:nvGrpSpPr>
          <p:cNvPr id="132" name="Group"/>
          <p:cNvGrpSpPr/>
          <p:nvPr/>
        </p:nvGrpSpPr>
        <p:grpSpPr>
          <a:xfrm>
            <a:off x="10188757" y="5086177"/>
            <a:ext cx="1675516" cy="1596029"/>
            <a:chOff x="0" y="0"/>
            <a:chExt cx="1675514" cy="1596028"/>
          </a:xfrm>
        </p:grpSpPr>
        <p:sp>
          <p:nvSpPr>
            <p:cNvPr id="130" name="Rectangle"/>
            <p:cNvSpPr/>
            <p:nvPr/>
          </p:nvSpPr>
          <p:spPr>
            <a:xfrm>
              <a:off x="0" y="173973"/>
              <a:ext cx="1675515" cy="1422056"/>
            </a:xfrm>
            <a:prstGeom prst="rect">
              <a:avLst/>
            </a:prstGeom>
            <a:solidFill>
              <a:srgbClr val="FFFFFF"/>
            </a:solidFill>
            <a:ln w="3175" cap="flat">
              <a:noFill/>
              <a:miter lim="400000"/>
            </a:ln>
            <a:effectLst/>
          </p:spPr>
          <p:txBody>
            <a:bodyPr wrap="square" lIns="0" tIns="0" rIns="0" bIns="0" numCol="1" anchor="ctr">
              <a:noAutofit/>
            </a:bodyPr>
            <a:lstStyle/>
            <a:p>
              <a:pPr algn="l" defTabSz="609492">
                <a:defRPr sz="2400" b="0">
                  <a:latin typeface="Calibri"/>
                  <a:ea typeface="Calibri"/>
                  <a:cs typeface="Calibri"/>
                  <a:sym typeface="Calibri"/>
                </a:defRPr>
              </a:pPr>
              <a:endParaRPr/>
            </a:p>
          </p:txBody>
        </p:sp>
        <p:pic>
          <p:nvPicPr>
            <p:cNvPr id="131" name="GNC logo box.png" descr="GNC logo box.png"/>
            <p:cNvPicPr>
              <a:picLocks noChangeAspect="1"/>
            </p:cNvPicPr>
            <p:nvPr/>
          </p:nvPicPr>
          <p:blipFill>
            <a:blip r:embed="rId3"/>
            <a:stretch>
              <a:fillRect/>
            </a:stretch>
          </p:blipFill>
          <p:spPr>
            <a:xfrm>
              <a:off x="73900" y="0"/>
              <a:ext cx="1527713" cy="1527713"/>
            </a:xfrm>
            <a:prstGeom prst="rect">
              <a:avLst/>
            </a:prstGeom>
            <a:ln w="3175" cap="flat">
              <a:noFill/>
              <a:miter lim="400000"/>
            </a:ln>
            <a:effectLst/>
          </p:spPr>
        </p:pic>
      </p:grpSp>
      <p:sp>
        <p:nvSpPr>
          <p:cNvPr id="15" name="TextBox 17">
            <a:extLst>
              <a:ext uri="{FF2B5EF4-FFF2-40B4-BE49-F238E27FC236}">
                <a16:creationId xmlns:a16="http://schemas.microsoft.com/office/drawing/2014/main" id="{B9036287-4A33-3849-841D-8FF415A3ACD5}"/>
              </a:ext>
            </a:extLst>
          </p:cNvPr>
          <p:cNvSpPr txBox="1"/>
          <p:nvPr/>
        </p:nvSpPr>
        <p:spPr>
          <a:xfrm>
            <a:off x="315026" y="6005331"/>
            <a:ext cx="5354775" cy="430887"/>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ctr">
            <a:spAutoFit/>
          </a:bodyPr>
          <a:lstStyle/>
          <a:p>
            <a:pPr algn="l" fontAlgn="base"/>
            <a:r>
              <a:rPr lang="fr-FR" b="0">
                <a:solidFill>
                  <a:schemeClr val="bg1"/>
                </a:solidFill>
                <a:latin typeface="Arial" panose="020B0604020202020204" pitchFamily="34" charset="0"/>
              </a:rPr>
              <a:t>Webinaire GNC sur le processus PRH 2022​</a:t>
            </a:r>
            <a:endParaRPr lang="fr-FR" b="0">
              <a:solidFill>
                <a:schemeClr val="bg1"/>
              </a:solidFill>
              <a:latin typeface="Segoe UI" panose="020B0502040204020203" pitchFamily="34" charset="0"/>
            </a:endParaRPr>
          </a:p>
          <a:p>
            <a:pPr algn="l" fontAlgn="base"/>
            <a:r>
              <a:rPr lang="fr-FR" b="0">
                <a:solidFill>
                  <a:schemeClr val="bg1"/>
                </a:solidFill>
                <a:latin typeface="Arial" panose="020B0604020202020204" pitchFamily="34" charset="0"/>
              </a:rPr>
              <a:t>Octobre 2021</a:t>
            </a:r>
            <a:endParaRPr lang="fr-FR" b="0">
              <a:solidFill>
                <a:schemeClr val="bg1"/>
              </a:solidFill>
              <a:latin typeface="Segoe UI" panose="020B0502040204020203" pitchFamily="34" charset="0"/>
            </a:endParaRPr>
          </a:p>
        </p:txBody>
      </p:sp>
      <p:pic>
        <p:nvPicPr>
          <p:cNvPr id="3" name="Picture 2">
            <a:extLst>
              <a:ext uri="{FF2B5EF4-FFF2-40B4-BE49-F238E27FC236}">
                <a16:creationId xmlns:a16="http://schemas.microsoft.com/office/drawing/2014/main" id="{A537C483-FCF8-9A4C-B3E2-CFE41B8833A2}"/>
              </a:ext>
            </a:extLst>
          </p:cNvPr>
          <p:cNvPicPr>
            <a:picLocks noChangeAspect="1"/>
          </p:cNvPicPr>
          <p:nvPr/>
        </p:nvPicPr>
        <p:blipFill>
          <a:blip r:embed="rId4"/>
          <a:stretch>
            <a:fillRect/>
          </a:stretch>
        </p:blipFill>
        <p:spPr>
          <a:xfrm>
            <a:off x="465667" y="1323206"/>
            <a:ext cx="8674551" cy="3922940"/>
          </a:xfrm>
          <a:prstGeom prst="rect">
            <a:avLst/>
          </a:prstGeom>
        </p:spPr>
      </p:pic>
      <p:pic>
        <p:nvPicPr>
          <p:cNvPr id="16" name="Picture 4">
            <a:extLst>
              <a:ext uri="{FF2B5EF4-FFF2-40B4-BE49-F238E27FC236}">
                <a16:creationId xmlns:a16="http://schemas.microsoft.com/office/drawing/2014/main" id="{B7DC8AA9-1693-1846-99E6-7AC3F436E2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83003" y="743740"/>
            <a:ext cx="1818719" cy="257253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a:extLst>
              <a:ext uri="{FF2B5EF4-FFF2-40B4-BE49-F238E27FC236}">
                <a16:creationId xmlns:a16="http://schemas.microsoft.com/office/drawing/2014/main" id="{AB66AF77-F522-2043-A05F-204CF5E507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12105" y="3316270"/>
            <a:ext cx="2560517" cy="1872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54069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Background"/>
          <p:cNvSpPr txBox="1">
            <a:spLocks noGrp="1"/>
          </p:cNvSpPr>
          <p:nvPr>
            <p:ph type="body" sz="quarter" idx="4294967295"/>
          </p:nvPr>
        </p:nvSpPr>
        <p:spPr>
          <a:xfrm>
            <a:off x="315026" y="213647"/>
            <a:ext cx="11716553" cy="1270001"/>
          </a:xfrm>
          <a:prstGeom prst="rect">
            <a:avLst/>
          </a:prstGeom>
        </p:spPr>
        <p:txBody>
          <a:bodyPr lIns="0" tIns="0" rIns="0" bIns="0">
            <a:noAutofit/>
          </a:bodyPr>
          <a:lstStyle>
            <a:lvl1pPr algn="l" defTabSz="609492">
              <a:spcBef>
                <a:spcPts val="1000"/>
              </a:spcBef>
              <a:defRPr sz="4300">
                <a:solidFill>
                  <a:srgbClr val="A4D233"/>
                </a:solidFill>
                <a:latin typeface="Bebas Neue Regular"/>
                <a:ea typeface="Bebas Neue Regular"/>
                <a:cs typeface="Bebas Neue Regular"/>
                <a:sym typeface="Bebas Neue Regular"/>
              </a:defRPr>
            </a:lvl1pPr>
          </a:lstStyle>
          <a:p>
            <a:r>
              <a:rPr lang="fr-FR" sz="3800"/>
              <a:t>Plan de réponse cluster/secteur nutrition – budgétisation </a:t>
            </a:r>
            <a:endParaRPr sz="3800"/>
          </a:p>
        </p:txBody>
      </p:sp>
      <p:sp>
        <p:nvSpPr>
          <p:cNvPr id="127" name="Rectangle"/>
          <p:cNvSpPr/>
          <p:nvPr/>
        </p:nvSpPr>
        <p:spPr>
          <a:xfrm>
            <a:off x="-16045" y="5585774"/>
            <a:ext cx="12211390" cy="1270001"/>
          </a:xfrm>
          <a:prstGeom prst="rect">
            <a:avLst/>
          </a:prstGeom>
          <a:solidFill>
            <a:srgbClr val="A4D233"/>
          </a:solidFill>
          <a:ln w="3175">
            <a:miter lim="400000"/>
          </a:ln>
          <a:effectLst>
            <a:outerShdw blurRad="38100" dist="23000" dir="5400000" rotWithShape="0">
              <a:srgbClr val="000000">
                <a:alpha val="35000"/>
              </a:srgbClr>
            </a:outerShdw>
          </a:effectLst>
        </p:spPr>
        <p:txBody>
          <a:bodyPr lIns="0" tIns="0" rIns="0" bIns="0" anchor="ctr"/>
          <a:lstStyle/>
          <a:p>
            <a:pPr algn="l" defTabSz="609492">
              <a:defRPr sz="2400" b="0">
                <a:latin typeface="Calibri"/>
                <a:ea typeface="Calibri"/>
                <a:cs typeface="Calibri"/>
                <a:sym typeface="Calibri"/>
              </a:defRPr>
            </a:pPr>
            <a:endParaRPr/>
          </a:p>
        </p:txBody>
      </p:sp>
      <p:grpSp>
        <p:nvGrpSpPr>
          <p:cNvPr id="132" name="Group"/>
          <p:cNvGrpSpPr/>
          <p:nvPr/>
        </p:nvGrpSpPr>
        <p:grpSpPr>
          <a:xfrm>
            <a:off x="10188757" y="5086177"/>
            <a:ext cx="1675516" cy="1596029"/>
            <a:chOff x="0" y="0"/>
            <a:chExt cx="1675514" cy="1596028"/>
          </a:xfrm>
        </p:grpSpPr>
        <p:sp>
          <p:nvSpPr>
            <p:cNvPr id="130" name="Rectangle"/>
            <p:cNvSpPr/>
            <p:nvPr/>
          </p:nvSpPr>
          <p:spPr>
            <a:xfrm>
              <a:off x="0" y="173973"/>
              <a:ext cx="1675515" cy="1422056"/>
            </a:xfrm>
            <a:prstGeom prst="rect">
              <a:avLst/>
            </a:prstGeom>
            <a:solidFill>
              <a:srgbClr val="FFFFFF"/>
            </a:solidFill>
            <a:ln w="3175" cap="flat">
              <a:noFill/>
              <a:miter lim="400000"/>
            </a:ln>
            <a:effectLst/>
          </p:spPr>
          <p:txBody>
            <a:bodyPr wrap="square" lIns="0" tIns="0" rIns="0" bIns="0" numCol="1" anchor="ctr">
              <a:noAutofit/>
            </a:bodyPr>
            <a:lstStyle/>
            <a:p>
              <a:pPr algn="l" defTabSz="609492">
                <a:defRPr sz="2400" b="0">
                  <a:latin typeface="Calibri"/>
                  <a:ea typeface="Calibri"/>
                  <a:cs typeface="Calibri"/>
                  <a:sym typeface="Calibri"/>
                </a:defRPr>
              </a:pPr>
              <a:endParaRPr/>
            </a:p>
          </p:txBody>
        </p:sp>
        <p:pic>
          <p:nvPicPr>
            <p:cNvPr id="131" name="GNC logo box.png" descr="GNC logo box.png"/>
            <p:cNvPicPr>
              <a:picLocks noChangeAspect="1"/>
            </p:cNvPicPr>
            <p:nvPr/>
          </p:nvPicPr>
          <p:blipFill>
            <a:blip r:embed="rId3"/>
            <a:stretch>
              <a:fillRect/>
            </a:stretch>
          </p:blipFill>
          <p:spPr>
            <a:xfrm>
              <a:off x="73900" y="0"/>
              <a:ext cx="1527713" cy="1527713"/>
            </a:xfrm>
            <a:prstGeom prst="rect">
              <a:avLst/>
            </a:prstGeom>
            <a:ln w="3175" cap="flat">
              <a:noFill/>
              <a:miter lim="400000"/>
            </a:ln>
            <a:effectLst/>
          </p:spPr>
        </p:pic>
      </p:grpSp>
      <p:sp>
        <p:nvSpPr>
          <p:cNvPr id="5" name="Rectangle 4">
            <a:extLst>
              <a:ext uri="{FF2B5EF4-FFF2-40B4-BE49-F238E27FC236}">
                <a16:creationId xmlns:a16="http://schemas.microsoft.com/office/drawing/2014/main" id="{EE6C891C-C97B-4B19-9D8D-E6E10331FBD0}"/>
              </a:ext>
            </a:extLst>
          </p:cNvPr>
          <p:cNvSpPr/>
          <p:nvPr/>
        </p:nvSpPr>
        <p:spPr>
          <a:xfrm>
            <a:off x="5972470" y="3275112"/>
            <a:ext cx="234360" cy="307777"/>
          </a:xfrm>
          <a:prstGeom prst="rect">
            <a:avLst/>
          </a:prstGeom>
        </p:spPr>
        <p:txBody>
          <a:bodyPr wrap="none">
            <a:spAutoFit/>
          </a:bodyPr>
          <a:lstStyle/>
          <a:p>
            <a:r>
              <a:rPr lang="en-US"/>
              <a:t> </a:t>
            </a:r>
          </a:p>
        </p:txBody>
      </p:sp>
      <p:sp>
        <p:nvSpPr>
          <p:cNvPr id="2" name="Rectangle 1">
            <a:extLst>
              <a:ext uri="{FF2B5EF4-FFF2-40B4-BE49-F238E27FC236}">
                <a16:creationId xmlns:a16="http://schemas.microsoft.com/office/drawing/2014/main" id="{F30DB393-E11F-4B58-B8E9-D4046605A7AD}"/>
              </a:ext>
            </a:extLst>
          </p:cNvPr>
          <p:cNvSpPr/>
          <p:nvPr/>
        </p:nvSpPr>
        <p:spPr>
          <a:xfrm>
            <a:off x="551881" y="1537344"/>
            <a:ext cx="4545899" cy="461665"/>
          </a:xfrm>
          <a:prstGeom prst="rect">
            <a:avLst/>
          </a:prstGeom>
          <a:ln>
            <a:noFill/>
          </a:ln>
        </p:spPr>
        <p:txBody>
          <a:bodyPr wrap="square">
            <a:spAutoFit/>
          </a:bodyPr>
          <a:lstStyle/>
          <a:p>
            <a:pPr algn="l" fontAlgn="base"/>
            <a:r>
              <a:rPr lang="en-US" sz="2400" b="0">
                <a:latin typeface="Calibri" panose="020F0502020204030204" pitchFamily="34" charset="0"/>
              </a:rPr>
              <a:t>​</a:t>
            </a:r>
            <a:endParaRPr lang="en-US" sz="2400" b="0">
              <a:latin typeface="Segoe UI" panose="020B0502040204020203" pitchFamily="34" charset="0"/>
            </a:endParaRPr>
          </a:p>
        </p:txBody>
      </p:sp>
      <p:pic>
        <p:nvPicPr>
          <p:cNvPr id="7170" name="Picture 2">
            <a:extLst>
              <a:ext uri="{FF2B5EF4-FFF2-40B4-BE49-F238E27FC236}">
                <a16:creationId xmlns:a16="http://schemas.microsoft.com/office/drawing/2014/main" id="{620910B0-4994-4745-8B8A-DA818CA8BD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7932" y="1537344"/>
            <a:ext cx="3808962" cy="358661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7">
            <a:extLst>
              <a:ext uri="{FF2B5EF4-FFF2-40B4-BE49-F238E27FC236}">
                <a16:creationId xmlns:a16="http://schemas.microsoft.com/office/drawing/2014/main" id="{7DD8C18D-D978-8F4C-9101-0F30A57B17FC}"/>
              </a:ext>
            </a:extLst>
          </p:cNvPr>
          <p:cNvSpPr txBox="1"/>
          <p:nvPr/>
        </p:nvSpPr>
        <p:spPr>
          <a:xfrm>
            <a:off x="315026" y="6005331"/>
            <a:ext cx="5354775" cy="430887"/>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ctr">
            <a:spAutoFit/>
          </a:bodyPr>
          <a:lstStyle/>
          <a:p>
            <a:pPr algn="l" fontAlgn="base"/>
            <a:r>
              <a:rPr lang="fr-FR" b="0">
                <a:solidFill>
                  <a:schemeClr val="bg1"/>
                </a:solidFill>
                <a:latin typeface="Arial" panose="020B0604020202020204" pitchFamily="34" charset="0"/>
              </a:rPr>
              <a:t>Webinaire GNC sur le processus PRH 2022​</a:t>
            </a:r>
            <a:endParaRPr lang="fr-FR" b="0">
              <a:solidFill>
                <a:schemeClr val="bg1"/>
              </a:solidFill>
              <a:latin typeface="Segoe UI" panose="020B0502040204020203" pitchFamily="34" charset="0"/>
            </a:endParaRPr>
          </a:p>
          <a:p>
            <a:pPr algn="l" fontAlgn="base"/>
            <a:r>
              <a:rPr lang="fr-FR" b="0">
                <a:solidFill>
                  <a:schemeClr val="bg1"/>
                </a:solidFill>
                <a:latin typeface="Arial" panose="020B0604020202020204" pitchFamily="34" charset="0"/>
              </a:rPr>
              <a:t>Octobre 2021</a:t>
            </a:r>
            <a:endParaRPr lang="fr-FR" b="0">
              <a:solidFill>
                <a:schemeClr val="bg1"/>
              </a:solidFill>
              <a:latin typeface="Segoe UI" panose="020B0502040204020203" pitchFamily="34" charset="0"/>
            </a:endParaRPr>
          </a:p>
        </p:txBody>
      </p:sp>
      <p:pic>
        <p:nvPicPr>
          <p:cNvPr id="6" name="Picture 5">
            <a:extLst>
              <a:ext uri="{FF2B5EF4-FFF2-40B4-BE49-F238E27FC236}">
                <a16:creationId xmlns:a16="http://schemas.microsoft.com/office/drawing/2014/main" id="{A39EF266-03FB-FC49-A161-5917624DC8ED}"/>
              </a:ext>
            </a:extLst>
          </p:cNvPr>
          <p:cNvPicPr>
            <a:picLocks noChangeAspect="1"/>
          </p:cNvPicPr>
          <p:nvPr/>
        </p:nvPicPr>
        <p:blipFill>
          <a:blip r:embed="rId5"/>
          <a:stretch>
            <a:fillRect/>
          </a:stretch>
        </p:blipFill>
        <p:spPr>
          <a:xfrm>
            <a:off x="5862540" y="1953605"/>
            <a:ext cx="4400117" cy="2488642"/>
          </a:xfrm>
          <a:prstGeom prst="rect">
            <a:avLst/>
          </a:prstGeom>
        </p:spPr>
      </p:pic>
    </p:spTree>
    <p:extLst>
      <p:ext uri="{BB962C8B-B14F-4D97-AF65-F5344CB8AC3E}">
        <p14:creationId xmlns:p14="http://schemas.microsoft.com/office/powerpoint/2010/main" val="41852869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D585AA-1360-5E47-94BA-F43EE14CE269}"/>
              </a:ext>
            </a:extLst>
          </p:cNvPr>
          <p:cNvPicPr>
            <a:picLocks noChangeAspect="1"/>
          </p:cNvPicPr>
          <p:nvPr/>
        </p:nvPicPr>
        <p:blipFill>
          <a:blip r:embed="rId3"/>
          <a:stretch>
            <a:fillRect/>
          </a:stretch>
        </p:blipFill>
        <p:spPr>
          <a:xfrm>
            <a:off x="2757805" y="1233782"/>
            <a:ext cx="6663690" cy="4345463"/>
          </a:xfrm>
          <a:prstGeom prst="rect">
            <a:avLst/>
          </a:prstGeom>
        </p:spPr>
      </p:pic>
      <p:sp>
        <p:nvSpPr>
          <p:cNvPr id="4" name="Background">
            <a:extLst>
              <a:ext uri="{FF2B5EF4-FFF2-40B4-BE49-F238E27FC236}">
                <a16:creationId xmlns:a16="http://schemas.microsoft.com/office/drawing/2014/main" id="{36ECC80E-56FD-D043-9F09-BDF061A9E764}"/>
              </a:ext>
            </a:extLst>
          </p:cNvPr>
          <p:cNvSpPr txBox="1">
            <a:spLocks/>
          </p:cNvSpPr>
          <p:nvPr/>
        </p:nvSpPr>
        <p:spPr>
          <a:xfrm>
            <a:off x="446589" y="213647"/>
            <a:ext cx="11584990" cy="846567"/>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marL="0" marR="0" indent="0" algn="l" defTabSz="609492" rtl="0" latinLnBrk="0">
              <a:lnSpc>
                <a:spcPct val="100000"/>
              </a:lnSpc>
              <a:spcBef>
                <a:spcPts val="1000"/>
              </a:spcBef>
              <a:spcAft>
                <a:spcPts val="0"/>
              </a:spcAft>
              <a:buClrTx/>
              <a:buSzTx/>
              <a:buFontTx/>
              <a:buNone/>
              <a:tabLst/>
              <a:defRPr sz="4300" b="0" i="0" u="none" strike="noStrike" cap="none" spc="0" baseline="0">
                <a:solidFill>
                  <a:srgbClr val="A4D233"/>
                </a:solidFill>
                <a:uFillTx/>
                <a:latin typeface="Bebas Neue Regular"/>
                <a:ea typeface="Bebas Neue Regular"/>
                <a:cs typeface="Bebas Neue Regular"/>
                <a:sym typeface="Bebas Neue Regular"/>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hangingPunct="1"/>
            <a:r>
              <a:rPr lang="fr-FR" sz="3600"/>
              <a:t>Développement d’un plan de travail pour un cluster nutrition </a:t>
            </a:r>
          </a:p>
        </p:txBody>
      </p:sp>
      <p:sp>
        <p:nvSpPr>
          <p:cNvPr id="5" name="Rectangle">
            <a:extLst>
              <a:ext uri="{FF2B5EF4-FFF2-40B4-BE49-F238E27FC236}">
                <a16:creationId xmlns:a16="http://schemas.microsoft.com/office/drawing/2014/main" id="{105E6DF4-1750-F24C-82B4-745C520B232B}"/>
              </a:ext>
            </a:extLst>
          </p:cNvPr>
          <p:cNvSpPr/>
          <p:nvPr/>
        </p:nvSpPr>
        <p:spPr>
          <a:xfrm>
            <a:off x="-16045" y="5585774"/>
            <a:ext cx="12211390" cy="1270001"/>
          </a:xfrm>
          <a:prstGeom prst="rect">
            <a:avLst/>
          </a:prstGeom>
          <a:solidFill>
            <a:srgbClr val="A4D233"/>
          </a:solidFill>
          <a:ln w="3175">
            <a:miter lim="400000"/>
          </a:ln>
          <a:effectLst>
            <a:outerShdw blurRad="38100" dist="23000" dir="5400000" rotWithShape="0">
              <a:srgbClr val="000000">
                <a:alpha val="35000"/>
              </a:srgbClr>
            </a:outerShdw>
          </a:effectLst>
        </p:spPr>
        <p:txBody>
          <a:bodyPr lIns="0" tIns="0" rIns="0" bIns="0" anchor="ctr"/>
          <a:lstStyle/>
          <a:p>
            <a:pPr algn="l" defTabSz="609492">
              <a:defRPr sz="2400" b="0">
                <a:latin typeface="Calibri"/>
                <a:ea typeface="Calibri"/>
                <a:cs typeface="Calibri"/>
                <a:sym typeface="Calibri"/>
              </a:defRPr>
            </a:pPr>
            <a:endParaRPr/>
          </a:p>
        </p:txBody>
      </p:sp>
      <p:grpSp>
        <p:nvGrpSpPr>
          <p:cNvPr id="6" name="Group">
            <a:extLst>
              <a:ext uri="{FF2B5EF4-FFF2-40B4-BE49-F238E27FC236}">
                <a16:creationId xmlns:a16="http://schemas.microsoft.com/office/drawing/2014/main" id="{A2B79C32-6576-4344-9616-0B9B331664D9}"/>
              </a:ext>
            </a:extLst>
          </p:cNvPr>
          <p:cNvGrpSpPr/>
          <p:nvPr/>
        </p:nvGrpSpPr>
        <p:grpSpPr>
          <a:xfrm>
            <a:off x="10188757" y="5086177"/>
            <a:ext cx="1675516" cy="1596029"/>
            <a:chOff x="0" y="0"/>
            <a:chExt cx="1675514" cy="1596028"/>
          </a:xfrm>
        </p:grpSpPr>
        <p:sp>
          <p:nvSpPr>
            <p:cNvPr id="7" name="Rectangle">
              <a:extLst>
                <a:ext uri="{FF2B5EF4-FFF2-40B4-BE49-F238E27FC236}">
                  <a16:creationId xmlns:a16="http://schemas.microsoft.com/office/drawing/2014/main" id="{6F56A350-E2A1-4C41-A207-49A23BA1BA58}"/>
                </a:ext>
              </a:extLst>
            </p:cNvPr>
            <p:cNvSpPr/>
            <p:nvPr/>
          </p:nvSpPr>
          <p:spPr>
            <a:xfrm>
              <a:off x="0" y="173973"/>
              <a:ext cx="1675515" cy="1422056"/>
            </a:xfrm>
            <a:prstGeom prst="rect">
              <a:avLst/>
            </a:prstGeom>
            <a:solidFill>
              <a:srgbClr val="FFFFFF"/>
            </a:solidFill>
            <a:ln w="3175" cap="flat">
              <a:noFill/>
              <a:miter lim="400000"/>
            </a:ln>
            <a:effectLst/>
          </p:spPr>
          <p:txBody>
            <a:bodyPr wrap="square" lIns="0" tIns="0" rIns="0" bIns="0" numCol="1" anchor="ctr">
              <a:noAutofit/>
            </a:bodyPr>
            <a:lstStyle/>
            <a:p>
              <a:pPr algn="l" defTabSz="609492">
                <a:defRPr sz="2400" b="0">
                  <a:latin typeface="Calibri"/>
                  <a:ea typeface="Calibri"/>
                  <a:cs typeface="Calibri"/>
                  <a:sym typeface="Calibri"/>
                </a:defRPr>
              </a:pPr>
              <a:endParaRPr/>
            </a:p>
          </p:txBody>
        </p:sp>
        <p:pic>
          <p:nvPicPr>
            <p:cNvPr id="8" name="GNC logo box.png" descr="GNC logo box.png">
              <a:extLst>
                <a:ext uri="{FF2B5EF4-FFF2-40B4-BE49-F238E27FC236}">
                  <a16:creationId xmlns:a16="http://schemas.microsoft.com/office/drawing/2014/main" id="{7C32DC1C-446E-C74C-AEE3-5C4EED67CB8F}"/>
                </a:ext>
              </a:extLst>
            </p:cNvPr>
            <p:cNvPicPr>
              <a:picLocks noChangeAspect="1"/>
            </p:cNvPicPr>
            <p:nvPr/>
          </p:nvPicPr>
          <p:blipFill>
            <a:blip r:embed="rId4"/>
            <a:stretch>
              <a:fillRect/>
            </a:stretch>
          </p:blipFill>
          <p:spPr>
            <a:xfrm>
              <a:off x="73900" y="0"/>
              <a:ext cx="1527713" cy="1527713"/>
            </a:xfrm>
            <a:prstGeom prst="rect">
              <a:avLst/>
            </a:prstGeom>
            <a:ln w="3175" cap="flat">
              <a:noFill/>
              <a:miter lim="400000"/>
            </a:ln>
            <a:effectLst/>
          </p:spPr>
        </p:pic>
      </p:grpSp>
      <p:sp>
        <p:nvSpPr>
          <p:cNvPr id="9" name="TextBox 17">
            <a:extLst>
              <a:ext uri="{FF2B5EF4-FFF2-40B4-BE49-F238E27FC236}">
                <a16:creationId xmlns:a16="http://schemas.microsoft.com/office/drawing/2014/main" id="{C4DFEC62-7C7A-154A-AB0C-1812EC4CAF9A}"/>
              </a:ext>
            </a:extLst>
          </p:cNvPr>
          <p:cNvSpPr txBox="1"/>
          <p:nvPr/>
        </p:nvSpPr>
        <p:spPr>
          <a:xfrm>
            <a:off x="315026" y="6005331"/>
            <a:ext cx="5354775" cy="430887"/>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ctr">
            <a:spAutoFit/>
          </a:bodyPr>
          <a:lstStyle/>
          <a:p>
            <a:pPr algn="l" fontAlgn="base"/>
            <a:r>
              <a:rPr lang="fr-FR" b="0">
                <a:solidFill>
                  <a:schemeClr val="bg1"/>
                </a:solidFill>
                <a:latin typeface="Arial" panose="020B0604020202020204" pitchFamily="34" charset="0"/>
              </a:rPr>
              <a:t>Webinaire GNC sur le processus PRH 2022​</a:t>
            </a:r>
            <a:endParaRPr lang="fr-FR" b="0">
              <a:solidFill>
                <a:schemeClr val="bg1"/>
              </a:solidFill>
              <a:latin typeface="Segoe UI" panose="020B0502040204020203" pitchFamily="34" charset="0"/>
            </a:endParaRPr>
          </a:p>
          <a:p>
            <a:pPr algn="l" fontAlgn="base"/>
            <a:r>
              <a:rPr lang="fr-FR" b="0">
                <a:solidFill>
                  <a:schemeClr val="bg1"/>
                </a:solidFill>
                <a:latin typeface="Arial" panose="020B0604020202020204" pitchFamily="34" charset="0"/>
              </a:rPr>
              <a:t>Octobre 2021</a:t>
            </a:r>
            <a:endParaRPr lang="fr-FR" b="0">
              <a:solidFill>
                <a:schemeClr val="bg1"/>
              </a:solidFill>
              <a:latin typeface="Segoe UI" panose="020B0502040204020203" pitchFamily="34" charset="0"/>
            </a:endParaRPr>
          </a:p>
        </p:txBody>
      </p:sp>
    </p:spTree>
    <p:extLst>
      <p:ext uri="{BB962C8B-B14F-4D97-AF65-F5344CB8AC3E}">
        <p14:creationId xmlns:p14="http://schemas.microsoft.com/office/powerpoint/2010/main" val="343303064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36ECC80E-56FD-D043-9F09-BDF061A9E764}"/>
              </a:ext>
            </a:extLst>
          </p:cNvPr>
          <p:cNvSpPr txBox="1">
            <a:spLocks/>
          </p:cNvSpPr>
          <p:nvPr/>
        </p:nvSpPr>
        <p:spPr>
          <a:xfrm>
            <a:off x="581228" y="174096"/>
            <a:ext cx="11584990" cy="84656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oAutofit/>
          </a:bodyPr>
          <a:lstStyle>
            <a:lvl1pPr marL="0" marR="0" indent="0" algn="l" defTabSz="609492" rtl="0" latinLnBrk="0">
              <a:lnSpc>
                <a:spcPct val="100000"/>
              </a:lnSpc>
              <a:spcBef>
                <a:spcPts val="1000"/>
              </a:spcBef>
              <a:spcAft>
                <a:spcPts val="0"/>
              </a:spcAft>
              <a:buClrTx/>
              <a:buSzTx/>
              <a:buFontTx/>
              <a:buNone/>
              <a:tabLst/>
              <a:defRPr sz="4300" b="0" i="0" u="none" strike="noStrike" cap="none" spc="0" baseline="0">
                <a:solidFill>
                  <a:srgbClr val="A4D233"/>
                </a:solidFill>
                <a:uFillTx/>
                <a:latin typeface="Bebas Neue Regular"/>
                <a:ea typeface="Bebas Neue Regular"/>
                <a:cs typeface="Bebas Neue Regular"/>
                <a:sym typeface="Bebas Neue Regular"/>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hangingPunct="1"/>
            <a:r>
              <a:rPr lang="en-GB" sz="3600"/>
              <a:t>CCC1 Leadership et coordination </a:t>
            </a:r>
          </a:p>
        </p:txBody>
      </p:sp>
      <p:sp>
        <p:nvSpPr>
          <p:cNvPr id="5" name="Rectangle">
            <a:extLst>
              <a:ext uri="{FF2B5EF4-FFF2-40B4-BE49-F238E27FC236}">
                <a16:creationId xmlns:a16="http://schemas.microsoft.com/office/drawing/2014/main" id="{105E6DF4-1750-F24C-82B4-745C520B232B}"/>
              </a:ext>
            </a:extLst>
          </p:cNvPr>
          <p:cNvSpPr/>
          <p:nvPr/>
        </p:nvSpPr>
        <p:spPr>
          <a:xfrm>
            <a:off x="-16045" y="5585774"/>
            <a:ext cx="12211390" cy="1270001"/>
          </a:xfrm>
          <a:prstGeom prst="rect">
            <a:avLst/>
          </a:prstGeom>
          <a:solidFill>
            <a:srgbClr val="A4D233"/>
          </a:solidFill>
          <a:ln w="3175">
            <a:miter lim="400000"/>
          </a:ln>
          <a:effectLst>
            <a:outerShdw blurRad="38100" dist="23000" dir="5400000" rotWithShape="0">
              <a:srgbClr val="000000">
                <a:alpha val="35000"/>
              </a:srgbClr>
            </a:outerShdw>
          </a:effectLst>
        </p:spPr>
        <p:txBody>
          <a:bodyPr lIns="0" tIns="0" rIns="0" bIns="0" anchor="ctr"/>
          <a:lstStyle/>
          <a:p>
            <a:pPr algn="l" defTabSz="609492">
              <a:defRPr sz="2400" b="0">
                <a:latin typeface="Calibri"/>
                <a:ea typeface="Calibri"/>
                <a:cs typeface="Calibri"/>
                <a:sym typeface="Calibri"/>
              </a:defRPr>
            </a:pPr>
            <a:endParaRPr/>
          </a:p>
        </p:txBody>
      </p:sp>
      <p:grpSp>
        <p:nvGrpSpPr>
          <p:cNvPr id="6" name="Group">
            <a:extLst>
              <a:ext uri="{FF2B5EF4-FFF2-40B4-BE49-F238E27FC236}">
                <a16:creationId xmlns:a16="http://schemas.microsoft.com/office/drawing/2014/main" id="{A2B79C32-6576-4344-9616-0B9B331664D9}"/>
              </a:ext>
            </a:extLst>
          </p:cNvPr>
          <p:cNvGrpSpPr/>
          <p:nvPr/>
        </p:nvGrpSpPr>
        <p:grpSpPr>
          <a:xfrm>
            <a:off x="10188757" y="5086177"/>
            <a:ext cx="1675516" cy="1596029"/>
            <a:chOff x="0" y="0"/>
            <a:chExt cx="1675514" cy="1596028"/>
          </a:xfrm>
        </p:grpSpPr>
        <p:sp>
          <p:nvSpPr>
            <p:cNvPr id="7" name="Rectangle">
              <a:extLst>
                <a:ext uri="{FF2B5EF4-FFF2-40B4-BE49-F238E27FC236}">
                  <a16:creationId xmlns:a16="http://schemas.microsoft.com/office/drawing/2014/main" id="{6F56A350-E2A1-4C41-A207-49A23BA1BA58}"/>
                </a:ext>
              </a:extLst>
            </p:cNvPr>
            <p:cNvSpPr/>
            <p:nvPr/>
          </p:nvSpPr>
          <p:spPr>
            <a:xfrm>
              <a:off x="0" y="173973"/>
              <a:ext cx="1675515" cy="1422056"/>
            </a:xfrm>
            <a:prstGeom prst="rect">
              <a:avLst/>
            </a:prstGeom>
            <a:solidFill>
              <a:srgbClr val="FFFFFF"/>
            </a:solidFill>
            <a:ln w="3175" cap="flat">
              <a:noFill/>
              <a:miter lim="400000"/>
            </a:ln>
            <a:effectLst/>
          </p:spPr>
          <p:txBody>
            <a:bodyPr wrap="square" lIns="0" tIns="0" rIns="0" bIns="0" numCol="1" anchor="ctr">
              <a:noAutofit/>
            </a:bodyPr>
            <a:lstStyle/>
            <a:p>
              <a:pPr algn="l" defTabSz="609492">
                <a:defRPr sz="2400" b="0">
                  <a:latin typeface="Calibri"/>
                  <a:ea typeface="Calibri"/>
                  <a:cs typeface="Calibri"/>
                  <a:sym typeface="Calibri"/>
                </a:defRPr>
              </a:pPr>
              <a:endParaRPr/>
            </a:p>
          </p:txBody>
        </p:sp>
        <p:pic>
          <p:nvPicPr>
            <p:cNvPr id="8" name="GNC logo box.png" descr="GNC logo box.png">
              <a:extLst>
                <a:ext uri="{FF2B5EF4-FFF2-40B4-BE49-F238E27FC236}">
                  <a16:creationId xmlns:a16="http://schemas.microsoft.com/office/drawing/2014/main" id="{7C32DC1C-446E-C74C-AEE3-5C4EED67CB8F}"/>
                </a:ext>
              </a:extLst>
            </p:cNvPr>
            <p:cNvPicPr>
              <a:picLocks noChangeAspect="1"/>
            </p:cNvPicPr>
            <p:nvPr/>
          </p:nvPicPr>
          <p:blipFill>
            <a:blip r:embed="rId3"/>
            <a:stretch>
              <a:fillRect/>
            </a:stretch>
          </p:blipFill>
          <p:spPr>
            <a:xfrm>
              <a:off x="73900" y="0"/>
              <a:ext cx="1527713" cy="1527713"/>
            </a:xfrm>
            <a:prstGeom prst="rect">
              <a:avLst/>
            </a:prstGeom>
            <a:ln w="3175" cap="flat">
              <a:noFill/>
              <a:miter lim="400000"/>
            </a:ln>
            <a:effectLst/>
          </p:spPr>
        </p:pic>
      </p:grpSp>
      <p:sp>
        <p:nvSpPr>
          <p:cNvPr id="9" name="TextBox 17">
            <a:extLst>
              <a:ext uri="{FF2B5EF4-FFF2-40B4-BE49-F238E27FC236}">
                <a16:creationId xmlns:a16="http://schemas.microsoft.com/office/drawing/2014/main" id="{C4DFEC62-7C7A-154A-AB0C-1812EC4CAF9A}"/>
              </a:ext>
            </a:extLst>
          </p:cNvPr>
          <p:cNvSpPr txBox="1"/>
          <p:nvPr/>
        </p:nvSpPr>
        <p:spPr>
          <a:xfrm>
            <a:off x="315026" y="6005331"/>
            <a:ext cx="5354775" cy="43088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p>
            <a:pPr algn="l" fontAlgn="base"/>
            <a:r>
              <a:rPr lang="fr-FR" b="0">
                <a:solidFill>
                  <a:schemeClr val="bg1"/>
                </a:solidFill>
                <a:latin typeface="Arial" panose="020B0604020202020204" pitchFamily="34" charset="0"/>
              </a:rPr>
              <a:t>Webinaire GNC sur le processus PRH 2022​</a:t>
            </a:r>
            <a:endParaRPr lang="fr-FR" b="0">
              <a:solidFill>
                <a:schemeClr val="bg1"/>
              </a:solidFill>
              <a:latin typeface="Segoe UI" panose="020B0502040204020203" pitchFamily="34" charset="0"/>
            </a:endParaRPr>
          </a:p>
          <a:p>
            <a:pPr algn="l" fontAlgn="base"/>
            <a:r>
              <a:rPr lang="fr-FR" b="0">
                <a:solidFill>
                  <a:schemeClr val="bg1"/>
                </a:solidFill>
                <a:latin typeface="Arial" panose="020B0604020202020204" pitchFamily="34" charset="0"/>
              </a:rPr>
              <a:t>Octobre 2021</a:t>
            </a:r>
            <a:endParaRPr lang="fr-FR" b="0">
              <a:solidFill>
                <a:schemeClr val="bg1"/>
              </a:solidFill>
              <a:latin typeface="Segoe UI" panose="020B0502040204020203" pitchFamily="34" charset="0"/>
            </a:endParaRPr>
          </a:p>
        </p:txBody>
      </p:sp>
      <p:sp>
        <p:nvSpPr>
          <p:cNvPr id="2" name="Title 1">
            <a:extLst>
              <a:ext uri="{FF2B5EF4-FFF2-40B4-BE49-F238E27FC236}">
                <a16:creationId xmlns:a16="http://schemas.microsoft.com/office/drawing/2014/main" id="{1C0D8B16-BDE1-4C92-BBF3-EF815D3539E4}"/>
              </a:ext>
            </a:extLst>
          </p:cNvPr>
          <p:cNvSpPr>
            <a:spLocks noGrp="1"/>
          </p:cNvSpPr>
          <p:nvPr>
            <p:ph type="title"/>
          </p:nvPr>
        </p:nvSpPr>
        <p:spPr>
          <a:xfrm>
            <a:off x="581228" y="2045109"/>
            <a:ext cx="10509409" cy="3203987"/>
          </a:xfrm>
        </p:spPr>
        <p:txBody>
          <a:bodyPr lIns="19050" tIns="19050" rIns="19050" bIns="19050" anchor="b">
            <a:noAutofit/>
          </a:bodyPr>
          <a:lstStyle/>
          <a:p>
            <a:pPr algn="l"/>
            <a:r>
              <a:rPr lang="fr-FR" sz="2800" b="1"/>
              <a:t>Engagement: </a:t>
            </a:r>
            <a:r>
              <a:rPr lang="fr-FR" altLang="en-US" sz="2600">
                <a:ea typeface="+mn-lt"/>
                <a:cs typeface="+mn-lt"/>
              </a:rPr>
              <a:t>Un leadership et une coordination efficace sont établis et fonctionnels </a:t>
            </a:r>
            <a:br>
              <a:rPr lang="fr-FR" altLang="en-US" sz="2000" b="0" i="0" u="none" strike="noStrike" cap="none" normalizeH="0" baseline="0">
                <a:ln>
                  <a:noFill/>
                </a:ln>
                <a:effectLst/>
                <a:latin typeface="Arial" panose="020B0604020202020204" pitchFamily="34" charset="0"/>
              </a:rPr>
            </a:br>
            <a:br>
              <a:rPr lang="fr-FR" sz="2800" b="1"/>
            </a:br>
            <a:r>
              <a:rPr lang="fr-FR" sz="2600" b="1">
                <a:ea typeface="+mn-lt"/>
                <a:cs typeface="+mn-lt"/>
              </a:rPr>
              <a:t>Benchmarks/Critères de référence</a:t>
            </a:r>
            <a:br>
              <a:rPr lang="fr-FR" sz="2600" b="1">
                <a:ea typeface="+mn-lt"/>
                <a:cs typeface="+mn-lt"/>
              </a:rPr>
            </a:br>
            <a:br>
              <a:rPr lang="fr-FR" sz="2600" b="1">
                <a:ea typeface="+mn-lt"/>
                <a:cs typeface="+mn-lt"/>
              </a:rPr>
            </a:br>
            <a:r>
              <a:rPr lang="fr-FR" sz="2600">
                <a:ea typeface="+mn-lt"/>
                <a:cs typeface="+mn-lt"/>
              </a:rPr>
              <a:t>1. </a:t>
            </a:r>
            <a:r>
              <a:rPr lang="fr-FR" altLang="en-US" sz="2600">
                <a:ea typeface="+mn-lt"/>
                <a:cs typeface="+mn-lt"/>
              </a:rPr>
              <a:t>Les fonctions de coordination et de leadership du cluster/secteur de la nutrition sont dotées du personnel et des compétences de manière appropriée aux niveaux national et infranational. </a:t>
            </a:r>
            <a:br>
              <a:rPr lang="fr-FR" altLang="en-US" sz="2600">
                <a:ea typeface="+mn-lt"/>
                <a:cs typeface="+mn-lt"/>
              </a:rPr>
            </a:br>
            <a:br>
              <a:rPr lang="fr-FR" sz="2600">
                <a:ea typeface="+mn-lt"/>
                <a:cs typeface="+mn-lt"/>
              </a:rPr>
            </a:br>
            <a:r>
              <a:rPr lang="fr-FR" sz="2600">
                <a:ea typeface="+mn-lt"/>
                <a:cs typeface="+mn-lt"/>
              </a:rPr>
              <a:t>2. </a:t>
            </a:r>
            <a:r>
              <a:rPr lang="fr-FR" altLang="en-US" sz="2600">
                <a:ea typeface="+mn-lt"/>
                <a:cs typeface="+mn-lt"/>
              </a:rPr>
              <a:t>Les principales responsabilités de leadership et de coordination sont assurées </a:t>
            </a:r>
            <a:endParaRPr lang="fr-FR" sz="2600">
              <a:ea typeface="+mn-lt"/>
              <a:cs typeface="+mn-lt"/>
            </a:endParaRPr>
          </a:p>
        </p:txBody>
      </p:sp>
    </p:spTree>
    <p:extLst>
      <p:ext uri="{BB962C8B-B14F-4D97-AF65-F5344CB8AC3E}">
        <p14:creationId xmlns:p14="http://schemas.microsoft.com/office/powerpoint/2010/main" val="327915635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Background"/>
          <p:cNvSpPr txBox="1">
            <a:spLocks noGrp="1"/>
          </p:cNvSpPr>
          <p:nvPr>
            <p:ph type="body" sz="quarter" idx="4294967295"/>
          </p:nvPr>
        </p:nvSpPr>
        <p:spPr>
          <a:xfrm>
            <a:off x="446588" y="213647"/>
            <a:ext cx="6180353" cy="601461"/>
          </a:xfrm>
          <a:prstGeom prst="rect">
            <a:avLst/>
          </a:prstGeom>
        </p:spPr>
        <p:txBody>
          <a:bodyPr lIns="0" tIns="0" rIns="0" bIns="0" anchor="t">
            <a:noAutofit/>
          </a:bodyPr>
          <a:lstStyle>
            <a:lvl1pPr algn="l" defTabSz="609492">
              <a:spcBef>
                <a:spcPts val="1000"/>
              </a:spcBef>
              <a:defRPr sz="4300">
                <a:solidFill>
                  <a:srgbClr val="A4D233"/>
                </a:solidFill>
                <a:latin typeface="Bebas Neue Regular"/>
                <a:ea typeface="Bebas Neue Regular"/>
                <a:cs typeface="Bebas Neue Regular"/>
                <a:sym typeface="Bebas Neue Regular"/>
              </a:defRPr>
            </a:lvl1pPr>
          </a:lstStyle>
          <a:p>
            <a:r>
              <a:rPr lang="fr-FR" sz="3400"/>
              <a:t>Orientations et recommandations disponibles​</a:t>
            </a:r>
          </a:p>
        </p:txBody>
      </p:sp>
      <p:sp>
        <p:nvSpPr>
          <p:cNvPr id="127" name="Rectangle"/>
          <p:cNvSpPr/>
          <p:nvPr/>
        </p:nvSpPr>
        <p:spPr>
          <a:xfrm>
            <a:off x="-16045" y="5585774"/>
            <a:ext cx="12211390" cy="1270001"/>
          </a:xfrm>
          <a:prstGeom prst="rect">
            <a:avLst/>
          </a:prstGeom>
          <a:solidFill>
            <a:srgbClr val="A4D233"/>
          </a:solidFill>
          <a:ln w="3175">
            <a:miter lim="400000"/>
          </a:ln>
          <a:effectLst>
            <a:outerShdw blurRad="38100" dist="23000" dir="5400000" rotWithShape="0">
              <a:srgbClr val="000000">
                <a:alpha val="35000"/>
              </a:srgbClr>
            </a:outerShdw>
          </a:effectLst>
        </p:spPr>
        <p:txBody>
          <a:bodyPr lIns="0" tIns="0" rIns="0" bIns="0" anchor="ctr"/>
          <a:lstStyle/>
          <a:p>
            <a:pPr algn="l" defTabSz="609492">
              <a:defRPr sz="2400" b="0">
                <a:latin typeface="Calibri"/>
                <a:ea typeface="Calibri"/>
                <a:cs typeface="Calibri"/>
                <a:sym typeface="Calibri"/>
              </a:defRPr>
            </a:pPr>
            <a:endParaRPr/>
          </a:p>
        </p:txBody>
      </p:sp>
      <p:grpSp>
        <p:nvGrpSpPr>
          <p:cNvPr id="132" name="Group"/>
          <p:cNvGrpSpPr/>
          <p:nvPr/>
        </p:nvGrpSpPr>
        <p:grpSpPr>
          <a:xfrm>
            <a:off x="10188757" y="5086177"/>
            <a:ext cx="1675516" cy="1596029"/>
            <a:chOff x="0" y="0"/>
            <a:chExt cx="1675514" cy="1596028"/>
          </a:xfrm>
        </p:grpSpPr>
        <p:sp>
          <p:nvSpPr>
            <p:cNvPr id="130" name="Rectangle"/>
            <p:cNvSpPr/>
            <p:nvPr/>
          </p:nvSpPr>
          <p:spPr>
            <a:xfrm>
              <a:off x="0" y="173973"/>
              <a:ext cx="1675515" cy="1422056"/>
            </a:xfrm>
            <a:prstGeom prst="rect">
              <a:avLst/>
            </a:prstGeom>
            <a:solidFill>
              <a:srgbClr val="FFFFFF"/>
            </a:solidFill>
            <a:ln w="3175" cap="flat">
              <a:noFill/>
              <a:miter lim="400000"/>
            </a:ln>
            <a:effectLst/>
          </p:spPr>
          <p:txBody>
            <a:bodyPr wrap="square" lIns="0" tIns="0" rIns="0" bIns="0" numCol="1" anchor="ctr">
              <a:noAutofit/>
            </a:bodyPr>
            <a:lstStyle/>
            <a:p>
              <a:pPr algn="l" defTabSz="609492">
                <a:defRPr sz="2400" b="0">
                  <a:latin typeface="Calibri"/>
                  <a:ea typeface="Calibri"/>
                  <a:cs typeface="Calibri"/>
                  <a:sym typeface="Calibri"/>
                </a:defRPr>
              </a:pPr>
              <a:endParaRPr/>
            </a:p>
          </p:txBody>
        </p:sp>
        <p:pic>
          <p:nvPicPr>
            <p:cNvPr id="131" name="GNC logo box.png" descr="GNC logo box.png"/>
            <p:cNvPicPr>
              <a:picLocks noChangeAspect="1"/>
            </p:cNvPicPr>
            <p:nvPr/>
          </p:nvPicPr>
          <p:blipFill>
            <a:blip r:embed="rId3"/>
            <a:stretch>
              <a:fillRect/>
            </a:stretch>
          </p:blipFill>
          <p:spPr>
            <a:xfrm>
              <a:off x="73900" y="0"/>
              <a:ext cx="1527713" cy="1527713"/>
            </a:xfrm>
            <a:prstGeom prst="rect">
              <a:avLst/>
            </a:prstGeom>
            <a:ln w="3175" cap="flat">
              <a:noFill/>
              <a:miter lim="400000"/>
            </a:ln>
            <a:effectLst/>
          </p:spPr>
        </p:pic>
      </p:grpSp>
      <p:pic>
        <p:nvPicPr>
          <p:cNvPr id="4" name="Picture 3">
            <a:extLst>
              <a:ext uri="{FF2B5EF4-FFF2-40B4-BE49-F238E27FC236}">
                <a16:creationId xmlns:a16="http://schemas.microsoft.com/office/drawing/2014/main" id="{6E645909-32FB-48EA-B892-B051C22F7D89}"/>
              </a:ext>
            </a:extLst>
          </p:cNvPr>
          <p:cNvPicPr>
            <a:picLocks noChangeAspect="1"/>
          </p:cNvPicPr>
          <p:nvPr/>
        </p:nvPicPr>
        <p:blipFill>
          <a:blip r:embed="rId4"/>
          <a:stretch>
            <a:fillRect/>
          </a:stretch>
        </p:blipFill>
        <p:spPr>
          <a:xfrm>
            <a:off x="315026" y="1570559"/>
            <a:ext cx="3122220" cy="3285809"/>
          </a:xfrm>
          <a:prstGeom prst="rect">
            <a:avLst/>
          </a:prstGeom>
          <a:ln>
            <a:solidFill>
              <a:schemeClr val="tx1"/>
            </a:solidFill>
          </a:ln>
        </p:spPr>
      </p:pic>
      <p:sp>
        <p:nvSpPr>
          <p:cNvPr id="5" name="Rectangle 4">
            <a:extLst>
              <a:ext uri="{FF2B5EF4-FFF2-40B4-BE49-F238E27FC236}">
                <a16:creationId xmlns:a16="http://schemas.microsoft.com/office/drawing/2014/main" id="{EE6C891C-C97B-4B19-9D8D-E6E10331FBD0}"/>
              </a:ext>
            </a:extLst>
          </p:cNvPr>
          <p:cNvSpPr/>
          <p:nvPr/>
        </p:nvSpPr>
        <p:spPr>
          <a:xfrm>
            <a:off x="5972470" y="3275112"/>
            <a:ext cx="234360" cy="307777"/>
          </a:xfrm>
          <a:prstGeom prst="rect">
            <a:avLst/>
          </a:prstGeom>
        </p:spPr>
        <p:txBody>
          <a:bodyPr wrap="none">
            <a:spAutoFit/>
          </a:bodyPr>
          <a:lstStyle/>
          <a:p>
            <a:r>
              <a:rPr lang="en-US"/>
              <a:t> </a:t>
            </a:r>
          </a:p>
        </p:txBody>
      </p:sp>
      <p:pic>
        <p:nvPicPr>
          <p:cNvPr id="1026" name="Picture 2">
            <a:extLst>
              <a:ext uri="{FF2B5EF4-FFF2-40B4-BE49-F238E27FC236}">
                <a16:creationId xmlns:a16="http://schemas.microsoft.com/office/drawing/2014/main" id="{1D89C45C-14CD-4E3E-9FEB-4A507AA1AD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5156" y="445960"/>
            <a:ext cx="3185466" cy="224919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4" name="TextBox 17">
            <a:extLst>
              <a:ext uri="{FF2B5EF4-FFF2-40B4-BE49-F238E27FC236}">
                <a16:creationId xmlns:a16="http://schemas.microsoft.com/office/drawing/2014/main" id="{9A2531DD-4AD4-3543-AF94-68A44ADA9C2B}"/>
              </a:ext>
            </a:extLst>
          </p:cNvPr>
          <p:cNvSpPr txBox="1"/>
          <p:nvPr/>
        </p:nvSpPr>
        <p:spPr>
          <a:xfrm>
            <a:off x="315026" y="6005331"/>
            <a:ext cx="5354775" cy="430887"/>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ctr">
            <a:spAutoFit/>
          </a:bodyPr>
          <a:lstStyle/>
          <a:p>
            <a:pPr algn="l" fontAlgn="base"/>
            <a:r>
              <a:rPr lang="fr-FR" b="0">
                <a:solidFill>
                  <a:schemeClr val="bg1"/>
                </a:solidFill>
                <a:latin typeface="Arial" panose="020B0604020202020204" pitchFamily="34" charset="0"/>
              </a:rPr>
              <a:t>Webinaire GNC sur le processus PRH 2022​</a:t>
            </a:r>
            <a:endParaRPr lang="fr-FR" b="0">
              <a:solidFill>
                <a:schemeClr val="bg1"/>
              </a:solidFill>
              <a:latin typeface="Segoe UI" panose="020B0502040204020203" pitchFamily="34" charset="0"/>
            </a:endParaRPr>
          </a:p>
          <a:p>
            <a:pPr algn="l" fontAlgn="base"/>
            <a:r>
              <a:rPr lang="fr-FR" b="0">
                <a:solidFill>
                  <a:schemeClr val="bg1"/>
                </a:solidFill>
                <a:latin typeface="Arial" panose="020B0604020202020204" pitchFamily="34" charset="0"/>
              </a:rPr>
              <a:t>Octobre 2021</a:t>
            </a:r>
            <a:endParaRPr lang="fr-FR" b="0">
              <a:solidFill>
                <a:schemeClr val="bg1"/>
              </a:solidFill>
              <a:latin typeface="Segoe UI" panose="020B0502040204020203" pitchFamily="34" charset="0"/>
            </a:endParaRPr>
          </a:p>
        </p:txBody>
      </p:sp>
      <p:pic>
        <p:nvPicPr>
          <p:cNvPr id="15" name="Picture 6">
            <a:extLst>
              <a:ext uri="{FF2B5EF4-FFF2-40B4-BE49-F238E27FC236}">
                <a16:creationId xmlns:a16="http://schemas.microsoft.com/office/drawing/2014/main" id="{318357CC-C831-6F4B-A66B-25F6934769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6649" y="1315798"/>
            <a:ext cx="2620181" cy="362794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FBD441D-D1D2-4A72-8447-A3E3C720DB10}"/>
              </a:ext>
            </a:extLst>
          </p:cNvPr>
          <p:cNvPicPr>
            <a:picLocks noChangeAspect="1"/>
          </p:cNvPicPr>
          <p:nvPr/>
        </p:nvPicPr>
        <p:blipFill rotWithShape="1">
          <a:blip r:embed="rId7"/>
          <a:srcRect l="3666" t="3510" r="4578" b="6458"/>
          <a:stretch/>
        </p:blipFill>
        <p:spPr>
          <a:xfrm>
            <a:off x="6462405" y="2927470"/>
            <a:ext cx="5202631" cy="2871494"/>
          </a:xfrm>
          <a:prstGeom prst="rect">
            <a:avLst/>
          </a:prstGeom>
        </p:spPr>
      </p:pic>
    </p:spTree>
    <p:extLst>
      <p:ext uri="{BB962C8B-B14F-4D97-AF65-F5344CB8AC3E}">
        <p14:creationId xmlns:p14="http://schemas.microsoft.com/office/powerpoint/2010/main" val="264137012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CDE85A-BEDA-2142-876B-0C8C2B058A55}"/>
              </a:ext>
            </a:extLst>
          </p:cNvPr>
          <p:cNvPicPr>
            <a:picLocks noChangeAspect="1"/>
          </p:cNvPicPr>
          <p:nvPr/>
        </p:nvPicPr>
        <p:blipFill>
          <a:blip r:embed="rId3"/>
          <a:stretch>
            <a:fillRect/>
          </a:stretch>
        </p:blipFill>
        <p:spPr>
          <a:xfrm>
            <a:off x="3147566" y="455206"/>
            <a:ext cx="5462040" cy="5602693"/>
          </a:xfrm>
          <a:prstGeom prst="rect">
            <a:avLst/>
          </a:prstGeom>
        </p:spPr>
      </p:pic>
      <p:pic>
        <p:nvPicPr>
          <p:cNvPr id="4" name="Picture 3">
            <a:extLst>
              <a:ext uri="{FF2B5EF4-FFF2-40B4-BE49-F238E27FC236}">
                <a16:creationId xmlns:a16="http://schemas.microsoft.com/office/drawing/2014/main" id="{EFC9A9F0-A6DC-064D-858D-6448A4D5B3F0}"/>
              </a:ext>
            </a:extLst>
          </p:cNvPr>
          <p:cNvPicPr>
            <a:picLocks noChangeAspect="1"/>
          </p:cNvPicPr>
          <p:nvPr/>
        </p:nvPicPr>
        <p:blipFill>
          <a:blip r:embed="rId4"/>
          <a:stretch>
            <a:fillRect/>
          </a:stretch>
        </p:blipFill>
        <p:spPr>
          <a:xfrm>
            <a:off x="2085096" y="800102"/>
            <a:ext cx="7586979" cy="5602692"/>
          </a:xfrm>
          <a:prstGeom prst="rect">
            <a:avLst/>
          </a:prstGeom>
        </p:spPr>
      </p:pic>
      <p:sp>
        <p:nvSpPr>
          <p:cNvPr id="5" name="Oval 4">
            <a:extLst>
              <a:ext uri="{FF2B5EF4-FFF2-40B4-BE49-F238E27FC236}">
                <a16:creationId xmlns:a16="http://schemas.microsoft.com/office/drawing/2014/main" id="{058D6EC4-3288-5A44-87EA-5F79B343FCD1}"/>
              </a:ext>
            </a:extLst>
          </p:cNvPr>
          <p:cNvSpPr/>
          <p:nvPr/>
        </p:nvSpPr>
        <p:spPr>
          <a:xfrm>
            <a:off x="4343400" y="2194560"/>
            <a:ext cx="3086100" cy="1577340"/>
          </a:xfrm>
          <a:prstGeom prst="ellipse">
            <a:avLst/>
          </a:prstGeom>
          <a:noFill/>
          <a:ln w="28575"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CH" sz="14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152303859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Background"/>
          <p:cNvSpPr txBox="1">
            <a:spLocks noGrp="1"/>
          </p:cNvSpPr>
          <p:nvPr>
            <p:ph type="body" sz="quarter" idx="4294967295"/>
          </p:nvPr>
        </p:nvSpPr>
        <p:spPr>
          <a:xfrm>
            <a:off x="698551" y="372957"/>
            <a:ext cx="5929164" cy="601461"/>
          </a:xfrm>
          <a:prstGeom prst="rect">
            <a:avLst/>
          </a:prstGeom>
        </p:spPr>
        <p:txBody>
          <a:bodyPr lIns="0" tIns="0" rIns="0" bIns="0">
            <a:noAutofit/>
          </a:bodyPr>
          <a:lstStyle>
            <a:lvl1pPr algn="l" defTabSz="609492">
              <a:spcBef>
                <a:spcPts val="1000"/>
              </a:spcBef>
              <a:defRPr sz="4300">
                <a:solidFill>
                  <a:srgbClr val="A4D233"/>
                </a:solidFill>
                <a:latin typeface="Bebas Neue Regular"/>
                <a:ea typeface="Bebas Neue Regular"/>
                <a:cs typeface="Bebas Neue Regular"/>
                <a:sym typeface="Bebas Neue Regular"/>
              </a:defRPr>
            </a:lvl1pPr>
          </a:lstStyle>
          <a:p>
            <a:r>
              <a:rPr lang="en-US"/>
              <a:t>Aperçu de la session</a:t>
            </a:r>
            <a:endParaRPr/>
          </a:p>
        </p:txBody>
      </p:sp>
      <p:sp>
        <p:nvSpPr>
          <p:cNvPr id="127" name="Rectangle"/>
          <p:cNvSpPr/>
          <p:nvPr/>
        </p:nvSpPr>
        <p:spPr>
          <a:xfrm>
            <a:off x="-16045" y="5585774"/>
            <a:ext cx="12211390" cy="1270001"/>
          </a:xfrm>
          <a:prstGeom prst="rect">
            <a:avLst/>
          </a:prstGeom>
          <a:solidFill>
            <a:srgbClr val="A4D233"/>
          </a:solidFill>
          <a:ln w="3175">
            <a:miter lim="400000"/>
          </a:ln>
          <a:effectLst>
            <a:outerShdw blurRad="38100" dist="23000" dir="5400000" rotWithShape="0">
              <a:srgbClr val="000000">
                <a:alpha val="35000"/>
              </a:srgbClr>
            </a:outerShdw>
          </a:effectLst>
        </p:spPr>
        <p:txBody>
          <a:bodyPr lIns="0" tIns="0" rIns="0" bIns="0" anchor="ctr"/>
          <a:lstStyle/>
          <a:p>
            <a:pPr algn="l" defTabSz="609492">
              <a:defRPr sz="2400" b="0">
                <a:latin typeface="Calibri"/>
                <a:ea typeface="Calibri"/>
                <a:cs typeface="Calibri"/>
                <a:sym typeface="Calibri"/>
              </a:defRPr>
            </a:pPr>
            <a:endParaRPr/>
          </a:p>
        </p:txBody>
      </p:sp>
      <p:sp>
        <p:nvSpPr>
          <p:cNvPr id="128" name="TextBox 6"/>
          <p:cNvSpPr txBox="1"/>
          <p:nvPr/>
        </p:nvSpPr>
        <p:spPr>
          <a:xfrm>
            <a:off x="698551" y="1221812"/>
            <a:ext cx="10775694" cy="4201150"/>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t">
            <a:spAutoFit/>
          </a:bodyPr>
          <a:lstStyle/>
          <a:p>
            <a:pPr marL="457200" indent="-457200" algn="l" defTabSz="609492">
              <a:buFont typeface="Wingdings" pitchFamily="2" charset="2"/>
              <a:buChar char="Ø"/>
              <a:defRPr sz="2400" b="0">
                <a:latin typeface="Arial"/>
                <a:ea typeface="Arial"/>
                <a:cs typeface="Arial"/>
                <a:sym typeface="Arial"/>
              </a:defRPr>
            </a:pPr>
            <a:r>
              <a:rPr lang="fr-FR" sz="2100" b="0">
                <a:latin typeface="Arial"/>
                <a:cs typeface="Arial"/>
              </a:rPr>
              <a:t>Bienvenue et introduction (Angeline Grant - GNC-CT; 5 mins)​</a:t>
            </a:r>
          </a:p>
          <a:p>
            <a:pPr marL="457200" indent="-457200" algn="l" defTabSz="609492">
              <a:buFont typeface="Wingdings" pitchFamily="2" charset="2"/>
              <a:buChar char="Ø"/>
              <a:defRPr sz="2400" b="0">
                <a:latin typeface="Arial"/>
                <a:ea typeface="Arial"/>
                <a:cs typeface="Arial"/>
                <a:sym typeface="Arial"/>
              </a:defRPr>
            </a:pPr>
            <a:endParaRPr lang="fr-FR" sz="2100" b="0">
              <a:latin typeface="Arial"/>
              <a:cs typeface="Arial"/>
            </a:endParaRPr>
          </a:p>
          <a:p>
            <a:pPr marL="457200" indent="-457200" algn="l" defTabSz="609492">
              <a:buFont typeface="Wingdings" pitchFamily="2" charset="2"/>
              <a:buChar char="Ø"/>
              <a:defRPr sz="2400" b="0">
                <a:latin typeface="Arial"/>
                <a:ea typeface="Arial"/>
                <a:cs typeface="Arial"/>
                <a:sym typeface="Arial"/>
              </a:defRPr>
            </a:pPr>
            <a:r>
              <a:rPr lang="fr-FR" sz="2100" b="0">
                <a:latin typeface="Arial"/>
                <a:cs typeface="Arial"/>
              </a:rPr>
              <a:t>Aperçu du processus HPC et PRH (Ysabel Fougery – OCHA; 20 mins) ​</a:t>
            </a:r>
          </a:p>
          <a:p>
            <a:pPr marL="457200" indent="-457200" algn="l" defTabSz="609492">
              <a:buFont typeface="Wingdings" pitchFamily="2" charset="2"/>
              <a:buChar char="Ø"/>
              <a:defRPr sz="2400" b="0">
                <a:latin typeface="Arial"/>
                <a:ea typeface="Arial"/>
                <a:cs typeface="Arial"/>
                <a:sym typeface="Arial"/>
              </a:defRPr>
            </a:pPr>
            <a:endParaRPr lang="fr-FR" sz="2100" b="0">
              <a:latin typeface="Arial"/>
              <a:cs typeface="Arial"/>
            </a:endParaRPr>
          </a:p>
          <a:p>
            <a:pPr marL="457200" indent="-457200" algn="l" defTabSz="609492">
              <a:buFont typeface="Wingdings" pitchFamily="2" charset="2"/>
              <a:buChar char="Ø"/>
              <a:defRPr sz="2400" b="0">
                <a:latin typeface="Arial"/>
                <a:ea typeface="Arial"/>
                <a:cs typeface="Arial"/>
                <a:sym typeface="Arial"/>
              </a:defRPr>
            </a:pPr>
            <a:r>
              <a:rPr lang="fr-FR" sz="2100" b="0">
                <a:latin typeface="Arial"/>
                <a:cs typeface="Arial"/>
              </a:rPr>
              <a:t>Élaboration des plans de réponse humanitaire 2022 par les équipes de coordination de cluster nutrition (Angeline Grant - GNC-CT; 20 mins) ​</a:t>
            </a:r>
          </a:p>
          <a:p>
            <a:pPr marL="457200" indent="-457200" algn="l" defTabSz="609492">
              <a:buFont typeface="Wingdings" pitchFamily="2" charset="2"/>
              <a:buChar char="Ø"/>
              <a:defRPr sz="2400" b="0">
                <a:latin typeface="Arial"/>
                <a:ea typeface="Arial"/>
                <a:cs typeface="Arial"/>
                <a:sym typeface="Arial"/>
              </a:defRPr>
            </a:pPr>
            <a:endParaRPr lang="fr-FR" sz="2100" b="0">
              <a:latin typeface="Arial"/>
              <a:cs typeface="Arial"/>
            </a:endParaRPr>
          </a:p>
          <a:p>
            <a:pPr marL="457200" indent="-457200" algn="l" defTabSz="609492">
              <a:buFont typeface="Wingdings" pitchFamily="2" charset="2"/>
              <a:buChar char="Ø"/>
              <a:defRPr sz="2400" b="0">
                <a:latin typeface="Arial"/>
                <a:ea typeface="Arial"/>
                <a:cs typeface="Arial"/>
                <a:sym typeface="Arial"/>
              </a:defRPr>
            </a:pPr>
            <a:r>
              <a:rPr lang="fr-FR" sz="2100" b="0">
                <a:latin typeface="Arial"/>
                <a:cs typeface="Arial"/>
              </a:rPr>
              <a:t>Considérations transversales: VBG, genre, handicap, redevabilité aux populations affectées et coordination intersectorielle (Caroline Abla - GNC-CT; 20 mins) ​</a:t>
            </a:r>
          </a:p>
          <a:p>
            <a:pPr marL="457200" indent="-457200" algn="l" defTabSz="609492">
              <a:buFont typeface="Wingdings" pitchFamily="2" charset="2"/>
              <a:buChar char="Ø"/>
              <a:defRPr sz="2400" b="0">
                <a:latin typeface="Arial"/>
                <a:ea typeface="Arial"/>
                <a:cs typeface="Arial"/>
                <a:sym typeface="Arial"/>
              </a:defRPr>
            </a:pPr>
            <a:endParaRPr lang="fr-FR" sz="2100" b="0">
              <a:latin typeface="Arial"/>
              <a:cs typeface="Arial"/>
            </a:endParaRPr>
          </a:p>
          <a:p>
            <a:pPr marL="457200" indent="-457200" algn="l" defTabSz="609492">
              <a:buFont typeface="Wingdings" pitchFamily="2" charset="2"/>
              <a:buChar char="Ø"/>
              <a:defRPr sz="2400" b="0">
                <a:latin typeface="Arial"/>
                <a:ea typeface="Arial"/>
                <a:cs typeface="Arial"/>
                <a:sym typeface="Arial"/>
              </a:defRPr>
            </a:pPr>
            <a:r>
              <a:rPr lang="fr-FR" sz="2100" b="0">
                <a:latin typeface="Arial"/>
                <a:cs typeface="Arial"/>
              </a:rPr>
              <a:t>Appui et support disponible avec le GNC (Angeline - GNC-CT; 10 mins) ​</a:t>
            </a:r>
          </a:p>
          <a:p>
            <a:pPr marL="457200" indent="-457200" algn="l" defTabSz="609492">
              <a:buFont typeface="Wingdings" pitchFamily="2" charset="2"/>
              <a:buChar char="Ø"/>
              <a:defRPr sz="2400" b="0">
                <a:latin typeface="Arial"/>
                <a:ea typeface="Arial"/>
                <a:cs typeface="Arial"/>
                <a:sym typeface="Arial"/>
              </a:defRPr>
            </a:pPr>
            <a:endParaRPr lang="fr-FR" sz="2100" b="0">
              <a:latin typeface="Arial"/>
              <a:cs typeface="Arial"/>
            </a:endParaRPr>
          </a:p>
          <a:p>
            <a:pPr marL="457200" indent="-457200" algn="l" defTabSz="609492">
              <a:buFont typeface="Wingdings" pitchFamily="2" charset="2"/>
              <a:buChar char="Ø"/>
              <a:defRPr sz="2400" b="0">
                <a:latin typeface="Arial"/>
                <a:ea typeface="Arial"/>
                <a:cs typeface="Arial"/>
                <a:sym typeface="Arial"/>
              </a:defRPr>
            </a:pPr>
            <a:r>
              <a:rPr lang="fr-FR" sz="2100" b="0">
                <a:latin typeface="Arial"/>
                <a:cs typeface="Arial"/>
              </a:rPr>
              <a:t>Questions &amp; réponses (plénière; 15 mins)</a:t>
            </a:r>
          </a:p>
        </p:txBody>
      </p:sp>
      <p:sp>
        <p:nvSpPr>
          <p:cNvPr id="129" name="TextBox 17"/>
          <p:cNvSpPr txBox="1"/>
          <p:nvPr/>
        </p:nvSpPr>
        <p:spPr>
          <a:xfrm>
            <a:off x="315026" y="6005331"/>
            <a:ext cx="5354775" cy="430887"/>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ctr">
            <a:spAutoFit/>
          </a:bodyPr>
          <a:lstStyle/>
          <a:p>
            <a:pPr algn="l" fontAlgn="base"/>
            <a:r>
              <a:rPr lang="fr-FR" b="0">
                <a:solidFill>
                  <a:schemeClr val="bg1"/>
                </a:solidFill>
                <a:latin typeface="Arial" panose="020B0604020202020204" pitchFamily="34" charset="0"/>
              </a:rPr>
              <a:t>Webinaire GNC sur le processus PRH 2022​</a:t>
            </a:r>
            <a:endParaRPr lang="fr-FR" b="0">
              <a:solidFill>
                <a:schemeClr val="bg1"/>
              </a:solidFill>
              <a:latin typeface="Segoe UI" panose="020B0502040204020203" pitchFamily="34" charset="0"/>
            </a:endParaRPr>
          </a:p>
          <a:p>
            <a:pPr algn="l" fontAlgn="base"/>
            <a:r>
              <a:rPr lang="fr-FR" b="0">
                <a:solidFill>
                  <a:schemeClr val="bg1"/>
                </a:solidFill>
                <a:latin typeface="Arial" panose="020B0604020202020204" pitchFamily="34" charset="0"/>
              </a:rPr>
              <a:t>Octobre 2021</a:t>
            </a:r>
            <a:endParaRPr lang="fr-FR" b="0">
              <a:solidFill>
                <a:schemeClr val="bg1"/>
              </a:solidFill>
              <a:latin typeface="Segoe UI" panose="020B0502040204020203" pitchFamily="34" charset="0"/>
            </a:endParaRPr>
          </a:p>
        </p:txBody>
      </p:sp>
      <p:grpSp>
        <p:nvGrpSpPr>
          <p:cNvPr id="132" name="Group"/>
          <p:cNvGrpSpPr/>
          <p:nvPr/>
        </p:nvGrpSpPr>
        <p:grpSpPr>
          <a:xfrm>
            <a:off x="10188757" y="5086177"/>
            <a:ext cx="1675516" cy="1596029"/>
            <a:chOff x="0" y="0"/>
            <a:chExt cx="1675514" cy="1596028"/>
          </a:xfrm>
        </p:grpSpPr>
        <p:sp>
          <p:nvSpPr>
            <p:cNvPr id="130" name="Rectangle"/>
            <p:cNvSpPr/>
            <p:nvPr/>
          </p:nvSpPr>
          <p:spPr>
            <a:xfrm>
              <a:off x="0" y="173973"/>
              <a:ext cx="1675515" cy="1422056"/>
            </a:xfrm>
            <a:prstGeom prst="rect">
              <a:avLst/>
            </a:prstGeom>
            <a:solidFill>
              <a:srgbClr val="FFFFFF"/>
            </a:solidFill>
            <a:ln w="3175" cap="flat">
              <a:noFill/>
              <a:miter lim="400000"/>
            </a:ln>
            <a:effectLst/>
          </p:spPr>
          <p:txBody>
            <a:bodyPr wrap="square" lIns="0" tIns="0" rIns="0" bIns="0" numCol="1" anchor="ctr">
              <a:noAutofit/>
            </a:bodyPr>
            <a:lstStyle/>
            <a:p>
              <a:pPr algn="l" defTabSz="609492">
                <a:defRPr sz="2400" b="0">
                  <a:latin typeface="Calibri"/>
                  <a:ea typeface="Calibri"/>
                  <a:cs typeface="Calibri"/>
                  <a:sym typeface="Calibri"/>
                </a:defRPr>
              </a:pPr>
              <a:endParaRPr/>
            </a:p>
          </p:txBody>
        </p:sp>
        <p:pic>
          <p:nvPicPr>
            <p:cNvPr id="131" name="GNC logo box.png" descr="GNC logo box.png"/>
            <p:cNvPicPr>
              <a:picLocks noChangeAspect="1"/>
            </p:cNvPicPr>
            <p:nvPr/>
          </p:nvPicPr>
          <p:blipFill>
            <a:blip r:embed="rId3"/>
            <a:stretch>
              <a:fillRect/>
            </a:stretch>
          </p:blipFill>
          <p:spPr>
            <a:xfrm>
              <a:off x="73900" y="0"/>
              <a:ext cx="1527713" cy="1527713"/>
            </a:xfrm>
            <a:prstGeom prst="rect">
              <a:avLst/>
            </a:prstGeom>
            <a:ln w="3175"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Background"/>
          <p:cNvSpPr txBox="1">
            <a:spLocks noGrp="1"/>
          </p:cNvSpPr>
          <p:nvPr>
            <p:ph type="body" sz="quarter" idx="4294967295"/>
          </p:nvPr>
        </p:nvSpPr>
        <p:spPr>
          <a:xfrm>
            <a:off x="617026" y="2050569"/>
            <a:ext cx="11173346" cy="601461"/>
          </a:xfrm>
          <a:prstGeom prst="rect">
            <a:avLst/>
          </a:prstGeom>
        </p:spPr>
        <p:txBody>
          <a:bodyPr lIns="0" tIns="0" rIns="0" bIns="0" anchor="t">
            <a:noAutofit/>
          </a:bodyPr>
          <a:lstStyle>
            <a:lvl1pPr algn="l" defTabSz="609492">
              <a:spcBef>
                <a:spcPts val="1000"/>
              </a:spcBef>
              <a:defRPr sz="4300">
                <a:solidFill>
                  <a:srgbClr val="A4D233"/>
                </a:solidFill>
                <a:latin typeface="Bebas Neue Regular"/>
                <a:ea typeface="Bebas Neue Regular"/>
                <a:cs typeface="Bebas Neue Regular"/>
                <a:sym typeface="Bebas Neue Regular"/>
              </a:defRPr>
            </a:lvl1pPr>
          </a:lstStyle>
          <a:p>
            <a:pPr algn="ctr"/>
            <a:r>
              <a:rPr lang="fr-FR" altLang="en-US" sz="4400" b="0">
                <a:solidFill>
                  <a:srgbClr val="A4D233"/>
                </a:solidFill>
                <a:latin typeface="Bebas Neue Regular"/>
                <a:sym typeface="Bebas Neue Regular"/>
              </a:rPr>
              <a:t>Considérations clés et conseils pratiques pour intégrer les thèmes transversaux </a:t>
            </a:r>
          </a:p>
        </p:txBody>
      </p:sp>
      <p:sp>
        <p:nvSpPr>
          <p:cNvPr id="127" name="Rectangle"/>
          <p:cNvSpPr/>
          <p:nvPr/>
        </p:nvSpPr>
        <p:spPr>
          <a:xfrm>
            <a:off x="-16045" y="5585774"/>
            <a:ext cx="12211390" cy="1270001"/>
          </a:xfrm>
          <a:prstGeom prst="rect">
            <a:avLst/>
          </a:prstGeom>
          <a:solidFill>
            <a:srgbClr val="A4D233"/>
          </a:solidFill>
          <a:ln w="3175">
            <a:miter lim="400000"/>
          </a:ln>
          <a:effectLst>
            <a:outerShdw blurRad="38100" dist="23000" dir="5400000" rotWithShape="0">
              <a:srgbClr val="000000">
                <a:alpha val="35000"/>
              </a:srgbClr>
            </a:outerShdw>
          </a:effectLst>
        </p:spPr>
        <p:txBody>
          <a:bodyPr lIns="0" tIns="0" rIns="0" bIns="0" anchor="ctr"/>
          <a:lstStyle/>
          <a:p>
            <a:pPr algn="l" defTabSz="609492">
              <a:defRPr sz="2400" b="0">
                <a:latin typeface="Calibri"/>
                <a:ea typeface="Calibri"/>
                <a:cs typeface="Calibri"/>
                <a:sym typeface="Calibri"/>
              </a:defRPr>
            </a:pPr>
            <a:endParaRPr lang="fr-FR"/>
          </a:p>
        </p:txBody>
      </p:sp>
      <p:grpSp>
        <p:nvGrpSpPr>
          <p:cNvPr id="132" name="Group"/>
          <p:cNvGrpSpPr/>
          <p:nvPr/>
        </p:nvGrpSpPr>
        <p:grpSpPr>
          <a:xfrm>
            <a:off x="10188757" y="5086177"/>
            <a:ext cx="1675516" cy="1596029"/>
            <a:chOff x="0" y="0"/>
            <a:chExt cx="1675514" cy="1596028"/>
          </a:xfrm>
        </p:grpSpPr>
        <p:sp>
          <p:nvSpPr>
            <p:cNvPr id="130" name="Rectangle"/>
            <p:cNvSpPr/>
            <p:nvPr/>
          </p:nvSpPr>
          <p:spPr>
            <a:xfrm>
              <a:off x="0" y="173973"/>
              <a:ext cx="1675515" cy="1422056"/>
            </a:xfrm>
            <a:prstGeom prst="rect">
              <a:avLst/>
            </a:prstGeom>
            <a:solidFill>
              <a:srgbClr val="FFFFFF"/>
            </a:solidFill>
            <a:ln w="3175" cap="flat">
              <a:noFill/>
              <a:miter lim="400000"/>
            </a:ln>
            <a:effectLst/>
          </p:spPr>
          <p:txBody>
            <a:bodyPr wrap="square" lIns="0" tIns="0" rIns="0" bIns="0" numCol="1" anchor="ctr">
              <a:noAutofit/>
            </a:bodyPr>
            <a:lstStyle/>
            <a:p>
              <a:pPr algn="l" defTabSz="609492">
                <a:defRPr sz="2400" b="0">
                  <a:latin typeface="Calibri"/>
                  <a:ea typeface="Calibri"/>
                  <a:cs typeface="Calibri"/>
                  <a:sym typeface="Calibri"/>
                </a:defRPr>
              </a:pPr>
              <a:endParaRPr lang="fr-FR"/>
            </a:p>
          </p:txBody>
        </p:sp>
        <p:pic>
          <p:nvPicPr>
            <p:cNvPr id="131" name="GNC logo box.png" descr="GNC logo box.png"/>
            <p:cNvPicPr>
              <a:picLocks noChangeAspect="1"/>
            </p:cNvPicPr>
            <p:nvPr/>
          </p:nvPicPr>
          <p:blipFill>
            <a:blip r:embed="rId2"/>
            <a:stretch>
              <a:fillRect/>
            </a:stretch>
          </p:blipFill>
          <p:spPr>
            <a:xfrm>
              <a:off x="73900" y="0"/>
              <a:ext cx="1527713" cy="1527713"/>
            </a:xfrm>
            <a:prstGeom prst="rect">
              <a:avLst/>
            </a:prstGeom>
            <a:ln w="3175" cap="flat">
              <a:noFill/>
              <a:miter lim="400000"/>
            </a:ln>
            <a:effectLst/>
          </p:spPr>
        </p:pic>
      </p:grpSp>
      <p:sp>
        <p:nvSpPr>
          <p:cNvPr id="9" name="TextBox 17">
            <a:extLst>
              <a:ext uri="{FF2B5EF4-FFF2-40B4-BE49-F238E27FC236}">
                <a16:creationId xmlns:a16="http://schemas.microsoft.com/office/drawing/2014/main" id="{B0DBA4AC-E524-4849-8ADB-5A1E6D860CDB}"/>
              </a:ext>
            </a:extLst>
          </p:cNvPr>
          <p:cNvSpPr txBox="1"/>
          <p:nvPr/>
        </p:nvSpPr>
        <p:spPr>
          <a:xfrm>
            <a:off x="315026" y="6005331"/>
            <a:ext cx="5354775" cy="430887"/>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ctr">
            <a:spAutoFit/>
          </a:bodyPr>
          <a:lstStyle/>
          <a:p>
            <a:pPr algn="l" fontAlgn="base"/>
            <a:r>
              <a:rPr lang="fr-FR" b="0">
                <a:solidFill>
                  <a:schemeClr val="bg1"/>
                </a:solidFill>
                <a:latin typeface="Arial" panose="020B0604020202020204" pitchFamily="34" charset="0"/>
              </a:rPr>
              <a:t>Webinaire GNC sur le processus PRH 2022​</a:t>
            </a:r>
            <a:endParaRPr lang="fr-FR" b="0">
              <a:solidFill>
                <a:schemeClr val="bg1"/>
              </a:solidFill>
              <a:latin typeface="Segoe UI" panose="020B0502040204020203" pitchFamily="34" charset="0"/>
            </a:endParaRPr>
          </a:p>
          <a:p>
            <a:pPr algn="l" fontAlgn="base"/>
            <a:r>
              <a:rPr lang="fr-FR" b="0">
                <a:solidFill>
                  <a:schemeClr val="bg1"/>
                </a:solidFill>
                <a:latin typeface="Arial" panose="020B0604020202020204" pitchFamily="34" charset="0"/>
              </a:rPr>
              <a:t>Octobre 2021</a:t>
            </a:r>
            <a:endParaRPr lang="fr-FR" b="0">
              <a:solidFill>
                <a:schemeClr val="bg1"/>
              </a:solidFill>
              <a:latin typeface="Segoe UI" panose="020B0502040204020203" pitchFamily="34" charset="0"/>
            </a:endParaRPr>
          </a:p>
        </p:txBody>
      </p:sp>
    </p:spTree>
    <p:extLst>
      <p:ext uri="{BB962C8B-B14F-4D97-AF65-F5344CB8AC3E}">
        <p14:creationId xmlns:p14="http://schemas.microsoft.com/office/powerpoint/2010/main" val="153716682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12179299" cy="1037806"/>
          </a:xfrm>
          <a:solidFill>
            <a:srgbClr val="A4D233"/>
          </a:solidFill>
        </p:spPr>
        <p:txBody>
          <a:bodyPr>
            <a:normAutofit/>
          </a:bodyPr>
          <a:lstStyle/>
          <a:p>
            <a:r>
              <a:rPr lang="fr-FR" sz="3800" b="0">
                <a:solidFill>
                  <a:schemeClr val="bg1"/>
                </a:solidFill>
                <a:latin typeface="Bebas Neue Regular"/>
                <a:sym typeface="Bebas Neue Regular"/>
              </a:rPr>
              <a:t>Où et comment intégrer la VBG et le handicap dans le PRH?</a:t>
            </a:r>
          </a:p>
        </p:txBody>
      </p:sp>
      <p:graphicFrame>
        <p:nvGraphicFramePr>
          <p:cNvPr id="4" name="Diagram 3">
            <a:extLst>
              <a:ext uri="{FF2B5EF4-FFF2-40B4-BE49-F238E27FC236}">
                <a16:creationId xmlns:a16="http://schemas.microsoft.com/office/drawing/2014/main" id="{AE462C7C-4895-344D-96F1-F67826DB8412}"/>
              </a:ext>
            </a:extLst>
          </p:cNvPr>
          <p:cNvGraphicFramePr/>
          <p:nvPr>
            <p:extLst>
              <p:ext uri="{D42A27DB-BD31-4B8C-83A1-F6EECF244321}">
                <p14:modId xmlns:p14="http://schemas.microsoft.com/office/powerpoint/2010/main" val="2947956052"/>
              </p:ext>
            </p:extLst>
          </p:nvPr>
        </p:nvGraphicFramePr>
        <p:xfrm>
          <a:off x="1526995" y="1102680"/>
          <a:ext cx="9113762" cy="2137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7" name="Straight Arrow Connector 6">
            <a:extLst>
              <a:ext uri="{FF2B5EF4-FFF2-40B4-BE49-F238E27FC236}">
                <a16:creationId xmlns:a16="http://schemas.microsoft.com/office/drawing/2014/main" id="{094EF780-1F7A-5D46-8D59-68F61AAB048C}"/>
              </a:ext>
            </a:extLst>
          </p:cNvPr>
          <p:cNvCxnSpPr>
            <a:cxnSpLocks/>
          </p:cNvCxnSpPr>
          <p:nvPr/>
        </p:nvCxnSpPr>
        <p:spPr>
          <a:xfrm>
            <a:off x="2041502" y="3307780"/>
            <a:ext cx="0" cy="417041"/>
          </a:xfrm>
          <a:prstGeom prst="straightConnector1">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9" name="Folded Corner 8">
            <a:extLst>
              <a:ext uri="{FF2B5EF4-FFF2-40B4-BE49-F238E27FC236}">
                <a16:creationId xmlns:a16="http://schemas.microsoft.com/office/drawing/2014/main" id="{2FC69165-8E8B-7F46-989E-4CB39C9A8296}"/>
              </a:ext>
            </a:extLst>
          </p:cNvPr>
          <p:cNvSpPr/>
          <p:nvPr/>
        </p:nvSpPr>
        <p:spPr>
          <a:xfrm>
            <a:off x="1515415" y="3882056"/>
            <a:ext cx="1421630" cy="2003050"/>
          </a:xfrm>
          <a:prstGeom prst="foldedCorner">
            <a:avLst/>
          </a:prstGeom>
          <a:solidFill>
            <a:srgbClr val="FFDEF7"/>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
                <a:solidFill>
                  <a:schemeClr val="tx1"/>
                </a:solidFill>
                <a:latin typeface="Calibri"/>
                <a:cs typeface="Calibri"/>
              </a:rPr>
              <a:t>Mettre l'accent sur la sécurité, l'accès, l'inclusivité, l'</a:t>
            </a:r>
            <a:r>
              <a:rPr lang="fr" err="1">
                <a:solidFill>
                  <a:schemeClr val="tx1"/>
                </a:solidFill>
                <a:latin typeface="Calibri"/>
                <a:cs typeface="Calibri"/>
              </a:rPr>
              <a:t>abordabilité</a:t>
            </a:r>
            <a:r>
              <a:rPr lang="fr">
                <a:solidFill>
                  <a:schemeClr val="tx1"/>
                </a:solidFill>
                <a:latin typeface="Calibri"/>
                <a:cs typeface="Calibri"/>
              </a:rPr>
              <a:t>, l'acceptabilité, la qualité, la dignité, etc.</a:t>
            </a:r>
          </a:p>
        </p:txBody>
      </p:sp>
      <p:sp>
        <p:nvSpPr>
          <p:cNvPr id="13" name="Folded Corner 12">
            <a:extLst>
              <a:ext uri="{FF2B5EF4-FFF2-40B4-BE49-F238E27FC236}">
                <a16:creationId xmlns:a16="http://schemas.microsoft.com/office/drawing/2014/main" id="{5EF77EFE-8438-344E-8365-9225C336EB73}"/>
              </a:ext>
            </a:extLst>
          </p:cNvPr>
          <p:cNvSpPr/>
          <p:nvPr/>
        </p:nvSpPr>
        <p:spPr>
          <a:xfrm>
            <a:off x="3163418" y="3858967"/>
            <a:ext cx="1144540" cy="1598959"/>
          </a:xfrm>
          <a:prstGeom prst="foldedCorner">
            <a:avLst/>
          </a:prstGeom>
          <a:solidFill>
            <a:srgbClr val="FFDEF7"/>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
                <a:solidFill>
                  <a:schemeClr val="tx1"/>
                </a:solidFill>
                <a:latin typeface="Calibri"/>
                <a:cs typeface="Calibri"/>
              </a:rPr>
              <a:t>Au minimum des données ventilées par âge, sexe et handicap</a:t>
            </a:r>
            <a:endParaRPr lang="en-US">
              <a:solidFill>
                <a:schemeClr val="tx1"/>
              </a:solidFill>
              <a:latin typeface="Calibri"/>
              <a:cs typeface="Calibri"/>
            </a:endParaRPr>
          </a:p>
        </p:txBody>
      </p:sp>
      <p:cxnSp>
        <p:nvCxnSpPr>
          <p:cNvPr id="14" name="Straight Arrow Connector 13">
            <a:extLst>
              <a:ext uri="{FF2B5EF4-FFF2-40B4-BE49-F238E27FC236}">
                <a16:creationId xmlns:a16="http://schemas.microsoft.com/office/drawing/2014/main" id="{590B48F8-61F3-D449-BE78-B6C6DAAE1305}"/>
              </a:ext>
            </a:extLst>
          </p:cNvPr>
          <p:cNvCxnSpPr>
            <a:cxnSpLocks/>
          </p:cNvCxnSpPr>
          <p:nvPr/>
        </p:nvCxnSpPr>
        <p:spPr>
          <a:xfrm>
            <a:off x="3730977" y="3306236"/>
            <a:ext cx="0" cy="417041"/>
          </a:xfrm>
          <a:prstGeom prst="straightConnector1">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15" name="Folded Corner 14">
            <a:extLst>
              <a:ext uri="{FF2B5EF4-FFF2-40B4-BE49-F238E27FC236}">
                <a16:creationId xmlns:a16="http://schemas.microsoft.com/office/drawing/2014/main" id="{977BADE3-397C-3D48-8F16-950B381C41A7}"/>
              </a:ext>
            </a:extLst>
          </p:cNvPr>
          <p:cNvSpPr/>
          <p:nvPr/>
        </p:nvSpPr>
        <p:spPr>
          <a:xfrm>
            <a:off x="4626695" y="3815005"/>
            <a:ext cx="1415978" cy="3031281"/>
          </a:xfrm>
          <a:prstGeom prst="foldedCorner">
            <a:avLst/>
          </a:prstGeom>
          <a:solidFill>
            <a:srgbClr val="FFDEF7"/>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fr">
                <a:solidFill>
                  <a:schemeClr val="tx1"/>
                </a:solidFill>
                <a:latin typeface="Calibri"/>
                <a:cs typeface="Calibri"/>
              </a:rPr>
              <a:t>Ne pas nuire, réduire les risques de VBG et y répondre, répondre aux besoins particuliers des personnes handicapées, des femmes et des filles, les intégrer dans toutes les actions</a:t>
            </a:r>
          </a:p>
        </p:txBody>
      </p:sp>
      <p:cxnSp>
        <p:nvCxnSpPr>
          <p:cNvPr id="16" name="Straight Arrow Connector 15">
            <a:extLst>
              <a:ext uri="{FF2B5EF4-FFF2-40B4-BE49-F238E27FC236}">
                <a16:creationId xmlns:a16="http://schemas.microsoft.com/office/drawing/2014/main" id="{8F7FB12B-84C8-AD4A-AAFA-9737D44C19BB}"/>
              </a:ext>
            </a:extLst>
          </p:cNvPr>
          <p:cNvCxnSpPr>
            <a:cxnSpLocks/>
          </p:cNvCxnSpPr>
          <p:nvPr/>
        </p:nvCxnSpPr>
        <p:spPr>
          <a:xfrm>
            <a:off x="5332800" y="3375509"/>
            <a:ext cx="0" cy="417041"/>
          </a:xfrm>
          <a:prstGeom prst="straightConnector1">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11" name="Folded Corner 10">
            <a:extLst>
              <a:ext uri="{FF2B5EF4-FFF2-40B4-BE49-F238E27FC236}">
                <a16:creationId xmlns:a16="http://schemas.microsoft.com/office/drawing/2014/main" id="{6AE00546-F817-8F47-A5ED-FB373995988B}"/>
              </a:ext>
            </a:extLst>
          </p:cNvPr>
          <p:cNvSpPr/>
          <p:nvPr/>
        </p:nvSpPr>
        <p:spPr>
          <a:xfrm>
            <a:off x="6413245" y="3881169"/>
            <a:ext cx="1250957" cy="2801039"/>
          </a:xfrm>
          <a:prstGeom prst="foldedCorner">
            <a:avLst/>
          </a:prstGeom>
          <a:solidFill>
            <a:srgbClr val="FFDEF7"/>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
                <a:solidFill>
                  <a:schemeClr val="tx1"/>
                </a:solidFill>
                <a:latin typeface="Calibri"/>
                <a:cs typeface="Calibri"/>
              </a:rPr>
              <a:t>Impliquer les femmes, les filles et les personnes handicapées.
Aborder leurs barrières d'accès et leurs besoins critiques</a:t>
            </a:r>
            <a:endParaRPr lang="en-US">
              <a:solidFill>
                <a:schemeClr val="tx1"/>
              </a:solidFill>
              <a:latin typeface="Calibri"/>
              <a:cs typeface="Calibri"/>
            </a:endParaRPr>
          </a:p>
        </p:txBody>
      </p:sp>
      <p:cxnSp>
        <p:nvCxnSpPr>
          <p:cNvPr id="12" name="Straight Arrow Connector 11">
            <a:extLst>
              <a:ext uri="{FF2B5EF4-FFF2-40B4-BE49-F238E27FC236}">
                <a16:creationId xmlns:a16="http://schemas.microsoft.com/office/drawing/2014/main" id="{3DF6DC51-1B16-4842-BE9C-BF0C4B219763}"/>
              </a:ext>
            </a:extLst>
          </p:cNvPr>
          <p:cNvCxnSpPr>
            <a:cxnSpLocks/>
          </p:cNvCxnSpPr>
          <p:nvPr/>
        </p:nvCxnSpPr>
        <p:spPr>
          <a:xfrm>
            <a:off x="6957713" y="3397712"/>
            <a:ext cx="0" cy="417041"/>
          </a:xfrm>
          <a:prstGeom prst="straightConnector1">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17" name="Folded Corner 16">
            <a:extLst>
              <a:ext uri="{FF2B5EF4-FFF2-40B4-BE49-F238E27FC236}">
                <a16:creationId xmlns:a16="http://schemas.microsoft.com/office/drawing/2014/main" id="{BBD1F951-E1A8-7C4E-8B37-8A9DEE09EACD}"/>
              </a:ext>
            </a:extLst>
          </p:cNvPr>
          <p:cNvSpPr/>
          <p:nvPr/>
        </p:nvSpPr>
        <p:spPr>
          <a:xfrm>
            <a:off x="7948959" y="3881170"/>
            <a:ext cx="1259994" cy="2707321"/>
          </a:xfrm>
          <a:prstGeom prst="foldedCorner">
            <a:avLst/>
          </a:prstGeom>
          <a:solidFill>
            <a:srgbClr val="FFDEF7"/>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br>
              <a:rPr lang="fr-FR"/>
            </a:br>
            <a:r>
              <a:rPr lang="fr-FR">
                <a:solidFill>
                  <a:schemeClr val="tx1"/>
                </a:solidFill>
                <a:ea typeface="+mn-lt"/>
                <a:cs typeface="+mn-lt"/>
              </a:rPr>
              <a:t>Inclure un budget pour l'atténuation des risques de VBG et l'inclusion du handicap selon les activités prévues</a:t>
            </a:r>
          </a:p>
        </p:txBody>
      </p:sp>
      <p:cxnSp>
        <p:nvCxnSpPr>
          <p:cNvPr id="18" name="Straight Arrow Connector 17">
            <a:extLst>
              <a:ext uri="{FF2B5EF4-FFF2-40B4-BE49-F238E27FC236}">
                <a16:creationId xmlns:a16="http://schemas.microsoft.com/office/drawing/2014/main" id="{EFC78B94-8650-5644-9451-B9FEB8978CF0}"/>
              </a:ext>
            </a:extLst>
          </p:cNvPr>
          <p:cNvCxnSpPr>
            <a:cxnSpLocks/>
          </p:cNvCxnSpPr>
          <p:nvPr/>
        </p:nvCxnSpPr>
        <p:spPr>
          <a:xfrm>
            <a:off x="8493427" y="3397712"/>
            <a:ext cx="0" cy="417041"/>
          </a:xfrm>
          <a:prstGeom prst="straightConnector1">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19" name="Folded Corner 18">
            <a:extLst>
              <a:ext uri="{FF2B5EF4-FFF2-40B4-BE49-F238E27FC236}">
                <a16:creationId xmlns:a16="http://schemas.microsoft.com/office/drawing/2014/main" id="{9DB53ED3-EB9E-0A48-9C7B-07F0A13A060F}"/>
              </a:ext>
            </a:extLst>
          </p:cNvPr>
          <p:cNvSpPr/>
          <p:nvPr/>
        </p:nvSpPr>
        <p:spPr>
          <a:xfrm>
            <a:off x="9343690" y="3858079"/>
            <a:ext cx="1294870" cy="2898037"/>
          </a:xfrm>
          <a:prstGeom prst="foldedCorner">
            <a:avLst/>
          </a:prstGeom>
          <a:solidFill>
            <a:srgbClr val="FFDEF7"/>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fr" sz="1200">
                <a:solidFill>
                  <a:schemeClr val="tx1"/>
                </a:solidFill>
                <a:latin typeface="Calibri"/>
                <a:cs typeface="Calibri"/>
              </a:rPr>
              <a:t>Indicateur spécifique lié à l'accès sûr et digne</a:t>
            </a:r>
          </a:p>
          <a:p>
            <a:pPr algn="ctr"/>
            <a:r>
              <a:rPr lang="fr" sz="1200">
                <a:solidFill>
                  <a:schemeClr val="tx1"/>
                </a:solidFill>
                <a:latin typeface="Calibri"/>
                <a:cs typeface="Calibri"/>
              </a:rPr>
              <a:t>
Réduire les risques et améliorer la sécurité</a:t>
            </a:r>
          </a:p>
          <a:p>
            <a:pPr algn="ctr"/>
            <a:r>
              <a:rPr lang="fr" sz="1200">
                <a:solidFill>
                  <a:schemeClr val="tx1"/>
                </a:solidFill>
                <a:latin typeface="Calibri"/>
                <a:cs typeface="Calibri"/>
              </a:rPr>
              <a:t>
Atteindre les objectifs du cluster / </a:t>
            </a:r>
            <a:r>
              <a:rPr lang="fr" sz="1200">
                <a:solidFill>
                  <a:schemeClr val="tx1"/>
                </a:solidFill>
                <a:latin typeface="Calibri"/>
                <a:ea typeface="+mn-lt"/>
                <a:cs typeface="+mn-lt"/>
              </a:rPr>
              <a:t>secteur </a:t>
            </a:r>
            <a:r>
              <a:rPr lang="fr" sz="1200">
                <a:solidFill>
                  <a:schemeClr val="tx1"/>
                </a:solidFill>
                <a:latin typeface="Calibri"/>
                <a:cs typeface="Calibri"/>
              </a:rPr>
              <a:t>(</a:t>
            </a:r>
            <a:r>
              <a:rPr lang="fr" sz="1200">
                <a:solidFill>
                  <a:schemeClr val="tx1"/>
                </a:solidFill>
                <a:latin typeface="Calibri"/>
                <a:ea typeface="+mn-lt"/>
                <a:cs typeface="+mn-lt"/>
              </a:rPr>
              <a:t>ventilés)</a:t>
            </a:r>
            <a:endParaRPr lang="fr" sz="1200">
              <a:solidFill>
                <a:schemeClr val="tx1"/>
              </a:solidFill>
              <a:latin typeface="Calibri"/>
              <a:cs typeface="Calibri"/>
            </a:endParaRPr>
          </a:p>
        </p:txBody>
      </p:sp>
      <p:cxnSp>
        <p:nvCxnSpPr>
          <p:cNvPr id="20" name="Straight Arrow Connector 19">
            <a:extLst>
              <a:ext uri="{FF2B5EF4-FFF2-40B4-BE49-F238E27FC236}">
                <a16:creationId xmlns:a16="http://schemas.microsoft.com/office/drawing/2014/main" id="{84615A25-15E2-9A40-A9F7-50991D7DC863}"/>
              </a:ext>
            </a:extLst>
          </p:cNvPr>
          <p:cNvCxnSpPr>
            <a:cxnSpLocks/>
          </p:cNvCxnSpPr>
          <p:nvPr/>
        </p:nvCxnSpPr>
        <p:spPr>
          <a:xfrm>
            <a:off x="10061579" y="3397712"/>
            <a:ext cx="0" cy="417041"/>
          </a:xfrm>
          <a:prstGeom prst="straightConnector1">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812856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5" grpId="0" animBg="1"/>
      <p:bldP spid="11" grpId="0" animBg="1"/>
      <p:bldP spid="17"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630F63C9-3BF8-4CF8-BA98-39ABDF8C12A2}"/>
              </a:ext>
            </a:extLst>
          </p:cNvPr>
          <p:cNvGraphicFramePr>
            <a:graphicFrameLocks noGrp="1"/>
          </p:cNvGraphicFramePr>
          <p:nvPr>
            <p:ph idx="1"/>
            <p:extLst>
              <p:ext uri="{D42A27DB-BD31-4B8C-83A1-F6EECF244321}">
                <p14:modId xmlns:p14="http://schemas.microsoft.com/office/powerpoint/2010/main" val="3909997229"/>
              </p:ext>
            </p:extLst>
          </p:nvPr>
        </p:nvGraphicFramePr>
        <p:xfrm>
          <a:off x="598311" y="1125434"/>
          <a:ext cx="11029245" cy="53227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A10556B9-7416-4C22-9454-F88CCCAB2C66}"/>
              </a:ext>
            </a:extLst>
          </p:cNvPr>
          <p:cNvSpPr txBox="1"/>
          <p:nvPr/>
        </p:nvSpPr>
        <p:spPr>
          <a:xfrm>
            <a:off x="0" y="456019"/>
            <a:ext cx="12179300" cy="62324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lang="fr-FR" sz="3800" b="0">
                <a:solidFill>
                  <a:srgbClr val="A4D233"/>
                </a:solidFill>
                <a:latin typeface="Bebas Neue Regular"/>
                <a:ea typeface="+mn-ea"/>
                <a:cs typeface="+mn-cs"/>
                <a:sym typeface="Helvetica Neue Medium"/>
              </a:rPr>
              <a:t>Conseils </a:t>
            </a:r>
            <a:r>
              <a:rPr lang="fr-FR" sz="3800" b="0">
                <a:solidFill>
                  <a:srgbClr val="A4D233"/>
                </a:solidFill>
                <a:latin typeface="Bebas Neue Regular"/>
                <a:ea typeface="+mn-ea"/>
                <a:cs typeface="+mn-cs"/>
                <a:sym typeface="Bebas Neue Regular"/>
              </a:rPr>
              <a:t>pratiques pour tenir compte du handicap</a:t>
            </a:r>
            <a:endParaRPr lang="en-GB" sz="3800" b="0">
              <a:solidFill>
                <a:srgbClr val="A4D233"/>
              </a:solidFill>
              <a:latin typeface="Bebas Neue Regular"/>
              <a:ea typeface="+mn-ea"/>
              <a:cs typeface="+mn-cs"/>
              <a:sym typeface="Helvetica Neue Medium"/>
            </a:endParaRPr>
          </a:p>
        </p:txBody>
      </p:sp>
    </p:spTree>
    <p:extLst>
      <p:ext uri="{BB962C8B-B14F-4D97-AF65-F5344CB8AC3E}">
        <p14:creationId xmlns:p14="http://schemas.microsoft.com/office/powerpoint/2010/main" val="30927810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Arrow Callout 9">
            <a:extLst>
              <a:ext uri="{FF2B5EF4-FFF2-40B4-BE49-F238E27FC236}">
                <a16:creationId xmlns:a16="http://schemas.microsoft.com/office/drawing/2014/main" id="{270FFC2C-1621-AB4D-A846-494689E2D501}"/>
              </a:ext>
            </a:extLst>
          </p:cNvPr>
          <p:cNvSpPr/>
          <p:nvPr/>
        </p:nvSpPr>
        <p:spPr>
          <a:xfrm>
            <a:off x="530578" y="1440880"/>
            <a:ext cx="4615425" cy="1542387"/>
          </a:xfrm>
          <a:prstGeom prst="rightArrowCallout">
            <a:avLst/>
          </a:prstGeom>
          <a:solidFill>
            <a:srgbClr val="A4D233"/>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 sz="1800" dirty="0">
                <a:latin typeface="Calibri"/>
                <a:cs typeface="Calibri"/>
              </a:rPr>
              <a:t>Les risques et les barrières de VBG en lien avec la nutrition sont identifiés et inclus dans le HNO</a:t>
            </a:r>
          </a:p>
        </p:txBody>
      </p:sp>
      <p:sp>
        <p:nvSpPr>
          <p:cNvPr id="11" name="TextBox 10">
            <a:extLst>
              <a:ext uri="{FF2B5EF4-FFF2-40B4-BE49-F238E27FC236}">
                <a16:creationId xmlns:a16="http://schemas.microsoft.com/office/drawing/2014/main" id="{A17AE96C-713E-7B4D-85DE-7533DF1BF975}"/>
              </a:ext>
            </a:extLst>
          </p:cNvPr>
          <p:cNvSpPr txBox="1"/>
          <p:nvPr/>
        </p:nvSpPr>
        <p:spPr>
          <a:xfrm>
            <a:off x="5280244" y="1228941"/>
            <a:ext cx="4762077" cy="1754326"/>
          </a:xfrm>
          <a:prstGeom prst="rect">
            <a:avLst/>
          </a:prstGeom>
          <a:noFill/>
          <a:ln>
            <a:solidFill>
              <a:srgbClr val="92D050"/>
            </a:solidFill>
          </a:ln>
        </p:spPr>
        <p:txBody>
          <a:bodyPr wrap="square" lIns="91440" tIns="45720" rIns="91440" bIns="45720" rtlCol="0" anchor="t">
            <a:spAutoFit/>
          </a:bodyPr>
          <a:lstStyle/>
          <a:p>
            <a:pPr marL="285750" indent="-285750" algn="l">
              <a:buFont typeface="Arial" panose="020B0604020202020204" pitchFamily="34" charset="0"/>
              <a:buChar char="•"/>
            </a:pPr>
            <a:r>
              <a:rPr lang="fr" sz="1800" b="0" kern="1200" dirty="0">
                <a:solidFill>
                  <a:prstClr val="black"/>
                </a:solidFill>
                <a:latin typeface="Calibri"/>
                <a:ea typeface="+mn-ea"/>
                <a:cs typeface="+mn-cs"/>
              </a:rPr>
              <a:t>Incluez au moins une stratégie de réponse et un indicateur qui abordent les risques et les obstacles identifiés.</a:t>
            </a:r>
            <a:r>
              <a:rPr lang="en-JP" sz="1800" b="0" kern="1200" dirty="0">
                <a:solidFill>
                  <a:prstClr val="black"/>
                </a:solidFill>
                <a:latin typeface="Calibri"/>
                <a:ea typeface="+mn-ea"/>
                <a:cs typeface="+mn-cs"/>
              </a:rPr>
              <a:t> </a:t>
            </a:r>
            <a:endParaRPr lang="fr" sz="1800" b="0" kern="1200" dirty="0">
              <a:solidFill>
                <a:prstClr val="black"/>
              </a:solidFill>
              <a:latin typeface="Calibri"/>
              <a:ea typeface="+mn-ea"/>
              <a:cs typeface="+mn-cs"/>
            </a:endParaRPr>
          </a:p>
          <a:p>
            <a:pPr marL="285750" indent="-285750" algn="l">
              <a:buFont typeface="Arial" panose="020B0604020202020204" pitchFamily="34" charset="0"/>
              <a:buChar char="•"/>
            </a:pPr>
            <a:r>
              <a:rPr lang="fr" sz="1800" b="0" kern="1200" dirty="0">
                <a:solidFill>
                  <a:prstClr val="black"/>
                </a:solidFill>
                <a:latin typeface="Calibri"/>
                <a:ea typeface="+mn-ea"/>
                <a:cs typeface="+mn-cs"/>
              </a:rPr>
              <a:t>Incluez une stratégie de réponse  d'atténuation des risques de VBG et indicateurs associés</a:t>
            </a:r>
            <a:endParaRPr lang="en-JP" sz="1800" b="0" kern="1200" dirty="0">
              <a:solidFill>
                <a:prstClr val="black"/>
              </a:solidFill>
              <a:latin typeface="Calibri"/>
              <a:ea typeface="+mn-ea"/>
              <a:cs typeface="+mn-cs"/>
            </a:endParaRPr>
          </a:p>
        </p:txBody>
      </p:sp>
      <p:sp>
        <p:nvSpPr>
          <p:cNvPr id="12" name="TextBox 11">
            <a:extLst>
              <a:ext uri="{FF2B5EF4-FFF2-40B4-BE49-F238E27FC236}">
                <a16:creationId xmlns:a16="http://schemas.microsoft.com/office/drawing/2014/main" id="{6E5A036B-2568-1241-9D3A-8C0D7B206B61}"/>
              </a:ext>
            </a:extLst>
          </p:cNvPr>
          <p:cNvSpPr txBox="1"/>
          <p:nvPr/>
        </p:nvSpPr>
        <p:spPr>
          <a:xfrm>
            <a:off x="325674" y="3060293"/>
            <a:ext cx="3645061" cy="1400383"/>
          </a:xfrm>
          <a:prstGeom prst="rect">
            <a:avLst/>
          </a:prstGeom>
          <a:noFill/>
        </p:spPr>
        <p:txBody>
          <a:bodyPr wrap="square" lIns="91440" tIns="45720" rIns="91440" bIns="45720" rtlCol="0" anchor="t">
            <a:spAutoFit/>
          </a:bodyPr>
          <a:lstStyle/>
          <a:p>
            <a:r>
              <a:rPr lang="fr" sz="1700" dirty="0">
                <a:latin typeface="Calibri"/>
                <a:cs typeface="Calibri"/>
              </a:rPr>
              <a:t>Certaines femmes ne peuvent pas accéder aux services de nutrition parce que leurs maris n’approuvent pas car ils ne comprennent pas l’importance des services de nutrition.</a:t>
            </a:r>
          </a:p>
        </p:txBody>
      </p:sp>
      <p:sp>
        <p:nvSpPr>
          <p:cNvPr id="13" name="TextBox 12">
            <a:extLst>
              <a:ext uri="{FF2B5EF4-FFF2-40B4-BE49-F238E27FC236}">
                <a16:creationId xmlns:a16="http://schemas.microsoft.com/office/drawing/2014/main" id="{A589EBBF-9014-F040-9915-C0D0285E20A4}"/>
              </a:ext>
            </a:extLst>
          </p:cNvPr>
          <p:cNvSpPr txBox="1"/>
          <p:nvPr/>
        </p:nvSpPr>
        <p:spPr>
          <a:xfrm>
            <a:off x="5088769" y="3223677"/>
            <a:ext cx="3768524" cy="923330"/>
          </a:xfrm>
          <a:prstGeom prst="rect">
            <a:avLst/>
          </a:prstGeom>
          <a:noFill/>
        </p:spPr>
        <p:txBody>
          <a:bodyPr wrap="square" lIns="91440" tIns="45720" rIns="91440" bIns="45720" rtlCol="0" anchor="t">
            <a:spAutoFit/>
          </a:bodyPr>
          <a:lstStyle/>
          <a:p>
            <a:r>
              <a:rPr lang="fr" sz="1800" b="0" dirty="0">
                <a:latin typeface="Calibri"/>
                <a:cs typeface="Calibri"/>
              </a:rPr>
              <a:t>Mener une sensibilisation spécifique sur la nutrition ciblant les hommes et les leaders communautaire</a:t>
            </a:r>
            <a:r>
              <a:rPr lang="en-JP" sz="1800" b="0" dirty="0"/>
              <a:t> </a:t>
            </a:r>
            <a:endParaRPr lang="en-US" sz="1800" b="0" dirty="0"/>
          </a:p>
        </p:txBody>
      </p:sp>
      <p:sp>
        <p:nvSpPr>
          <p:cNvPr id="14" name="Right Arrow 13">
            <a:extLst>
              <a:ext uri="{FF2B5EF4-FFF2-40B4-BE49-F238E27FC236}">
                <a16:creationId xmlns:a16="http://schemas.microsoft.com/office/drawing/2014/main" id="{B344E6D5-4765-E44D-9E4A-B79D410FEE4B}"/>
              </a:ext>
            </a:extLst>
          </p:cNvPr>
          <p:cNvSpPr/>
          <p:nvPr/>
        </p:nvSpPr>
        <p:spPr>
          <a:xfrm>
            <a:off x="4158949" y="3509840"/>
            <a:ext cx="751718" cy="454496"/>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5" name="Right Arrow Callout 14">
            <a:extLst>
              <a:ext uri="{FF2B5EF4-FFF2-40B4-BE49-F238E27FC236}">
                <a16:creationId xmlns:a16="http://schemas.microsoft.com/office/drawing/2014/main" id="{9E6D3E70-84A1-3B4E-98AC-F5E8D2CE5295}"/>
              </a:ext>
            </a:extLst>
          </p:cNvPr>
          <p:cNvSpPr/>
          <p:nvPr/>
        </p:nvSpPr>
        <p:spPr>
          <a:xfrm>
            <a:off x="530578" y="4814619"/>
            <a:ext cx="4624871" cy="1394270"/>
          </a:xfrm>
          <a:prstGeom prst="rightArrowCallout">
            <a:avLst/>
          </a:prstGeom>
          <a:solidFill>
            <a:srgbClr val="A4D233"/>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 sz="1800" dirty="0">
                <a:latin typeface="Calibri"/>
                <a:cs typeface="Calibri"/>
              </a:rPr>
              <a:t>Aucune donnée disponible sur les risques et les barrières de VBG en lien avec la nutrition.</a:t>
            </a:r>
            <a:r>
              <a:rPr lang="en-JP" sz="1800" dirty="0"/>
              <a:t> </a:t>
            </a:r>
            <a:endParaRPr lang="en-US" sz="1800" dirty="0"/>
          </a:p>
        </p:txBody>
      </p:sp>
      <p:sp>
        <p:nvSpPr>
          <p:cNvPr id="16" name="TextBox 15">
            <a:extLst>
              <a:ext uri="{FF2B5EF4-FFF2-40B4-BE49-F238E27FC236}">
                <a16:creationId xmlns:a16="http://schemas.microsoft.com/office/drawing/2014/main" id="{10C276F3-F1BD-6641-8765-A63008527D52}"/>
              </a:ext>
            </a:extLst>
          </p:cNvPr>
          <p:cNvSpPr txBox="1"/>
          <p:nvPr/>
        </p:nvSpPr>
        <p:spPr>
          <a:xfrm>
            <a:off x="5280244" y="4460676"/>
            <a:ext cx="4762078" cy="2031325"/>
          </a:xfrm>
          <a:prstGeom prst="rect">
            <a:avLst/>
          </a:prstGeom>
          <a:noFill/>
          <a:ln>
            <a:solidFill>
              <a:srgbClr val="92D050"/>
            </a:solidFill>
          </a:ln>
        </p:spPr>
        <p:txBody>
          <a:bodyPr wrap="square" lIns="91440" tIns="45720" rIns="91440" bIns="45720" rtlCol="0" anchor="t">
            <a:spAutoFit/>
          </a:bodyPr>
          <a:lstStyle/>
          <a:p>
            <a:pPr marL="285750" indent="-285750" algn="l">
              <a:buFont typeface="Arial" panose="020B0604020202020204" pitchFamily="34" charset="0"/>
              <a:buChar char="•"/>
            </a:pPr>
            <a:r>
              <a:rPr lang="fr-CH" sz="1800" b="0" kern="1200" dirty="0">
                <a:solidFill>
                  <a:prstClr val="black"/>
                </a:solidFill>
                <a:latin typeface="Calibri"/>
                <a:ea typeface="+mn-ea"/>
                <a:cs typeface="+mn-cs"/>
              </a:rPr>
              <a:t>Inclure au moins une réponse et des indicateurs standards d'atténuation des risques de VBG.</a:t>
            </a:r>
          </a:p>
          <a:p>
            <a:pPr marL="285750" indent="-285750" algn="l">
              <a:buFont typeface="Arial" panose="020B0604020202020204" pitchFamily="34" charset="0"/>
              <a:buChar char="•"/>
            </a:pPr>
            <a:r>
              <a:rPr lang="fr-CH" sz="1800" b="0" kern="1200" dirty="0">
                <a:solidFill>
                  <a:prstClr val="black"/>
                </a:solidFill>
                <a:latin typeface="Calibri"/>
                <a:ea typeface="+mn-ea"/>
                <a:cs typeface="+mn-cs"/>
              </a:rPr>
              <a:t>Combler les lacunes dans les données (audit de sécurité, inclure des questions sur les obstacles aux services de nutrition dans les enquêtes/évaluations)</a:t>
            </a:r>
          </a:p>
        </p:txBody>
      </p:sp>
      <p:sp>
        <p:nvSpPr>
          <p:cNvPr id="2" name="TextBox 1">
            <a:extLst>
              <a:ext uri="{FF2B5EF4-FFF2-40B4-BE49-F238E27FC236}">
                <a16:creationId xmlns:a16="http://schemas.microsoft.com/office/drawing/2014/main" id="{4BBAAD3F-BE14-4F50-854A-9C89E83E616A}"/>
              </a:ext>
            </a:extLst>
          </p:cNvPr>
          <p:cNvSpPr txBox="1"/>
          <p:nvPr/>
        </p:nvSpPr>
        <p:spPr>
          <a:xfrm>
            <a:off x="135466" y="32320"/>
            <a:ext cx="11684000" cy="114646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r>
              <a:rPr lang="fr-FR" sz="3600" b="0">
                <a:solidFill>
                  <a:srgbClr val="A4D233"/>
                </a:solidFill>
                <a:latin typeface="Bebas Neue Regular"/>
              </a:rPr>
              <a:t>Conseils pratiques pour intégrer la mitigation des risques de VBG </a:t>
            </a:r>
          </a:p>
        </p:txBody>
      </p:sp>
      <p:sp>
        <p:nvSpPr>
          <p:cNvPr id="17" name="TextBox 16">
            <a:extLst>
              <a:ext uri="{FF2B5EF4-FFF2-40B4-BE49-F238E27FC236}">
                <a16:creationId xmlns:a16="http://schemas.microsoft.com/office/drawing/2014/main" id="{3EB66B58-2826-4D93-82D5-3D432C53FF40}"/>
              </a:ext>
            </a:extLst>
          </p:cNvPr>
          <p:cNvSpPr txBox="1"/>
          <p:nvPr/>
        </p:nvSpPr>
        <p:spPr>
          <a:xfrm>
            <a:off x="9205518" y="3085177"/>
            <a:ext cx="2862304" cy="1200329"/>
          </a:xfrm>
          <a:prstGeom prst="rect">
            <a:avLst/>
          </a:prstGeom>
          <a:solidFill>
            <a:schemeClr val="bg1"/>
          </a:solidFill>
          <a:ln>
            <a:solidFill>
              <a:srgbClr val="C1D150"/>
            </a:solidFill>
          </a:ln>
        </p:spPr>
        <p:txBody>
          <a:bodyPr wrap="square" lIns="91440" tIns="45720" rIns="91440" bIns="45720" rtlCol="0" anchor="t">
            <a:spAutoFit/>
          </a:bodyPr>
          <a:lstStyle/>
          <a:p>
            <a:r>
              <a:rPr lang="fr-FR" altLang="en-US" sz="1800" dirty="0"/>
              <a:t>Amélioration de l'atténuation des risques de VBG dans le PRH nutrition</a:t>
            </a:r>
            <a:endParaRPr lang="en-JP" sz="1800" b="1" dirty="0"/>
          </a:p>
        </p:txBody>
      </p:sp>
    </p:spTree>
    <p:extLst>
      <p:ext uri="{BB962C8B-B14F-4D97-AF65-F5344CB8AC3E}">
        <p14:creationId xmlns:p14="http://schemas.microsoft.com/office/powerpoint/2010/main" val="4313730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Background"/>
          <p:cNvSpPr txBox="1">
            <a:spLocks noGrp="1"/>
          </p:cNvSpPr>
          <p:nvPr>
            <p:ph type="body" sz="quarter" idx="4294967295"/>
          </p:nvPr>
        </p:nvSpPr>
        <p:spPr>
          <a:xfrm>
            <a:off x="315026" y="27665"/>
            <a:ext cx="11549248" cy="601461"/>
          </a:xfrm>
          <a:prstGeom prst="rect">
            <a:avLst/>
          </a:prstGeom>
        </p:spPr>
        <p:txBody>
          <a:bodyPr lIns="0" tIns="0" rIns="0" bIns="0" anchor="t">
            <a:noAutofit/>
          </a:bodyPr>
          <a:lstStyle>
            <a:lvl1pPr algn="l" defTabSz="609492">
              <a:spcBef>
                <a:spcPts val="1000"/>
              </a:spcBef>
              <a:defRPr sz="4300">
                <a:solidFill>
                  <a:srgbClr val="A4D233"/>
                </a:solidFill>
                <a:latin typeface="Bebas Neue Regular"/>
                <a:ea typeface="Bebas Neue Regular"/>
                <a:cs typeface="Bebas Neue Regular"/>
                <a:sym typeface="Bebas Neue Regular"/>
              </a:defRPr>
            </a:lvl1pPr>
          </a:lstStyle>
          <a:p>
            <a:r>
              <a:rPr lang="fr-FR" sz="3500">
                <a:ea typeface="+mn-lt"/>
                <a:cs typeface="+mn-lt"/>
              </a:rPr>
              <a:t>Conseils pratiques pour intégrer la mitigation des risques de VBG </a:t>
            </a:r>
            <a:endParaRPr lang="en-AU" sz="3500">
              <a:ea typeface="+mn-lt"/>
              <a:cs typeface="+mn-lt"/>
            </a:endParaRPr>
          </a:p>
        </p:txBody>
      </p:sp>
      <p:sp>
        <p:nvSpPr>
          <p:cNvPr id="127" name="Rectangle"/>
          <p:cNvSpPr/>
          <p:nvPr/>
        </p:nvSpPr>
        <p:spPr>
          <a:xfrm>
            <a:off x="-16045" y="5587999"/>
            <a:ext cx="12195345" cy="1270001"/>
          </a:xfrm>
          <a:prstGeom prst="rect">
            <a:avLst/>
          </a:prstGeom>
          <a:solidFill>
            <a:srgbClr val="A4D233"/>
          </a:solidFill>
          <a:ln w="3175">
            <a:miter lim="400000"/>
          </a:ln>
          <a:effectLst>
            <a:outerShdw blurRad="38100" dist="23000" dir="5400000" rotWithShape="0">
              <a:srgbClr val="000000">
                <a:alpha val="35000"/>
              </a:srgbClr>
            </a:outerShdw>
          </a:effectLst>
        </p:spPr>
        <p:txBody>
          <a:bodyPr lIns="0" tIns="0" rIns="0" bIns="0" anchor="ctr"/>
          <a:lstStyle/>
          <a:p>
            <a:pPr algn="l" defTabSz="609492">
              <a:defRPr sz="2400" b="0">
                <a:latin typeface="Calibri"/>
                <a:ea typeface="Calibri"/>
                <a:cs typeface="Calibri"/>
                <a:sym typeface="Calibri"/>
              </a:defRPr>
            </a:pPr>
            <a:endParaRPr/>
          </a:p>
        </p:txBody>
      </p:sp>
      <p:grpSp>
        <p:nvGrpSpPr>
          <p:cNvPr id="132" name="Group"/>
          <p:cNvGrpSpPr/>
          <p:nvPr/>
        </p:nvGrpSpPr>
        <p:grpSpPr>
          <a:xfrm>
            <a:off x="10188757" y="5086177"/>
            <a:ext cx="1675516" cy="1596029"/>
            <a:chOff x="0" y="0"/>
            <a:chExt cx="1675514" cy="1596028"/>
          </a:xfrm>
        </p:grpSpPr>
        <p:sp>
          <p:nvSpPr>
            <p:cNvPr id="130" name="Rectangle"/>
            <p:cNvSpPr/>
            <p:nvPr/>
          </p:nvSpPr>
          <p:spPr>
            <a:xfrm>
              <a:off x="0" y="173973"/>
              <a:ext cx="1675515" cy="1422056"/>
            </a:xfrm>
            <a:prstGeom prst="rect">
              <a:avLst/>
            </a:prstGeom>
            <a:solidFill>
              <a:srgbClr val="FFFFFF"/>
            </a:solidFill>
            <a:ln w="3175" cap="flat">
              <a:noFill/>
              <a:miter lim="400000"/>
            </a:ln>
            <a:effectLst/>
          </p:spPr>
          <p:txBody>
            <a:bodyPr wrap="square" lIns="0" tIns="0" rIns="0" bIns="0" numCol="1" anchor="ctr">
              <a:noAutofit/>
            </a:bodyPr>
            <a:lstStyle/>
            <a:p>
              <a:pPr algn="l" defTabSz="609492">
                <a:defRPr sz="2400" b="0">
                  <a:latin typeface="Calibri"/>
                  <a:ea typeface="Calibri"/>
                  <a:cs typeface="Calibri"/>
                  <a:sym typeface="Calibri"/>
                </a:defRPr>
              </a:pPr>
              <a:endParaRPr/>
            </a:p>
          </p:txBody>
        </p:sp>
        <p:pic>
          <p:nvPicPr>
            <p:cNvPr id="131" name="GNC logo box.png" descr="GNC logo box.png"/>
            <p:cNvPicPr>
              <a:picLocks noChangeAspect="1"/>
            </p:cNvPicPr>
            <p:nvPr/>
          </p:nvPicPr>
          <p:blipFill>
            <a:blip r:embed="rId3"/>
            <a:stretch>
              <a:fillRect/>
            </a:stretch>
          </p:blipFill>
          <p:spPr>
            <a:xfrm>
              <a:off x="73900" y="0"/>
              <a:ext cx="1527713" cy="1527713"/>
            </a:xfrm>
            <a:prstGeom prst="rect">
              <a:avLst/>
            </a:prstGeom>
            <a:ln w="3175" cap="flat">
              <a:noFill/>
              <a:miter lim="400000"/>
            </a:ln>
            <a:effectLst/>
          </p:spPr>
        </p:pic>
      </p:grpSp>
      <p:sp>
        <p:nvSpPr>
          <p:cNvPr id="9" name="Content Placeholder 2">
            <a:extLst>
              <a:ext uri="{FF2B5EF4-FFF2-40B4-BE49-F238E27FC236}">
                <a16:creationId xmlns:a16="http://schemas.microsoft.com/office/drawing/2014/main" id="{F01A7BFD-AD1C-4C33-8728-B36C67508F1A}"/>
              </a:ext>
            </a:extLst>
          </p:cNvPr>
          <p:cNvSpPr txBox="1">
            <a:spLocks/>
          </p:cNvSpPr>
          <p:nvPr/>
        </p:nvSpPr>
        <p:spPr>
          <a:xfrm>
            <a:off x="383431" y="1328509"/>
            <a:ext cx="5451906" cy="4779376"/>
          </a:xfrm>
          <a:prstGeom prst="rect">
            <a:avLst/>
          </a:prstGeom>
        </p:spPr>
        <p:txBody>
          <a:bodyPr>
            <a:normAutofit/>
          </a:bodyPr>
          <a:lstStyle>
            <a:lvl1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algn="l"/>
            <a:r>
              <a:rPr lang="fr" sz="1600" b="1">
                <a:latin typeface="Calibri"/>
                <a:cs typeface="Calibri"/>
              </a:rPr>
              <a:t>Mesures standard d'atténuation des risques de VBG pour la nutrition:</a:t>
            </a:r>
          </a:p>
          <a:p>
            <a:pPr marL="285750" indent="-285750" algn="l">
              <a:buFont typeface="Arial"/>
              <a:buChar char="•"/>
            </a:pPr>
            <a:r>
              <a:rPr lang="fr" sz="1600">
                <a:latin typeface="Calibri"/>
                <a:cs typeface="Calibri"/>
              </a:rPr>
              <a:t>Formation des agents nutrition de première ligne en divulgation et référence des cas de VBG</a:t>
            </a:r>
            <a:r>
              <a:rPr lang="en-US" sz="1600">
                <a:cs typeface="Calibri"/>
              </a:rPr>
              <a:t> </a:t>
            </a:r>
          </a:p>
          <a:p>
            <a:pPr marL="285750" indent="-285750" algn="l">
              <a:buFont typeface="Arial"/>
              <a:buChar char="•"/>
            </a:pPr>
            <a:r>
              <a:rPr lang="fr" sz="1600">
                <a:latin typeface="Calibri"/>
                <a:cs typeface="Calibri"/>
              </a:rPr>
              <a:t>Audit de sécurité - multisectoriel ou spécifique à la nutrition</a:t>
            </a:r>
          </a:p>
          <a:p>
            <a:pPr algn="l"/>
            <a:endParaRPr lang="en-US" sz="1600" b="1">
              <a:cs typeface="Calibri"/>
            </a:endParaRPr>
          </a:p>
          <a:p>
            <a:pPr algn="l"/>
            <a:r>
              <a:rPr lang="fr" sz="1600" b="1">
                <a:latin typeface="Calibri"/>
                <a:cs typeface="Calibri"/>
              </a:rPr>
              <a:t>Exemples d'indicateurs liés à l'atténuation des risques de VBG en nutrition:</a:t>
            </a:r>
          </a:p>
          <a:p>
            <a:pPr marL="285750" indent="-285750" algn="l">
              <a:buFont typeface="Arial" panose="020B0604020202020204" pitchFamily="34" charset="0"/>
              <a:buChar char="•"/>
            </a:pPr>
            <a:r>
              <a:rPr lang="fr" sz="1600">
                <a:latin typeface="Calibri"/>
                <a:cs typeface="Calibri"/>
              </a:rPr>
              <a:t>Nombre de sites de nutrition ayant réalisé au moins une fois des audits de sécurité VBG (Soudan du Sud)</a:t>
            </a:r>
            <a:r>
              <a:rPr lang="en-US" sz="1600"/>
              <a:t> </a:t>
            </a:r>
            <a:endParaRPr lang="en-US" sz="1600">
              <a:cs typeface="Calibri"/>
            </a:endParaRPr>
          </a:p>
          <a:p>
            <a:pPr marL="285750" indent="-285750" algn="l">
              <a:buFont typeface="Arial" panose="020B0604020202020204" pitchFamily="34" charset="0"/>
              <a:buChar char="•"/>
            </a:pPr>
            <a:r>
              <a:rPr lang="fr" sz="1600">
                <a:latin typeface="Calibri"/>
                <a:cs typeface="Calibri"/>
              </a:rPr>
              <a:t>Pourcentage du personnel nutrition ayant reçu une formation sur le référencement des cas de VBG et pouvant orienter les survivantes vers les soins appropriés (Nigéria)</a:t>
            </a:r>
          </a:p>
          <a:p>
            <a:pPr marL="285750" indent="-285750" algn="l">
              <a:buFont typeface="Arial" panose="020B0604020202020204" pitchFamily="34" charset="0"/>
              <a:buChar char="•"/>
            </a:pPr>
            <a:r>
              <a:rPr lang="fr" sz="1600">
                <a:latin typeface="Calibri"/>
                <a:cs typeface="Calibri"/>
              </a:rPr>
              <a:t>% de femmes et de filles qui se sentent en sécurité lorsqu'elles accèdent aux services de nutrition (niveau de résultat)</a:t>
            </a:r>
          </a:p>
          <a:p>
            <a:pPr algn="l" hangingPunct="1"/>
            <a:endParaRPr lang="en-CH" sz="1600"/>
          </a:p>
          <a:p>
            <a:pPr hangingPunct="1"/>
            <a:endParaRPr lang="en-US" sz="1600"/>
          </a:p>
        </p:txBody>
      </p:sp>
      <p:pic>
        <p:nvPicPr>
          <p:cNvPr id="10" name="Content Placeholder 17">
            <a:extLst>
              <a:ext uri="{FF2B5EF4-FFF2-40B4-BE49-F238E27FC236}">
                <a16:creationId xmlns:a16="http://schemas.microsoft.com/office/drawing/2014/main" id="{BF40226F-F782-480A-BF0C-FAD67ECEA7E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4408" y="991560"/>
            <a:ext cx="1871043" cy="2562257"/>
          </a:xfrm>
          <a:prstGeom prst="rect">
            <a:avLst/>
          </a:prstGeom>
          <a:ln w="3175">
            <a:miter lim="400000"/>
          </a:ln>
        </p:spPr>
      </p:pic>
      <p:pic>
        <p:nvPicPr>
          <p:cNvPr id="11" name="Content Placeholder 5">
            <a:extLst>
              <a:ext uri="{FF2B5EF4-FFF2-40B4-BE49-F238E27FC236}">
                <a16:creationId xmlns:a16="http://schemas.microsoft.com/office/drawing/2014/main" id="{012461CC-8507-4A8D-AD7B-5EE8B3D042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18896" y="932412"/>
            <a:ext cx="1907618" cy="2648315"/>
          </a:xfrm>
          <a:prstGeom prst="rect">
            <a:avLst/>
          </a:prstGeom>
        </p:spPr>
      </p:pic>
      <p:sp>
        <p:nvSpPr>
          <p:cNvPr id="12" name="TextBox 11">
            <a:extLst>
              <a:ext uri="{FF2B5EF4-FFF2-40B4-BE49-F238E27FC236}">
                <a16:creationId xmlns:a16="http://schemas.microsoft.com/office/drawing/2014/main" id="{6529D623-EB6F-4650-A659-92C453EDB87F}"/>
              </a:ext>
            </a:extLst>
          </p:cNvPr>
          <p:cNvSpPr txBox="1"/>
          <p:nvPr/>
        </p:nvSpPr>
        <p:spPr>
          <a:xfrm>
            <a:off x="6192674" y="3690149"/>
            <a:ext cx="4399172" cy="1815882"/>
          </a:xfrm>
          <a:prstGeom prst="rect">
            <a:avLst/>
          </a:prstGeom>
          <a:noFill/>
        </p:spPr>
        <p:txBody>
          <a:bodyPr wrap="square" rtlCol="0">
            <a:spAutoFit/>
          </a:bodyPr>
          <a:lstStyle/>
          <a:p>
            <a:r>
              <a:rPr lang="en-US">
                <a:hlinkClick r:id="rId6"/>
              </a:rPr>
              <a:t>https://gbvguidelines.org</a:t>
            </a:r>
            <a:endParaRPr lang="en-US"/>
          </a:p>
          <a:p>
            <a:endParaRPr lang="en-JP"/>
          </a:p>
          <a:p>
            <a:r>
              <a:rPr lang="en-JP"/>
              <a:t>Nutrition site safety audit tool (S. Sudan)</a:t>
            </a:r>
          </a:p>
          <a:p>
            <a:r>
              <a:rPr lang="en-US">
                <a:hlinkClick r:id="rId7"/>
              </a:rPr>
              <a:t>https://knowledgeagainsthunger.org/wp-content/uploads/2019/09/Nutrition-Site-Safety-Audit-Tool-EN.pdf</a:t>
            </a:r>
            <a:endParaRPr lang="en-US"/>
          </a:p>
          <a:p>
            <a:endParaRPr lang="en-JP"/>
          </a:p>
          <a:p>
            <a:r>
              <a:rPr lang="en-GB"/>
              <a:t>Site web GNC</a:t>
            </a:r>
            <a:r>
              <a:rPr lang="en-JP"/>
              <a:t> (</a:t>
            </a:r>
            <a:r>
              <a:rPr lang="en-GB"/>
              <a:t>VBG</a:t>
            </a:r>
            <a:r>
              <a:rPr lang="en-JP"/>
              <a:t>)</a:t>
            </a:r>
          </a:p>
        </p:txBody>
      </p:sp>
      <p:sp>
        <p:nvSpPr>
          <p:cNvPr id="14" name="TextBox 17">
            <a:extLst>
              <a:ext uri="{FF2B5EF4-FFF2-40B4-BE49-F238E27FC236}">
                <a16:creationId xmlns:a16="http://schemas.microsoft.com/office/drawing/2014/main" id="{07C5B0E5-462B-714A-9329-EA13A0178612}"/>
              </a:ext>
            </a:extLst>
          </p:cNvPr>
          <p:cNvSpPr txBox="1"/>
          <p:nvPr/>
        </p:nvSpPr>
        <p:spPr>
          <a:xfrm>
            <a:off x="315026" y="6005331"/>
            <a:ext cx="5354775" cy="430887"/>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ctr">
            <a:spAutoFit/>
          </a:bodyPr>
          <a:lstStyle/>
          <a:p>
            <a:pPr algn="l" fontAlgn="base"/>
            <a:r>
              <a:rPr lang="fr-FR" b="0">
                <a:solidFill>
                  <a:schemeClr val="bg1"/>
                </a:solidFill>
                <a:latin typeface="Arial" panose="020B0604020202020204" pitchFamily="34" charset="0"/>
              </a:rPr>
              <a:t>Webinaire GNC sur le processus PRH 2022​</a:t>
            </a:r>
            <a:endParaRPr lang="fr-FR" b="0">
              <a:solidFill>
                <a:schemeClr val="bg1"/>
              </a:solidFill>
              <a:latin typeface="Segoe UI" panose="020B0502040204020203" pitchFamily="34" charset="0"/>
            </a:endParaRPr>
          </a:p>
          <a:p>
            <a:pPr algn="l" fontAlgn="base"/>
            <a:r>
              <a:rPr lang="fr-FR" b="0">
                <a:solidFill>
                  <a:schemeClr val="bg1"/>
                </a:solidFill>
                <a:latin typeface="Arial" panose="020B0604020202020204" pitchFamily="34" charset="0"/>
              </a:rPr>
              <a:t>Octobre 2021</a:t>
            </a:r>
            <a:endParaRPr lang="fr-FR" b="0">
              <a:solidFill>
                <a:schemeClr val="bg1"/>
              </a:solidFill>
              <a:latin typeface="Segoe UI" panose="020B0502040204020203" pitchFamily="34" charset="0"/>
            </a:endParaRPr>
          </a:p>
        </p:txBody>
      </p:sp>
    </p:spTree>
    <p:extLst>
      <p:ext uri="{BB962C8B-B14F-4D97-AF65-F5344CB8AC3E}">
        <p14:creationId xmlns:p14="http://schemas.microsoft.com/office/powerpoint/2010/main" val="393485624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Background"/>
          <p:cNvSpPr txBox="1">
            <a:spLocks noGrp="1"/>
          </p:cNvSpPr>
          <p:nvPr>
            <p:ph type="body" sz="quarter" idx="4294967295"/>
          </p:nvPr>
        </p:nvSpPr>
        <p:spPr>
          <a:xfrm>
            <a:off x="260541" y="189962"/>
            <a:ext cx="11693496" cy="868216"/>
          </a:xfrm>
          <a:prstGeom prst="rect">
            <a:avLst/>
          </a:prstGeom>
        </p:spPr>
        <p:txBody>
          <a:bodyPr lIns="0" tIns="0" rIns="0" bIns="0" anchor="t">
            <a:noAutofit/>
          </a:bodyPr>
          <a:lstStyle>
            <a:lvl1pPr algn="l" defTabSz="609492">
              <a:spcBef>
                <a:spcPts val="1000"/>
              </a:spcBef>
              <a:defRPr sz="4300">
                <a:solidFill>
                  <a:srgbClr val="A4D233"/>
                </a:solidFill>
                <a:latin typeface="Bebas Neue Regular"/>
                <a:ea typeface="Bebas Neue Regular"/>
                <a:cs typeface="Bebas Neue Regular"/>
                <a:sym typeface="Bebas Neue Regular"/>
              </a:defRPr>
            </a:lvl1pPr>
          </a:lstStyle>
          <a:p>
            <a:r>
              <a:rPr lang="fr-FR" sz="3600">
                <a:ea typeface="+mn-lt"/>
                <a:cs typeface="+mn-lt"/>
              </a:rPr>
              <a:t>Conseils</a:t>
            </a:r>
            <a:r>
              <a:rPr lang="fr-FR" sz="3200">
                <a:ea typeface="+mn-lt"/>
                <a:cs typeface="+mn-lt"/>
              </a:rPr>
              <a:t> pratiques pour intégrer la redevabilité aux populations affectées</a:t>
            </a:r>
            <a:endParaRPr lang="fr-FR" sz="3200" b="1"/>
          </a:p>
        </p:txBody>
      </p:sp>
      <p:sp>
        <p:nvSpPr>
          <p:cNvPr id="127" name="Rectangle"/>
          <p:cNvSpPr/>
          <p:nvPr/>
        </p:nvSpPr>
        <p:spPr>
          <a:xfrm>
            <a:off x="-16045" y="5585774"/>
            <a:ext cx="12211390" cy="1270001"/>
          </a:xfrm>
          <a:prstGeom prst="rect">
            <a:avLst/>
          </a:prstGeom>
          <a:solidFill>
            <a:srgbClr val="A4D233"/>
          </a:solidFill>
          <a:ln w="3175">
            <a:miter lim="400000"/>
          </a:ln>
          <a:effectLst>
            <a:outerShdw blurRad="38100" dist="23000" dir="5400000" rotWithShape="0">
              <a:srgbClr val="000000">
                <a:alpha val="35000"/>
              </a:srgbClr>
            </a:outerShdw>
          </a:effectLst>
        </p:spPr>
        <p:txBody>
          <a:bodyPr lIns="0" tIns="0" rIns="0" bIns="0" anchor="ctr"/>
          <a:lstStyle/>
          <a:p>
            <a:pPr algn="l" defTabSz="609492">
              <a:defRPr sz="2400" b="0">
                <a:latin typeface="Calibri"/>
                <a:ea typeface="Calibri"/>
                <a:cs typeface="Calibri"/>
                <a:sym typeface="Calibri"/>
              </a:defRPr>
            </a:pPr>
            <a:endParaRPr/>
          </a:p>
        </p:txBody>
      </p:sp>
      <p:grpSp>
        <p:nvGrpSpPr>
          <p:cNvPr id="132" name="Group"/>
          <p:cNvGrpSpPr/>
          <p:nvPr/>
        </p:nvGrpSpPr>
        <p:grpSpPr>
          <a:xfrm>
            <a:off x="10188757" y="5086177"/>
            <a:ext cx="1675516" cy="1596029"/>
            <a:chOff x="0" y="0"/>
            <a:chExt cx="1675514" cy="1596028"/>
          </a:xfrm>
        </p:grpSpPr>
        <p:sp>
          <p:nvSpPr>
            <p:cNvPr id="130" name="Rectangle"/>
            <p:cNvSpPr/>
            <p:nvPr/>
          </p:nvSpPr>
          <p:spPr>
            <a:xfrm>
              <a:off x="0" y="173973"/>
              <a:ext cx="1675515" cy="1422056"/>
            </a:xfrm>
            <a:prstGeom prst="rect">
              <a:avLst/>
            </a:prstGeom>
            <a:solidFill>
              <a:srgbClr val="FFFFFF"/>
            </a:solidFill>
            <a:ln w="3175" cap="flat">
              <a:noFill/>
              <a:miter lim="400000"/>
            </a:ln>
            <a:effectLst/>
          </p:spPr>
          <p:txBody>
            <a:bodyPr wrap="square" lIns="0" tIns="0" rIns="0" bIns="0" numCol="1" anchor="ctr">
              <a:noAutofit/>
            </a:bodyPr>
            <a:lstStyle/>
            <a:p>
              <a:pPr algn="l" defTabSz="609492">
                <a:defRPr sz="2400" b="0">
                  <a:latin typeface="Calibri"/>
                  <a:ea typeface="Calibri"/>
                  <a:cs typeface="Calibri"/>
                  <a:sym typeface="Calibri"/>
                </a:defRPr>
              </a:pPr>
              <a:endParaRPr/>
            </a:p>
          </p:txBody>
        </p:sp>
        <p:pic>
          <p:nvPicPr>
            <p:cNvPr id="131" name="GNC logo box.png" descr="GNC logo box.png"/>
            <p:cNvPicPr>
              <a:picLocks noChangeAspect="1"/>
            </p:cNvPicPr>
            <p:nvPr/>
          </p:nvPicPr>
          <p:blipFill>
            <a:blip r:embed="rId3"/>
            <a:stretch>
              <a:fillRect/>
            </a:stretch>
          </p:blipFill>
          <p:spPr>
            <a:xfrm>
              <a:off x="73900" y="0"/>
              <a:ext cx="1527713" cy="1527713"/>
            </a:xfrm>
            <a:prstGeom prst="rect">
              <a:avLst/>
            </a:prstGeom>
            <a:ln w="3175" cap="flat">
              <a:noFill/>
              <a:miter lim="400000"/>
            </a:ln>
            <a:effectLst/>
          </p:spPr>
        </p:pic>
      </p:grpSp>
      <p:pic>
        <p:nvPicPr>
          <p:cNvPr id="8" name="Picture 7">
            <a:extLst>
              <a:ext uri="{FF2B5EF4-FFF2-40B4-BE49-F238E27FC236}">
                <a16:creationId xmlns:a16="http://schemas.microsoft.com/office/drawing/2014/main" id="{506400C0-1930-4375-9A14-A1186A2B5A27}"/>
              </a:ext>
            </a:extLst>
          </p:cNvPr>
          <p:cNvPicPr>
            <a:picLocks noChangeAspect="1"/>
          </p:cNvPicPr>
          <p:nvPr/>
        </p:nvPicPr>
        <p:blipFill>
          <a:blip r:embed="rId4"/>
          <a:stretch>
            <a:fillRect/>
          </a:stretch>
        </p:blipFill>
        <p:spPr>
          <a:xfrm>
            <a:off x="786427" y="1206593"/>
            <a:ext cx="4699973" cy="4073735"/>
          </a:xfrm>
          <a:prstGeom prst="rect">
            <a:avLst/>
          </a:prstGeom>
        </p:spPr>
      </p:pic>
      <p:pic>
        <p:nvPicPr>
          <p:cNvPr id="9" name="Picture 8">
            <a:extLst>
              <a:ext uri="{FF2B5EF4-FFF2-40B4-BE49-F238E27FC236}">
                <a16:creationId xmlns:a16="http://schemas.microsoft.com/office/drawing/2014/main" id="{E824DBE0-295D-4877-8AEA-6E37C134182E}"/>
              </a:ext>
            </a:extLst>
          </p:cNvPr>
          <p:cNvPicPr>
            <a:picLocks noChangeAspect="1"/>
          </p:cNvPicPr>
          <p:nvPr/>
        </p:nvPicPr>
        <p:blipFill rotWithShape="1">
          <a:blip r:embed="rId5"/>
          <a:srcRect l="35281" t="14966" r="36786" b="15374"/>
          <a:stretch/>
        </p:blipFill>
        <p:spPr>
          <a:xfrm>
            <a:off x="7141616" y="1343446"/>
            <a:ext cx="2792181" cy="3916704"/>
          </a:xfrm>
          <a:prstGeom prst="rect">
            <a:avLst/>
          </a:prstGeom>
          <a:ln>
            <a:solidFill>
              <a:schemeClr val="tx1"/>
            </a:solidFill>
          </a:ln>
        </p:spPr>
      </p:pic>
      <p:sp>
        <p:nvSpPr>
          <p:cNvPr id="11" name="TextBox 17">
            <a:extLst>
              <a:ext uri="{FF2B5EF4-FFF2-40B4-BE49-F238E27FC236}">
                <a16:creationId xmlns:a16="http://schemas.microsoft.com/office/drawing/2014/main" id="{AD500B91-74A2-A14A-B7A6-564A7E5FAE0E}"/>
              </a:ext>
            </a:extLst>
          </p:cNvPr>
          <p:cNvSpPr txBox="1"/>
          <p:nvPr/>
        </p:nvSpPr>
        <p:spPr>
          <a:xfrm>
            <a:off x="315026" y="6005331"/>
            <a:ext cx="5354775" cy="430887"/>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ctr">
            <a:spAutoFit/>
          </a:bodyPr>
          <a:lstStyle/>
          <a:p>
            <a:pPr algn="l" fontAlgn="base"/>
            <a:r>
              <a:rPr lang="fr-FR" b="0">
                <a:solidFill>
                  <a:schemeClr val="bg1"/>
                </a:solidFill>
                <a:latin typeface="Arial" panose="020B0604020202020204" pitchFamily="34" charset="0"/>
              </a:rPr>
              <a:t>Webinaire GNC sur le processus PRH 2022​</a:t>
            </a:r>
            <a:endParaRPr lang="fr-FR" b="0">
              <a:solidFill>
                <a:schemeClr val="bg1"/>
              </a:solidFill>
              <a:latin typeface="Segoe UI" panose="020B0502040204020203" pitchFamily="34" charset="0"/>
            </a:endParaRPr>
          </a:p>
          <a:p>
            <a:pPr algn="l" fontAlgn="base"/>
            <a:r>
              <a:rPr lang="fr-FR" b="0">
                <a:solidFill>
                  <a:schemeClr val="bg1"/>
                </a:solidFill>
                <a:latin typeface="Arial" panose="020B0604020202020204" pitchFamily="34" charset="0"/>
              </a:rPr>
              <a:t>Octobre 2021</a:t>
            </a:r>
            <a:endParaRPr lang="fr-FR" b="0">
              <a:solidFill>
                <a:schemeClr val="bg1"/>
              </a:solidFill>
              <a:latin typeface="Segoe UI" panose="020B0502040204020203" pitchFamily="34" charset="0"/>
            </a:endParaRPr>
          </a:p>
        </p:txBody>
      </p:sp>
    </p:spTree>
    <p:extLst>
      <p:ext uri="{BB962C8B-B14F-4D97-AF65-F5344CB8AC3E}">
        <p14:creationId xmlns:p14="http://schemas.microsoft.com/office/powerpoint/2010/main" val="415908438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Background"/>
          <p:cNvSpPr txBox="1">
            <a:spLocks noGrp="1"/>
          </p:cNvSpPr>
          <p:nvPr>
            <p:ph type="body" sz="quarter" idx="4294967295"/>
          </p:nvPr>
        </p:nvSpPr>
        <p:spPr>
          <a:xfrm>
            <a:off x="666067" y="176435"/>
            <a:ext cx="10490436" cy="665317"/>
          </a:xfrm>
          <a:prstGeom prst="rect">
            <a:avLst/>
          </a:prstGeom>
        </p:spPr>
        <p:txBody>
          <a:bodyPr lIns="0" tIns="0" rIns="0" bIns="0" anchor="t">
            <a:noAutofit/>
          </a:bodyPr>
          <a:lstStyle>
            <a:lvl1pPr algn="l" defTabSz="609492">
              <a:spcBef>
                <a:spcPts val="1000"/>
              </a:spcBef>
              <a:defRPr sz="4300">
                <a:solidFill>
                  <a:srgbClr val="A4D233"/>
                </a:solidFill>
                <a:latin typeface="Bebas Neue Regular"/>
                <a:ea typeface="Bebas Neue Regular"/>
                <a:cs typeface="Bebas Neue Regular"/>
                <a:sym typeface="Bebas Neue Regular"/>
              </a:defRPr>
            </a:lvl1pPr>
          </a:lstStyle>
          <a:p>
            <a:r>
              <a:rPr lang="fr-FR" sz="3600">
                <a:ea typeface="+mn-lt"/>
                <a:cs typeface="+mn-lt"/>
              </a:rPr>
              <a:t>Conseils</a:t>
            </a:r>
            <a:r>
              <a:rPr lang="fr-FR" sz="3200">
                <a:ea typeface="+mn-lt"/>
                <a:cs typeface="+mn-lt"/>
              </a:rPr>
              <a:t> pratiques pour les Transferts Monétaires (TM)</a:t>
            </a:r>
            <a:endParaRPr lang="fr-FR" sz="3200"/>
          </a:p>
        </p:txBody>
      </p:sp>
      <p:sp>
        <p:nvSpPr>
          <p:cNvPr id="127" name="Rectangle"/>
          <p:cNvSpPr/>
          <p:nvPr/>
        </p:nvSpPr>
        <p:spPr>
          <a:xfrm>
            <a:off x="-16045" y="5585774"/>
            <a:ext cx="12211390" cy="1270001"/>
          </a:xfrm>
          <a:prstGeom prst="rect">
            <a:avLst/>
          </a:prstGeom>
          <a:solidFill>
            <a:srgbClr val="A4D233"/>
          </a:solidFill>
          <a:ln w="3175">
            <a:miter lim="400000"/>
          </a:ln>
          <a:effectLst>
            <a:outerShdw blurRad="38100" dist="23000" dir="5400000" rotWithShape="0">
              <a:srgbClr val="000000">
                <a:alpha val="35000"/>
              </a:srgbClr>
            </a:outerShdw>
          </a:effectLst>
        </p:spPr>
        <p:txBody>
          <a:bodyPr lIns="0" tIns="0" rIns="0" bIns="0" anchor="ctr"/>
          <a:lstStyle/>
          <a:p>
            <a:pPr algn="l" defTabSz="609492">
              <a:defRPr sz="2400" b="0">
                <a:latin typeface="Calibri"/>
                <a:ea typeface="Calibri"/>
                <a:cs typeface="Calibri"/>
                <a:sym typeface="Calibri"/>
              </a:defRPr>
            </a:pPr>
            <a:endParaRPr/>
          </a:p>
        </p:txBody>
      </p:sp>
      <p:grpSp>
        <p:nvGrpSpPr>
          <p:cNvPr id="132" name="Group"/>
          <p:cNvGrpSpPr/>
          <p:nvPr/>
        </p:nvGrpSpPr>
        <p:grpSpPr>
          <a:xfrm>
            <a:off x="10188757" y="5086177"/>
            <a:ext cx="1675516" cy="1596029"/>
            <a:chOff x="0" y="0"/>
            <a:chExt cx="1675514" cy="1596028"/>
          </a:xfrm>
        </p:grpSpPr>
        <p:sp>
          <p:nvSpPr>
            <p:cNvPr id="130" name="Rectangle"/>
            <p:cNvSpPr/>
            <p:nvPr/>
          </p:nvSpPr>
          <p:spPr>
            <a:xfrm>
              <a:off x="0" y="173973"/>
              <a:ext cx="1675515" cy="1422056"/>
            </a:xfrm>
            <a:prstGeom prst="rect">
              <a:avLst/>
            </a:prstGeom>
            <a:solidFill>
              <a:srgbClr val="FFFFFF"/>
            </a:solidFill>
            <a:ln w="3175" cap="flat">
              <a:noFill/>
              <a:miter lim="400000"/>
            </a:ln>
            <a:effectLst/>
          </p:spPr>
          <p:txBody>
            <a:bodyPr wrap="square" lIns="0" tIns="0" rIns="0" bIns="0" numCol="1" anchor="ctr">
              <a:noAutofit/>
            </a:bodyPr>
            <a:lstStyle/>
            <a:p>
              <a:pPr algn="l" defTabSz="609492">
                <a:defRPr sz="2400" b="0">
                  <a:latin typeface="Calibri"/>
                  <a:ea typeface="Calibri"/>
                  <a:cs typeface="Calibri"/>
                  <a:sym typeface="Calibri"/>
                </a:defRPr>
              </a:pPr>
              <a:endParaRPr/>
            </a:p>
          </p:txBody>
        </p:sp>
        <p:pic>
          <p:nvPicPr>
            <p:cNvPr id="131" name="GNC logo box.png" descr="GNC logo box.png"/>
            <p:cNvPicPr>
              <a:picLocks noChangeAspect="1"/>
            </p:cNvPicPr>
            <p:nvPr/>
          </p:nvPicPr>
          <p:blipFill>
            <a:blip r:embed="rId3"/>
            <a:stretch>
              <a:fillRect/>
            </a:stretch>
          </p:blipFill>
          <p:spPr>
            <a:xfrm>
              <a:off x="73900" y="0"/>
              <a:ext cx="1527713" cy="1527713"/>
            </a:xfrm>
            <a:prstGeom prst="rect">
              <a:avLst/>
            </a:prstGeom>
            <a:ln w="3175" cap="flat">
              <a:noFill/>
              <a:miter lim="400000"/>
            </a:ln>
            <a:effectLst/>
          </p:spPr>
        </p:pic>
      </p:grpSp>
      <p:sp>
        <p:nvSpPr>
          <p:cNvPr id="11" name="TextBox 17">
            <a:extLst>
              <a:ext uri="{FF2B5EF4-FFF2-40B4-BE49-F238E27FC236}">
                <a16:creationId xmlns:a16="http://schemas.microsoft.com/office/drawing/2014/main" id="{AD500B91-74A2-A14A-B7A6-564A7E5FAE0E}"/>
              </a:ext>
            </a:extLst>
          </p:cNvPr>
          <p:cNvSpPr txBox="1"/>
          <p:nvPr/>
        </p:nvSpPr>
        <p:spPr>
          <a:xfrm>
            <a:off x="315026" y="6005331"/>
            <a:ext cx="5354775" cy="43088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p>
            <a:pPr algn="l" fontAlgn="base"/>
            <a:r>
              <a:rPr lang="fr-FR" b="0">
                <a:solidFill>
                  <a:schemeClr val="bg1"/>
                </a:solidFill>
                <a:latin typeface="Arial" panose="020B0604020202020204" pitchFamily="34" charset="0"/>
              </a:rPr>
              <a:t>Webinaire GNC sur le processus PRH 2022​</a:t>
            </a:r>
            <a:endParaRPr lang="fr-FR" b="0">
              <a:solidFill>
                <a:schemeClr val="bg1"/>
              </a:solidFill>
              <a:latin typeface="Segoe UI" panose="020B0502040204020203" pitchFamily="34" charset="0"/>
            </a:endParaRPr>
          </a:p>
          <a:p>
            <a:pPr algn="l" fontAlgn="base"/>
            <a:r>
              <a:rPr lang="fr-FR" b="0">
                <a:solidFill>
                  <a:schemeClr val="bg1"/>
                </a:solidFill>
                <a:latin typeface="Arial" panose="020B0604020202020204" pitchFamily="34" charset="0"/>
              </a:rPr>
              <a:t>Octobre 2021</a:t>
            </a:r>
            <a:endParaRPr lang="fr-FR" b="0">
              <a:solidFill>
                <a:schemeClr val="bg1"/>
              </a:solidFill>
              <a:latin typeface="Segoe UI" panose="020B0502040204020203" pitchFamily="34" charset="0"/>
            </a:endParaRPr>
          </a:p>
        </p:txBody>
      </p:sp>
      <p:sp>
        <p:nvSpPr>
          <p:cNvPr id="3" name="Callout: Right Arrow 2">
            <a:extLst>
              <a:ext uri="{FF2B5EF4-FFF2-40B4-BE49-F238E27FC236}">
                <a16:creationId xmlns:a16="http://schemas.microsoft.com/office/drawing/2014/main" id="{AECD9D1D-22DC-47D3-A2F6-3CB00F0FFA57}"/>
              </a:ext>
            </a:extLst>
          </p:cNvPr>
          <p:cNvSpPr/>
          <p:nvPr/>
        </p:nvSpPr>
        <p:spPr>
          <a:xfrm>
            <a:off x="401164" y="1347863"/>
            <a:ext cx="4712825" cy="861774"/>
          </a:xfrm>
          <a:prstGeom prst="rightArrowCallout">
            <a:avLst/>
          </a:prstGeom>
          <a:solidFill>
            <a:srgbClr val="A4D233"/>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r>
              <a:rPr lang="fr-FR" sz="2800" b="0">
                <a:solidFill>
                  <a:srgbClr val="FFFFFF"/>
                </a:solidFill>
                <a:latin typeface="+mn-lt"/>
                <a:ea typeface="+mn-ea"/>
                <a:cs typeface="+mn-cs"/>
              </a:rPr>
              <a:t>Prévention de la malnutrition </a:t>
            </a:r>
            <a:endParaRPr lang="fr-FR" sz="2800" b="0" i="0" u="none" strike="noStrike" cap="none" spc="0" normalizeH="0" baseline="0">
              <a:ln>
                <a:noFill/>
              </a:ln>
              <a:solidFill>
                <a:srgbClr val="FFFFFF"/>
              </a:solidFill>
              <a:effectLst/>
              <a:uFillTx/>
              <a:latin typeface="+mn-lt"/>
              <a:ea typeface="+mn-ea"/>
              <a:cs typeface="+mn-cs"/>
            </a:endParaRPr>
          </a:p>
        </p:txBody>
      </p:sp>
      <p:sp>
        <p:nvSpPr>
          <p:cNvPr id="13" name="Callout: Right Arrow 12">
            <a:extLst>
              <a:ext uri="{FF2B5EF4-FFF2-40B4-BE49-F238E27FC236}">
                <a16:creationId xmlns:a16="http://schemas.microsoft.com/office/drawing/2014/main" id="{5B769A01-75F1-4B7A-8174-EACDE7A99F54}"/>
              </a:ext>
            </a:extLst>
          </p:cNvPr>
          <p:cNvSpPr/>
          <p:nvPr/>
        </p:nvSpPr>
        <p:spPr>
          <a:xfrm>
            <a:off x="402015" y="4053187"/>
            <a:ext cx="4712825" cy="861774"/>
          </a:xfrm>
          <a:prstGeom prst="rightArrowCallout">
            <a:avLst/>
          </a:prstGeom>
          <a:solidFill>
            <a:srgbClr val="A4D233"/>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r>
              <a:rPr lang="fr-FR" sz="2800" b="0">
                <a:solidFill>
                  <a:srgbClr val="FFFFFF"/>
                </a:solidFill>
                <a:latin typeface="+mn-lt"/>
                <a:ea typeface="+mn-ea"/>
                <a:cs typeface="+mn-cs"/>
              </a:rPr>
              <a:t>Traitement de la malnutrition </a:t>
            </a:r>
            <a:endParaRPr lang="fr-FR" sz="2800" b="0" i="0" u="none" strike="noStrike" cap="none" spc="0" normalizeH="0" baseline="0">
              <a:ln>
                <a:noFill/>
              </a:ln>
              <a:solidFill>
                <a:srgbClr val="FFFFFF"/>
              </a:solidFill>
              <a:effectLst/>
              <a:uFillTx/>
              <a:latin typeface="+mn-lt"/>
              <a:ea typeface="+mn-ea"/>
              <a:cs typeface="+mn-cs"/>
            </a:endParaRPr>
          </a:p>
        </p:txBody>
      </p:sp>
      <p:sp>
        <p:nvSpPr>
          <p:cNvPr id="4" name="TextBox 3">
            <a:extLst>
              <a:ext uri="{FF2B5EF4-FFF2-40B4-BE49-F238E27FC236}">
                <a16:creationId xmlns:a16="http://schemas.microsoft.com/office/drawing/2014/main" id="{30C74E6E-D4E3-4EF9-BF18-57F8810F8D17}"/>
              </a:ext>
            </a:extLst>
          </p:cNvPr>
          <p:cNvSpPr txBox="1"/>
          <p:nvPr/>
        </p:nvSpPr>
        <p:spPr>
          <a:xfrm>
            <a:off x="5252934" y="833602"/>
            <a:ext cx="6528106" cy="2500685"/>
          </a:xfrm>
          <a:prstGeom prst="rect">
            <a:avLst/>
          </a:prstGeom>
          <a:noFill/>
          <a:ln w="3175" cap="flat">
            <a:solidFill>
              <a:srgbClr val="A4D233"/>
            </a:solidFill>
            <a:prstDash val="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fromWordArt="0" anchor="ctr" anchorCtr="0" forceAA="0" compatLnSpc="1">
            <a:prstTxWarp prst="textNoShape">
              <a:avLst/>
            </a:prstTxWarp>
            <a:spAutoFit/>
          </a:bodyPr>
          <a:lstStyle/>
          <a:p>
            <a:pPr marL="285750" indent="-285750" algn="l">
              <a:buFont typeface="Arial"/>
              <a:buChar char="•"/>
            </a:pPr>
            <a:r>
              <a:rPr lang="fr-FR" sz="2000" b="0" dirty="0"/>
              <a:t>Associer aide aux ménages et aide alimentaire individuelle</a:t>
            </a:r>
            <a:endParaRPr lang="en-US" sz="2000" dirty="0"/>
          </a:p>
          <a:p>
            <a:pPr marL="285750" indent="-285750" algn="l">
              <a:buFont typeface="Arial"/>
              <a:buChar char="•"/>
            </a:pPr>
            <a:r>
              <a:rPr lang="fr-FR" sz="2000" b="0" dirty="0"/>
              <a:t>Associer les transferts d’espèces ou la distribution de coupons aux ménages avec des interventions visant un changement social et comportemental</a:t>
            </a:r>
          </a:p>
          <a:p>
            <a:pPr marL="285750" indent="-285750" algn="l">
              <a:buFont typeface="Arial"/>
              <a:buChar char="•"/>
            </a:pPr>
            <a:r>
              <a:rPr lang="fr-FR" sz="2000" b="0" dirty="0"/>
              <a:t>Fournir des transferts monétaires conditionnels afin d’encourager la fréquentation des services de santé préventive prioritaires </a:t>
            </a:r>
            <a:endParaRPr lang="fr-FR" sz="2000" dirty="0"/>
          </a:p>
        </p:txBody>
      </p:sp>
      <p:sp>
        <p:nvSpPr>
          <p:cNvPr id="15" name="TextBox 14">
            <a:extLst>
              <a:ext uri="{FF2B5EF4-FFF2-40B4-BE49-F238E27FC236}">
                <a16:creationId xmlns:a16="http://schemas.microsoft.com/office/drawing/2014/main" id="{B6526DF9-6C55-4BCE-93C1-61AC7B49BEBF}"/>
              </a:ext>
            </a:extLst>
          </p:cNvPr>
          <p:cNvSpPr txBox="1"/>
          <p:nvPr/>
        </p:nvSpPr>
        <p:spPr>
          <a:xfrm>
            <a:off x="5257294" y="3637040"/>
            <a:ext cx="6514588" cy="1885131"/>
          </a:xfrm>
          <a:prstGeom prst="rect">
            <a:avLst/>
          </a:prstGeom>
          <a:noFill/>
          <a:ln w="3175" cap="flat">
            <a:solidFill>
              <a:srgbClr val="A4D233"/>
            </a:solidFill>
            <a:prstDash val="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fromWordArt="0" anchor="ctr" anchorCtr="0" forceAA="0" compatLnSpc="1">
            <a:prstTxWarp prst="textNoShape">
              <a:avLst/>
            </a:prstTxWarp>
            <a:spAutoFit/>
          </a:bodyPr>
          <a:lstStyle/>
          <a:p>
            <a:pPr marL="285750" indent="-285750" algn="l">
              <a:buFont typeface="Arial"/>
              <a:buChar char="•"/>
            </a:pPr>
            <a:r>
              <a:rPr lang="fr-FR" sz="2000" b="0"/>
              <a:t>Fournir des espèces ou des coupons afin de faciliter l’accès au traitement de la malnutrition</a:t>
            </a:r>
            <a:endParaRPr lang="en-US" sz="2000"/>
          </a:p>
          <a:p>
            <a:pPr marL="285750" indent="-285750" algn="l">
              <a:buFont typeface="Arial"/>
              <a:buChar char="•"/>
            </a:pPr>
            <a:r>
              <a:rPr lang="fr-FR" sz="2000" b="0"/>
              <a:t>Fournir une aide aux ménages sous forme d’espèces ou de coupons, destinée aux personnes s’occupant d’enfants souffrant de MAS</a:t>
            </a:r>
          </a:p>
          <a:p>
            <a:pPr marL="285750" indent="-285750" algn="l">
              <a:buFont typeface="Arial"/>
              <a:buChar char="•"/>
            </a:pPr>
            <a:endParaRPr lang="fr-FR" sz="2000" b="0"/>
          </a:p>
        </p:txBody>
      </p:sp>
    </p:spTree>
    <p:extLst>
      <p:ext uri="{BB962C8B-B14F-4D97-AF65-F5344CB8AC3E}">
        <p14:creationId xmlns:p14="http://schemas.microsoft.com/office/powerpoint/2010/main" val="351791216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Background"/>
          <p:cNvSpPr txBox="1">
            <a:spLocks noGrp="1"/>
          </p:cNvSpPr>
          <p:nvPr>
            <p:ph type="body" sz="quarter" idx="4294967295"/>
          </p:nvPr>
        </p:nvSpPr>
        <p:spPr>
          <a:xfrm>
            <a:off x="1634269" y="175793"/>
            <a:ext cx="9246064" cy="882385"/>
          </a:xfrm>
          <a:prstGeom prst="rect">
            <a:avLst/>
          </a:prstGeom>
        </p:spPr>
        <p:txBody>
          <a:bodyPr lIns="0" tIns="0" rIns="0" bIns="0" anchor="t">
            <a:noAutofit/>
          </a:bodyPr>
          <a:lstStyle>
            <a:lvl1pPr algn="l" defTabSz="609492">
              <a:spcBef>
                <a:spcPts val="1000"/>
              </a:spcBef>
              <a:defRPr sz="4300">
                <a:solidFill>
                  <a:srgbClr val="A4D233"/>
                </a:solidFill>
                <a:latin typeface="Bebas Neue Regular"/>
                <a:ea typeface="Bebas Neue Regular"/>
                <a:cs typeface="Bebas Neue Regular"/>
                <a:sym typeface="Bebas Neue Regular"/>
              </a:defRPr>
            </a:lvl1pPr>
          </a:lstStyle>
          <a:p>
            <a:pPr algn="ctr"/>
            <a:r>
              <a:rPr lang="fr-FR" sz="4400" b="1"/>
              <a:t>Conseils</a:t>
            </a:r>
            <a:r>
              <a:rPr lang="en-US" sz="4400" b="1"/>
              <a:t> pratiques pour les TM</a:t>
            </a:r>
            <a:endParaRPr lang="en-US"/>
          </a:p>
          <a:p>
            <a:endParaRPr lang="en-US" sz="4400" b="1"/>
          </a:p>
        </p:txBody>
      </p:sp>
      <p:sp>
        <p:nvSpPr>
          <p:cNvPr id="127" name="Rectangle"/>
          <p:cNvSpPr/>
          <p:nvPr/>
        </p:nvSpPr>
        <p:spPr>
          <a:xfrm>
            <a:off x="-16045" y="5585774"/>
            <a:ext cx="12211390" cy="1270001"/>
          </a:xfrm>
          <a:prstGeom prst="rect">
            <a:avLst/>
          </a:prstGeom>
          <a:solidFill>
            <a:srgbClr val="A4D233"/>
          </a:solidFill>
          <a:ln w="3175">
            <a:miter lim="400000"/>
          </a:ln>
          <a:effectLst>
            <a:outerShdw blurRad="38100" dist="23000" dir="5400000" rotWithShape="0">
              <a:srgbClr val="000000">
                <a:alpha val="35000"/>
              </a:srgbClr>
            </a:outerShdw>
          </a:effectLst>
        </p:spPr>
        <p:txBody>
          <a:bodyPr lIns="0" tIns="0" rIns="0" bIns="0" anchor="ctr"/>
          <a:lstStyle/>
          <a:p>
            <a:pPr algn="l" defTabSz="609492">
              <a:defRPr sz="2400" b="0">
                <a:latin typeface="Calibri"/>
                <a:ea typeface="Calibri"/>
                <a:cs typeface="Calibri"/>
                <a:sym typeface="Calibri"/>
              </a:defRPr>
            </a:pPr>
            <a:endParaRPr/>
          </a:p>
        </p:txBody>
      </p:sp>
      <p:grpSp>
        <p:nvGrpSpPr>
          <p:cNvPr id="132" name="Group"/>
          <p:cNvGrpSpPr/>
          <p:nvPr/>
        </p:nvGrpSpPr>
        <p:grpSpPr>
          <a:xfrm>
            <a:off x="10188757" y="5086177"/>
            <a:ext cx="1675516" cy="1596029"/>
            <a:chOff x="0" y="0"/>
            <a:chExt cx="1675514" cy="1596028"/>
          </a:xfrm>
        </p:grpSpPr>
        <p:sp>
          <p:nvSpPr>
            <p:cNvPr id="130" name="Rectangle"/>
            <p:cNvSpPr/>
            <p:nvPr/>
          </p:nvSpPr>
          <p:spPr>
            <a:xfrm>
              <a:off x="0" y="173973"/>
              <a:ext cx="1675515" cy="1422056"/>
            </a:xfrm>
            <a:prstGeom prst="rect">
              <a:avLst/>
            </a:prstGeom>
            <a:solidFill>
              <a:srgbClr val="FFFFFF"/>
            </a:solidFill>
            <a:ln w="3175" cap="flat">
              <a:noFill/>
              <a:miter lim="400000"/>
            </a:ln>
            <a:effectLst/>
          </p:spPr>
          <p:txBody>
            <a:bodyPr wrap="square" lIns="0" tIns="0" rIns="0" bIns="0" numCol="1" anchor="ctr">
              <a:noAutofit/>
            </a:bodyPr>
            <a:lstStyle/>
            <a:p>
              <a:pPr algn="l" defTabSz="609492">
                <a:defRPr sz="2400" b="0">
                  <a:latin typeface="Calibri"/>
                  <a:ea typeface="Calibri"/>
                  <a:cs typeface="Calibri"/>
                  <a:sym typeface="Calibri"/>
                </a:defRPr>
              </a:pPr>
              <a:endParaRPr/>
            </a:p>
          </p:txBody>
        </p:sp>
        <p:pic>
          <p:nvPicPr>
            <p:cNvPr id="131" name="GNC logo box.png" descr="GNC logo box.png"/>
            <p:cNvPicPr>
              <a:picLocks noChangeAspect="1"/>
            </p:cNvPicPr>
            <p:nvPr/>
          </p:nvPicPr>
          <p:blipFill>
            <a:blip r:embed="rId3"/>
            <a:stretch>
              <a:fillRect/>
            </a:stretch>
          </p:blipFill>
          <p:spPr>
            <a:xfrm>
              <a:off x="73900" y="0"/>
              <a:ext cx="1527713" cy="1527713"/>
            </a:xfrm>
            <a:prstGeom prst="rect">
              <a:avLst/>
            </a:prstGeom>
            <a:ln w="3175" cap="flat">
              <a:noFill/>
              <a:miter lim="400000"/>
            </a:ln>
            <a:effectLst/>
          </p:spPr>
        </p:pic>
      </p:grpSp>
      <p:sp>
        <p:nvSpPr>
          <p:cNvPr id="15" name="Content Placeholder 2">
            <a:extLst>
              <a:ext uri="{FF2B5EF4-FFF2-40B4-BE49-F238E27FC236}">
                <a16:creationId xmlns:a16="http://schemas.microsoft.com/office/drawing/2014/main" id="{5C52BA29-21C2-47D9-AA3B-FEDF794C016E}"/>
              </a:ext>
            </a:extLst>
          </p:cNvPr>
          <p:cNvSpPr txBox="1">
            <a:spLocks/>
          </p:cNvSpPr>
          <p:nvPr/>
        </p:nvSpPr>
        <p:spPr>
          <a:xfrm>
            <a:off x="315026" y="828765"/>
            <a:ext cx="4818578" cy="3708709"/>
          </a:xfrm>
          <a:prstGeom prst="rect">
            <a:avLst/>
          </a:prstGeom>
        </p:spPr>
        <p:txBody>
          <a:bodyPr vert="horz" lIns="91440" tIns="45720" rIns="91440" bIns="45720" rtlCol="0" anchor="t">
            <a:noAutofit/>
          </a:bodyPr>
          <a:lstStyle>
            <a:lvl1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marL="342900" indent="-342900" algn="l">
              <a:buFont typeface="Arial"/>
              <a:buChar char="•"/>
            </a:pPr>
            <a:r>
              <a:rPr lang="fr-FR" sz="2200" dirty="0">
                <a:cs typeface="Calibri"/>
              </a:rPr>
              <a:t>Clarifier si les TM seront utilisés pour exécuter les programmes planifiés</a:t>
            </a:r>
            <a:endParaRPr lang="fr-FR" dirty="0"/>
          </a:p>
          <a:p>
            <a:pPr marL="342900" indent="-342900" algn="l">
              <a:buFont typeface="Arial"/>
              <a:buChar char="•"/>
            </a:pPr>
            <a:r>
              <a:rPr lang="fr-FR" sz="2200" dirty="0">
                <a:cs typeface="Calibri"/>
              </a:rPr>
              <a:t>Inclure des informations sur les preuves utilisées pour déterminer l'utilisation des TM</a:t>
            </a:r>
            <a:endParaRPr lang="fr-FR" dirty="0"/>
          </a:p>
          <a:p>
            <a:pPr marL="342900" indent="-342900" algn="l">
              <a:buFont typeface="Arial"/>
              <a:buChar char="•"/>
            </a:pPr>
            <a:r>
              <a:rPr lang="fr-FR" sz="2200" dirty="0">
                <a:cs typeface="Calibri"/>
              </a:rPr>
              <a:t>Indiquer le pourcentage de la réponse fournie en utilisant les TM et le nombre de personnes ciblées avec les TM</a:t>
            </a:r>
            <a:endParaRPr lang="fr-FR" dirty="0"/>
          </a:p>
          <a:p>
            <a:pPr marL="342900" indent="-342900" algn="l">
              <a:buFont typeface="Arial"/>
              <a:buChar char="•"/>
            </a:pPr>
            <a:r>
              <a:rPr lang="fr-FR" sz="2200" dirty="0">
                <a:cs typeface="Calibri"/>
              </a:rPr>
              <a:t>Inclure des indicateurs non spécifiques aux TM, basés sur les résultats pour le suivi des objectifs au niveau sectoriel</a:t>
            </a:r>
            <a:endParaRPr lang="fr-FR" dirty="0"/>
          </a:p>
          <a:p>
            <a:pPr algn="l"/>
            <a:endParaRPr lang="fr-FR" sz="2200" dirty="0">
              <a:cs typeface="Calibri"/>
            </a:endParaRPr>
          </a:p>
          <a:p>
            <a:pPr algn="l"/>
            <a:endParaRPr lang="fr-FR" sz="2200" dirty="0">
              <a:cs typeface="Calibri"/>
            </a:endParaRPr>
          </a:p>
          <a:p>
            <a:pPr algn="l" hangingPunct="1"/>
            <a:endParaRPr lang="fr-FR" sz="2200" dirty="0">
              <a:cs typeface="Calibri"/>
            </a:endParaRPr>
          </a:p>
        </p:txBody>
      </p:sp>
      <p:pic>
        <p:nvPicPr>
          <p:cNvPr id="16" name="Picture 7" descr="A picture containing text, person, indoor&#10;&#10;Description automatically generated">
            <a:extLst>
              <a:ext uri="{FF2B5EF4-FFF2-40B4-BE49-F238E27FC236}">
                <a16:creationId xmlns:a16="http://schemas.microsoft.com/office/drawing/2014/main" id="{5874B14D-FE4F-406E-A33F-E36A3DFF6769}"/>
              </a:ext>
            </a:extLst>
          </p:cNvPr>
          <p:cNvPicPr>
            <a:picLocks noChangeAspect="1"/>
          </p:cNvPicPr>
          <p:nvPr/>
        </p:nvPicPr>
        <p:blipFill>
          <a:blip r:embed="rId4"/>
          <a:stretch>
            <a:fillRect/>
          </a:stretch>
        </p:blipFill>
        <p:spPr>
          <a:xfrm>
            <a:off x="5364068" y="1149136"/>
            <a:ext cx="1950565" cy="2757036"/>
          </a:xfrm>
          <a:prstGeom prst="rect">
            <a:avLst/>
          </a:prstGeom>
          <a:ln w="3175">
            <a:miter lim="400000"/>
          </a:ln>
        </p:spPr>
      </p:pic>
      <p:pic>
        <p:nvPicPr>
          <p:cNvPr id="17" name="Picture 8" descr="A picture containing text, person&#10;&#10;Description automatically generated">
            <a:extLst>
              <a:ext uri="{FF2B5EF4-FFF2-40B4-BE49-F238E27FC236}">
                <a16:creationId xmlns:a16="http://schemas.microsoft.com/office/drawing/2014/main" id="{90CF7974-81FC-445F-BB11-4CF8504B8730}"/>
              </a:ext>
            </a:extLst>
          </p:cNvPr>
          <p:cNvPicPr>
            <a:picLocks noChangeAspect="1"/>
          </p:cNvPicPr>
          <p:nvPr/>
        </p:nvPicPr>
        <p:blipFill>
          <a:blip r:embed="rId5"/>
          <a:stretch>
            <a:fillRect/>
          </a:stretch>
        </p:blipFill>
        <p:spPr>
          <a:xfrm>
            <a:off x="8208459" y="1234544"/>
            <a:ext cx="2407558" cy="2203879"/>
          </a:xfrm>
          <a:prstGeom prst="rect">
            <a:avLst/>
          </a:prstGeom>
        </p:spPr>
      </p:pic>
      <p:sp>
        <p:nvSpPr>
          <p:cNvPr id="18" name="TextBox 17">
            <a:extLst>
              <a:ext uri="{FF2B5EF4-FFF2-40B4-BE49-F238E27FC236}">
                <a16:creationId xmlns:a16="http://schemas.microsoft.com/office/drawing/2014/main" id="{42A037EA-F35C-42BB-BB5E-88E33538081E}"/>
              </a:ext>
            </a:extLst>
          </p:cNvPr>
          <p:cNvSpPr txBox="1"/>
          <p:nvPr/>
        </p:nvSpPr>
        <p:spPr>
          <a:xfrm>
            <a:off x="5312031" y="4132463"/>
            <a:ext cx="4950626" cy="1600438"/>
          </a:xfrm>
          <a:prstGeom prst="rect">
            <a:avLst/>
          </a:prstGeom>
          <a:noFill/>
        </p:spPr>
        <p:txBody>
          <a:bodyPr wrap="square" lIns="91440" tIns="45720" rIns="91440" bIns="45720" rtlCol="0" anchor="t">
            <a:spAutoFit/>
          </a:bodyPr>
          <a:lstStyle/>
          <a:p>
            <a:r>
              <a:rPr lang="en-US">
                <a:ea typeface="+mn-lt"/>
                <a:cs typeface="+mn-lt"/>
                <a:hlinkClick r:id="rId6"/>
              </a:rPr>
              <a:t>Guidance Brief</a:t>
            </a:r>
            <a:endParaRPr lang="en-US">
              <a:hlinkClick r:id="rId6"/>
            </a:endParaRPr>
          </a:p>
          <a:p>
            <a:endParaRPr lang="en-US">
              <a:ea typeface="+mn-lt"/>
              <a:cs typeface="+mn-lt"/>
            </a:endParaRPr>
          </a:p>
          <a:p>
            <a:r>
              <a:rPr lang="en-US">
                <a:ea typeface="+mn-lt"/>
                <a:cs typeface="+mn-lt"/>
                <a:hlinkClick r:id="rId7"/>
              </a:rPr>
              <a:t>Evidence and Guidance Note </a:t>
            </a:r>
            <a:endParaRPr lang="en-US">
              <a:cs typeface="Calibri"/>
            </a:endParaRPr>
          </a:p>
          <a:p>
            <a:endParaRPr lang="en-US">
              <a:cs typeface="Calibri"/>
            </a:endParaRPr>
          </a:p>
          <a:p>
            <a:r>
              <a:rPr lang="en-US">
                <a:ea typeface="+mn-lt"/>
                <a:cs typeface="+mn-lt"/>
                <a:hlinkClick r:id="rId8"/>
              </a:rPr>
              <a:t>OCHA Guidelines for cash inclusion into the 2020 HPC</a:t>
            </a:r>
            <a:r>
              <a:rPr lang="en-US">
                <a:ea typeface="+mn-lt"/>
                <a:cs typeface="+mn-lt"/>
              </a:rPr>
              <a:t> (and 2021, 2022)</a:t>
            </a:r>
            <a:endParaRPr lang="en-JP"/>
          </a:p>
          <a:p>
            <a:endParaRPr lang="en-JP">
              <a:cs typeface="Calibri"/>
            </a:endParaRPr>
          </a:p>
        </p:txBody>
      </p:sp>
      <p:sp>
        <p:nvSpPr>
          <p:cNvPr id="13" name="TextBox 17">
            <a:extLst>
              <a:ext uri="{FF2B5EF4-FFF2-40B4-BE49-F238E27FC236}">
                <a16:creationId xmlns:a16="http://schemas.microsoft.com/office/drawing/2014/main" id="{C730AE25-3A32-2543-9E77-F55252222010}"/>
              </a:ext>
            </a:extLst>
          </p:cNvPr>
          <p:cNvSpPr txBox="1"/>
          <p:nvPr/>
        </p:nvSpPr>
        <p:spPr>
          <a:xfrm>
            <a:off x="315026" y="6005331"/>
            <a:ext cx="5354775" cy="43088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p>
            <a:pPr algn="l" fontAlgn="base"/>
            <a:r>
              <a:rPr lang="fr-FR" b="0">
                <a:solidFill>
                  <a:schemeClr val="bg1"/>
                </a:solidFill>
                <a:latin typeface="Arial" panose="020B0604020202020204" pitchFamily="34" charset="0"/>
              </a:rPr>
              <a:t>Webinaire GNC sur le processus PRH 2022​</a:t>
            </a:r>
            <a:endParaRPr lang="fr-FR" b="0">
              <a:solidFill>
                <a:schemeClr val="bg1"/>
              </a:solidFill>
              <a:latin typeface="Segoe UI" panose="020B0502040204020203" pitchFamily="34" charset="0"/>
            </a:endParaRPr>
          </a:p>
          <a:p>
            <a:pPr algn="l" fontAlgn="base"/>
            <a:r>
              <a:rPr lang="fr-FR" b="0">
                <a:solidFill>
                  <a:schemeClr val="bg1"/>
                </a:solidFill>
                <a:latin typeface="Arial" panose="020B0604020202020204" pitchFamily="34" charset="0"/>
              </a:rPr>
              <a:t>Octobre 2021</a:t>
            </a:r>
            <a:endParaRPr lang="fr-FR" b="0">
              <a:solidFill>
                <a:schemeClr val="bg1"/>
              </a:solidFill>
              <a:latin typeface="Segoe UI" panose="020B0502040204020203" pitchFamily="34" charset="0"/>
            </a:endParaRPr>
          </a:p>
        </p:txBody>
      </p:sp>
    </p:spTree>
    <p:extLst>
      <p:ext uri="{BB962C8B-B14F-4D97-AF65-F5344CB8AC3E}">
        <p14:creationId xmlns:p14="http://schemas.microsoft.com/office/powerpoint/2010/main" val="334929795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Background"/>
          <p:cNvSpPr txBox="1">
            <a:spLocks noGrp="1"/>
          </p:cNvSpPr>
          <p:nvPr>
            <p:ph type="body" sz="quarter" idx="4294967295"/>
          </p:nvPr>
        </p:nvSpPr>
        <p:spPr>
          <a:xfrm>
            <a:off x="314490" y="175793"/>
            <a:ext cx="11762329" cy="959190"/>
          </a:xfrm>
          <a:prstGeom prst="rect">
            <a:avLst/>
          </a:prstGeom>
        </p:spPr>
        <p:txBody>
          <a:bodyPr lIns="0" tIns="0" rIns="0" bIns="0" anchor="t">
            <a:noAutofit/>
          </a:bodyPr>
          <a:lstStyle>
            <a:lvl1pPr algn="l" defTabSz="609492">
              <a:spcBef>
                <a:spcPts val="1000"/>
              </a:spcBef>
              <a:defRPr sz="4300">
                <a:solidFill>
                  <a:srgbClr val="A4D233"/>
                </a:solidFill>
                <a:latin typeface="Bebas Neue Regular"/>
                <a:ea typeface="Bebas Neue Regular"/>
                <a:cs typeface="Bebas Neue Regular"/>
                <a:sym typeface="Bebas Neue Regular"/>
              </a:defRPr>
            </a:lvl1pPr>
          </a:lstStyle>
          <a:p>
            <a:r>
              <a:rPr lang="fr-FR" sz="3000" b="1"/>
              <a:t>Conseils pratiques pour la collaboration et la programmation intersectorielle (ISCP)</a:t>
            </a:r>
          </a:p>
          <a:p>
            <a:endParaRPr lang="fr-FR" sz="3000" b="1"/>
          </a:p>
        </p:txBody>
      </p:sp>
      <p:sp>
        <p:nvSpPr>
          <p:cNvPr id="127" name="Rectangle"/>
          <p:cNvSpPr/>
          <p:nvPr/>
        </p:nvSpPr>
        <p:spPr>
          <a:xfrm>
            <a:off x="-5286" y="5596540"/>
            <a:ext cx="12200631" cy="1183974"/>
          </a:xfrm>
          <a:prstGeom prst="rect">
            <a:avLst/>
          </a:prstGeom>
          <a:solidFill>
            <a:srgbClr val="A4D233"/>
          </a:solidFill>
          <a:ln w="3175">
            <a:miter lim="400000"/>
          </a:ln>
          <a:effectLst>
            <a:outerShdw blurRad="38100" dist="23000" dir="5400000" rotWithShape="0">
              <a:srgbClr val="000000">
                <a:alpha val="35000"/>
              </a:srgbClr>
            </a:outerShdw>
          </a:effectLst>
        </p:spPr>
        <p:txBody>
          <a:bodyPr lIns="0" tIns="0" rIns="0" bIns="0" anchor="ctr"/>
          <a:lstStyle/>
          <a:p>
            <a:pPr algn="l" defTabSz="609492">
              <a:defRPr sz="2400" b="0">
                <a:latin typeface="Calibri"/>
                <a:ea typeface="Calibri"/>
                <a:cs typeface="Calibri"/>
                <a:sym typeface="Calibri"/>
              </a:defRPr>
            </a:pPr>
            <a:endParaRPr/>
          </a:p>
        </p:txBody>
      </p:sp>
      <p:grpSp>
        <p:nvGrpSpPr>
          <p:cNvPr id="132" name="Group"/>
          <p:cNvGrpSpPr/>
          <p:nvPr/>
        </p:nvGrpSpPr>
        <p:grpSpPr>
          <a:xfrm>
            <a:off x="10188757" y="5086177"/>
            <a:ext cx="1675516" cy="1596029"/>
            <a:chOff x="0" y="0"/>
            <a:chExt cx="1675514" cy="1596028"/>
          </a:xfrm>
        </p:grpSpPr>
        <p:sp>
          <p:nvSpPr>
            <p:cNvPr id="130" name="Rectangle"/>
            <p:cNvSpPr/>
            <p:nvPr/>
          </p:nvSpPr>
          <p:spPr>
            <a:xfrm>
              <a:off x="0" y="173973"/>
              <a:ext cx="1675515" cy="1422056"/>
            </a:xfrm>
            <a:prstGeom prst="rect">
              <a:avLst/>
            </a:prstGeom>
            <a:solidFill>
              <a:srgbClr val="FFFFFF"/>
            </a:solidFill>
            <a:ln w="3175" cap="flat">
              <a:noFill/>
              <a:miter lim="400000"/>
            </a:ln>
            <a:effectLst/>
          </p:spPr>
          <p:txBody>
            <a:bodyPr wrap="square" lIns="0" tIns="0" rIns="0" bIns="0" numCol="1" anchor="ctr">
              <a:noAutofit/>
            </a:bodyPr>
            <a:lstStyle/>
            <a:p>
              <a:pPr algn="l" defTabSz="609492">
                <a:defRPr sz="2400" b="0">
                  <a:latin typeface="Calibri"/>
                  <a:ea typeface="Calibri"/>
                  <a:cs typeface="Calibri"/>
                  <a:sym typeface="Calibri"/>
                </a:defRPr>
              </a:pPr>
              <a:endParaRPr/>
            </a:p>
          </p:txBody>
        </p:sp>
        <p:pic>
          <p:nvPicPr>
            <p:cNvPr id="131" name="GNC logo box.png" descr="GNC logo box.png"/>
            <p:cNvPicPr>
              <a:picLocks noChangeAspect="1"/>
            </p:cNvPicPr>
            <p:nvPr/>
          </p:nvPicPr>
          <p:blipFill>
            <a:blip r:embed="rId3"/>
            <a:stretch>
              <a:fillRect/>
            </a:stretch>
          </p:blipFill>
          <p:spPr>
            <a:xfrm>
              <a:off x="73900" y="0"/>
              <a:ext cx="1527713" cy="1527713"/>
            </a:xfrm>
            <a:prstGeom prst="rect">
              <a:avLst/>
            </a:prstGeom>
            <a:ln w="3175" cap="flat">
              <a:noFill/>
              <a:miter lim="400000"/>
            </a:ln>
            <a:effectLst/>
          </p:spPr>
        </p:pic>
      </p:grpSp>
      <p:sp>
        <p:nvSpPr>
          <p:cNvPr id="13" name="TextBox 12">
            <a:extLst>
              <a:ext uri="{FF2B5EF4-FFF2-40B4-BE49-F238E27FC236}">
                <a16:creationId xmlns:a16="http://schemas.microsoft.com/office/drawing/2014/main" id="{ECD9707F-CC61-40B4-8A19-EA02628FF7B2}"/>
              </a:ext>
            </a:extLst>
          </p:cNvPr>
          <p:cNvSpPr txBox="1"/>
          <p:nvPr/>
        </p:nvSpPr>
        <p:spPr>
          <a:xfrm>
            <a:off x="294290" y="1726766"/>
            <a:ext cx="1120701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1600">
              <a:effectLst/>
              <a:ea typeface="Calibri" panose="020F0502020204030204" pitchFamily="34" charset="0"/>
              <a:cs typeface="Calibri" panose="020F0502020204030204" pitchFamily="34" charset="0"/>
            </a:endParaRPr>
          </a:p>
        </p:txBody>
      </p:sp>
      <p:sp>
        <p:nvSpPr>
          <p:cNvPr id="10" name="TextBox 17">
            <a:extLst>
              <a:ext uri="{FF2B5EF4-FFF2-40B4-BE49-F238E27FC236}">
                <a16:creationId xmlns:a16="http://schemas.microsoft.com/office/drawing/2014/main" id="{15EDDA15-F016-A840-A9C2-CC2C29877149}"/>
              </a:ext>
            </a:extLst>
          </p:cNvPr>
          <p:cNvSpPr txBox="1"/>
          <p:nvPr/>
        </p:nvSpPr>
        <p:spPr>
          <a:xfrm>
            <a:off x="315026" y="6005331"/>
            <a:ext cx="5354775" cy="43088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p>
            <a:pPr algn="l" fontAlgn="base"/>
            <a:r>
              <a:rPr lang="fr-FR" b="0">
                <a:solidFill>
                  <a:schemeClr val="bg1"/>
                </a:solidFill>
                <a:latin typeface="Arial" panose="020B0604020202020204" pitchFamily="34" charset="0"/>
              </a:rPr>
              <a:t>Webinaire GNC sur le processus PRH 2022​</a:t>
            </a:r>
            <a:endParaRPr lang="fr-FR" b="0">
              <a:solidFill>
                <a:schemeClr val="bg1"/>
              </a:solidFill>
              <a:latin typeface="Segoe UI" panose="020B0502040204020203" pitchFamily="34" charset="0"/>
            </a:endParaRPr>
          </a:p>
          <a:p>
            <a:pPr algn="l" fontAlgn="base"/>
            <a:r>
              <a:rPr lang="fr-FR" b="0">
                <a:solidFill>
                  <a:schemeClr val="bg1"/>
                </a:solidFill>
                <a:latin typeface="Arial" panose="020B0604020202020204" pitchFamily="34" charset="0"/>
              </a:rPr>
              <a:t>Octobre 2021</a:t>
            </a:r>
            <a:endParaRPr lang="fr-FR" b="0">
              <a:solidFill>
                <a:schemeClr val="bg1"/>
              </a:solidFill>
              <a:latin typeface="Segoe UI" panose="020B0502040204020203" pitchFamily="34" charset="0"/>
            </a:endParaRPr>
          </a:p>
        </p:txBody>
      </p:sp>
      <p:sp>
        <p:nvSpPr>
          <p:cNvPr id="3" name="Text Placeholder 3">
            <a:extLst>
              <a:ext uri="{FF2B5EF4-FFF2-40B4-BE49-F238E27FC236}">
                <a16:creationId xmlns:a16="http://schemas.microsoft.com/office/drawing/2014/main" id="{52BF9ED5-2ED1-4F55-8FE7-41369254CCD6}"/>
              </a:ext>
            </a:extLst>
          </p:cNvPr>
          <p:cNvSpPr txBox="1">
            <a:spLocks/>
          </p:cNvSpPr>
          <p:nvPr/>
        </p:nvSpPr>
        <p:spPr>
          <a:xfrm>
            <a:off x="291518" y="1326916"/>
            <a:ext cx="3620574" cy="4201679"/>
          </a:xfrm>
          <a:prstGeom prst="rect">
            <a:avLst/>
          </a:prstGeom>
        </p:spPr>
        <p:txBody>
          <a:bodyPr lIns="19050" tIns="19050" rIns="19050" bIns="19050" anchor="t">
            <a:normAutofit/>
          </a:bodyPr>
          <a:lstStyle>
            <a:lvl1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algn="l"/>
            <a:r>
              <a:rPr lang="fr-FR" sz="2400"/>
              <a:t>C'est la convergence des efforts, </a:t>
            </a:r>
            <a:r>
              <a:rPr lang="fr-FR" sz="2400" b="1"/>
              <a:t>en même temps et dans les mêmes emplacements géographiques,</a:t>
            </a:r>
            <a:r>
              <a:rPr lang="fr-FR" sz="2400"/>
              <a:t> basée sur un </a:t>
            </a:r>
            <a:r>
              <a:rPr lang="fr-FR" sz="2400" b="1"/>
              <a:t>classement de gravité</a:t>
            </a:r>
            <a:r>
              <a:rPr lang="fr-FR" sz="2400"/>
              <a:t> et des </a:t>
            </a:r>
            <a:r>
              <a:rPr lang="fr-FR" sz="2400" b="1"/>
              <a:t>besoins hiérarchisés</a:t>
            </a:r>
            <a:r>
              <a:rPr lang="fr-FR" sz="2400"/>
              <a:t>, pour atteindre un </a:t>
            </a:r>
            <a:r>
              <a:rPr lang="fr-FR" sz="2400" b="1"/>
              <a:t>résultat convenu sur la base de normes convenues.</a:t>
            </a:r>
            <a:endParaRPr lang="en-US" b="1"/>
          </a:p>
          <a:p>
            <a:pPr algn="l"/>
            <a:endParaRPr lang="fr-FR" sz="2400" b="1"/>
          </a:p>
          <a:p>
            <a:pPr hangingPunct="1"/>
            <a:endParaRPr lang="fr-FR" sz="2400" b="1"/>
          </a:p>
        </p:txBody>
      </p:sp>
      <p:sp>
        <p:nvSpPr>
          <p:cNvPr id="4" name="TextBox 3">
            <a:extLst>
              <a:ext uri="{FF2B5EF4-FFF2-40B4-BE49-F238E27FC236}">
                <a16:creationId xmlns:a16="http://schemas.microsoft.com/office/drawing/2014/main" id="{7BDD9F34-19EF-4922-857A-2538360019FE}"/>
              </a:ext>
            </a:extLst>
          </p:cNvPr>
          <p:cNvSpPr txBox="1"/>
          <p:nvPr/>
        </p:nvSpPr>
        <p:spPr>
          <a:xfrm>
            <a:off x="4073549" y="749993"/>
            <a:ext cx="8003270" cy="477823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fromWordArt="0" anchor="ctr" anchorCtr="0" forceAA="0" compatLnSpc="1">
            <a:prstTxWarp prst="textNoShape">
              <a:avLst/>
            </a:prstTxWarp>
            <a:spAutoFit/>
          </a:bodyPr>
          <a:lstStyle/>
          <a:p>
            <a:pPr marL="342900" indent="-342900" algn="l">
              <a:buFont typeface="Arial"/>
              <a:buChar char="•"/>
            </a:pPr>
            <a:r>
              <a:rPr lang="fr-FR" sz="2200" b="0" dirty="0">
                <a:cs typeface="Arial"/>
              </a:rPr>
              <a:t>Ensemble analyser les résultats du HNO analyse conjointe des besoins</a:t>
            </a:r>
            <a:endParaRPr lang="fr-FR" sz="2200" dirty="0"/>
          </a:p>
          <a:p>
            <a:pPr marL="342900" indent="-342900" algn="l">
              <a:buFont typeface="Arial"/>
              <a:buChar char="•"/>
            </a:pPr>
            <a:r>
              <a:rPr lang="fr-FR" sz="2200" b="0" dirty="0">
                <a:cs typeface="Arial"/>
              </a:rPr>
              <a:t>Ensemble, identifier et cibler les populations affectées</a:t>
            </a:r>
            <a:endParaRPr lang="fr-FR" sz="2200" dirty="0"/>
          </a:p>
          <a:p>
            <a:pPr marL="342900" indent="-342900" algn="l">
              <a:buFont typeface="Arial"/>
              <a:buChar char="•"/>
            </a:pPr>
            <a:r>
              <a:rPr lang="fr-FR" sz="2200" b="0" dirty="0">
                <a:cs typeface="Arial"/>
              </a:rPr>
              <a:t>Identifier conjointement les interventions techniques intersectorielles et un ensemble minimum d'interventions intersectorielles</a:t>
            </a:r>
          </a:p>
          <a:p>
            <a:pPr marL="342900" indent="-342900" algn="l">
              <a:buFont typeface="Arial"/>
              <a:buChar char="•"/>
            </a:pPr>
            <a:r>
              <a:rPr lang="fr-FR" sz="2200" b="0" dirty="0">
                <a:cs typeface="Arial"/>
              </a:rPr>
              <a:t>Décider des modalités d'exécution des programmes  intersectoriels</a:t>
            </a:r>
            <a:endParaRPr lang="fr-FR" sz="2200" dirty="0"/>
          </a:p>
          <a:p>
            <a:pPr marL="342900" indent="-342900" algn="l">
              <a:buFont typeface="Arial"/>
              <a:buChar char="•"/>
            </a:pPr>
            <a:r>
              <a:rPr lang="fr-FR" sz="2200" b="0" dirty="0">
                <a:cs typeface="Arial"/>
              </a:rPr>
              <a:t>Décidez où et comment partager les ressources</a:t>
            </a:r>
            <a:endParaRPr lang="fr-FR" sz="2200" dirty="0"/>
          </a:p>
          <a:p>
            <a:pPr marL="342900" indent="-342900" algn="l">
              <a:buFont typeface="Arial"/>
              <a:buChar char="•"/>
            </a:pPr>
            <a:r>
              <a:rPr lang="fr-FR" sz="2200" b="0" dirty="0">
                <a:cs typeface="Arial"/>
              </a:rPr>
              <a:t>Décider conjointement des indicateurs spécifiques à collecter pour les programmes intersectoriels</a:t>
            </a:r>
            <a:endParaRPr lang="fr-FR" sz="2200" dirty="0"/>
          </a:p>
          <a:p>
            <a:pPr marL="342900" indent="-342900" algn="l">
              <a:buFont typeface="Arial"/>
              <a:buChar char="•"/>
            </a:pPr>
            <a:r>
              <a:rPr lang="fr-FR" sz="2200" b="0" dirty="0">
                <a:cs typeface="Arial"/>
              </a:rPr>
              <a:t>Discuter ensemble d'un plan de suivi intersectoriel </a:t>
            </a:r>
            <a:endParaRPr lang="fr-FR" sz="2200" dirty="0"/>
          </a:p>
          <a:p>
            <a:pPr marL="342900" indent="-342900" algn="l">
              <a:buFont typeface="Arial"/>
              <a:buChar char="•"/>
            </a:pPr>
            <a:r>
              <a:rPr lang="fr-FR" sz="2200" b="0" dirty="0">
                <a:cs typeface="Arial"/>
              </a:rPr>
              <a:t>Convenir conjointement d'un système de rapport intersectoriel</a:t>
            </a:r>
            <a:endParaRPr lang="fr-FR" sz="2200" dirty="0"/>
          </a:p>
        </p:txBody>
      </p:sp>
    </p:spTree>
    <p:extLst>
      <p:ext uri="{BB962C8B-B14F-4D97-AF65-F5344CB8AC3E}">
        <p14:creationId xmlns:p14="http://schemas.microsoft.com/office/powerpoint/2010/main" val="189209690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Background"/>
          <p:cNvSpPr>
            <a:spLocks noGrp="1"/>
          </p:cNvSpPr>
          <p:nvPr>
            <p:ph type="body" sz="quarter" idx="4294967295"/>
          </p:nvPr>
        </p:nvSpPr>
        <p:spPr>
          <a:xfrm>
            <a:off x="474346" y="224929"/>
            <a:ext cx="8604250" cy="777875"/>
          </a:xfrm>
        </p:spPr>
        <p:txBody>
          <a:bodyPr vert="horz" wrap="square" lIns="0" tIns="0" rIns="0" bIns="0" numCol="1" anchor="t" anchorCtr="0" compatLnSpc="1">
            <a:prstTxWarp prst="textNoShape">
              <a:avLst/>
            </a:prstTxWarp>
          </a:bodyPr>
          <a:lstStyle/>
          <a:p>
            <a:pPr marL="0" indent="0" defTabSz="608013" eaLnBrk="1" hangingPunct="1">
              <a:spcBef>
                <a:spcPts val="1000"/>
              </a:spcBef>
              <a:buNone/>
            </a:pPr>
            <a:r>
              <a:rPr lang="fr-FR" altLang="x-none" sz="4300">
                <a:solidFill>
                  <a:srgbClr val="A4D233"/>
                </a:solidFill>
                <a:latin typeface="Bebas Neue Regular"/>
                <a:ea typeface="ＭＳ Ｐゴシック"/>
              </a:rPr>
              <a:t>Appui et support disponible </a:t>
            </a:r>
            <a:endParaRPr lang="fr-FR" altLang="x-none" sz="4300">
              <a:solidFill>
                <a:srgbClr val="A4D233"/>
              </a:solidFill>
              <a:latin typeface="Bebas Neue Regular" charset="0"/>
            </a:endParaRPr>
          </a:p>
        </p:txBody>
      </p:sp>
      <p:sp>
        <p:nvSpPr>
          <p:cNvPr id="127" name="Rectangle"/>
          <p:cNvSpPr>
            <a:spLocks noChangeArrowheads="1"/>
          </p:cNvSpPr>
          <p:nvPr/>
        </p:nvSpPr>
        <p:spPr bwMode="auto">
          <a:xfrm>
            <a:off x="0" y="5537201"/>
            <a:ext cx="12179300" cy="1319212"/>
          </a:xfrm>
          <a:prstGeom prst="rect">
            <a:avLst/>
          </a:prstGeom>
          <a:solidFill>
            <a:srgbClr val="A4D233"/>
          </a:solidFill>
          <a:ln>
            <a:noFill/>
          </a:ln>
          <a:effectLst>
            <a:outerShdw blurRad="38100" dist="23000" dir="5400000" rotWithShape="0">
              <a:srgbClr val="000000">
                <a:alpha val="34998"/>
              </a:srgbClr>
            </a:outerShdw>
          </a:effectLst>
          <a:extLst>
            <a:ext uri="{91240B29-F687-4F45-9708-019B960494DF}">
              <a14:hiddenLine xmlns:a14="http://schemas.microsoft.com/office/drawing/2010/main" w="3175">
                <a:solidFill>
                  <a:srgbClr val="000000"/>
                </a:solidFill>
                <a:miter lim="400000"/>
                <a:headEnd/>
                <a:tailEnd/>
              </a14:hiddenLine>
            </a:ext>
          </a:extLst>
        </p:spPr>
        <p:txBody>
          <a:bodyPr lIns="0" tIns="0" rIns="0" bIns="0" anchor="ctr"/>
          <a:lstStyle>
            <a:lvl1pPr defTabSz="608013">
              <a:defRPr>
                <a:solidFill>
                  <a:schemeClr val="tx1"/>
                </a:solidFill>
                <a:latin typeface="Calibri" charset="0"/>
                <a:ea typeface="ＭＳ Ｐゴシック" charset="-128"/>
              </a:defRPr>
            </a:lvl1pPr>
            <a:lvl2pPr marL="742950" indent="-285750" defTabSz="608013">
              <a:defRPr>
                <a:solidFill>
                  <a:schemeClr val="tx1"/>
                </a:solidFill>
                <a:latin typeface="Calibri" charset="0"/>
                <a:ea typeface="ＭＳ Ｐゴシック" charset="-128"/>
              </a:defRPr>
            </a:lvl2pPr>
            <a:lvl3pPr marL="1143000" indent="-228600" defTabSz="608013">
              <a:defRPr>
                <a:solidFill>
                  <a:schemeClr val="tx1"/>
                </a:solidFill>
                <a:latin typeface="Calibri" charset="0"/>
                <a:ea typeface="ＭＳ Ｐゴシック" charset="-128"/>
              </a:defRPr>
            </a:lvl3pPr>
            <a:lvl4pPr marL="1600200" indent="-228600" defTabSz="608013">
              <a:defRPr>
                <a:solidFill>
                  <a:schemeClr val="tx1"/>
                </a:solidFill>
                <a:latin typeface="Calibri" charset="0"/>
                <a:ea typeface="ＭＳ Ｐゴシック" charset="-128"/>
              </a:defRPr>
            </a:lvl4pPr>
            <a:lvl5pPr marL="2057400" indent="-228600" defTabSz="608013">
              <a:defRPr>
                <a:solidFill>
                  <a:schemeClr val="tx1"/>
                </a:solidFill>
                <a:latin typeface="Calibri" charset="0"/>
                <a:ea typeface="ＭＳ Ｐゴシック" charset="-128"/>
              </a:defRPr>
            </a:lvl5pPr>
            <a:lvl6pPr marL="2514600" indent="-228600" defTabSz="608013" fontAlgn="base">
              <a:spcBef>
                <a:spcPct val="0"/>
              </a:spcBef>
              <a:spcAft>
                <a:spcPct val="0"/>
              </a:spcAft>
              <a:defRPr>
                <a:solidFill>
                  <a:schemeClr val="tx1"/>
                </a:solidFill>
                <a:latin typeface="Calibri" charset="0"/>
                <a:ea typeface="ＭＳ Ｐゴシック" charset="-128"/>
              </a:defRPr>
            </a:lvl6pPr>
            <a:lvl7pPr marL="2971800" indent="-228600" defTabSz="608013" fontAlgn="base">
              <a:spcBef>
                <a:spcPct val="0"/>
              </a:spcBef>
              <a:spcAft>
                <a:spcPct val="0"/>
              </a:spcAft>
              <a:defRPr>
                <a:solidFill>
                  <a:schemeClr val="tx1"/>
                </a:solidFill>
                <a:latin typeface="Calibri" charset="0"/>
                <a:ea typeface="ＭＳ Ｐゴシック" charset="-128"/>
              </a:defRPr>
            </a:lvl7pPr>
            <a:lvl8pPr marL="3429000" indent="-228600" defTabSz="608013" fontAlgn="base">
              <a:spcBef>
                <a:spcPct val="0"/>
              </a:spcBef>
              <a:spcAft>
                <a:spcPct val="0"/>
              </a:spcAft>
              <a:defRPr>
                <a:solidFill>
                  <a:schemeClr val="tx1"/>
                </a:solidFill>
                <a:latin typeface="Calibri" charset="0"/>
                <a:ea typeface="ＭＳ Ｐゴシック" charset="-128"/>
              </a:defRPr>
            </a:lvl8pPr>
            <a:lvl9pPr marL="3886200" indent="-228600" defTabSz="608013" fontAlgn="base">
              <a:spcBef>
                <a:spcPct val="0"/>
              </a:spcBef>
              <a:spcAft>
                <a:spcPct val="0"/>
              </a:spcAft>
              <a:defRPr>
                <a:solidFill>
                  <a:schemeClr val="tx1"/>
                </a:solidFill>
                <a:latin typeface="Calibri" charset="0"/>
                <a:ea typeface="ＭＳ Ｐゴシック" charset="-128"/>
              </a:defRPr>
            </a:lvl9pPr>
          </a:lstStyle>
          <a:p>
            <a:pPr algn="l" hangingPunct="1">
              <a:defRPr/>
            </a:pPr>
            <a:endParaRPr lang="es-ES" altLang="x-none" sz="2400" b="0" kern="1200">
              <a:solidFill>
                <a:prstClr val="black"/>
              </a:solidFill>
              <a:cs typeface="+mn-cs"/>
              <a:sym typeface="Calibri" charset="0"/>
            </a:endParaRPr>
          </a:p>
        </p:txBody>
      </p:sp>
      <p:sp>
        <p:nvSpPr>
          <p:cNvPr id="128" name="TextBox 6"/>
          <p:cNvSpPr txBox="1"/>
          <p:nvPr/>
        </p:nvSpPr>
        <p:spPr>
          <a:xfrm>
            <a:off x="562174" y="950951"/>
            <a:ext cx="9155868" cy="1107996"/>
          </a:xfrm>
          <a:prstGeom prst="rect">
            <a:avLst/>
          </a:prstGeom>
          <a:ln w="3175">
            <a:miter lim="400000"/>
          </a:ln>
          <a:extLst>
            <a:ext uri="{C572A759-6A51-4108-AA02-DFA0A04FC94B}">
              <ma14:wrappingTextBoxFlag xmlns="" xmlns:ma14="http://schemas.microsoft.com/office/mac/drawingml/2011/main" val="1"/>
            </a:ext>
          </a:extLst>
        </p:spPr>
        <p:txBody>
          <a:bodyPr wrap="square" lIns="0" tIns="0" rIns="0" bIns="0" anchor="t">
            <a:spAutoFit/>
          </a:bodyPr>
          <a:lstStyle>
            <a:lvl1pPr defTabSz="608013">
              <a:defRPr>
                <a:solidFill>
                  <a:schemeClr val="tx1"/>
                </a:solidFill>
                <a:latin typeface="Calibri" charset="0"/>
                <a:ea typeface="ＭＳ Ｐゴシック" charset="-128"/>
              </a:defRPr>
            </a:lvl1pPr>
            <a:lvl2pPr marL="742950" indent="-285750" defTabSz="608013">
              <a:defRPr>
                <a:solidFill>
                  <a:schemeClr val="tx1"/>
                </a:solidFill>
                <a:latin typeface="Calibri" charset="0"/>
                <a:ea typeface="ＭＳ Ｐゴシック" charset="-128"/>
              </a:defRPr>
            </a:lvl2pPr>
            <a:lvl3pPr marL="1143000" indent="-228600" defTabSz="608013">
              <a:defRPr>
                <a:solidFill>
                  <a:schemeClr val="tx1"/>
                </a:solidFill>
                <a:latin typeface="Calibri" charset="0"/>
                <a:ea typeface="ＭＳ Ｐゴシック" charset="-128"/>
              </a:defRPr>
            </a:lvl3pPr>
            <a:lvl4pPr marL="1600200" indent="-228600" defTabSz="608013">
              <a:defRPr>
                <a:solidFill>
                  <a:schemeClr val="tx1"/>
                </a:solidFill>
                <a:latin typeface="Calibri" charset="0"/>
                <a:ea typeface="ＭＳ Ｐゴシック" charset="-128"/>
              </a:defRPr>
            </a:lvl4pPr>
            <a:lvl5pPr marL="2057400" indent="-228600" defTabSz="608013">
              <a:defRPr>
                <a:solidFill>
                  <a:schemeClr val="tx1"/>
                </a:solidFill>
                <a:latin typeface="Calibri" charset="0"/>
                <a:ea typeface="ＭＳ Ｐゴシック" charset="-128"/>
              </a:defRPr>
            </a:lvl5pPr>
            <a:lvl6pPr marL="2514600" indent="-228600" defTabSz="608013"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608013"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608013"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608013" eaLnBrk="0" fontAlgn="base" hangingPunct="0">
              <a:spcBef>
                <a:spcPct val="0"/>
              </a:spcBef>
              <a:spcAft>
                <a:spcPct val="0"/>
              </a:spcAft>
              <a:defRPr>
                <a:solidFill>
                  <a:schemeClr val="tx1"/>
                </a:solidFill>
                <a:latin typeface="Calibri" charset="0"/>
                <a:ea typeface="ＭＳ Ｐゴシック" charset="-128"/>
              </a:defRPr>
            </a:lvl9pPr>
          </a:lstStyle>
          <a:p>
            <a:pPr algn="l" defTabSz="412750"/>
            <a:r>
              <a:rPr lang="fr-FR" sz="2400">
                <a:solidFill>
                  <a:srgbClr val="000000"/>
                </a:solidFill>
                <a:latin typeface="Calibri"/>
                <a:cs typeface="Calibri"/>
              </a:rPr>
              <a:t>Appui à distance pour le développement des PRH:</a:t>
            </a:r>
          </a:p>
          <a:p>
            <a:pPr marL="285750" lvl="1" algn="l" defTabSz="412750">
              <a:buFont typeface="Arial"/>
              <a:buChar char="•"/>
            </a:pPr>
            <a:r>
              <a:rPr lang="fr-FR" sz="2400" b="0">
                <a:solidFill>
                  <a:srgbClr val="000000"/>
                </a:solidFill>
                <a:latin typeface="Calibri"/>
                <a:cs typeface="Calibri"/>
              </a:rPr>
              <a:t>Appels individuels selon les besoins</a:t>
            </a:r>
          </a:p>
          <a:p>
            <a:pPr marL="285750" lvl="1" algn="l" defTabSz="412750">
              <a:buFont typeface="Arial"/>
              <a:buChar char="•"/>
            </a:pPr>
            <a:r>
              <a:rPr lang="fr-FR" sz="2400" b="0">
                <a:solidFill>
                  <a:srgbClr val="000000"/>
                </a:solidFill>
                <a:latin typeface="Calibri"/>
                <a:cs typeface="Calibri"/>
              </a:rPr>
              <a:t>Revoir les drafts du PRH</a:t>
            </a:r>
          </a:p>
        </p:txBody>
      </p:sp>
      <p:grpSp>
        <p:nvGrpSpPr>
          <p:cNvPr id="117765" name="Group"/>
          <p:cNvGrpSpPr>
            <a:grpSpLocks/>
          </p:cNvGrpSpPr>
          <p:nvPr/>
        </p:nvGrpSpPr>
        <p:grpSpPr bwMode="auto">
          <a:xfrm>
            <a:off x="9718042" y="5019026"/>
            <a:ext cx="1725965" cy="1595438"/>
            <a:chOff x="0" y="0"/>
            <a:chExt cx="1675514" cy="1596028"/>
          </a:xfrm>
        </p:grpSpPr>
        <p:sp>
          <p:nvSpPr>
            <p:cNvPr id="117790" name="Rectangle"/>
            <p:cNvSpPr>
              <a:spLocks noChangeArrowheads="1"/>
            </p:cNvSpPr>
            <p:nvPr/>
          </p:nvSpPr>
          <p:spPr bwMode="auto">
            <a:xfrm>
              <a:off x="0" y="173973"/>
              <a:ext cx="1675515" cy="1422056"/>
            </a:xfrm>
            <a:prstGeom prst="rect">
              <a:avLst/>
            </a:prstGeom>
            <a:solidFill>
              <a:srgbClr val="FFFFFF"/>
            </a:solidFill>
            <a:ln>
              <a:noFill/>
            </a:ln>
            <a:extLst>
              <a:ext uri="{91240B29-F687-4F45-9708-019B960494DF}">
                <a14:hiddenLine xmlns:a14="http://schemas.microsoft.com/office/drawing/2010/main" w="3175">
                  <a:solidFill>
                    <a:srgbClr val="000000"/>
                  </a:solidFill>
                  <a:miter lim="400000"/>
                  <a:headEnd/>
                  <a:tailEnd/>
                </a14:hiddenLine>
              </a:ext>
            </a:extLst>
          </p:spPr>
          <p:txBody>
            <a:bodyPr lIns="0" tIns="0" rIns="0" bIns="0" anchor="ctr"/>
            <a:lstStyle>
              <a:lvl1pPr defTabSz="608013">
                <a:spcBef>
                  <a:spcPct val="20000"/>
                </a:spcBef>
                <a:buFont typeface="Arial" charset="0"/>
                <a:buChar char="•"/>
                <a:defRPr sz="3200">
                  <a:solidFill>
                    <a:schemeClr val="tx1"/>
                  </a:solidFill>
                  <a:latin typeface="Calibri" charset="0"/>
                  <a:ea typeface="ＭＳ Ｐゴシック" charset="-128"/>
                </a:defRPr>
              </a:lvl1pPr>
              <a:lvl2pPr marL="742950" indent="-285750" defTabSz="608013">
                <a:spcBef>
                  <a:spcPct val="20000"/>
                </a:spcBef>
                <a:buFont typeface="Arial" charset="0"/>
                <a:buChar char="–"/>
                <a:defRPr sz="2800">
                  <a:solidFill>
                    <a:schemeClr val="tx1"/>
                  </a:solidFill>
                  <a:latin typeface="Calibri" charset="0"/>
                  <a:ea typeface="ＭＳ Ｐゴシック" charset="-128"/>
                </a:defRPr>
              </a:lvl2pPr>
              <a:lvl3pPr marL="1143000" indent="-228600" defTabSz="608013">
                <a:spcBef>
                  <a:spcPct val="20000"/>
                </a:spcBef>
                <a:buFont typeface="Arial" charset="0"/>
                <a:buChar char="•"/>
                <a:defRPr sz="2400">
                  <a:solidFill>
                    <a:schemeClr val="tx1"/>
                  </a:solidFill>
                  <a:latin typeface="Calibri" charset="0"/>
                  <a:ea typeface="ＭＳ Ｐゴシック" charset="-128"/>
                </a:defRPr>
              </a:lvl3pPr>
              <a:lvl4pPr marL="1600200" indent="-228600" defTabSz="608013">
                <a:spcBef>
                  <a:spcPct val="20000"/>
                </a:spcBef>
                <a:buFont typeface="Arial" charset="0"/>
                <a:buChar char="–"/>
                <a:defRPr sz="2000">
                  <a:solidFill>
                    <a:schemeClr val="tx1"/>
                  </a:solidFill>
                  <a:latin typeface="Calibri" charset="0"/>
                  <a:ea typeface="ＭＳ Ｐゴシック" charset="-128"/>
                </a:defRPr>
              </a:lvl4pPr>
              <a:lvl5pPr marL="2057400" indent="-228600" defTabSz="608013">
                <a:spcBef>
                  <a:spcPct val="20000"/>
                </a:spcBef>
                <a:buFont typeface="Arial" charset="0"/>
                <a:buChar char="»"/>
                <a:defRPr sz="2000">
                  <a:solidFill>
                    <a:schemeClr val="tx1"/>
                  </a:solidFill>
                  <a:latin typeface="Calibri" charset="0"/>
                  <a:ea typeface="ＭＳ Ｐゴシック" charset="-128"/>
                </a:defRPr>
              </a:lvl5pPr>
              <a:lvl6pPr marL="2514600" indent="-228600" defTabSz="6080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6080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6080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6080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l" hangingPunct="1">
                <a:spcBef>
                  <a:spcPct val="0"/>
                </a:spcBef>
                <a:buNone/>
              </a:pPr>
              <a:endParaRPr lang="es-ES" altLang="x-none" sz="2400" b="0" kern="1200">
                <a:solidFill>
                  <a:prstClr val="black"/>
                </a:solidFill>
                <a:cs typeface="+mn-cs"/>
                <a:sym typeface="Calibri" charset="0"/>
              </a:endParaRPr>
            </a:p>
          </p:txBody>
        </p:sp>
        <p:pic>
          <p:nvPicPr>
            <p:cNvPr id="117791" name="GNC logo box.png" descr="GNC logo box.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900" y="0"/>
              <a:ext cx="1527713" cy="152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pic>
      </p:grpSp>
      <p:graphicFrame>
        <p:nvGraphicFramePr>
          <p:cNvPr id="9" name="Table 8"/>
          <p:cNvGraphicFramePr>
            <a:graphicFrameLocks noGrp="1"/>
          </p:cNvGraphicFramePr>
          <p:nvPr>
            <p:extLst>
              <p:ext uri="{D42A27DB-BD31-4B8C-83A1-F6EECF244321}">
                <p14:modId xmlns:p14="http://schemas.microsoft.com/office/powerpoint/2010/main" val="2820468570"/>
              </p:ext>
            </p:extLst>
          </p:nvPr>
        </p:nvGraphicFramePr>
        <p:xfrm>
          <a:off x="526476" y="2259918"/>
          <a:ext cx="10841405" cy="2467507"/>
        </p:xfrm>
        <a:graphic>
          <a:graphicData uri="http://schemas.openxmlformats.org/drawingml/2006/table">
            <a:tbl>
              <a:tblPr/>
              <a:tblGrid>
                <a:gridCol w="3133269">
                  <a:extLst>
                    <a:ext uri="{9D8B030D-6E8A-4147-A177-3AD203B41FA5}">
                      <a16:colId xmlns:a16="http://schemas.microsoft.com/office/drawing/2014/main" val="20000"/>
                    </a:ext>
                  </a:extLst>
                </a:gridCol>
                <a:gridCol w="3854068">
                  <a:extLst>
                    <a:ext uri="{9D8B030D-6E8A-4147-A177-3AD203B41FA5}">
                      <a16:colId xmlns:a16="http://schemas.microsoft.com/office/drawing/2014/main" val="20001"/>
                    </a:ext>
                  </a:extLst>
                </a:gridCol>
                <a:gridCol w="3854068">
                  <a:extLst>
                    <a:ext uri="{9D8B030D-6E8A-4147-A177-3AD203B41FA5}">
                      <a16:colId xmlns:a16="http://schemas.microsoft.com/office/drawing/2014/main" val="20002"/>
                    </a:ext>
                  </a:extLst>
                </a:gridCol>
              </a:tblGrid>
              <a:tr h="273835">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H" altLang="x-none" sz="1500" b="1" i="0" u="none" strike="noStrike" cap="none" normalizeH="0" baseline="0" noProof="0">
                          <a:ln>
                            <a:noFill/>
                          </a:ln>
                          <a:solidFill>
                            <a:srgbClr val="FFFFFF"/>
                          </a:solidFill>
                          <a:effectLst/>
                          <a:latin typeface="Calibri" charset="0"/>
                          <a:ea typeface="ＭＳ Ｐゴシック" charset="-128"/>
                        </a:rPr>
                        <a:t>HNO</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A4D233"/>
                    </a:solidFill>
                  </a:tcPr>
                </a:tc>
                <a:tc gridSpan="2">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fr-CH" altLang="x-none" sz="1500" b="1" i="0" u="none" strike="noStrike" cap="none" normalizeH="0" baseline="0" noProof="0" err="1">
                          <a:ln>
                            <a:noFill/>
                          </a:ln>
                          <a:solidFill>
                            <a:srgbClr val="FFFFFF"/>
                          </a:solidFill>
                          <a:effectLst/>
                          <a:latin typeface="Calibri"/>
                          <a:ea typeface="ＭＳ Ｐゴシック"/>
                        </a:rPr>
                        <a:t>Inter-sectorialité</a:t>
                      </a:r>
                      <a:r>
                        <a:rPr lang="fr-CH" altLang="x-none" sz="1500" b="1" i="0" u="none" strike="noStrike" cap="none" normalizeH="0" baseline="0" noProof="0">
                          <a:ln>
                            <a:noFill/>
                          </a:ln>
                          <a:solidFill>
                            <a:srgbClr val="FFFFFF"/>
                          </a:solidFill>
                          <a:effectLst/>
                          <a:latin typeface="Calibri"/>
                          <a:ea typeface="ＭＳ Ｐゴシック"/>
                        </a:rPr>
                        <a:t> </a:t>
                      </a:r>
                      <a:r>
                        <a:rPr kumimoji="0" lang="fr-CH" altLang="x-none" sz="1500" b="1" i="0" u="none" strike="noStrike" cap="none" normalizeH="0" baseline="0" noProof="0">
                          <a:ln>
                            <a:noFill/>
                          </a:ln>
                          <a:solidFill>
                            <a:srgbClr val="FFFFFF"/>
                          </a:solidFill>
                          <a:effectLst/>
                          <a:latin typeface="Calibri"/>
                          <a:ea typeface="ＭＳ Ｐゴシック"/>
                        </a:rPr>
                        <a:t> (HNO et PRH)</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A4D233"/>
                    </a:solidFill>
                  </a:tcPr>
                </a:tc>
                <a:tc hMerge="1">
                  <a:txBody>
                    <a:bodyPr/>
                    <a:lstStyle/>
                    <a:p>
                      <a:endParaRPr lang="en-US"/>
                    </a:p>
                  </a:txBody>
                  <a:tcPr/>
                </a:tc>
                <a:extLst>
                  <a:ext uri="{0D108BD9-81ED-4DB2-BD59-A6C34878D82A}">
                    <a16:rowId xmlns:a16="http://schemas.microsoft.com/office/drawing/2014/main" val="10000"/>
                  </a:ext>
                </a:extLst>
              </a:tr>
              <a:tr h="638948">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H" altLang="x-none" sz="1500" b="0" i="0" u="none" strike="noStrike" cap="none" normalizeH="0" baseline="0" noProof="0">
                          <a:ln>
                            <a:noFill/>
                          </a:ln>
                          <a:solidFill>
                            <a:srgbClr val="000000"/>
                          </a:solidFill>
                          <a:effectLst/>
                          <a:latin typeface="Calibri" charset="0"/>
                          <a:ea typeface="ＭＳ Ｐゴシック" charset="-128"/>
                        </a:rPr>
                        <a:t>Núria Salse</a:t>
                      </a:r>
                    </a:p>
                    <a:p>
                      <a:pPr marL="0" marR="0" lvl="0" indent="0" algn="l" defTabSz="914400" rtl="0" eaLnBrk="1" fontAlgn="base" latinLnBrk="0" hangingPunct="1">
                        <a:lnSpc>
                          <a:spcPct val="100000"/>
                        </a:lnSpc>
                        <a:spcBef>
                          <a:spcPct val="0"/>
                        </a:spcBef>
                        <a:spcAft>
                          <a:spcPct val="0"/>
                        </a:spcAft>
                        <a:buClrTx/>
                        <a:buSzTx/>
                        <a:buFontTx/>
                        <a:buNone/>
                        <a:tabLst/>
                      </a:pPr>
                      <a:r>
                        <a:rPr kumimoji="0" lang="fr-CH" altLang="x-none" sz="1500" b="0" i="0" u="none" strike="noStrike" cap="none" normalizeH="0" baseline="0" noProof="0">
                          <a:ln>
                            <a:noFill/>
                          </a:ln>
                          <a:solidFill>
                            <a:srgbClr val="000000"/>
                          </a:solidFill>
                          <a:effectLst/>
                          <a:latin typeface="Calibri"/>
                          <a:ea typeface="ＭＳ Ｐゴシック"/>
                          <a:hlinkClick r:id="rId4"/>
                        </a:rPr>
                        <a:t>nsalse@unicef.org</a:t>
                      </a:r>
                      <a:r>
                        <a:rPr kumimoji="0" lang="fr-CH" altLang="x-none" sz="1500" b="0" i="0" u="none" strike="noStrike" cap="none" normalizeH="0" baseline="0" noProof="0">
                          <a:ln>
                            <a:noFill/>
                          </a:ln>
                          <a:solidFill>
                            <a:srgbClr val="000000"/>
                          </a:solidFill>
                          <a:effectLst/>
                          <a:latin typeface="Calibri"/>
                          <a:ea typeface="ＭＳ Ｐゴシック"/>
                        </a:rPr>
                        <a:t> </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c gridSpan="2">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H" altLang="x-none" sz="1500" b="0" i="0" u="none" strike="noStrike" cap="none" normalizeH="0" baseline="0" noProof="0">
                          <a:ln>
                            <a:noFill/>
                          </a:ln>
                          <a:solidFill>
                            <a:srgbClr val="000000"/>
                          </a:solidFill>
                          <a:effectLst/>
                          <a:latin typeface="Calibri" charset="0"/>
                          <a:ea typeface="ＭＳ Ｐゴシック" charset="-128"/>
                        </a:rPr>
                        <a:t>Caroline Abla</a:t>
                      </a:r>
                    </a:p>
                    <a:p>
                      <a:pPr marL="0" marR="0" lvl="0" indent="0" algn="l" defTabSz="914400" rtl="0" eaLnBrk="1" fontAlgn="base" latinLnBrk="0" hangingPunct="1">
                        <a:lnSpc>
                          <a:spcPct val="100000"/>
                        </a:lnSpc>
                        <a:spcBef>
                          <a:spcPct val="0"/>
                        </a:spcBef>
                        <a:spcAft>
                          <a:spcPct val="0"/>
                        </a:spcAft>
                        <a:buClrTx/>
                        <a:buSzTx/>
                        <a:buFontTx/>
                        <a:buNone/>
                        <a:tabLst/>
                      </a:pPr>
                      <a:r>
                        <a:rPr kumimoji="0" lang="fr-CH" altLang="x-none" sz="1500" b="0" i="0" u="none" strike="noStrike" cap="none" normalizeH="0" baseline="0" noProof="0">
                          <a:ln>
                            <a:noFill/>
                          </a:ln>
                          <a:solidFill>
                            <a:srgbClr val="000000"/>
                          </a:solidFill>
                          <a:effectLst/>
                          <a:latin typeface="Calibri"/>
                          <a:ea typeface="ＭＳ Ｐゴシック"/>
                          <a:hlinkClick r:id="rId5"/>
                        </a:rPr>
                        <a:t>cabla@unicef.org</a:t>
                      </a:r>
                      <a:endParaRPr kumimoji="0" lang="fr-CH" altLang="x-none" sz="1500" b="0" i="0" u="none" strike="noStrike" cap="none" normalizeH="0" baseline="0" noProof="0">
                        <a:ln>
                          <a:noFill/>
                        </a:ln>
                        <a:solidFill>
                          <a:srgbClr val="000000"/>
                        </a:solidFill>
                        <a:effectLst/>
                        <a:latin typeface="Calibri"/>
                        <a:ea typeface="ＭＳ Ｐゴシック"/>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CH" altLang="x-none" sz="1500" b="0" i="0" u="none" strike="noStrike" cap="none" normalizeH="0" baseline="0" noProof="0">
                        <a:ln>
                          <a:noFill/>
                        </a:ln>
                        <a:solidFill>
                          <a:srgbClr val="000000"/>
                        </a:solidFill>
                        <a:effectLst/>
                        <a:latin typeface="Calibri" charset="0"/>
                        <a:ea typeface="ＭＳ Ｐゴシック" charset="-128"/>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c hMerge="1">
                  <a:txBody>
                    <a:bodyPr/>
                    <a:lstStyle/>
                    <a:p>
                      <a:endParaRPr lang="en-US"/>
                    </a:p>
                  </a:txBody>
                  <a:tcPr/>
                </a:tc>
                <a:extLst>
                  <a:ext uri="{0D108BD9-81ED-4DB2-BD59-A6C34878D82A}">
                    <a16:rowId xmlns:a16="http://schemas.microsoft.com/office/drawing/2014/main" val="10001"/>
                  </a:ext>
                </a:extLst>
              </a:tr>
              <a:tr h="273835">
                <a:tc gridSpan="3">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H" altLang="x-none" sz="1500" b="1" i="0" u="none" strike="noStrike" cap="none" normalizeH="0" baseline="0" noProof="0">
                          <a:ln>
                            <a:noFill/>
                          </a:ln>
                          <a:solidFill>
                            <a:schemeClr val="bg1"/>
                          </a:solidFill>
                          <a:effectLst/>
                          <a:latin typeface="Calibri" charset="0"/>
                          <a:ea typeface="ＭＳ Ｐゴシック" charset="-128"/>
                        </a:rPr>
                        <a:t>PRH (HRP)</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4D23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273835">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rtl="0" eaLnBrk="1" fontAlgn="base" latinLnBrk="0" hangingPunct="1">
                        <a:lnSpc>
                          <a:spcPct val="100000"/>
                        </a:lnSpc>
                        <a:spcBef>
                          <a:spcPct val="0"/>
                        </a:spcBef>
                        <a:spcAft>
                          <a:spcPct val="0"/>
                        </a:spcAft>
                        <a:buClrTx/>
                        <a:buSzTx/>
                        <a:buFontTx/>
                        <a:buNone/>
                      </a:pPr>
                      <a:r>
                        <a:rPr kumimoji="0" lang="fr-CH" altLang="x-none" sz="1500" b="0" i="0" u="none" strike="noStrike" cap="none" normalizeH="0" baseline="0" noProof="0">
                          <a:ln>
                            <a:noFill/>
                          </a:ln>
                          <a:solidFill>
                            <a:srgbClr val="000000"/>
                          </a:solidFill>
                          <a:effectLst/>
                          <a:latin typeface="Calibri"/>
                          <a:ea typeface="ＭＳ Ｐゴシック"/>
                        </a:rPr>
                        <a:t>Pays anglophones</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rtl="0" eaLnBrk="1" fontAlgn="base" latinLnBrk="0" hangingPunct="1">
                        <a:lnSpc>
                          <a:spcPct val="100000"/>
                        </a:lnSpc>
                        <a:spcBef>
                          <a:spcPct val="0"/>
                        </a:spcBef>
                        <a:spcAft>
                          <a:spcPct val="0"/>
                        </a:spcAft>
                        <a:buClrTx/>
                        <a:buSzTx/>
                        <a:buFontTx/>
                        <a:buNone/>
                      </a:pPr>
                      <a:r>
                        <a:rPr kumimoji="0" lang="fr-CH" altLang="x-none" sz="1500" b="0" i="0" u="none" strike="noStrike" cap="none" normalizeH="0" baseline="0" noProof="0">
                          <a:ln>
                            <a:noFill/>
                          </a:ln>
                          <a:solidFill>
                            <a:srgbClr val="000000"/>
                          </a:solidFill>
                          <a:effectLst/>
                          <a:latin typeface="Calibri"/>
                          <a:ea typeface="ＭＳ Ｐゴシック"/>
                        </a:rPr>
                        <a:t>Pays francophones</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rtl="0" eaLnBrk="1" fontAlgn="base" latinLnBrk="0" hangingPunct="1">
                        <a:lnSpc>
                          <a:spcPct val="100000"/>
                        </a:lnSpc>
                        <a:spcBef>
                          <a:spcPct val="0"/>
                        </a:spcBef>
                        <a:spcAft>
                          <a:spcPct val="0"/>
                        </a:spcAft>
                        <a:buClrTx/>
                        <a:buSzTx/>
                        <a:buFontTx/>
                        <a:buNone/>
                      </a:pPr>
                      <a:r>
                        <a:rPr kumimoji="0" lang="fr-CH" altLang="x-none" sz="1500" b="0" i="0" u="none" strike="noStrike" cap="none" normalizeH="0" baseline="0" noProof="0">
                          <a:ln>
                            <a:noFill/>
                          </a:ln>
                          <a:solidFill>
                            <a:srgbClr val="000000"/>
                          </a:solidFill>
                          <a:effectLst/>
                          <a:latin typeface="Calibri"/>
                          <a:ea typeface="ＭＳ Ｐゴシック"/>
                        </a:rPr>
                        <a:t>Pays hispanophones</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extLst>
                  <a:ext uri="{0D108BD9-81ED-4DB2-BD59-A6C34878D82A}">
                    <a16:rowId xmlns:a16="http://schemas.microsoft.com/office/drawing/2014/main" val="10003"/>
                  </a:ext>
                </a:extLst>
              </a:tr>
              <a:tr h="730227">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H" altLang="x-none" sz="1500" b="0" i="0" u="none" strike="noStrike" cap="none" normalizeH="0" baseline="0" noProof="0">
                          <a:ln>
                            <a:noFill/>
                          </a:ln>
                          <a:solidFill>
                            <a:srgbClr val="000000"/>
                          </a:solidFill>
                          <a:effectLst/>
                          <a:latin typeface="Calibri" charset="0"/>
                          <a:ea typeface="ＭＳ Ｐゴシック" charset="-128"/>
                        </a:rPr>
                        <a:t>Briony Stevens</a:t>
                      </a:r>
                    </a:p>
                    <a:p>
                      <a:pPr marL="0" marR="0" lvl="0" indent="0" algn="l" defTabSz="914400" rtl="0" eaLnBrk="1" fontAlgn="base" latinLnBrk="0" hangingPunct="1">
                        <a:lnSpc>
                          <a:spcPct val="100000"/>
                        </a:lnSpc>
                        <a:spcBef>
                          <a:spcPct val="0"/>
                        </a:spcBef>
                        <a:spcAft>
                          <a:spcPct val="0"/>
                        </a:spcAft>
                        <a:buClrTx/>
                        <a:buSzTx/>
                        <a:buFontTx/>
                        <a:buNone/>
                        <a:tabLst/>
                      </a:pPr>
                      <a:r>
                        <a:rPr kumimoji="0" lang="fr-CH" altLang="x-none" sz="1500" b="0" i="0" u="none" strike="noStrike" cap="none" normalizeH="0" baseline="0" noProof="0">
                          <a:ln>
                            <a:noFill/>
                          </a:ln>
                          <a:solidFill>
                            <a:srgbClr val="000000"/>
                          </a:solidFill>
                          <a:effectLst/>
                          <a:latin typeface="Calibri"/>
                          <a:ea typeface="ＭＳ Ｐゴシック"/>
                          <a:hlinkClick r:id="rId6"/>
                        </a:rPr>
                        <a:t>bstevens@unicef.org</a:t>
                      </a:r>
                      <a:endParaRPr kumimoji="0" lang="fr-CH" altLang="x-none" sz="1500" b="0" i="0" u="none" strike="noStrike" cap="none" normalizeH="0" baseline="0" noProof="0">
                        <a:ln>
                          <a:noFill/>
                        </a:ln>
                        <a:solidFill>
                          <a:srgbClr val="000000"/>
                        </a:solidFill>
                        <a:effectLst/>
                        <a:latin typeface="Calibri"/>
                        <a:ea typeface="ＭＳ Ｐゴシック"/>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H" altLang="x-none" sz="1500" b="0" i="0" u="none" strike="noStrike" cap="none" normalizeH="0" baseline="0" noProof="0">
                          <a:ln>
                            <a:noFill/>
                          </a:ln>
                          <a:solidFill>
                            <a:srgbClr val="000000"/>
                          </a:solidFill>
                          <a:effectLst/>
                          <a:latin typeface="Calibri" charset="0"/>
                          <a:ea typeface="ＭＳ Ｐゴシック" charset="-128"/>
                        </a:rPr>
                        <a:t>Angeline Grant</a:t>
                      </a:r>
                    </a:p>
                    <a:p>
                      <a:pPr marL="0" marR="0" lvl="0" indent="0" algn="l" defTabSz="914400" rtl="0" eaLnBrk="1" fontAlgn="base" latinLnBrk="0" hangingPunct="1">
                        <a:lnSpc>
                          <a:spcPct val="100000"/>
                        </a:lnSpc>
                        <a:spcBef>
                          <a:spcPct val="0"/>
                        </a:spcBef>
                        <a:spcAft>
                          <a:spcPct val="0"/>
                        </a:spcAft>
                        <a:buClrTx/>
                        <a:buSzTx/>
                        <a:buFontTx/>
                        <a:buNone/>
                        <a:tabLst/>
                      </a:pPr>
                      <a:r>
                        <a:rPr kumimoji="0" lang="fr-CH" altLang="x-none" sz="1500" b="0" i="0" u="none" strike="noStrike" cap="none" normalizeH="0" baseline="0" noProof="0">
                          <a:ln>
                            <a:noFill/>
                          </a:ln>
                          <a:solidFill>
                            <a:srgbClr val="000000"/>
                          </a:solidFill>
                          <a:effectLst/>
                          <a:latin typeface="Calibri"/>
                          <a:ea typeface="ＭＳ Ｐゴシック"/>
                          <a:hlinkClick r:id="rId4"/>
                        </a:rPr>
                        <a:t>agrant@unicef.org</a:t>
                      </a:r>
                      <a:r>
                        <a:rPr kumimoji="0" lang="fr-CH" altLang="x-none" sz="1500" b="0" i="0" u="none" strike="noStrike" cap="none" normalizeH="0" baseline="0" noProof="0">
                          <a:ln>
                            <a:noFill/>
                          </a:ln>
                          <a:solidFill>
                            <a:srgbClr val="000000"/>
                          </a:solidFill>
                          <a:effectLst/>
                          <a:latin typeface="Calibri"/>
                          <a:ea typeface="ＭＳ Ｐゴシック"/>
                        </a:rPr>
                        <a:t> </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H" altLang="x-none" sz="1500" b="0" i="0" u="none" strike="noStrike" cap="none" normalizeH="0" baseline="0" noProof="0" err="1">
                          <a:ln>
                            <a:noFill/>
                          </a:ln>
                          <a:solidFill>
                            <a:srgbClr val="000000"/>
                          </a:solidFill>
                          <a:effectLst/>
                          <a:latin typeface="Calibri"/>
                          <a:ea typeface="ＭＳ Ｐゴシック"/>
                        </a:rPr>
                        <a:t>Núria</a:t>
                      </a:r>
                      <a:r>
                        <a:rPr kumimoji="0" lang="fr-CH" altLang="x-none" sz="1500" b="0" i="0" u="none" strike="noStrike" cap="none" normalizeH="0" baseline="0" noProof="0">
                          <a:ln>
                            <a:noFill/>
                          </a:ln>
                          <a:solidFill>
                            <a:srgbClr val="000000"/>
                          </a:solidFill>
                          <a:effectLst/>
                          <a:latin typeface="Calibri"/>
                          <a:ea typeface="ＭＳ Ｐゴシック"/>
                        </a:rPr>
                        <a:t> Salse</a:t>
                      </a:r>
                    </a:p>
                    <a:p>
                      <a:pPr marL="0" marR="0" lvl="0" indent="0" algn="l" defTabSz="914400" rtl="0" eaLnBrk="1" fontAlgn="base" latinLnBrk="0" hangingPunct="1">
                        <a:lnSpc>
                          <a:spcPct val="100000"/>
                        </a:lnSpc>
                        <a:spcBef>
                          <a:spcPct val="0"/>
                        </a:spcBef>
                        <a:spcAft>
                          <a:spcPct val="0"/>
                        </a:spcAft>
                        <a:buClrTx/>
                        <a:buSzTx/>
                        <a:buFontTx/>
                        <a:buNone/>
                        <a:tabLst/>
                      </a:pPr>
                      <a:r>
                        <a:rPr kumimoji="0" lang="fr-CH" altLang="x-none" sz="1500" b="0" i="0" u="none" strike="noStrike" cap="none" normalizeH="0" baseline="0" noProof="0">
                          <a:ln>
                            <a:noFill/>
                          </a:ln>
                          <a:solidFill>
                            <a:srgbClr val="000000"/>
                          </a:solidFill>
                          <a:effectLst/>
                          <a:latin typeface="Calibri"/>
                          <a:ea typeface="ＭＳ Ｐゴシック"/>
                          <a:hlinkClick r:id="rId4"/>
                        </a:rPr>
                        <a:t>nsalse@unicef.org</a:t>
                      </a:r>
                      <a:endParaRPr kumimoji="0" lang="fr-CH" altLang="x-none" sz="1500" b="0" i="0" u="none" strike="noStrike" cap="none" normalizeH="0" baseline="0" noProof="0">
                        <a:ln>
                          <a:noFill/>
                        </a:ln>
                        <a:solidFill>
                          <a:srgbClr val="000000"/>
                        </a:solidFill>
                        <a:effectLst/>
                        <a:latin typeface="Calibri"/>
                        <a:ea typeface="ＭＳ Ｐゴシック"/>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4"/>
                  </a:ext>
                </a:extLst>
              </a:tr>
            </a:tbl>
          </a:graphicData>
        </a:graphic>
      </p:graphicFrame>
      <p:sp>
        <p:nvSpPr>
          <p:cNvPr id="117789" name="TextBox 1"/>
          <p:cNvSpPr txBox="1">
            <a:spLocks noChangeArrowheads="1"/>
          </p:cNvSpPr>
          <p:nvPr/>
        </p:nvSpPr>
        <p:spPr bwMode="auto">
          <a:xfrm>
            <a:off x="526476" y="4801599"/>
            <a:ext cx="7975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l" defTabSz="914400" hangingPunct="1">
              <a:spcBef>
                <a:spcPct val="0"/>
              </a:spcBef>
              <a:buNone/>
            </a:pPr>
            <a:r>
              <a:rPr lang="en-US" altLang="x-none" sz="2000" kern="1200">
                <a:solidFill>
                  <a:prstClr val="black"/>
                </a:solidFill>
                <a:cs typeface="+mn-cs"/>
              </a:rPr>
              <a:t>Documents et directives de reference: </a:t>
            </a:r>
          </a:p>
          <a:p>
            <a:pPr algn="l" defTabSz="914400" hangingPunct="1">
              <a:spcBef>
                <a:spcPct val="0"/>
              </a:spcBef>
              <a:buNone/>
            </a:pPr>
            <a:r>
              <a:rPr lang="en-US" altLang="x-none" sz="2000" b="0" kern="1200">
                <a:solidFill>
                  <a:prstClr val="black"/>
                </a:solidFill>
                <a:cs typeface="+mn-cs"/>
                <a:hlinkClick r:id="rId7"/>
              </a:rPr>
              <a:t>https://www.nutritioncluster.net/Coordination_Toolkit</a:t>
            </a:r>
            <a:r>
              <a:rPr lang="en-US" altLang="x-none" sz="2000" b="0" kern="1200">
                <a:solidFill>
                  <a:prstClr val="black"/>
                </a:solidFill>
                <a:cs typeface="+mn-cs"/>
              </a:rPr>
              <a:t> </a:t>
            </a:r>
          </a:p>
        </p:txBody>
      </p:sp>
      <p:sp>
        <p:nvSpPr>
          <p:cNvPr id="12" name="TextBox 17">
            <a:extLst>
              <a:ext uri="{FF2B5EF4-FFF2-40B4-BE49-F238E27FC236}">
                <a16:creationId xmlns:a16="http://schemas.microsoft.com/office/drawing/2014/main" id="{887C8B82-D0F7-C045-A602-34B5BB8C1465}"/>
              </a:ext>
            </a:extLst>
          </p:cNvPr>
          <p:cNvSpPr txBox="1"/>
          <p:nvPr/>
        </p:nvSpPr>
        <p:spPr>
          <a:xfrm>
            <a:off x="315026" y="6005331"/>
            <a:ext cx="5354775" cy="430887"/>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ctr">
            <a:spAutoFit/>
          </a:bodyPr>
          <a:lstStyle/>
          <a:p>
            <a:pPr algn="l" fontAlgn="base"/>
            <a:r>
              <a:rPr lang="fr-FR" b="0">
                <a:solidFill>
                  <a:schemeClr val="bg1"/>
                </a:solidFill>
                <a:latin typeface="Arial" panose="020B0604020202020204" pitchFamily="34" charset="0"/>
              </a:rPr>
              <a:t>Webinaire GNC sur le processus PRH 2022​</a:t>
            </a:r>
            <a:endParaRPr lang="fr-FR" b="0">
              <a:solidFill>
                <a:schemeClr val="bg1"/>
              </a:solidFill>
              <a:latin typeface="Segoe UI" panose="020B0502040204020203" pitchFamily="34" charset="0"/>
            </a:endParaRPr>
          </a:p>
          <a:p>
            <a:pPr algn="l" fontAlgn="base"/>
            <a:r>
              <a:rPr lang="fr-FR" b="0">
                <a:solidFill>
                  <a:schemeClr val="bg1"/>
                </a:solidFill>
                <a:latin typeface="Arial" panose="020B0604020202020204" pitchFamily="34" charset="0"/>
              </a:rPr>
              <a:t>Octobre 2021</a:t>
            </a:r>
            <a:endParaRPr lang="fr-FR" b="0">
              <a:solidFill>
                <a:schemeClr val="bg1"/>
              </a:solidFill>
              <a:latin typeface="Segoe UI" panose="020B0502040204020203" pitchFamily="34" charset="0"/>
            </a:endParaRPr>
          </a:p>
        </p:txBody>
      </p:sp>
    </p:spTree>
    <p:extLst>
      <p:ext uri="{BB962C8B-B14F-4D97-AF65-F5344CB8AC3E}">
        <p14:creationId xmlns:p14="http://schemas.microsoft.com/office/powerpoint/2010/main" val="564421446"/>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Background"/>
          <p:cNvSpPr txBox="1">
            <a:spLocks noGrp="1"/>
          </p:cNvSpPr>
          <p:nvPr>
            <p:ph type="body" sz="quarter" idx="4294967295"/>
          </p:nvPr>
        </p:nvSpPr>
        <p:spPr>
          <a:xfrm>
            <a:off x="2228517" y="2059169"/>
            <a:ext cx="6997676" cy="2009397"/>
          </a:xfrm>
          <a:prstGeom prst="rect">
            <a:avLst/>
          </a:prstGeom>
        </p:spPr>
        <p:txBody>
          <a:bodyPr lIns="0" tIns="0" rIns="0" bIns="0">
            <a:noAutofit/>
          </a:bodyPr>
          <a:lstStyle>
            <a:lvl1pPr algn="l" defTabSz="609492">
              <a:spcBef>
                <a:spcPts val="1000"/>
              </a:spcBef>
              <a:defRPr sz="4300">
                <a:solidFill>
                  <a:srgbClr val="A4D233"/>
                </a:solidFill>
                <a:latin typeface="Bebas Neue Regular"/>
                <a:ea typeface="Bebas Neue Regular"/>
                <a:cs typeface="Bebas Neue Regular"/>
                <a:sym typeface="Bebas Neue Regular"/>
              </a:defRPr>
            </a:lvl1pPr>
          </a:lstStyle>
          <a:p>
            <a:pPr algn="ctr"/>
            <a:r>
              <a:rPr lang="fr-FR" sz="5000"/>
              <a:t>Aperçu du processus HPC et PRH 2022</a:t>
            </a:r>
          </a:p>
        </p:txBody>
      </p:sp>
      <p:sp>
        <p:nvSpPr>
          <p:cNvPr id="127" name="Rectangle"/>
          <p:cNvSpPr/>
          <p:nvPr/>
        </p:nvSpPr>
        <p:spPr>
          <a:xfrm>
            <a:off x="-16045" y="5585774"/>
            <a:ext cx="12211390" cy="1270001"/>
          </a:xfrm>
          <a:prstGeom prst="rect">
            <a:avLst/>
          </a:prstGeom>
          <a:solidFill>
            <a:srgbClr val="A4D233"/>
          </a:solidFill>
          <a:ln w="3175">
            <a:miter lim="400000"/>
          </a:ln>
          <a:effectLst>
            <a:outerShdw blurRad="38100" dist="23000" dir="5400000" rotWithShape="0">
              <a:srgbClr val="000000">
                <a:alpha val="35000"/>
              </a:srgbClr>
            </a:outerShdw>
          </a:effectLst>
        </p:spPr>
        <p:txBody>
          <a:bodyPr lIns="0" tIns="0" rIns="0" bIns="0" anchor="ctr"/>
          <a:lstStyle/>
          <a:p>
            <a:pPr algn="l" defTabSz="609492">
              <a:defRPr sz="2400" b="0">
                <a:latin typeface="Calibri"/>
                <a:ea typeface="Calibri"/>
                <a:cs typeface="Calibri"/>
                <a:sym typeface="Calibri"/>
              </a:defRPr>
            </a:pPr>
            <a:endParaRPr/>
          </a:p>
        </p:txBody>
      </p:sp>
      <p:grpSp>
        <p:nvGrpSpPr>
          <p:cNvPr id="132" name="Group"/>
          <p:cNvGrpSpPr/>
          <p:nvPr/>
        </p:nvGrpSpPr>
        <p:grpSpPr>
          <a:xfrm>
            <a:off x="10188757" y="5086177"/>
            <a:ext cx="1675516" cy="1596029"/>
            <a:chOff x="0" y="0"/>
            <a:chExt cx="1675514" cy="1596028"/>
          </a:xfrm>
        </p:grpSpPr>
        <p:sp>
          <p:nvSpPr>
            <p:cNvPr id="130" name="Rectangle"/>
            <p:cNvSpPr/>
            <p:nvPr/>
          </p:nvSpPr>
          <p:spPr>
            <a:xfrm>
              <a:off x="0" y="173973"/>
              <a:ext cx="1675515" cy="1422056"/>
            </a:xfrm>
            <a:prstGeom prst="rect">
              <a:avLst/>
            </a:prstGeom>
            <a:solidFill>
              <a:srgbClr val="FFFFFF"/>
            </a:solidFill>
            <a:ln w="3175" cap="flat">
              <a:noFill/>
              <a:miter lim="400000"/>
            </a:ln>
            <a:effectLst/>
          </p:spPr>
          <p:txBody>
            <a:bodyPr wrap="square" lIns="0" tIns="0" rIns="0" bIns="0" numCol="1" anchor="ctr">
              <a:noAutofit/>
            </a:bodyPr>
            <a:lstStyle/>
            <a:p>
              <a:pPr algn="l" defTabSz="609492">
                <a:defRPr sz="2400" b="0">
                  <a:latin typeface="Calibri"/>
                  <a:ea typeface="Calibri"/>
                  <a:cs typeface="Calibri"/>
                  <a:sym typeface="Calibri"/>
                </a:defRPr>
              </a:pPr>
              <a:endParaRPr/>
            </a:p>
          </p:txBody>
        </p:sp>
        <p:pic>
          <p:nvPicPr>
            <p:cNvPr id="131" name="GNC logo box.png" descr="GNC logo box.png"/>
            <p:cNvPicPr>
              <a:picLocks noChangeAspect="1"/>
            </p:cNvPicPr>
            <p:nvPr/>
          </p:nvPicPr>
          <p:blipFill>
            <a:blip r:embed="rId3"/>
            <a:stretch>
              <a:fillRect/>
            </a:stretch>
          </p:blipFill>
          <p:spPr>
            <a:xfrm>
              <a:off x="73900" y="0"/>
              <a:ext cx="1527713" cy="1527713"/>
            </a:xfrm>
            <a:prstGeom prst="rect">
              <a:avLst/>
            </a:prstGeom>
            <a:ln w="3175" cap="flat">
              <a:noFill/>
              <a:miter lim="400000"/>
            </a:ln>
            <a:effectLst/>
          </p:spPr>
        </p:pic>
      </p:grpSp>
      <p:sp>
        <p:nvSpPr>
          <p:cNvPr id="11" name="TextBox 17">
            <a:extLst>
              <a:ext uri="{FF2B5EF4-FFF2-40B4-BE49-F238E27FC236}">
                <a16:creationId xmlns:a16="http://schemas.microsoft.com/office/drawing/2014/main" id="{CA1BCFF8-C672-5F41-BA33-8F515FF2E691}"/>
              </a:ext>
            </a:extLst>
          </p:cNvPr>
          <p:cNvSpPr txBox="1"/>
          <p:nvPr/>
        </p:nvSpPr>
        <p:spPr>
          <a:xfrm>
            <a:off x="315026" y="6005331"/>
            <a:ext cx="5354775" cy="430887"/>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ctr">
            <a:spAutoFit/>
          </a:bodyPr>
          <a:lstStyle/>
          <a:p>
            <a:pPr algn="l" fontAlgn="base"/>
            <a:r>
              <a:rPr lang="fr-FR" b="0">
                <a:solidFill>
                  <a:schemeClr val="bg1"/>
                </a:solidFill>
                <a:latin typeface="Arial" panose="020B0604020202020204" pitchFamily="34" charset="0"/>
              </a:rPr>
              <a:t>Webinaire GNC sur le processus PRH 2022​</a:t>
            </a:r>
            <a:endParaRPr lang="fr-FR" b="0">
              <a:solidFill>
                <a:schemeClr val="bg1"/>
              </a:solidFill>
              <a:latin typeface="Segoe UI" panose="020B0502040204020203" pitchFamily="34" charset="0"/>
            </a:endParaRPr>
          </a:p>
          <a:p>
            <a:pPr algn="l" fontAlgn="base"/>
            <a:r>
              <a:rPr lang="fr-FR" b="0">
                <a:solidFill>
                  <a:schemeClr val="bg1"/>
                </a:solidFill>
                <a:latin typeface="Arial" panose="020B0604020202020204" pitchFamily="34" charset="0"/>
              </a:rPr>
              <a:t>Octobre 2021</a:t>
            </a:r>
            <a:endParaRPr lang="fr-FR" b="0">
              <a:solidFill>
                <a:schemeClr val="bg1"/>
              </a:solidFill>
              <a:latin typeface="Segoe UI" panose="020B0502040204020203" pitchFamily="34" charset="0"/>
            </a:endParaRPr>
          </a:p>
        </p:txBody>
      </p:sp>
    </p:spTree>
    <p:extLst>
      <p:ext uri="{BB962C8B-B14F-4D97-AF65-F5344CB8AC3E}">
        <p14:creationId xmlns:p14="http://schemas.microsoft.com/office/powerpoint/2010/main" val="205543236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Background"/>
          <p:cNvSpPr txBox="1">
            <a:spLocks noGrp="1"/>
          </p:cNvSpPr>
          <p:nvPr>
            <p:ph type="body" sz="quarter" idx="4294967295"/>
          </p:nvPr>
        </p:nvSpPr>
        <p:spPr>
          <a:xfrm>
            <a:off x="3226085" y="1614175"/>
            <a:ext cx="4613097" cy="2413295"/>
          </a:xfrm>
          <a:prstGeom prst="rect">
            <a:avLst/>
          </a:prstGeom>
        </p:spPr>
        <p:txBody>
          <a:bodyPr lIns="0" tIns="0" rIns="0" bIns="0">
            <a:noAutofit/>
          </a:bodyPr>
          <a:lstStyle>
            <a:lvl1pPr algn="l" defTabSz="609492">
              <a:spcBef>
                <a:spcPts val="1000"/>
              </a:spcBef>
              <a:defRPr sz="4300">
                <a:solidFill>
                  <a:srgbClr val="A4D233"/>
                </a:solidFill>
                <a:latin typeface="Bebas Neue Regular"/>
                <a:ea typeface="Bebas Neue Regular"/>
                <a:cs typeface="Bebas Neue Regular"/>
                <a:sym typeface="Bebas Neue Regular"/>
              </a:defRPr>
            </a:lvl1pPr>
          </a:lstStyle>
          <a:p>
            <a:pPr algn="ctr"/>
            <a:br>
              <a:rPr lang="en-US" sz="4400" b="1"/>
            </a:br>
            <a:r>
              <a:rPr lang="en-US" sz="4400" b="1"/>
              <a:t>Questions?</a:t>
            </a:r>
            <a:br>
              <a:rPr lang="en-US" sz="4400"/>
            </a:br>
            <a:br>
              <a:rPr lang="en-US" sz="4400"/>
            </a:br>
            <a:endParaRPr lang="en-US" sz="4400" b="1"/>
          </a:p>
        </p:txBody>
      </p:sp>
      <p:sp>
        <p:nvSpPr>
          <p:cNvPr id="127" name="Rectangle"/>
          <p:cNvSpPr/>
          <p:nvPr/>
        </p:nvSpPr>
        <p:spPr>
          <a:xfrm>
            <a:off x="-16045" y="5585774"/>
            <a:ext cx="12211390" cy="1270001"/>
          </a:xfrm>
          <a:prstGeom prst="rect">
            <a:avLst/>
          </a:prstGeom>
          <a:solidFill>
            <a:srgbClr val="A4D233"/>
          </a:solidFill>
          <a:ln w="3175">
            <a:miter lim="400000"/>
          </a:ln>
          <a:effectLst>
            <a:outerShdw blurRad="38100" dist="23000" dir="5400000" rotWithShape="0">
              <a:srgbClr val="000000">
                <a:alpha val="35000"/>
              </a:srgbClr>
            </a:outerShdw>
          </a:effectLst>
        </p:spPr>
        <p:txBody>
          <a:bodyPr lIns="0" tIns="0" rIns="0" bIns="0" anchor="ctr"/>
          <a:lstStyle/>
          <a:p>
            <a:pPr algn="l" defTabSz="609492">
              <a:defRPr sz="2400" b="0">
                <a:latin typeface="Calibri"/>
                <a:ea typeface="Calibri"/>
                <a:cs typeface="Calibri"/>
                <a:sym typeface="Calibri"/>
              </a:defRPr>
            </a:pPr>
            <a:endParaRPr/>
          </a:p>
        </p:txBody>
      </p:sp>
      <p:grpSp>
        <p:nvGrpSpPr>
          <p:cNvPr id="132" name="Group"/>
          <p:cNvGrpSpPr/>
          <p:nvPr/>
        </p:nvGrpSpPr>
        <p:grpSpPr>
          <a:xfrm>
            <a:off x="10188757" y="5086177"/>
            <a:ext cx="1675516" cy="1596029"/>
            <a:chOff x="0" y="0"/>
            <a:chExt cx="1675514" cy="1596028"/>
          </a:xfrm>
        </p:grpSpPr>
        <p:sp>
          <p:nvSpPr>
            <p:cNvPr id="130" name="Rectangle"/>
            <p:cNvSpPr/>
            <p:nvPr/>
          </p:nvSpPr>
          <p:spPr>
            <a:xfrm>
              <a:off x="0" y="173973"/>
              <a:ext cx="1675515" cy="1422056"/>
            </a:xfrm>
            <a:prstGeom prst="rect">
              <a:avLst/>
            </a:prstGeom>
            <a:solidFill>
              <a:srgbClr val="FFFFFF"/>
            </a:solidFill>
            <a:ln w="3175" cap="flat">
              <a:noFill/>
              <a:miter lim="400000"/>
            </a:ln>
            <a:effectLst/>
          </p:spPr>
          <p:txBody>
            <a:bodyPr wrap="square" lIns="0" tIns="0" rIns="0" bIns="0" numCol="1" anchor="ctr">
              <a:noAutofit/>
            </a:bodyPr>
            <a:lstStyle/>
            <a:p>
              <a:pPr algn="l" defTabSz="609492">
                <a:defRPr sz="2400" b="0">
                  <a:latin typeface="Calibri"/>
                  <a:ea typeface="Calibri"/>
                  <a:cs typeface="Calibri"/>
                  <a:sym typeface="Calibri"/>
                </a:defRPr>
              </a:pPr>
              <a:endParaRPr/>
            </a:p>
          </p:txBody>
        </p:sp>
        <p:pic>
          <p:nvPicPr>
            <p:cNvPr id="131" name="GNC logo box.png" descr="GNC logo box.png"/>
            <p:cNvPicPr>
              <a:picLocks noChangeAspect="1"/>
            </p:cNvPicPr>
            <p:nvPr/>
          </p:nvPicPr>
          <p:blipFill>
            <a:blip r:embed="rId3"/>
            <a:stretch>
              <a:fillRect/>
            </a:stretch>
          </p:blipFill>
          <p:spPr>
            <a:xfrm>
              <a:off x="73900" y="0"/>
              <a:ext cx="1527713" cy="1527713"/>
            </a:xfrm>
            <a:prstGeom prst="rect">
              <a:avLst/>
            </a:prstGeom>
            <a:ln w="3175" cap="flat">
              <a:noFill/>
              <a:miter lim="400000"/>
            </a:ln>
            <a:effectLst/>
          </p:spPr>
        </p:pic>
      </p:grpSp>
      <p:sp>
        <p:nvSpPr>
          <p:cNvPr id="9" name="TextBox 17">
            <a:extLst>
              <a:ext uri="{FF2B5EF4-FFF2-40B4-BE49-F238E27FC236}">
                <a16:creationId xmlns:a16="http://schemas.microsoft.com/office/drawing/2014/main" id="{7CEE659A-B324-5A40-8D17-4538F2522A7E}"/>
              </a:ext>
            </a:extLst>
          </p:cNvPr>
          <p:cNvSpPr txBox="1"/>
          <p:nvPr/>
        </p:nvSpPr>
        <p:spPr>
          <a:xfrm>
            <a:off x="315026" y="6005331"/>
            <a:ext cx="5354775" cy="430887"/>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ctr">
            <a:spAutoFit/>
          </a:bodyPr>
          <a:lstStyle/>
          <a:p>
            <a:pPr algn="l" fontAlgn="base"/>
            <a:r>
              <a:rPr lang="fr-FR" b="0">
                <a:solidFill>
                  <a:schemeClr val="bg1"/>
                </a:solidFill>
                <a:latin typeface="Arial" panose="020B0604020202020204" pitchFamily="34" charset="0"/>
              </a:rPr>
              <a:t>Webinaire GNC sur le processus PRH 2022​</a:t>
            </a:r>
            <a:endParaRPr lang="fr-FR" b="0">
              <a:solidFill>
                <a:schemeClr val="bg1"/>
              </a:solidFill>
              <a:latin typeface="Segoe UI" panose="020B0502040204020203" pitchFamily="34" charset="0"/>
            </a:endParaRPr>
          </a:p>
          <a:p>
            <a:pPr algn="l" fontAlgn="base"/>
            <a:r>
              <a:rPr lang="fr-FR" b="0">
                <a:solidFill>
                  <a:schemeClr val="bg1"/>
                </a:solidFill>
                <a:latin typeface="Arial" panose="020B0604020202020204" pitchFamily="34" charset="0"/>
              </a:rPr>
              <a:t>Octobre 2021</a:t>
            </a:r>
            <a:endParaRPr lang="fr-FR" b="0">
              <a:solidFill>
                <a:schemeClr val="bg1"/>
              </a:solidFill>
              <a:latin typeface="Segoe UI" panose="020B0502040204020203" pitchFamily="34" charset="0"/>
            </a:endParaRPr>
          </a:p>
        </p:txBody>
      </p:sp>
    </p:spTree>
    <p:extLst>
      <p:ext uri="{BB962C8B-B14F-4D97-AF65-F5344CB8AC3E}">
        <p14:creationId xmlns:p14="http://schemas.microsoft.com/office/powerpoint/2010/main" val="278736513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Rectangle"/>
          <p:cNvSpPr/>
          <p:nvPr/>
        </p:nvSpPr>
        <p:spPr>
          <a:xfrm>
            <a:off x="-15516" y="2874466"/>
            <a:ext cx="12364746" cy="4018124"/>
          </a:xfrm>
          <a:prstGeom prst="rect">
            <a:avLst/>
          </a:prstGeom>
          <a:solidFill>
            <a:srgbClr val="A4D233"/>
          </a:solidFill>
          <a:ln w="3175">
            <a:miter lim="400000"/>
          </a:ln>
        </p:spPr>
        <p:txBody>
          <a:bodyPr lIns="0" tIns="0" rIns="0" bIns="0" anchor="ctr"/>
          <a:lstStyle/>
          <a:p>
            <a:pPr>
              <a:defRPr b="0">
                <a:solidFill>
                  <a:srgbClr val="A4D233"/>
                </a:solidFill>
                <a:latin typeface="+mn-lt"/>
                <a:ea typeface="+mn-ea"/>
                <a:cs typeface="+mn-cs"/>
                <a:sym typeface="Helvetica Neue Medium"/>
              </a:defRPr>
            </a:pPr>
            <a:endParaRPr/>
          </a:p>
        </p:txBody>
      </p:sp>
      <p:sp>
        <p:nvSpPr>
          <p:cNvPr id="135" name="TextBox 6"/>
          <p:cNvSpPr txBox="1"/>
          <p:nvPr/>
        </p:nvSpPr>
        <p:spPr>
          <a:xfrm>
            <a:off x="734629" y="3575771"/>
            <a:ext cx="12189609" cy="914401"/>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lgn="l" defTabSz="609492">
              <a:defRPr sz="6000" b="0">
                <a:solidFill>
                  <a:srgbClr val="FFFFFF"/>
                </a:solidFill>
                <a:latin typeface="Bebas Neue Regular"/>
                <a:ea typeface="Bebas Neue Regular"/>
                <a:cs typeface="Bebas Neue Regular"/>
                <a:sym typeface="Bebas Neue Regular"/>
              </a:defRPr>
            </a:lvl1pPr>
          </a:lstStyle>
          <a:p>
            <a:r>
              <a:rPr lang="en-GB"/>
              <a:t>Merci!</a:t>
            </a:r>
            <a:endParaRPr/>
          </a:p>
        </p:txBody>
      </p:sp>
      <p:sp>
        <p:nvSpPr>
          <p:cNvPr id="136" name="TextBox 6"/>
          <p:cNvSpPr txBox="1"/>
          <p:nvPr/>
        </p:nvSpPr>
        <p:spPr>
          <a:xfrm>
            <a:off x="734629" y="6105878"/>
            <a:ext cx="2156503" cy="259222"/>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lgn="l" defTabSz="609492">
              <a:defRPr sz="1800" b="0">
                <a:solidFill>
                  <a:srgbClr val="FFFFFF"/>
                </a:solidFill>
                <a:latin typeface="Arial"/>
                <a:ea typeface="Arial"/>
                <a:cs typeface="Arial"/>
                <a:sym typeface="Arial"/>
              </a:defRPr>
            </a:lvl1pPr>
          </a:lstStyle>
          <a:p>
            <a:r>
              <a:t>nutritioncluster.net</a:t>
            </a:r>
          </a:p>
        </p:txBody>
      </p:sp>
      <p:pic>
        <p:nvPicPr>
          <p:cNvPr id="137" name="GNC logo box.png" descr="GNC logo box.png"/>
          <p:cNvPicPr>
            <a:picLocks noChangeAspect="1"/>
          </p:cNvPicPr>
          <p:nvPr/>
        </p:nvPicPr>
        <p:blipFill>
          <a:blip r:embed="rId2"/>
          <a:stretch>
            <a:fillRect/>
          </a:stretch>
        </p:blipFill>
        <p:spPr>
          <a:xfrm>
            <a:off x="736880" y="732933"/>
            <a:ext cx="1671586" cy="1671587"/>
          </a:xfrm>
          <a:prstGeom prst="rect">
            <a:avLst/>
          </a:prstGeom>
          <a:ln w="3175">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Background"/>
          <p:cNvSpPr txBox="1">
            <a:spLocks noGrp="1"/>
          </p:cNvSpPr>
          <p:nvPr>
            <p:ph type="body" sz="quarter" idx="4294967295"/>
          </p:nvPr>
        </p:nvSpPr>
        <p:spPr>
          <a:xfrm>
            <a:off x="1415878" y="-93539"/>
            <a:ext cx="9113177" cy="868966"/>
          </a:xfrm>
          <a:prstGeom prst="rect">
            <a:avLst/>
          </a:prstGeom>
        </p:spPr>
        <p:txBody>
          <a:bodyPr lIns="0" tIns="0" rIns="0" bIns="0">
            <a:noAutofit/>
          </a:bodyPr>
          <a:lstStyle>
            <a:lvl1pPr algn="l" defTabSz="609492">
              <a:spcBef>
                <a:spcPts val="1000"/>
              </a:spcBef>
              <a:defRPr sz="4300">
                <a:solidFill>
                  <a:srgbClr val="A4D233"/>
                </a:solidFill>
                <a:latin typeface="Bebas Neue Regular"/>
                <a:ea typeface="Bebas Neue Regular"/>
                <a:cs typeface="Bebas Neue Regular"/>
                <a:sym typeface="Bebas Neue Regular"/>
              </a:defRPr>
            </a:lvl1pPr>
          </a:lstStyle>
          <a:p>
            <a:pPr algn="ctr"/>
            <a:r>
              <a:rPr lang="en-US" sz="5000"/>
              <a:t>Mises à jour du HPC 2022</a:t>
            </a:r>
            <a:endParaRPr sz="5000"/>
          </a:p>
        </p:txBody>
      </p:sp>
      <p:sp>
        <p:nvSpPr>
          <p:cNvPr id="127" name="Rectangle"/>
          <p:cNvSpPr/>
          <p:nvPr/>
        </p:nvSpPr>
        <p:spPr>
          <a:xfrm>
            <a:off x="-16045" y="5585774"/>
            <a:ext cx="12211390" cy="1270001"/>
          </a:xfrm>
          <a:prstGeom prst="rect">
            <a:avLst/>
          </a:prstGeom>
          <a:solidFill>
            <a:srgbClr val="A4D233"/>
          </a:solidFill>
          <a:ln w="3175">
            <a:miter lim="400000"/>
          </a:ln>
          <a:effectLst>
            <a:outerShdw blurRad="38100" dist="23000" dir="5400000" rotWithShape="0">
              <a:srgbClr val="000000">
                <a:alpha val="35000"/>
              </a:srgbClr>
            </a:outerShdw>
          </a:effectLst>
        </p:spPr>
        <p:txBody>
          <a:bodyPr lIns="0" tIns="0" rIns="0" bIns="0" anchor="ctr"/>
          <a:lstStyle/>
          <a:p>
            <a:pPr algn="l" defTabSz="609492">
              <a:defRPr sz="2400" b="0">
                <a:latin typeface="Calibri"/>
                <a:ea typeface="Calibri"/>
                <a:cs typeface="Calibri"/>
                <a:sym typeface="Calibri"/>
              </a:defRPr>
            </a:pPr>
            <a:endParaRPr/>
          </a:p>
        </p:txBody>
      </p:sp>
      <p:grpSp>
        <p:nvGrpSpPr>
          <p:cNvPr id="132" name="Group"/>
          <p:cNvGrpSpPr/>
          <p:nvPr/>
        </p:nvGrpSpPr>
        <p:grpSpPr>
          <a:xfrm>
            <a:off x="10188757" y="5086177"/>
            <a:ext cx="1675516" cy="1596029"/>
            <a:chOff x="0" y="0"/>
            <a:chExt cx="1675514" cy="1596028"/>
          </a:xfrm>
        </p:grpSpPr>
        <p:sp>
          <p:nvSpPr>
            <p:cNvPr id="130" name="Rectangle"/>
            <p:cNvSpPr/>
            <p:nvPr/>
          </p:nvSpPr>
          <p:spPr>
            <a:xfrm>
              <a:off x="0" y="173973"/>
              <a:ext cx="1675515" cy="1422056"/>
            </a:xfrm>
            <a:prstGeom prst="rect">
              <a:avLst/>
            </a:prstGeom>
            <a:solidFill>
              <a:srgbClr val="FFFFFF"/>
            </a:solidFill>
            <a:ln w="3175" cap="flat">
              <a:noFill/>
              <a:miter lim="400000"/>
            </a:ln>
            <a:effectLst/>
          </p:spPr>
          <p:txBody>
            <a:bodyPr wrap="square" lIns="0" tIns="0" rIns="0" bIns="0" numCol="1" anchor="ctr">
              <a:noAutofit/>
            </a:bodyPr>
            <a:lstStyle/>
            <a:p>
              <a:pPr algn="l" defTabSz="609492">
                <a:defRPr sz="2400" b="0">
                  <a:latin typeface="Calibri"/>
                  <a:ea typeface="Calibri"/>
                  <a:cs typeface="Calibri"/>
                  <a:sym typeface="Calibri"/>
                </a:defRPr>
              </a:pPr>
              <a:endParaRPr/>
            </a:p>
          </p:txBody>
        </p:sp>
        <p:pic>
          <p:nvPicPr>
            <p:cNvPr id="131" name="GNC logo box.png" descr="GNC logo box.png"/>
            <p:cNvPicPr>
              <a:picLocks noChangeAspect="1"/>
            </p:cNvPicPr>
            <p:nvPr/>
          </p:nvPicPr>
          <p:blipFill>
            <a:blip r:embed="rId3"/>
            <a:stretch>
              <a:fillRect/>
            </a:stretch>
          </p:blipFill>
          <p:spPr>
            <a:xfrm>
              <a:off x="73900" y="0"/>
              <a:ext cx="1527713" cy="1527713"/>
            </a:xfrm>
            <a:prstGeom prst="rect">
              <a:avLst/>
            </a:prstGeom>
            <a:ln w="3175" cap="flat">
              <a:noFill/>
              <a:miter lim="400000"/>
            </a:ln>
            <a:effectLst/>
          </p:spPr>
        </p:pic>
      </p:grpSp>
      <p:pic>
        <p:nvPicPr>
          <p:cNvPr id="1028" name="Picture 4">
            <a:extLst>
              <a:ext uri="{FF2B5EF4-FFF2-40B4-BE49-F238E27FC236}">
                <a16:creationId xmlns:a16="http://schemas.microsoft.com/office/drawing/2014/main" id="{9C734097-E947-4934-9EB0-9A8872ECD3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0038" y="596045"/>
            <a:ext cx="6524859" cy="487312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B2E7DB3-C25E-40CA-A706-787078D195B7}"/>
              </a:ext>
            </a:extLst>
          </p:cNvPr>
          <p:cNvSpPr/>
          <p:nvPr/>
        </p:nvSpPr>
        <p:spPr>
          <a:xfrm>
            <a:off x="5972470" y="3275112"/>
            <a:ext cx="234360" cy="307777"/>
          </a:xfrm>
          <a:prstGeom prst="rect">
            <a:avLst/>
          </a:prstGeom>
        </p:spPr>
        <p:txBody>
          <a:bodyPr wrap="none">
            <a:spAutoFit/>
          </a:bodyPr>
          <a:lstStyle/>
          <a:p>
            <a:r>
              <a:rPr lang="en-US"/>
              <a:t> </a:t>
            </a:r>
          </a:p>
        </p:txBody>
      </p:sp>
      <p:sp>
        <p:nvSpPr>
          <p:cNvPr id="4" name="Rectangle 3">
            <a:extLst>
              <a:ext uri="{FF2B5EF4-FFF2-40B4-BE49-F238E27FC236}">
                <a16:creationId xmlns:a16="http://schemas.microsoft.com/office/drawing/2014/main" id="{9A4A05DF-C98E-42DC-BDDA-AD791582BD6D}"/>
              </a:ext>
            </a:extLst>
          </p:cNvPr>
          <p:cNvSpPr/>
          <p:nvPr/>
        </p:nvSpPr>
        <p:spPr>
          <a:xfrm>
            <a:off x="8900605" y="1781842"/>
            <a:ext cx="1288152" cy="307777"/>
          </a:xfrm>
          <a:prstGeom prst="rect">
            <a:avLst/>
          </a:prstGeom>
        </p:spPr>
        <p:txBody>
          <a:bodyPr wrap="square">
            <a:spAutoFit/>
          </a:bodyPr>
          <a:lstStyle/>
          <a:p>
            <a:r>
              <a:rPr lang="en-US"/>
              <a:t> </a:t>
            </a:r>
          </a:p>
        </p:txBody>
      </p:sp>
      <p:sp>
        <p:nvSpPr>
          <p:cNvPr id="8" name="Oval 7">
            <a:extLst>
              <a:ext uri="{FF2B5EF4-FFF2-40B4-BE49-F238E27FC236}">
                <a16:creationId xmlns:a16="http://schemas.microsoft.com/office/drawing/2014/main" id="{68B19370-5F31-42DC-A933-7DFE2CB6165B}"/>
              </a:ext>
            </a:extLst>
          </p:cNvPr>
          <p:cNvSpPr/>
          <p:nvPr/>
        </p:nvSpPr>
        <p:spPr>
          <a:xfrm>
            <a:off x="6889745" y="3167533"/>
            <a:ext cx="1141670" cy="670164"/>
          </a:xfrm>
          <a:prstGeom prst="ellipse">
            <a:avLst/>
          </a:prstGeom>
          <a:noFill/>
          <a:ln w="1905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 name="TextBox 17">
            <a:extLst>
              <a:ext uri="{FF2B5EF4-FFF2-40B4-BE49-F238E27FC236}">
                <a16:creationId xmlns:a16="http://schemas.microsoft.com/office/drawing/2014/main" id="{75CDE87E-C643-2F40-8729-14212EDCD616}"/>
              </a:ext>
            </a:extLst>
          </p:cNvPr>
          <p:cNvSpPr txBox="1"/>
          <p:nvPr/>
        </p:nvSpPr>
        <p:spPr>
          <a:xfrm>
            <a:off x="315026" y="6005331"/>
            <a:ext cx="5354775" cy="430887"/>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ctr">
            <a:spAutoFit/>
          </a:bodyPr>
          <a:lstStyle/>
          <a:p>
            <a:pPr algn="l" fontAlgn="base"/>
            <a:r>
              <a:rPr lang="fr-FR" b="0">
                <a:solidFill>
                  <a:schemeClr val="bg1"/>
                </a:solidFill>
                <a:latin typeface="Arial" panose="020B0604020202020204" pitchFamily="34" charset="0"/>
              </a:rPr>
              <a:t>Webinaire GNC sur le processus PRH 2022​</a:t>
            </a:r>
            <a:endParaRPr lang="fr-FR" b="0">
              <a:solidFill>
                <a:schemeClr val="bg1"/>
              </a:solidFill>
              <a:latin typeface="Segoe UI" panose="020B0502040204020203" pitchFamily="34" charset="0"/>
            </a:endParaRPr>
          </a:p>
          <a:p>
            <a:pPr algn="l" fontAlgn="base"/>
            <a:r>
              <a:rPr lang="fr-FR" b="0">
                <a:solidFill>
                  <a:schemeClr val="bg1"/>
                </a:solidFill>
                <a:latin typeface="Arial" panose="020B0604020202020204" pitchFamily="34" charset="0"/>
              </a:rPr>
              <a:t>Octobre 2021</a:t>
            </a:r>
            <a:endParaRPr lang="fr-FR" b="0">
              <a:solidFill>
                <a:schemeClr val="bg1"/>
              </a:solidFill>
              <a:latin typeface="Segoe UI" panose="020B0502040204020203" pitchFamily="34" charset="0"/>
            </a:endParaRPr>
          </a:p>
        </p:txBody>
      </p:sp>
    </p:spTree>
    <p:extLst>
      <p:ext uri="{BB962C8B-B14F-4D97-AF65-F5344CB8AC3E}">
        <p14:creationId xmlns:p14="http://schemas.microsoft.com/office/powerpoint/2010/main" val="350672559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9711F0A-A94F-4BCA-A60B-1CBA9F01CC76}"/>
              </a:ext>
            </a:extLst>
          </p:cNvPr>
          <p:cNvPicPr>
            <a:picLocks noChangeAspect="1"/>
          </p:cNvPicPr>
          <p:nvPr/>
        </p:nvPicPr>
        <p:blipFill rotWithShape="1">
          <a:blip r:embed="rId3"/>
          <a:srcRect l="38182" t="14608" r="28491" b="9247"/>
          <a:stretch/>
        </p:blipFill>
        <p:spPr>
          <a:xfrm>
            <a:off x="322937" y="58771"/>
            <a:ext cx="5244735" cy="6740458"/>
          </a:xfrm>
          <a:prstGeom prst="rect">
            <a:avLst/>
          </a:prstGeom>
        </p:spPr>
      </p:pic>
      <p:sp>
        <p:nvSpPr>
          <p:cNvPr id="3" name="Rectangle 2">
            <a:extLst>
              <a:ext uri="{FF2B5EF4-FFF2-40B4-BE49-F238E27FC236}">
                <a16:creationId xmlns:a16="http://schemas.microsoft.com/office/drawing/2014/main" id="{2A49CB1E-F6A2-413E-9F11-2BECDD869A0C}"/>
              </a:ext>
            </a:extLst>
          </p:cNvPr>
          <p:cNvSpPr/>
          <p:nvPr/>
        </p:nvSpPr>
        <p:spPr>
          <a:xfrm>
            <a:off x="843164" y="2818151"/>
            <a:ext cx="2842956" cy="693197"/>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sp>
        <p:nvSpPr>
          <p:cNvPr id="5" name="Rectangle 4">
            <a:extLst>
              <a:ext uri="{FF2B5EF4-FFF2-40B4-BE49-F238E27FC236}">
                <a16:creationId xmlns:a16="http://schemas.microsoft.com/office/drawing/2014/main" id="{6FAD6EFC-3753-4D07-8909-6164054DAF57}"/>
              </a:ext>
            </a:extLst>
          </p:cNvPr>
          <p:cNvSpPr/>
          <p:nvPr/>
        </p:nvSpPr>
        <p:spPr>
          <a:xfrm>
            <a:off x="843684" y="5657711"/>
            <a:ext cx="2445683" cy="22099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sp>
        <p:nvSpPr>
          <p:cNvPr id="6" name="Rectangle 5">
            <a:extLst>
              <a:ext uri="{FF2B5EF4-FFF2-40B4-BE49-F238E27FC236}">
                <a16:creationId xmlns:a16="http://schemas.microsoft.com/office/drawing/2014/main" id="{7B0BA56E-7C8D-4FC1-B9C2-D0125182ACEB}"/>
              </a:ext>
            </a:extLst>
          </p:cNvPr>
          <p:cNvSpPr/>
          <p:nvPr/>
        </p:nvSpPr>
        <p:spPr>
          <a:xfrm>
            <a:off x="854513" y="5178111"/>
            <a:ext cx="2445683" cy="21178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sp>
        <p:nvSpPr>
          <p:cNvPr id="8" name="Rectangle 7">
            <a:extLst>
              <a:ext uri="{FF2B5EF4-FFF2-40B4-BE49-F238E27FC236}">
                <a16:creationId xmlns:a16="http://schemas.microsoft.com/office/drawing/2014/main" id="{D0DC68E7-D93F-42AF-B4FC-30871D9B6F81}"/>
              </a:ext>
            </a:extLst>
          </p:cNvPr>
          <p:cNvSpPr/>
          <p:nvPr/>
        </p:nvSpPr>
        <p:spPr>
          <a:xfrm>
            <a:off x="854514" y="2404970"/>
            <a:ext cx="4499507" cy="23929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sp>
        <p:nvSpPr>
          <p:cNvPr id="17" name="Arrow: Right 16">
            <a:extLst>
              <a:ext uri="{FF2B5EF4-FFF2-40B4-BE49-F238E27FC236}">
                <a16:creationId xmlns:a16="http://schemas.microsoft.com/office/drawing/2014/main" id="{BB895A7F-3E24-47AF-AEC2-86D2620E5424}"/>
              </a:ext>
            </a:extLst>
          </p:cNvPr>
          <p:cNvSpPr/>
          <p:nvPr/>
        </p:nvSpPr>
        <p:spPr>
          <a:xfrm>
            <a:off x="5671652" y="3029070"/>
            <a:ext cx="977389" cy="484127"/>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sp>
        <p:nvSpPr>
          <p:cNvPr id="18" name="TextBox 17">
            <a:extLst>
              <a:ext uri="{FF2B5EF4-FFF2-40B4-BE49-F238E27FC236}">
                <a16:creationId xmlns:a16="http://schemas.microsoft.com/office/drawing/2014/main" id="{D9A7DCFC-DD73-4001-A0EE-5E2E36329E22}"/>
              </a:ext>
            </a:extLst>
          </p:cNvPr>
          <p:cNvSpPr txBox="1"/>
          <p:nvPr/>
        </p:nvSpPr>
        <p:spPr>
          <a:xfrm>
            <a:off x="7021733" y="2644265"/>
            <a:ext cx="4303053" cy="1322798"/>
          </a:xfrm>
          <a:prstGeom prst="rect">
            <a:avLst/>
          </a:prstGeom>
          <a:noFill/>
        </p:spPr>
        <p:txBody>
          <a:bodyPr wrap="square" rtlCol="0">
            <a:spAutoFit/>
          </a:bodyPr>
          <a:lstStyle/>
          <a:p>
            <a:pPr marL="285464" indent="-285464" algn="l">
              <a:buFontTx/>
              <a:buChar char="-"/>
            </a:pPr>
            <a:r>
              <a:rPr lang="fr-FR" altLang="en-US" sz="1998">
                <a:solidFill>
                  <a:schemeClr val="accent6"/>
                </a:solidFill>
              </a:rPr>
              <a:t>Protection contre l'exploitation et les abus sexuels (</a:t>
            </a:r>
            <a:r>
              <a:rPr lang="fr-FR" sz="1998">
                <a:solidFill>
                  <a:schemeClr val="accent6"/>
                </a:solidFill>
              </a:rPr>
              <a:t>PSEA)</a:t>
            </a:r>
          </a:p>
          <a:p>
            <a:pPr marL="285464" indent="-285464" algn="l">
              <a:buFontTx/>
              <a:buChar char="-"/>
            </a:pPr>
            <a:r>
              <a:rPr lang="fr-FR" sz="1998">
                <a:solidFill>
                  <a:schemeClr val="accent6"/>
                </a:solidFill>
              </a:rPr>
              <a:t>Suivi de la réponse</a:t>
            </a:r>
          </a:p>
          <a:p>
            <a:pPr marL="285464" indent="-285464" algn="l">
              <a:buFontTx/>
              <a:buChar char="-"/>
            </a:pPr>
            <a:r>
              <a:rPr lang="fr-FR" sz="1998">
                <a:solidFill>
                  <a:schemeClr val="accent6"/>
                </a:solidFill>
              </a:rPr>
              <a:t>Analyse de la réponse</a:t>
            </a:r>
          </a:p>
        </p:txBody>
      </p:sp>
      <p:sp>
        <p:nvSpPr>
          <p:cNvPr id="10" name="Background">
            <a:extLst>
              <a:ext uri="{FF2B5EF4-FFF2-40B4-BE49-F238E27FC236}">
                <a16:creationId xmlns:a16="http://schemas.microsoft.com/office/drawing/2014/main" id="{1873D9E4-E213-42A8-862D-81354F4E1B3C}"/>
              </a:ext>
            </a:extLst>
          </p:cNvPr>
          <p:cNvSpPr txBox="1">
            <a:spLocks/>
          </p:cNvSpPr>
          <p:nvPr/>
        </p:nvSpPr>
        <p:spPr>
          <a:xfrm>
            <a:off x="2897263" y="349939"/>
            <a:ext cx="9113177" cy="868966"/>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marL="0" marR="0" indent="0" algn="l" defTabSz="609492" rtl="0" latinLnBrk="0">
              <a:lnSpc>
                <a:spcPct val="100000"/>
              </a:lnSpc>
              <a:spcBef>
                <a:spcPts val="1000"/>
              </a:spcBef>
              <a:spcAft>
                <a:spcPts val="0"/>
              </a:spcAft>
              <a:buClrTx/>
              <a:buSzTx/>
              <a:buFontTx/>
              <a:buNone/>
              <a:tabLst/>
              <a:defRPr sz="4300" b="0" i="0" u="none" strike="noStrike" cap="none" spc="0" baseline="0">
                <a:solidFill>
                  <a:srgbClr val="A4D233"/>
                </a:solidFill>
                <a:uFillTx/>
                <a:latin typeface="Bebas Neue Regular"/>
                <a:ea typeface="Bebas Neue Regular"/>
                <a:cs typeface="Bebas Neue Regular"/>
                <a:sym typeface="Bebas Neue Regular"/>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fr-FR" sz="5000"/>
              <a:t>Changements par rapport à l’année dernière</a:t>
            </a:r>
          </a:p>
        </p:txBody>
      </p:sp>
    </p:spTree>
    <p:extLst>
      <p:ext uri="{BB962C8B-B14F-4D97-AF65-F5344CB8AC3E}">
        <p14:creationId xmlns:p14="http://schemas.microsoft.com/office/powerpoint/2010/main" val="2311865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Rectangle"/>
          <p:cNvSpPr/>
          <p:nvPr/>
        </p:nvSpPr>
        <p:spPr>
          <a:xfrm>
            <a:off x="-16045" y="5585774"/>
            <a:ext cx="12211390" cy="1270001"/>
          </a:xfrm>
          <a:prstGeom prst="rect">
            <a:avLst/>
          </a:prstGeom>
          <a:solidFill>
            <a:srgbClr val="A4D233"/>
          </a:solidFill>
          <a:ln w="3175">
            <a:miter lim="400000"/>
          </a:ln>
          <a:effectLst>
            <a:outerShdw blurRad="38100" dist="23000" dir="5400000" rotWithShape="0">
              <a:srgbClr val="000000">
                <a:alpha val="35000"/>
              </a:srgbClr>
            </a:outerShdw>
          </a:effectLst>
        </p:spPr>
        <p:txBody>
          <a:bodyPr lIns="0" tIns="0" rIns="0" bIns="0" anchor="ctr"/>
          <a:lstStyle/>
          <a:p>
            <a:pPr algn="l" defTabSz="609492">
              <a:defRPr sz="2400" b="0">
                <a:latin typeface="Calibri"/>
                <a:ea typeface="Calibri"/>
                <a:cs typeface="Calibri"/>
                <a:sym typeface="Calibri"/>
              </a:defRPr>
            </a:pPr>
            <a:endParaRPr/>
          </a:p>
        </p:txBody>
      </p:sp>
      <p:sp>
        <p:nvSpPr>
          <p:cNvPr id="128" name="TextBox 6"/>
          <p:cNvSpPr txBox="1"/>
          <p:nvPr/>
        </p:nvSpPr>
        <p:spPr>
          <a:xfrm>
            <a:off x="718216" y="1338457"/>
            <a:ext cx="10949852" cy="353943"/>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algn="l" defTabSz="609492">
              <a:defRPr sz="2400" b="0">
                <a:latin typeface="Arial"/>
                <a:ea typeface="Arial"/>
                <a:cs typeface="Arial"/>
                <a:sym typeface="Arial"/>
              </a:defRPr>
            </a:pPr>
            <a:endParaRPr sz="2300"/>
          </a:p>
        </p:txBody>
      </p:sp>
      <p:grpSp>
        <p:nvGrpSpPr>
          <p:cNvPr id="132" name="Group"/>
          <p:cNvGrpSpPr/>
          <p:nvPr/>
        </p:nvGrpSpPr>
        <p:grpSpPr>
          <a:xfrm>
            <a:off x="10188757" y="5086177"/>
            <a:ext cx="1675516" cy="1596029"/>
            <a:chOff x="0" y="0"/>
            <a:chExt cx="1675514" cy="1596028"/>
          </a:xfrm>
        </p:grpSpPr>
        <p:sp>
          <p:nvSpPr>
            <p:cNvPr id="130" name="Rectangle"/>
            <p:cNvSpPr/>
            <p:nvPr/>
          </p:nvSpPr>
          <p:spPr>
            <a:xfrm>
              <a:off x="0" y="173973"/>
              <a:ext cx="1675515" cy="1422056"/>
            </a:xfrm>
            <a:prstGeom prst="rect">
              <a:avLst/>
            </a:prstGeom>
            <a:solidFill>
              <a:srgbClr val="FFFFFF"/>
            </a:solidFill>
            <a:ln w="3175" cap="flat">
              <a:noFill/>
              <a:miter lim="400000"/>
            </a:ln>
            <a:effectLst/>
          </p:spPr>
          <p:txBody>
            <a:bodyPr wrap="square" lIns="0" tIns="0" rIns="0" bIns="0" numCol="1" anchor="ctr">
              <a:noAutofit/>
            </a:bodyPr>
            <a:lstStyle/>
            <a:p>
              <a:pPr algn="l" defTabSz="609492">
                <a:defRPr sz="2400" b="0">
                  <a:latin typeface="Calibri"/>
                  <a:ea typeface="Calibri"/>
                  <a:cs typeface="Calibri"/>
                  <a:sym typeface="Calibri"/>
                </a:defRPr>
              </a:pPr>
              <a:endParaRPr/>
            </a:p>
          </p:txBody>
        </p:sp>
        <p:pic>
          <p:nvPicPr>
            <p:cNvPr id="131" name="GNC logo box.png" descr="GNC logo box.png"/>
            <p:cNvPicPr>
              <a:picLocks noChangeAspect="1"/>
            </p:cNvPicPr>
            <p:nvPr/>
          </p:nvPicPr>
          <p:blipFill>
            <a:blip r:embed="rId3"/>
            <a:stretch>
              <a:fillRect/>
            </a:stretch>
          </p:blipFill>
          <p:spPr>
            <a:xfrm>
              <a:off x="73900" y="0"/>
              <a:ext cx="1527713" cy="1527713"/>
            </a:xfrm>
            <a:prstGeom prst="rect">
              <a:avLst/>
            </a:prstGeom>
            <a:ln w="3175" cap="flat">
              <a:noFill/>
              <a:miter lim="400000"/>
            </a:ln>
            <a:effectLst/>
          </p:spPr>
        </p:pic>
      </p:grpSp>
      <p:pic>
        <p:nvPicPr>
          <p:cNvPr id="13" name="Picture 12">
            <a:extLst>
              <a:ext uri="{FF2B5EF4-FFF2-40B4-BE49-F238E27FC236}">
                <a16:creationId xmlns:a16="http://schemas.microsoft.com/office/drawing/2014/main" id="{A879BC87-8D8D-4006-9EA7-8FD4F488A942}"/>
              </a:ext>
            </a:extLst>
          </p:cNvPr>
          <p:cNvPicPr>
            <a:picLocks noChangeAspect="1"/>
          </p:cNvPicPr>
          <p:nvPr/>
        </p:nvPicPr>
        <p:blipFill rotWithShape="1">
          <a:blip r:embed="rId4"/>
          <a:srcRect l="23393" t="20756" r="53036" b="20364"/>
          <a:stretch/>
        </p:blipFill>
        <p:spPr>
          <a:xfrm>
            <a:off x="3331343" y="3"/>
            <a:ext cx="3189134" cy="4478918"/>
          </a:xfrm>
          <a:prstGeom prst="rect">
            <a:avLst/>
          </a:prstGeom>
        </p:spPr>
      </p:pic>
      <p:sp>
        <p:nvSpPr>
          <p:cNvPr id="16" name="TextBox 15">
            <a:extLst>
              <a:ext uri="{FF2B5EF4-FFF2-40B4-BE49-F238E27FC236}">
                <a16:creationId xmlns:a16="http://schemas.microsoft.com/office/drawing/2014/main" id="{4CAC52DD-9056-4EF3-9BF4-D568A7FA1271}"/>
              </a:ext>
            </a:extLst>
          </p:cNvPr>
          <p:cNvSpPr txBox="1"/>
          <p:nvPr/>
        </p:nvSpPr>
        <p:spPr>
          <a:xfrm>
            <a:off x="315026" y="4652894"/>
            <a:ext cx="12192000" cy="830997"/>
          </a:xfrm>
          <a:prstGeom prst="rect">
            <a:avLst/>
          </a:prstGeom>
          <a:noFill/>
        </p:spPr>
        <p:txBody>
          <a:bodyPr wrap="square" rtlCol="0">
            <a:spAutoFit/>
          </a:bodyPr>
          <a:lstStyle/>
          <a:p>
            <a:pPr algn="l"/>
            <a:r>
              <a:rPr lang="en-US" sz="2400" u="sng">
                <a:hlinkClick r:id="rId5"/>
              </a:rPr>
              <a:t>https://kmp.hpc.tools/content/hpc-2022-facilitation-package</a:t>
            </a:r>
            <a:endParaRPr lang="en-US" sz="2400"/>
          </a:p>
          <a:p>
            <a:pPr algn="ctr"/>
            <a:endParaRPr lang="en-US" sz="2400"/>
          </a:p>
        </p:txBody>
      </p:sp>
      <p:sp>
        <p:nvSpPr>
          <p:cNvPr id="17" name="TextBox 17">
            <a:extLst>
              <a:ext uri="{FF2B5EF4-FFF2-40B4-BE49-F238E27FC236}">
                <a16:creationId xmlns:a16="http://schemas.microsoft.com/office/drawing/2014/main" id="{46424788-89DA-6B46-B8A7-DE3E60A32545}"/>
              </a:ext>
            </a:extLst>
          </p:cNvPr>
          <p:cNvSpPr txBox="1"/>
          <p:nvPr/>
        </p:nvSpPr>
        <p:spPr>
          <a:xfrm>
            <a:off x="315026" y="6005331"/>
            <a:ext cx="5354775" cy="430887"/>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ctr">
            <a:spAutoFit/>
          </a:bodyPr>
          <a:lstStyle/>
          <a:p>
            <a:pPr algn="l" fontAlgn="base"/>
            <a:r>
              <a:rPr lang="fr-FR" b="0">
                <a:solidFill>
                  <a:schemeClr val="bg1"/>
                </a:solidFill>
                <a:latin typeface="Arial" panose="020B0604020202020204" pitchFamily="34" charset="0"/>
              </a:rPr>
              <a:t>Webinaire GNC sur le processus PRH 2022​</a:t>
            </a:r>
            <a:endParaRPr lang="fr-FR" b="0">
              <a:solidFill>
                <a:schemeClr val="bg1"/>
              </a:solidFill>
              <a:latin typeface="Segoe UI" panose="020B0502040204020203" pitchFamily="34" charset="0"/>
            </a:endParaRPr>
          </a:p>
          <a:p>
            <a:pPr algn="l" fontAlgn="base"/>
            <a:r>
              <a:rPr lang="fr-FR" b="0">
                <a:solidFill>
                  <a:schemeClr val="bg1"/>
                </a:solidFill>
                <a:latin typeface="Arial" panose="020B0604020202020204" pitchFamily="34" charset="0"/>
              </a:rPr>
              <a:t>Octobre 2021</a:t>
            </a:r>
            <a:endParaRPr lang="fr-FR" b="0">
              <a:solidFill>
                <a:schemeClr val="bg1"/>
              </a:solidFill>
              <a:latin typeface="Segoe UI" panose="020B0502040204020203" pitchFamily="34" charset="0"/>
            </a:endParaRPr>
          </a:p>
        </p:txBody>
      </p:sp>
      <p:pic>
        <p:nvPicPr>
          <p:cNvPr id="3" name="Picture 2">
            <a:extLst>
              <a:ext uri="{FF2B5EF4-FFF2-40B4-BE49-F238E27FC236}">
                <a16:creationId xmlns:a16="http://schemas.microsoft.com/office/drawing/2014/main" id="{0B558F38-CE2C-4717-A157-4FDB723B33F3}"/>
              </a:ext>
            </a:extLst>
          </p:cNvPr>
          <p:cNvPicPr>
            <a:picLocks noChangeAspect="1"/>
          </p:cNvPicPr>
          <p:nvPr/>
        </p:nvPicPr>
        <p:blipFill rotWithShape="1">
          <a:blip r:embed="rId6"/>
          <a:srcRect l="41345" t="15828" r="26389" b="5966"/>
          <a:stretch/>
        </p:blipFill>
        <p:spPr>
          <a:xfrm>
            <a:off x="0" y="-13964"/>
            <a:ext cx="3245897" cy="4425396"/>
          </a:xfrm>
          <a:prstGeom prst="rect">
            <a:avLst/>
          </a:prstGeom>
        </p:spPr>
      </p:pic>
      <p:pic>
        <p:nvPicPr>
          <p:cNvPr id="5" name="Picture 4">
            <a:extLst>
              <a:ext uri="{FF2B5EF4-FFF2-40B4-BE49-F238E27FC236}">
                <a16:creationId xmlns:a16="http://schemas.microsoft.com/office/drawing/2014/main" id="{9B5837B9-97A8-43FE-87A2-BBB96139739F}"/>
              </a:ext>
            </a:extLst>
          </p:cNvPr>
          <p:cNvPicPr>
            <a:picLocks noChangeAspect="1"/>
          </p:cNvPicPr>
          <p:nvPr/>
        </p:nvPicPr>
        <p:blipFill rotWithShape="1">
          <a:blip r:embed="rId7"/>
          <a:srcRect l="28203" t="15688" r="40799" b="6105"/>
          <a:stretch/>
        </p:blipFill>
        <p:spPr>
          <a:xfrm>
            <a:off x="6211946" y="0"/>
            <a:ext cx="2721459" cy="3862213"/>
          </a:xfrm>
          <a:prstGeom prst="rect">
            <a:avLst/>
          </a:prstGeom>
        </p:spPr>
      </p:pic>
      <p:pic>
        <p:nvPicPr>
          <p:cNvPr id="7" name="Picture 6">
            <a:extLst>
              <a:ext uri="{FF2B5EF4-FFF2-40B4-BE49-F238E27FC236}">
                <a16:creationId xmlns:a16="http://schemas.microsoft.com/office/drawing/2014/main" id="{C41FA81F-E209-4927-8D25-0C3FADFD24EE}"/>
              </a:ext>
            </a:extLst>
          </p:cNvPr>
          <p:cNvPicPr>
            <a:picLocks noChangeAspect="1"/>
          </p:cNvPicPr>
          <p:nvPr/>
        </p:nvPicPr>
        <p:blipFill rotWithShape="1">
          <a:blip r:embed="rId8"/>
          <a:srcRect l="43189" t="15688" r="25813" b="4497"/>
          <a:stretch/>
        </p:blipFill>
        <p:spPr>
          <a:xfrm>
            <a:off x="8994026" y="-13963"/>
            <a:ext cx="3061641" cy="4434326"/>
          </a:xfrm>
          <a:prstGeom prst="rect">
            <a:avLst/>
          </a:prstGeom>
        </p:spPr>
      </p:pic>
    </p:spTree>
    <p:extLst>
      <p:ext uri="{BB962C8B-B14F-4D97-AF65-F5344CB8AC3E}">
        <p14:creationId xmlns:p14="http://schemas.microsoft.com/office/powerpoint/2010/main" val="191366996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cxnSp>
        <p:nvCxnSpPr>
          <p:cNvPr id="112" name="Google Shape;112;p17"/>
          <p:cNvCxnSpPr>
            <a:cxnSpLocks/>
          </p:cNvCxnSpPr>
          <p:nvPr/>
        </p:nvCxnSpPr>
        <p:spPr>
          <a:xfrm>
            <a:off x="5897316" y="2569563"/>
            <a:ext cx="0" cy="3479529"/>
          </a:xfrm>
          <a:prstGeom prst="straightConnector1">
            <a:avLst/>
          </a:prstGeom>
          <a:noFill/>
          <a:ln w="9525" cap="flat" cmpd="sng">
            <a:solidFill>
              <a:srgbClr val="BFBFBF"/>
            </a:solidFill>
            <a:prstDash val="dash"/>
            <a:round/>
            <a:headEnd type="none" w="sm" len="sm"/>
            <a:tailEnd type="none" w="sm" len="sm"/>
          </a:ln>
        </p:spPr>
      </p:cxnSp>
      <p:sp>
        <p:nvSpPr>
          <p:cNvPr id="113" name="Google Shape;113;p17"/>
          <p:cNvSpPr txBox="1"/>
          <p:nvPr/>
        </p:nvSpPr>
        <p:spPr>
          <a:xfrm>
            <a:off x="1704509" y="1143610"/>
            <a:ext cx="4502749" cy="259667"/>
          </a:xfrm>
          <a:prstGeom prst="rect">
            <a:avLst/>
          </a:prstGeom>
          <a:noFill/>
          <a:ln>
            <a:noFill/>
          </a:ln>
        </p:spPr>
        <p:txBody>
          <a:bodyPr spcFirstLastPara="1" wrap="square" lIns="0" tIns="0" rIns="0" bIns="0" anchor="t" anchorCtr="0">
            <a:noAutofit/>
          </a:bodyPr>
          <a:lstStyle/>
          <a:p>
            <a:pPr algn="ctr">
              <a:lnSpc>
                <a:spcPct val="150000"/>
              </a:lnSpc>
              <a:buClr>
                <a:srgbClr val="000000"/>
              </a:buClr>
              <a:buSzPts val="1800"/>
            </a:pPr>
            <a:r>
              <a:rPr lang="en-US" sz="1814">
                <a:latin typeface="Roboto"/>
                <a:ea typeface="Roboto"/>
                <a:cs typeface="Roboto"/>
                <a:sym typeface="Roboto"/>
              </a:rPr>
              <a:t>HNO</a:t>
            </a:r>
            <a:endParaRPr sz="1814"/>
          </a:p>
        </p:txBody>
      </p:sp>
      <p:sp>
        <p:nvSpPr>
          <p:cNvPr id="114" name="Google Shape;114;p17"/>
          <p:cNvSpPr txBox="1"/>
          <p:nvPr/>
        </p:nvSpPr>
        <p:spPr>
          <a:xfrm>
            <a:off x="5448577" y="1143610"/>
            <a:ext cx="4502749" cy="259667"/>
          </a:xfrm>
          <a:prstGeom prst="rect">
            <a:avLst/>
          </a:prstGeom>
          <a:noFill/>
          <a:ln>
            <a:noFill/>
          </a:ln>
        </p:spPr>
        <p:txBody>
          <a:bodyPr spcFirstLastPara="1" wrap="square" lIns="0" tIns="0" rIns="0" bIns="0" anchor="t" anchorCtr="0">
            <a:noAutofit/>
          </a:bodyPr>
          <a:lstStyle/>
          <a:p>
            <a:pPr algn="ctr">
              <a:lnSpc>
                <a:spcPct val="150000"/>
              </a:lnSpc>
              <a:buClr>
                <a:srgbClr val="000000"/>
              </a:buClr>
              <a:buSzPts val="1800"/>
            </a:pPr>
            <a:r>
              <a:rPr lang="en-US" sz="1814">
                <a:latin typeface="Roboto"/>
                <a:ea typeface="Roboto"/>
                <a:sym typeface="Roboto"/>
              </a:rPr>
              <a:t>PRH (HRP)</a:t>
            </a:r>
            <a:endParaRPr sz="1814"/>
          </a:p>
        </p:txBody>
      </p:sp>
      <p:sp>
        <p:nvSpPr>
          <p:cNvPr id="115" name="Google Shape;115;p17"/>
          <p:cNvSpPr/>
          <p:nvPr/>
        </p:nvSpPr>
        <p:spPr>
          <a:xfrm rot="10800000" flipH="1">
            <a:off x="2412525" y="1521475"/>
            <a:ext cx="3086719" cy="125892"/>
          </a:xfrm>
          <a:custGeom>
            <a:avLst/>
            <a:gdLst/>
            <a:ahLst/>
            <a:cxnLst/>
            <a:rect l="l" t="t" r="r" b="b"/>
            <a:pathLst>
              <a:path w="1287145" h="120000" extrusionOk="0">
                <a:moveTo>
                  <a:pt x="0" y="0"/>
                </a:moveTo>
                <a:lnTo>
                  <a:pt x="1287005" y="0"/>
                </a:lnTo>
              </a:path>
            </a:pathLst>
          </a:custGeom>
          <a:noFill/>
          <a:ln w="76200" cap="flat" cmpd="sng">
            <a:solidFill>
              <a:srgbClr val="144372"/>
            </a:solidFill>
            <a:prstDash val="solid"/>
            <a:round/>
            <a:headEnd type="none" w="sm" len="sm"/>
            <a:tailEnd type="none" w="sm" len="sm"/>
          </a:ln>
        </p:spPr>
        <p:txBody>
          <a:bodyPr spcFirstLastPara="1" wrap="square" lIns="0" tIns="0" rIns="0" bIns="0" anchor="t" anchorCtr="0">
            <a:noAutofit/>
          </a:bodyPr>
          <a:lstStyle/>
          <a:p>
            <a:endParaRPr sz="997">
              <a:solidFill>
                <a:schemeClr val="dk1"/>
              </a:solidFill>
              <a:latin typeface="Calibri"/>
              <a:ea typeface="Calibri"/>
              <a:cs typeface="Calibri"/>
              <a:sym typeface="Calibri"/>
            </a:endParaRPr>
          </a:p>
        </p:txBody>
      </p:sp>
      <p:sp>
        <p:nvSpPr>
          <p:cNvPr id="116" name="Google Shape;116;p17"/>
          <p:cNvSpPr/>
          <p:nvPr/>
        </p:nvSpPr>
        <p:spPr>
          <a:xfrm rot="10800000" flipH="1" flipV="1">
            <a:off x="6285541" y="1647856"/>
            <a:ext cx="3086718" cy="41458"/>
          </a:xfrm>
          <a:custGeom>
            <a:avLst/>
            <a:gdLst/>
            <a:ahLst/>
            <a:cxnLst/>
            <a:rect l="l" t="t" r="r" b="b"/>
            <a:pathLst>
              <a:path w="1287145" h="120000" extrusionOk="0">
                <a:moveTo>
                  <a:pt x="0" y="0"/>
                </a:moveTo>
                <a:lnTo>
                  <a:pt x="1287005" y="0"/>
                </a:lnTo>
              </a:path>
            </a:pathLst>
          </a:custGeom>
          <a:noFill/>
          <a:ln w="76200" cap="flat" cmpd="sng">
            <a:solidFill>
              <a:srgbClr val="144372"/>
            </a:solidFill>
            <a:prstDash val="solid"/>
            <a:round/>
            <a:headEnd type="none" w="sm" len="sm"/>
            <a:tailEnd type="none" w="sm" len="sm"/>
          </a:ln>
        </p:spPr>
        <p:txBody>
          <a:bodyPr spcFirstLastPara="1" wrap="square" lIns="0" tIns="0" rIns="0" bIns="0" anchor="t" anchorCtr="0">
            <a:noAutofit/>
          </a:bodyPr>
          <a:lstStyle/>
          <a:p>
            <a:endParaRPr sz="997">
              <a:solidFill>
                <a:schemeClr val="dk1"/>
              </a:solidFill>
              <a:latin typeface="Calibri"/>
              <a:ea typeface="Calibri"/>
              <a:cs typeface="Calibri"/>
              <a:sym typeface="Calibri"/>
            </a:endParaRPr>
          </a:p>
        </p:txBody>
      </p:sp>
      <p:sp>
        <p:nvSpPr>
          <p:cNvPr id="117" name="Google Shape;117;p17"/>
          <p:cNvSpPr txBox="1"/>
          <p:nvPr/>
        </p:nvSpPr>
        <p:spPr>
          <a:xfrm>
            <a:off x="2965107" y="2026473"/>
            <a:ext cx="2918807" cy="396233"/>
          </a:xfrm>
          <a:prstGeom prst="rect">
            <a:avLst/>
          </a:prstGeom>
          <a:noFill/>
          <a:ln>
            <a:noFill/>
          </a:ln>
        </p:spPr>
        <p:txBody>
          <a:bodyPr spcFirstLastPara="1" wrap="square" lIns="0" tIns="0" rIns="0" bIns="0" anchor="t" anchorCtr="0">
            <a:noAutofit/>
          </a:bodyPr>
          <a:lstStyle/>
          <a:p>
            <a:pPr marL="64117"/>
            <a:r>
              <a:rPr lang="fr-FR" sz="1451">
                <a:solidFill>
                  <a:schemeClr val="dk1"/>
                </a:solidFill>
                <a:latin typeface="Roboto"/>
                <a:ea typeface="Roboto"/>
                <a:cs typeface="Roboto"/>
                <a:sym typeface="Roboto"/>
              </a:rPr>
              <a:t>S’entendre sur la portée de l’analyse et de l’approche des coûts
</a:t>
            </a:r>
            <a:endParaRPr sz="1451">
              <a:solidFill>
                <a:schemeClr val="dk1"/>
              </a:solidFill>
              <a:latin typeface="Roboto"/>
              <a:ea typeface="Roboto"/>
              <a:cs typeface="Roboto"/>
              <a:sym typeface="Roboto"/>
            </a:endParaRPr>
          </a:p>
        </p:txBody>
      </p:sp>
      <p:grpSp>
        <p:nvGrpSpPr>
          <p:cNvPr id="118" name="Google Shape;118;p17"/>
          <p:cNvGrpSpPr/>
          <p:nvPr/>
        </p:nvGrpSpPr>
        <p:grpSpPr>
          <a:xfrm>
            <a:off x="2547798" y="1991969"/>
            <a:ext cx="545258" cy="355564"/>
            <a:chOff x="5049199" y="2851728"/>
            <a:chExt cx="360000" cy="493006"/>
          </a:xfrm>
        </p:grpSpPr>
        <p:sp>
          <p:nvSpPr>
            <p:cNvPr id="119" name="Google Shape;119;p17"/>
            <p:cNvSpPr/>
            <p:nvPr/>
          </p:nvSpPr>
          <p:spPr>
            <a:xfrm>
              <a:off x="5049199" y="2984734"/>
              <a:ext cx="360000" cy="360000"/>
            </a:xfrm>
            <a:prstGeom prst="ellipse">
              <a:avLst/>
            </a:prstGeom>
            <a:solidFill>
              <a:srgbClr val="144372"/>
            </a:solidFill>
            <a:ln w="25400" cap="flat" cmpd="sng">
              <a:solidFill>
                <a:srgbClr val="144372"/>
              </a:solidFill>
              <a:prstDash val="solid"/>
              <a:round/>
              <a:headEnd type="none" w="sm" len="sm"/>
              <a:tailEnd type="none" w="sm" len="sm"/>
            </a:ln>
          </p:spPr>
          <p:txBody>
            <a:bodyPr spcFirstLastPara="1" wrap="square" lIns="65937" tIns="32959" rIns="65937" bIns="32959" anchor="ctr" anchorCtr="0">
              <a:noAutofit/>
            </a:bodyPr>
            <a:lstStyle/>
            <a:p>
              <a:pPr algn="ctr"/>
              <a:endParaRPr sz="1814">
                <a:solidFill>
                  <a:schemeClr val="lt1"/>
                </a:solidFill>
                <a:latin typeface="Calibri"/>
                <a:ea typeface="Calibri"/>
                <a:cs typeface="Calibri"/>
                <a:sym typeface="Calibri"/>
              </a:endParaRPr>
            </a:p>
          </p:txBody>
        </p:sp>
        <p:sp>
          <p:nvSpPr>
            <p:cNvPr id="120" name="Google Shape;120;p17"/>
            <p:cNvSpPr txBox="1"/>
            <p:nvPr/>
          </p:nvSpPr>
          <p:spPr>
            <a:xfrm>
              <a:off x="5195837" y="2851728"/>
              <a:ext cx="144015" cy="369332"/>
            </a:xfrm>
            <a:prstGeom prst="rect">
              <a:avLst/>
            </a:prstGeom>
            <a:noFill/>
            <a:ln>
              <a:noFill/>
            </a:ln>
          </p:spPr>
          <p:txBody>
            <a:bodyPr spcFirstLastPara="1" wrap="square" lIns="0" tIns="0" rIns="0" bIns="0" anchor="t" anchorCtr="0">
              <a:noAutofit/>
            </a:bodyPr>
            <a:lstStyle/>
            <a:p>
              <a:pPr>
                <a:lnSpc>
                  <a:spcPct val="150000"/>
                </a:lnSpc>
              </a:pPr>
              <a:r>
                <a:rPr lang="en-US" sz="1814">
                  <a:solidFill>
                    <a:schemeClr val="lt1"/>
                  </a:solidFill>
                  <a:latin typeface="Roboto Black"/>
                  <a:ea typeface="Roboto Black"/>
                  <a:cs typeface="Roboto Black"/>
                  <a:sym typeface="Roboto Black"/>
                </a:rPr>
                <a:t>1</a:t>
              </a:r>
              <a:endParaRPr sz="1814">
                <a:solidFill>
                  <a:schemeClr val="lt1"/>
                </a:solidFill>
                <a:latin typeface="Roboto Black"/>
                <a:ea typeface="Roboto Black"/>
                <a:cs typeface="Roboto Black"/>
                <a:sym typeface="Roboto Black"/>
              </a:endParaRPr>
            </a:p>
          </p:txBody>
        </p:sp>
      </p:grpSp>
      <p:grpSp>
        <p:nvGrpSpPr>
          <p:cNvPr id="121" name="Google Shape;121;p17"/>
          <p:cNvGrpSpPr/>
          <p:nvPr/>
        </p:nvGrpSpPr>
        <p:grpSpPr>
          <a:xfrm>
            <a:off x="1713134" y="2564114"/>
            <a:ext cx="5848127" cy="851393"/>
            <a:chOff x="1689585" y="2510052"/>
            <a:chExt cx="3585185" cy="1168947"/>
          </a:xfrm>
        </p:grpSpPr>
        <p:sp>
          <p:nvSpPr>
            <p:cNvPr id="122" name="Google Shape;122;p17"/>
            <p:cNvSpPr txBox="1"/>
            <p:nvPr/>
          </p:nvSpPr>
          <p:spPr>
            <a:xfrm>
              <a:off x="2258723" y="3248112"/>
              <a:ext cx="3003590" cy="430887"/>
            </a:xfrm>
            <a:prstGeom prst="rect">
              <a:avLst/>
            </a:prstGeom>
            <a:noFill/>
            <a:ln>
              <a:noFill/>
            </a:ln>
          </p:spPr>
          <p:txBody>
            <a:bodyPr spcFirstLastPara="1" wrap="square" lIns="0" tIns="0" rIns="0" bIns="0" anchor="t" anchorCtr="0">
              <a:noAutofit/>
            </a:bodyPr>
            <a:lstStyle/>
            <a:p>
              <a:r>
                <a:rPr lang="fr-FR" sz="1450">
                  <a:solidFill>
                    <a:schemeClr val="dk1"/>
                  </a:solidFill>
                  <a:latin typeface="Roboto"/>
                  <a:ea typeface="Roboto"/>
                  <a:cs typeface="Roboto"/>
                  <a:sym typeface="Roboto"/>
                </a:rPr>
                <a:t>Collecter des données primaires
</a:t>
              </a:r>
              <a:endParaRPr lang="fr-FR" sz="1450">
                <a:solidFill>
                  <a:schemeClr val="dk1"/>
                </a:solidFill>
                <a:cs typeface="Calibri"/>
              </a:endParaRPr>
            </a:p>
          </p:txBody>
        </p:sp>
        <p:grpSp>
          <p:nvGrpSpPr>
            <p:cNvPr id="123" name="Google Shape;123;p17"/>
            <p:cNvGrpSpPr/>
            <p:nvPr/>
          </p:nvGrpSpPr>
          <p:grpSpPr>
            <a:xfrm>
              <a:off x="1689585" y="3036956"/>
              <a:ext cx="360000" cy="530614"/>
              <a:chOff x="5018954" y="2552347"/>
              <a:chExt cx="360000" cy="530614"/>
            </a:xfrm>
          </p:grpSpPr>
          <p:sp>
            <p:nvSpPr>
              <p:cNvPr id="124" name="Google Shape;124;p17"/>
              <p:cNvSpPr/>
              <p:nvPr/>
            </p:nvSpPr>
            <p:spPr>
              <a:xfrm>
                <a:off x="5018954" y="2722960"/>
                <a:ext cx="360000" cy="360001"/>
              </a:xfrm>
              <a:prstGeom prst="ellipse">
                <a:avLst/>
              </a:prstGeom>
              <a:solidFill>
                <a:srgbClr val="144372"/>
              </a:solidFill>
              <a:ln w="25400" cap="flat" cmpd="sng">
                <a:solidFill>
                  <a:srgbClr val="144372"/>
                </a:solidFill>
                <a:prstDash val="solid"/>
                <a:round/>
                <a:headEnd type="none" w="sm" len="sm"/>
                <a:tailEnd type="none" w="sm" len="sm"/>
              </a:ln>
            </p:spPr>
            <p:txBody>
              <a:bodyPr spcFirstLastPara="1" wrap="square" lIns="65937" tIns="32959" rIns="65937" bIns="32959" anchor="ctr" anchorCtr="0">
                <a:noAutofit/>
              </a:bodyPr>
              <a:lstStyle/>
              <a:p>
                <a:pPr algn="ctr"/>
                <a:endParaRPr sz="1814">
                  <a:solidFill>
                    <a:schemeClr val="lt1"/>
                  </a:solidFill>
                  <a:latin typeface="Calibri"/>
                  <a:ea typeface="Calibri"/>
                  <a:cs typeface="Calibri"/>
                  <a:sym typeface="Calibri"/>
                </a:endParaRPr>
              </a:p>
            </p:txBody>
          </p:sp>
          <p:sp>
            <p:nvSpPr>
              <p:cNvPr id="125" name="Google Shape;125;p17"/>
              <p:cNvSpPr txBox="1"/>
              <p:nvPr/>
            </p:nvSpPr>
            <p:spPr>
              <a:xfrm>
                <a:off x="5157759" y="2552347"/>
                <a:ext cx="144015" cy="369333"/>
              </a:xfrm>
              <a:prstGeom prst="rect">
                <a:avLst/>
              </a:prstGeom>
              <a:noFill/>
              <a:ln>
                <a:noFill/>
              </a:ln>
            </p:spPr>
            <p:txBody>
              <a:bodyPr spcFirstLastPara="1" wrap="square" lIns="0" tIns="0" rIns="0" bIns="0" anchor="t" anchorCtr="0">
                <a:noAutofit/>
              </a:bodyPr>
              <a:lstStyle/>
              <a:p>
                <a:pPr>
                  <a:lnSpc>
                    <a:spcPct val="150000"/>
                  </a:lnSpc>
                </a:pPr>
                <a:r>
                  <a:rPr lang="en-US" sz="1814">
                    <a:solidFill>
                      <a:schemeClr val="lt1"/>
                    </a:solidFill>
                    <a:latin typeface="Roboto Black"/>
                    <a:ea typeface="Roboto Black"/>
                    <a:cs typeface="Roboto Black"/>
                    <a:sym typeface="Roboto Black"/>
                  </a:rPr>
                  <a:t>3</a:t>
                </a:r>
                <a:endParaRPr sz="1814">
                  <a:solidFill>
                    <a:schemeClr val="lt1"/>
                  </a:solidFill>
                  <a:latin typeface="Roboto Black"/>
                  <a:ea typeface="Roboto Black"/>
                  <a:cs typeface="Roboto Black"/>
                  <a:sym typeface="Roboto Black"/>
                </a:endParaRPr>
              </a:p>
            </p:txBody>
          </p:sp>
        </p:grpSp>
        <p:sp>
          <p:nvSpPr>
            <p:cNvPr id="126" name="Google Shape;126;p17"/>
            <p:cNvSpPr txBox="1"/>
            <p:nvPr/>
          </p:nvSpPr>
          <p:spPr>
            <a:xfrm>
              <a:off x="2271180" y="2754421"/>
              <a:ext cx="3003590" cy="430887"/>
            </a:xfrm>
            <a:prstGeom prst="rect">
              <a:avLst/>
            </a:prstGeom>
            <a:noFill/>
            <a:ln>
              <a:noFill/>
            </a:ln>
          </p:spPr>
          <p:txBody>
            <a:bodyPr spcFirstLastPara="1" wrap="square" lIns="0" tIns="0" rIns="0" bIns="0" anchor="t" anchorCtr="0">
              <a:noAutofit/>
            </a:bodyPr>
            <a:lstStyle/>
            <a:p>
              <a:r>
                <a:rPr lang="fr-FR" sz="1451">
                  <a:solidFill>
                    <a:schemeClr val="dk1"/>
                  </a:solidFill>
                  <a:latin typeface="Roboto"/>
                  <a:ea typeface="Roboto"/>
                  <a:cs typeface="Roboto"/>
                  <a:sym typeface="Roboto"/>
                </a:rPr>
                <a:t>Entreprendre un examen secondaire des données
</a:t>
              </a:r>
              <a:endParaRPr sz="1814"/>
            </a:p>
          </p:txBody>
        </p:sp>
        <p:grpSp>
          <p:nvGrpSpPr>
            <p:cNvPr id="127" name="Google Shape;127;p17"/>
            <p:cNvGrpSpPr/>
            <p:nvPr/>
          </p:nvGrpSpPr>
          <p:grpSpPr>
            <a:xfrm>
              <a:off x="1690129" y="2510052"/>
              <a:ext cx="360000" cy="514073"/>
              <a:chOff x="5016949" y="2830975"/>
              <a:chExt cx="360000" cy="514073"/>
            </a:xfrm>
          </p:grpSpPr>
          <p:sp>
            <p:nvSpPr>
              <p:cNvPr id="128" name="Google Shape;128;p17"/>
              <p:cNvSpPr/>
              <p:nvPr/>
            </p:nvSpPr>
            <p:spPr>
              <a:xfrm>
                <a:off x="5016949" y="2985048"/>
                <a:ext cx="360000" cy="360000"/>
              </a:xfrm>
              <a:prstGeom prst="ellipse">
                <a:avLst/>
              </a:prstGeom>
              <a:solidFill>
                <a:srgbClr val="144372"/>
              </a:solidFill>
              <a:ln w="25400" cap="flat" cmpd="sng">
                <a:solidFill>
                  <a:srgbClr val="144372"/>
                </a:solidFill>
                <a:prstDash val="solid"/>
                <a:round/>
                <a:headEnd type="none" w="sm" len="sm"/>
                <a:tailEnd type="none" w="sm" len="sm"/>
              </a:ln>
            </p:spPr>
            <p:txBody>
              <a:bodyPr spcFirstLastPara="1" wrap="square" lIns="65937" tIns="32959" rIns="65937" bIns="32959" anchor="ctr" anchorCtr="0">
                <a:noAutofit/>
              </a:bodyPr>
              <a:lstStyle/>
              <a:p>
                <a:pPr algn="ctr"/>
                <a:endParaRPr sz="1814">
                  <a:solidFill>
                    <a:schemeClr val="lt1"/>
                  </a:solidFill>
                  <a:latin typeface="Calibri"/>
                  <a:ea typeface="Calibri"/>
                  <a:cs typeface="Calibri"/>
                  <a:sym typeface="Calibri"/>
                </a:endParaRPr>
              </a:p>
            </p:txBody>
          </p:sp>
          <p:sp>
            <p:nvSpPr>
              <p:cNvPr id="129" name="Google Shape;129;p17"/>
              <p:cNvSpPr txBox="1"/>
              <p:nvPr/>
            </p:nvSpPr>
            <p:spPr>
              <a:xfrm>
                <a:off x="5145882" y="2830975"/>
                <a:ext cx="144015" cy="369332"/>
              </a:xfrm>
              <a:prstGeom prst="rect">
                <a:avLst/>
              </a:prstGeom>
              <a:noFill/>
              <a:ln>
                <a:noFill/>
              </a:ln>
            </p:spPr>
            <p:txBody>
              <a:bodyPr spcFirstLastPara="1" wrap="square" lIns="0" tIns="0" rIns="0" bIns="0" anchor="t" anchorCtr="0">
                <a:noAutofit/>
              </a:bodyPr>
              <a:lstStyle/>
              <a:p>
                <a:pPr>
                  <a:lnSpc>
                    <a:spcPct val="150000"/>
                  </a:lnSpc>
                </a:pPr>
                <a:r>
                  <a:rPr lang="en-US" sz="1814">
                    <a:solidFill>
                      <a:schemeClr val="lt1"/>
                    </a:solidFill>
                    <a:latin typeface="Roboto Black"/>
                    <a:ea typeface="Roboto Black"/>
                    <a:cs typeface="Roboto Black"/>
                    <a:sym typeface="Roboto Black"/>
                  </a:rPr>
                  <a:t>2</a:t>
                </a:r>
                <a:endParaRPr sz="1814">
                  <a:solidFill>
                    <a:schemeClr val="lt1"/>
                  </a:solidFill>
                  <a:latin typeface="Roboto Black"/>
                  <a:ea typeface="Roboto Black"/>
                  <a:cs typeface="Roboto Black"/>
                  <a:sym typeface="Roboto Black"/>
                </a:endParaRPr>
              </a:p>
            </p:txBody>
          </p:sp>
        </p:grpSp>
      </p:grpSp>
      <p:grpSp>
        <p:nvGrpSpPr>
          <p:cNvPr id="130" name="Google Shape;130;p17"/>
          <p:cNvGrpSpPr/>
          <p:nvPr/>
        </p:nvGrpSpPr>
        <p:grpSpPr>
          <a:xfrm>
            <a:off x="6024355" y="3958596"/>
            <a:ext cx="4244298" cy="1754526"/>
            <a:chOff x="5412941" y="4111301"/>
            <a:chExt cx="3570143" cy="2470975"/>
          </a:xfrm>
        </p:grpSpPr>
        <p:sp>
          <p:nvSpPr>
            <p:cNvPr id="131" name="Google Shape;131;p17"/>
            <p:cNvSpPr txBox="1"/>
            <p:nvPr/>
          </p:nvSpPr>
          <p:spPr>
            <a:xfrm>
              <a:off x="5419741" y="4111301"/>
              <a:ext cx="3003587" cy="430887"/>
            </a:xfrm>
            <a:prstGeom prst="rect">
              <a:avLst/>
            </a:prstGeom>
            <a:noFill/>
            <a:ln>
              <a:noFill/>
            </a:ln>
          </p:spPr>
          <p:txBody>
            <a:bodyPr spcFirstLastPara="1" wrap="square" lIns="0" tIns="0" rIns="0" bIns="0" anchor="t" anchorCtr="0">
              <a:noAutofit/>
            </a:bodyPr>
            <a:lstStyle/>
            <a:p>
              <a:pPr algn="r"/>
              <a:r>
                <a:rPr lang="fr-FR" sz="1451">
                  <a:solidFill>
                    <a:schemeClr val="dk1"/>
                  </a:solidFill>
                  <a:latin typeface="Roboto"/>
                  <a:ea typeface="Roboto"/>
                  <a:cs typeface="Roboto"/>
                  <a:sym typeface="Roboto"/>
                </a:rPr>
                <a:t>Définir la portée du PRH et formuler des objectifs initiaux
</a:t>
              </a:r>
              <a:endParaRPr sz="1814"/>
            </a:p>
          </p:txBody>
        </p:sp>
        <p:sp>
          <p:nvSpPr>
            <p:cNvPr id="133" name="Google Shape;133;p17"/>
            <p:cNvSpPr/>
            <p:nvPr/>
          </p:nvSpPr>
          <p:spPr>
            <a:xfrm>
              <a:off x="8623084" y="4159259"/>
              <a:ext cx="360000" cy="360001"/>
            </a:xfrm>
            <a:prstGeom prst="ellipse">
              <a:avLst/>
            </a:prstGeom>
            <a:solidFill>
              <a:srgbClr val="144372"/>
            </a:solidFill>
            <a:ln w="25400" cap="flat" cmpd="sng">
              <a:solidFill>
                <a:srgbClr val="144372"/>
              </a:solidFill>
              <a:prstDash val="solid"/>
              <a:round/>
              <a:headEnd type="none" w="sm" len="sm"/>
              <a:tailEnd type="none" w="sm" len="sm"/>
            </a:ln>
          </p:spPr>
          <p:txBody>
            <a:bodyPr spcFirstLastPara="1" wrap="square" lIns="65937" tIns="32959" rIns="65937" bIns="32959" anchor="ctr" anchorCtr="0">
              <a:noAutofit/>
            </a:bodyPr>
            <a:lstStyle/>
            <a:p>
              <a:pPr algn="ctr"/>
              <a:r>
                <a:rPr lang="en-US" sz="2150">
                  <a:solidFill>
                    <a:schemeClr val="lt1"/>
                  </a:solidFill>
                  <a:latin typeface="Calibri"/>
                  <a:ea typeface="Calibri"/>
                  <a:cs typeface="Calibri"/>
                  <a:sym typeface="Calibri"/>
                </a:rPr>
                <a:t>5</a:t>
              </a:r>
              <a:endParaRPr lang="en-US" sz="2176">
                <a:solidFill>
                  <a:schemeClr val="lt1"/>
                </a:solidFill>
                <a:latin typeface="Calibri"/>
                <a:ea typeface="Calibri"/>
                <a:cs typeface="Calibri"/>
              </a:endParaRPr>
            </a:p>
          </p:txBody>
        </p:sp>
        <p:sp>
          <p:nvSpPr>
            <p:cNvPr id="135" name="Google Shape;135;p17"/>
            <p:cNvSpPr txBox="1"/>
            <p:nvPr/>
          </p:nvSpPr>
          <p:spPr>
            <a:xfrm>
              <a:off x="5419746" y="4847856"/>
              <a:ext cx="3003577" cy="430887"/>
            </a:xfrm>
            <a:prstGeom prst="rect">
              <a:avLst/>
            </a:prstGeom>
            <a:noFill/>
            <a:ln>
              <a:noFill/>
            </a:ln>
          </p:spPr>
          <p:txBody>
            <a:bodyPr spcFirstLastPara="1" wrap="square" lIns="0" tIns="0" rIns="0" bIns="0" anchor="t" anchorCtr="0">
              <a:noAutofit/>
            </a:bodyPr>
            <a:lstStyle/>
            <a:p>
              <a:pPr algn="r"/>
              <a:r>
                <a:rPr lang="fr-FR" sz="1451">
                  <a:solidFill>
                    <a:schemeClr val="dk1"/>
                  </a:solidFill>
                  <a:latin typeface="Roboto"/>
                  <a:ea typeface="Roboto"/>
                  <a:cs typeface="Roboto"/>
                  <a:sym typeface="Roboto"/>
                </a:rPr>
                <a:t>Effectuer l’analyse de la réponse
</a:t>
              </a:r>
              <a:endParaRPr lang="fr-FR" sz="1814"/>
            </a:p>
          </p:txBody>
        </p:sp>
        <p:grpSp>
          <p:nvGrpSpPr>
            <p:cNvPr id="136" name="Google Shape;136;p17"/>
            <p:cNvGrpSpPr/>
            <p:nvPr/>
          </p:nvGrpSpPr>
          <p:grpSpPr>
            <a:xfrm>
              <a:off x="8623084" y="4686391"/>
              <a:ext cx="360000" cy="520646"/>
              <a:chOff x="5049199" y="2824088"/>
              <a:chExt cx="360000" cy="520646"/>
            </a:xfrm>
          </p:grpSpPr>
          <p:sp>
            <p:nvSpPr>
              <p:cNvPr id="137" name="Google Shape;137;p17"/>
              <p:cNvSpPr/>
              <p:nvPr/>
            </p:nvSpPr>
            <p:spPr>
              <a:xfrm>
                <a:off x="5049199" y="2984734"/>
                <a:ext cx="360000" cy="360000"/>
              </a:xfrm>
              <a:prstGeom prst="ellipse">
                <a:avLst/>
              </a:prstGeom>
              <a:solidFill>
                <a:srgbClr val="144372"/>
              </a:solidFill>
              <a:ln w="25400" cap="flat" cmpd="sng">
                <a:solidFill>
                  <a:srgbClr val="144372"/>
                </a:solidFill>
                <a:prstDash val="solid"/>
                <a:round/>
                <a:headEnd type="none" w="sm" len="sm"/>
                <a:tailEnd type="none" w="sm" len="sm"/>
              </a:ln>
            </p:spPr>
            <p:txBody>
              <a:bodyPr spcFirstLastPara="1" wrap="square" lIns="65937" tIns="32959" rIns="65937" bIns="32959" anchor="ctr" anchorCtr="0">
                <a:noAutofit/>
              </a:bodyPr>
              <a:lstStyle/>
              <a:p>
                <a:pPr algn="ctr"/>
                <a:endParaRPr sz="1814">
                  <a:solidFill>
                    <a:schemeClr val="lt1"/>
                  </a:solidFill>
                  <a:latin typeface="Calibri"/>
                  <a:ea typeface="Calibri"/>
                  <a:cs typeface="Calibri"/>
                  <a:sym typeface="Calibri"/>
                </a:endParaRPr>
              </a:p>
            </p:txBody>
          </p:sp>
          <p:sp>
            <p:nvSpPr>
              <p:cNvPr id="138" name="Google Shape;138;p17"/>
              <p:cNvSpPr txBox="1"/>
              <p:nvPr/>
            </p:nvSpPr>
            <p:spPr>
              <a:xfrm>
                <a:off x="5183381" y="2824088"/>
                <a:ext cx="144015" cy="369332"/>
              </a:xfrm>
              <a:prstGeom prst="rect">
                <a:avLst/>
              </a:prstGeom>
              <a:noFill/>
              <a:ln>
                <a:noFill/>
              </a:ln>
            </p:spPr>
            <p:txBody>
              <a:bodyPr spcFirstLastPara="1" wrap="square" lIns="0" tIns="0" rIns="0" bIns="0" anchor="t" anchorCtr="0">
                <a:noAutofit/>
              </a:bodyPr>
              <a:lstStyle/>
              <a:p>
                <a:pPr>
                  <a:lnSpc>
                    <a:spcPct val="150000"/>
                  </a:lnSpc>
                </a:pPr>
                <a:r>
                  <a:rPr lang="en-US" sz="1814">
                    <a:solidFill>
                      <a:schemeClr val="lt1"/>
                    </a:solidFill>
                    <a:latin typeface="Roboto Black"/>
                    <a:ea typeface="Roboto Black"/>
                    <a:cs typeface="Roboto Black"/>
                    <a:sym typeface="Roboto Black"/>
                  </a:rPr>
                  <a:t>6</a:t>
                </a:r>
                <a:endParaRPr sz="1814">
                  <a:solidFill>
                    <a:schemeClr val="lt1"/>
                  </a:solidFill>
                  <a:latin typeface="Roboto Black"/>
                  <a:ea typeface="Roboto Black"/>
                  <a:cs typeface="Roboto Black"/>
                  <a:sym typeface="Roboto Black"/>
                </a:endParaRPr>
              </a:p>
            </p:txBody>
          </p:sp>
        </p:grpSp>
        <p:sp>
          <p:nvSpPr>
            <p:cNvPr id="139" name="Google Shape;139;p17"/>
            <p:cNvSpPr txBox="1"/>
            <p:nvPr/>
          </p:nvSpPr>
          <p:spPr>
            <a:xfrm>
              <a:off x="5432016" y="5391683"/>
              <a:ext cx="3003583" cy="646331"/>
            </a:xfrm>
            <a:prstGeom prst="rect">
              <a:avLst/>
            </a:prstGeom>
            <a:noFill/>
            <a:ln>
              <a:noFill/>
            </a:ln>
          </p:spPr>
          <p:txBody>
            <a:bodyPr spcFirstLastPara="1" wrap="square" lIns="0" tIns="0" rIns="0" bIns="0" anchor="t" anchorCtr="0">
              <a:noAutofit/>
            </a:bodyPr>
            <a:lstStyle/>
            <a:p>
              <a:pPr algn="r"/>
              <a:r>
                <a:rPr lang="fr-FR" sz="1451">
                  <a:solidFill>
                    <a:schemeClr val="dk1"/>
                  </a:solidFill>
                  <a:latin typeface="Roboto"/>
                  <a:ea typeface="Roboto"/>
                  <a:cs typeface="Roboto"/>
                  <a:sym typeface="Roboto"/>
                </a:rPr>
                <a:t>Finaliser les objectifs et indicateurs stratégiques et spécifiques et prioriser
</a:t>
              </a:r>
              <a:endParaRPr sz="1814"/>
            </a:p>
          </p:txBody>
        </p:sp>
        <p:sp>
          <p:nvSpPr>
            <p:cNvPr id="141" name="Google Shape;141;p17"/>
            <p:cNvSpPr/>
            <p:nvPr/>
          </p:nvSpPr>
          <p:spPr>
            <a:xfrm>
              <a:off x="8623084" y="5496189"/>
              <a:ext cx="360000" cy="360001"/>
            </a:xfrm>
            <a:prstGeom prst="ellipse">
              <a:avLst/>
            </a:prstGeom>
            <a:solidFill>
              <a:srgbClr val="144372"/>
            </a:solidFill>
            <a:ln w="25400" cap="flat" cmpd="sng">
              <a:solidFill>
                <a:srgbClr val="144372"/>
              </a:solidFill>
              <a:prstDash val="solid"/>
              <a:round/>
              <a:headEnd type="none" w="sm" len="sm"/>
              <a:tailEnd type="none" w="sm" len="sm"/>
            </a:ln>
          </p:spPr>
          <p:txBody>
            <a:bodyPr spcFirstLastPara="1" wrap="square" lIns="65937" tIns="32959" rIns="65937" bIns="32959" anchor="ctr" anchorCtr="0">
              <a:noAutofit/>
            </a:bodyPr>
            <a:lstStyle/>
            <a:p>
              <a:pPr algn="ctr"/>
              <a:r>
                <a:rPr lang="en-US" sz="2150">
                  <a:solidFill>
                    <a:schemeClr val="lt1"/>
                  </a:solidFill>
                  <a:latin typeface="Calibri"/>
                  <a:ea typeface="Calibri"/>
                  <a:cs typeface="Calibri"/>
                  <a:sym typeface="Calibri"/>
                </a:rPr>
                <a:t>7</a:t>
              </a:r>
              <a:endParaRPr lang="en-US" sz="2176">
                <a:solidFill>
                  <a:schemeClr val="lt1"/>
                </a:solidFill>
                <a:latin typeface="Calibri"/>
                <a:ea typeface="Calibri"/>
                <a:cs typeface="Calibri"/>
              </a:endParaRPr>
            </a:p>
          </p:txBody>
        </p:sp>
        <p:sp>
          <p:nvSpPr>
            <p:cNvPr id="143" name="Google Shape;143;p17"/>
            <p:cNvSpPr txBox="1"/>
            <p:nvPr/>
          </p:nvSpPr>
          <p:spPr>
            <a:xfrm>
              <a:off x="5412941" y="6151389"/>
              <a:ext cx="3010382" cy="430887"/>
            </a:xfrm>
            <a:prstGeom prst="rect">
              <a:avLst/>
            </a:prstGeom>
            <a:noFill/>
            <a:ln>
              <a:noFill/>
            </a:ln>
          </p:spPr>
          <p:txBody>
            <a:bodyPr spcFirstLastPara="1" wrap="square" lIns="0" tIns="0" rIns="0" bIns="0" anchor="t" anchorCtr="0">
              <a:noAutofit/>
            </a:bodyPr>
            <a:lstStyle/>
            <a:p>
              <a:pPr algn="r"/>
              <a:r>
                <a:rPr lang="fr-FR" sz="1451">
                  <a:solidFill>
                    <a:schemeClr val="dk1"/>
                  </a:solidFill>
                  <a:latin typeface="Roboto"/>
                  <a:ea typeface="Roboto"/>
                  <a:cs typeface="Roboto"/>
                  <a:sym typeface="Roboto"/>
                </a:rPr>
                <a:t>Formuler des projets/activités et estimer le coût du PRH
</a:t>
              </a:r>
              <a:endParaRPr sz="1814"/>
            </a:p>
          </p:txBody>
        </p:sp>
        <p:sp>
          <p:nvSpPr>
            <p:cNvPr id="145" name="Google Shape;145;p17"/>
            <p:cNvSpPr/>
            <p:nvPr/>
          </p:nvSpPr>
          <p:spPr>
            <a:xfrm>
              <a:off x="8623084" y="6181938"/>
              <a:ext cx="360000" cy="360001"/>
            </a:xfrm>
            <a:prstGeom prst="ellipse">
              <a:avLst/>
            </a:prstGeom>
            <a:solidFill>
              <a:srgbClr val="144372"/>
            </a:solidFill>
            <a:ln w="25400" cap="flat" cmpd="sng">
              <a:solidFill>
                <a:srgbClr val="144372"/>
              </a:solidFill>
              <a:prstDash val="solid"/>
              <a:round/>
              <a:headEnd type="none" w="sm" len="sm"/>
              <a:tailEnd type="none" w="sm" len="sm"/>
            </a:ln>
          </p:spPr>
          <p:txBody>
            <a:bodyPr spcFirstLastPara="1" wrap="square" lIns="65937" tIns="32959" rIns="65937" bIns="32959" anchor="ctr" anchorCtr="0">
              <a:noAutofit/>
            </a:bodyPr>
            <a:lstStyle/>
            <a:p>
              <a:pPr algn="ctr"/>
              <a:r>
                <a:rPr lang="en-US" sz="2150">
                  <a:solidFill>
                    <a:schemeClr val="lt1"/>
                  </a:solidFill>
                  <a:latin typeface="Calibri"/>
                  <a:ea typeface="Calibri"/>
                  <a:cs typeface="Calibri"/>
                  <a:sym typeface="Calibri"/>
                </a:rPr>
                <a:t>8</a:t>
              </a:r>
              <a:endParaRPr lang="en-US" sz="2176">
                <a:solidFill>
                  <a:schemeClr val="lt1"/>
                </a:solidFill>
                <a:latin typeface="Calibri"/>
                <a:ea typeface="Calibri"/>
                <a:cs typeface="Calibri"/>
              </a:endParaRPr>
            </a:p>
          </p:txBody>
        </p:sp>
      </p:grpSp>
      <p:cxnSp>
        <p:nvCxnSpPr>
          <p:cNvPr id="147" name="Google Shape;147;p17"/>
          <p:cNvCxnSpPr/>
          <p:nvPr/>
        </p:nvCxnSpPr>
        <p:spPr>
          <a:xfrm>
            <a:off x="4922721" y="7364667"/>
            <a:ext cx="0" cy="266770"/>
          </a:xfrm>
          <a:prstGeom prst="straightConnector1">
            <a:avLst/>
          </a:prstGeom>
          <a:noFill/>
          <a:ln w="57150" cap="flat" cmpd="sng">
            <a:solidFill>
              <a:srgbClr val="D4E5F7"/>
            </a:solidFill>
            <a:prstDash val="solid"/>
            <a:round/>
            <a:headEnd type="none" w="sm" len="sm"/>
            <a:tailEnd type="triangle" w="med" len="med"/>
          </a:ln>
        </p:spPr>
      </p:cxnSp>
      <p:sp>
        <p:nvSpPr>
          <p:cNvPr id="148" name="Google Shape;148;p17"/>
          <p:cNvSpPr txBox="1"/>
          <p:nvPr/>
        </p:nvSpPr>
        <p:spPr>
          <a:xfrm>
            <a:off x="4732759" y="7617962"/>
            <a:ext cx="1947281" cy="527186"/>
          </a:xfrm>
          <a:prstGeom prst="rect">
            <a:avLst/>
          </a:prstGeom>
          <a:solidFill>
            <a:srgbClr val="D4E5F7"/>
          </a:solidFill>
          <a:ln>
            <a:noFill/>
          </a:ln>
        </p:spPr>
        <p:txBody>
          <a:bodyPr spcFirstLastPara="1" wrap="square" lIns="0" tIns="0" rIns="0" bIns="0" anchor="t" anchorCtr="0">
            <a:noAutofit/>
          </a:bodyPr>
          <a:lstStyle/>
          <a:p>
            <a:pPr marL="64117"/>
            <a:endParaRPr sz="360">
              <a:solidFill>
                <a:schemeClr val="dk1"/>
              </a:solidFill>
              <a:latin typeface="Roboto"/>
              <a:ea typeface="Roboto"/>
              <a:cs typeface="Roboto"/>
              <a:sym typeface="Roboto"/>
            </a:endParaRPr>
          </a:p>
          <a:p>
            <a:pPr marL="64117"/>
            <a:r>
              <a:rPr lang="en-US" sz="649">
                <a:solidFill>
                  <a:schemeClr val="dk1"/>
                </a:solidFill>
                <a:latin typeface="Roboto"/>
                <a:ea typeface="Roboto"/>
                <a:cs typeface="Roboto"/>
                <a:sym typeface="Roboto"/>
              </a:rPr>
              <a:t>Elaborate the rest of the response plan</a:t>
            </a:r>
            <a:endParaRPr sz="1298"/>
          </a:p>
          <a:p>
            <a:pPr marL="194642" indent="-98466">
              <a:spcBef>
                <a:spcPts val="217"/>
              </a:spcBef>
              <a:buClr>
                <a:schemeClr val="dk1"/>
              </a:buClr>
              <a:buSzPts val="700"/>
              <a:buFont typeface="Calibri"/>
              <a:buAutoNum type="arabicPeriod"/>
            </a:pPr>
            <a:r>
              <a:rPr lang="en-US" sz="505">
                <a:solidFill>
                  <a:schemeClr val="dk1"/>
                </a:solidFill>
                <a:latin typeface="Roboto"/>
                <a:ea typeface="Roboto"/>
                <a:cs typeface="Roboto"/>
                <a:sym typeface="Roboto"/>
              </a:rPr>
              <a:t>Clusters/sectors elaborate action required to achieve the strategic objectives of the HRP</a:t>
            </a:r>
            <a:endParaRPr sz="1298"/>
          </a:p>
          <a:p>
            <a:pPr marL="194642" indent="-98466">
              <a:buClr>
                <a:schemeClr val="dk1"/>
              </a:buClr>
              <a:buSzPts val="700"/>
              <a:buFont typeface="Calibri"/>
              <a:buAutoNum type="arabicPeriod"/>
            </a:pPr>
            <a:r>
              <a:rPr lang="en-US" sz="505">
                <a:solidFill>
                  <a:schemeClr val="dk1"/>
                </a:solidFill>
                <a:latin typeface="Roboto"/>
                <a:ea typeface="Roboto"/>
                <a:cs typeface="Roboto"/>
                <a:sym typeface="Roboto"/>
              </a:rPr>
              <a:t>Estimate the cost of the response</a:t>
            </a:r>
            <a:endParaRPr sz="1298"/>
          </a:p>
          <a:p>
            <a:pPr marL="194642" indent="-98466">
              <a:buClr>
                <a:schemeClr val="dk1"/>
              </a:buClr>
              <a:buSzPts val="700"/>
              <a:buFont typeface="Calibri"/>
              <a:buAutoNum type="arabicPeriod"/>
            </a:pPr>
            <a:r>
              <a:rPr lang="en-US" sz="505">
                <a:solidFill>
                  <a:schemeClr val="dk1"/>
                </a:solidFill>
                <a:latin typeface="Roboto"/>
                <a:ea typeface="Roboto"/>
                <a:cs typeface="Roboto"/>
                <a:sym typeface="Roboto"/>
              </a:rPr>
              <a:t>Write-up the draft response plan</a:t>
            </a:r>
            <a:endParaRPr sz="1298"/>
          </a:p>
          <a:p>
            <a:pPr marL="130524"/>
            <a:endParaRPr sz="217">
              <a:solidFill>
                <a:schemeClr val="dk1"/>
              </a:solidFill>
              <a:latin typeface="Roboto"/>
              <a:ea typeface="Roboto"/>
              <a:cs typeface="Roboto"/>
              <a:sym typeface="Roboto"/>
            </a:endParaRPr>
          </a:p>
        </p:txBody>
      </p:sp>
      <p:grpSp>
        <p:nvGrpSpPr>
          <p:cNvPr id="42" name="Google Shape;121;p17">
            <a:extLst>
              <a:ext uri="{FF2B5EF4-FFF2-40B4-BE49-F238E27FC236}">
                <a16:creationId xmlns:a16="http://schemas.microsoft.com/office/drawing/2014/main" id="{B316C247-51DA-49F1-A050-9DDD1C2751E8}"/>
              </a:ext>
            </a:extLst>
          </p:cNvPr>
          <p:cNvGrpSpPr/>
          <p:nvPr/>
        </p:nvGrpSpPr>
        <p:grpSpPr>
          <a:xfrm>
            <a:off x="1713134" y="3501067"/>
            <a:ext cx="5295553" cy="966218"/>
            <a:chOff x="1679113" y="2465747"/>
            <a:chExt cx="3639891" cy="1339707"/>
          </a:xfrm>
        </p:grpSpPr>
        <p:sp>
          <p:nvSpPr>
            <p:cNvPr id="50" name="Google Shape;125;p17">
              <a:extLst>
                <a:ext uri="{FF2B5EF4-FFF2-40B4-BE49-F238E27FC236}">
                  <a16:creationId xmlns:a16="http://schemas.microsoft.com/office/drawing/2014/main" id="{131C5BC5-EAEE-45E2-BAAB-3EE6A05343AA}"/>
                </a:ext>
              </a:extLst>
            </p:cNvPr>
            <p:cNvSpPr txBox="1"/>
            <p:nvPr/>
          </p:nvSpPr>
          <p:spPr>
            <a:xfrm>
              <a:off x="1872771" y="3626952"/>
              <a:ext cx="682225" cy="178502"/>
            </a:xfrm>
            <a:prstGeom prst="rect">
              <a:avLst/>
            </a:prstGeom>
            <a:noFill/>
            <a:ln>
              <a:noFill/>
            </a:ln>
          </p:spPr>
          <p:txBody>
            <a:bodyPr spcFirstLastPara="1" wrap="square" lIns="0" tIns="0" rIns="0" bIns="0" anchor="t" anchorCtr="0">
              <a:noAutofit/>
            </a:bodyPr>
            <a:lstStyle/>
            <a:p>
              <a:pPr>
                <a:lnSpc>
                  <a:spcPct val="150000"/>
                </a:lnSpc>
              </a:pPr>
              <a:r>
                <a:rPr lang="en-US" sz="1814">
                  <a:solidFill>
                    <a:schemeClr val="lt1"/>
                  </a:solidFill>
                  <a:latin typeface="Roboto Black"/>
                  <a:ea typeface="Roboto Black"/>
                  <a:cs typeface="Roboto Black"/>
                  <a:sym typeface="Roboto Black"/>
                </a:rPr>
                <a:t>3</a:t>
              </a:r>
              <a:endParaRPr sz="1814">
                <a:solidFill>
                  <a:schemeClr val="lt1"/>
                </a:solidFill>
                <a:latin typeface="Roboto Black"/>
                <a:ea typeface="Roboto Black"/>
                <a:cs typeface="Roboto Black"/>
                <a:sym typeface="Roboto Black"/>
              </a:endParaRPr>
            </a:p>
          </p:txBody>
        </p:sp>
        <p:sp>
          <p:nvSpPr>
            <p:cNvPr id="45" name="Google Shape;126;p17">
              <a:extLst>
                <a:ext uri="{FF2B5EF4-FFF2-40B4-BE49-F238E27FC236}">
                  <a16:creationId xmlns:a16="http://schemas.microsoft.com/office/drawing/2014/main" id="{31744877-B1DD-4EA2-87BD-A407D1C7DDA2}"/>
                </a:ext>
              </a:extLst>
            </p:cNvPr>
            <p:cNvSpPr txBox="1"/>
            <p:nvPr/>
          </p:nvSpPr>
          <p:spPr>
            <a:xfrm>
              <a:off x="2315415" y="2568065"/>
              <a:ext cx="3003589" cy="430887"/>
            </a:xfrm>
            <a:prstGeom prst="rect">
              <a:avLst/>
            </a:prstGeom>
            <a:noFill/>
            <a:ln>
              <a:noFill/>
            </a:ln>
          </p:spPr>
          <p:txBody>
            <a:bodyPr spcFirstLastPara="1" wrap="square" lIns="0" tIns="0" rIns="0" bIns="0" anchor="t" anchorCtr="0">
              <a:noAutofit/>
            </a:bodyPr>
            <a:lstStyle/>
            <a:p>
              <a:r>
                <a:rPr lang="fr-FR" sz="1450">
                  <a:solidFill>
                    <a:schemeClr val="dk1"/>
                  </a:solidFill>
                  <a:latin typeface="Roboto"/>
                  <a:ea typeface="Roboto"/>
                  <a:sym typeface="Roboto"/>
                </a:rPr>
                <a:t>Effectuer une analyse conjointe des besoins intersectorielle
</a:t>
              </a:r>
              <a:endParaRPr sz="1450">
                <a:solidFill>
                  <a:schemeClr val="dk1"/>
                </a:solidFill>
              </a:endParaRPr>
            </a:p>
          </p:txBody>
        </p:sp>
        <p:grpSp>
          <p:nvGrpSpPr>
            <p:cNvPr id="46" name="Google Shape;127;p17">
              <a:extLst>
                <a:ext uri="{FF2B5EF4-FFF2-40B4-BE49-F238E27FC236}">
                  <a16:creationId xmlns:a16="http://schemas.microsoft.com/office/drawing/2014/main" id="{CEF36784-ECED-4C04-86AF-B87024213AC8}"/>
                </a:ext>
              </a:extLst>
            </p:cNvPr>
            <p:cNvGrpSpPr/>
            <p:nvPr/>
          </p:nvGrpSpPr>
          <p:grpSpPr>
            <a:xfrm>
              <a:off x="1679113" y="2465747"/>
              <a:ext cx="360000" cy="493684"/>
              <a:chOff x="5005933" y="2786670"/>
              <a:chExt cx="360000" cy="493684"/>
            </a:xfrm>
          </p:grpSpPr>
          <p:sp>
            <p:nvSpPr>
              <p:cNvPr id="47" name="Google Shape;128;p17">
                <a:extLst>
                  <a:ext uri="{FF2B5EF4-FFF2-40B4-BE49-F238E27FC236}">
                    <a16:creationId xmlns:a16="http://schemas.microsoft.com/office/drawing/2014/main" id="{A1F88D0F-7725-4B48-951C-B450DA97B236}"/>
                  </a:ext>
                </a:extLst>
              </p:cNvPr>
              <p:cNvSpPr/>
              <p:nvPr/>
            </p:nvSpPr>
            <p:spPr>
              <a:xfrm>
                <a:off x="5005933" y="2920354"/>
                <a:ext cx="360000" cy="360000"/>
              </a:xfrm>
              <a:prstGeom prst="ellipse">
                <a:avLst/>
              </a:prstGeom>
              <a:solidFill>
                <a:srgbClr val="144372"/>
              </a:solidFill>
              <a:ln w="25400" cap="flat" cmpd="sng">
                <a:solidFill>
                  <a:srgbClr val="144372"/>
                </a:solidFill>
                <a:prstDash val="solid"/>
                <a:round/>
                <a:headEnd type="none" w="sm" len="sm"/>
                <a:tailEnd type="none" w="sm" len="sm"/>
              </a:ln>
            </p:spPr>
            <p:txBody>
              <a:bodyPr spcFirstLastPara="1" wrap="square" lIns="65937" tIns="32959" rIns="65937" bIns="32959" anchor="ctr" anchorCtr="0">
                <a:noAutofit/>
              </a:bodyPr>
              <a:lstStyle/>
              <a:p>
                <a:pPr algn="ctr"/>
                <a:endParaRPr sz="1814">
                  <a:solidFill>
                    <a:schemeClr val="lt1"/>
                  </a:solidFill>
                  <a:latin typeface="Calibri"/>
                  <a:ea typeface="Calibri"/>
                  <a:cs typeface="Calibri"/>
                  <a:sym typeface="Calibri"/>
                </a:endParaRPr>
              </a:p>
            </p:txBody>
          </p:sp>
          <p:sp>
            <p:nvSpPr>
              <p:cNvPr id="48" name="Google Shape;129;p17">
                <a:extLst>
                  <a:ext uri="{FF2B5EF4-FFF2-40B4-BE49-F238E27FC236}">
                    <a16:creationId xmlns:a16="http://schemas.microsoft.com/office/drawing/2014/main" id="{82BDB631-E08E-417A-BCDA-EF0CE34DD64B}"/>
                  </a:ext>
                </a:extLst>
              </p:cNvPr>
              <p:cNvSpPr txBox="1"/>
              <p:nvPr/>
            </p:nvSpPr>
            <p:spPr>
              <a:xfrm>
                <a:off x="5099394" y="2786670"/>
                <a:ext cx="146514" cy="383096"/>
              </a:xfrm>
              <a:prstGeom prst="rect">
                <a:avLst/>
              </a:prstGeom>
              <a:noFill/>
              <a:ln>
                <a:noFill/>
              </a:ln>
            </p:spPr>
            <p:txBody>
              <a:bodyPr spcFirstLastPara="1" wrap="square" lIns="0" tIns="0" rIns="0" bIns="0" anchor="t" anchorCtr="0">
                <a:noAutofit/>
              </a:bodyPr>
              <a:lstStyle/>
              <a:p>
                <a:pPr algn="ctr">
                  <a:lnSpc>
                    <a:spcPct val="150000"/>
                  </a:lnSpc>
                </a:pPr>
                <a:r>
                  <a:rPr lang="en-US" sz="1814">
                    <a:solidFill>
                      <a:schemeClr val="lt1"/>
                    </a:solidFill>
                    <a:latin typeface="Roboto Black"/>
                    <a:ea typeface="Roboto Black"/>
                    <a:cs typeface="Roboto Black"/>
                    <a:sym typeface="Roboto Black"/>
                  </a:rPr>
                  <a:t>4</a:t>
                </a:r>
                <a:endParaRPr sz="1814">
                  <a:solidFill>
                    <a:schemeClr val="lt1"/>
                  </a:solidFill>
                  <a:latin typeface="Roboto Black"/>
                  <a:ea typeface="Roboto Black"/>
                  <a:cs typeface="Roboto Black"/>
                  <a:sym typeface="Roboto Black"/>
                </a:endParaRPr>
              </a:p>
            </p:txBody>
          </p:sp>
        </p:grpSp>
      </p:grpSp>
      <p:sp>
        <p:nvSpPr>
          <p:cNvPr id="51" name="Google Shape;145;p17">
            <a:extLst>
              <a:ext uri="{FF2B5EF4-FFF2-40B4-BE49-F238E27FC236}">
                <a16:creationId xmlns:a16="http://schemas.microsoft.com/office/drawing/2014/main" id="{60A950DA-8A7E-4B42-81F0-A977F5F4ECA0}"/>
              </a:ext>
            </a:extLst>
          </p:cNvPr>
          <p:cNvSpPr/>
          <p:nvPr/>
        </p:nvSpPr>
        <p:spPr>
          <a:xfrm>
            <a:off x="3668989" y="5812039"/>
            <a:ext cx="545258" cy="259638"/>
          </a:xfrm>
          <a:prstGeom prst="ellipse">
            <a:avLst/>
          </a:prstGeom>
          <a:solidFill>
            <a:srgbClr val="144372"/>
          </a:solidFill>
          <a:ln w="25400" cap="flat" cmpd="sng">
            <a:solidFill>
              <a:srgbClr val="144372"/>
            </a:solidFill>
            <a:prstDash val="solid"/>
            <a:round/>
            <a:headEnd type="none" w="sm" len="sm"/>
            <a:tailEnd type="none" w="sm" len="sm"/>
          </a:ln>
        </p:spPr>
        <p:txBody>
          <a:bodyPr spcFirstLastPara="1" wrap="square" lIns="65937" tIns="32959" rIns="65937" bIns="32959" anchor="ctr" anchorCtr="0">
            <a:noAutofit/>
          </a:bodyPr>
          <a:lstStyle/>
          <a:p>
            <a:pPr algn="ctr"/>
            <a:r>
              <a:rPr lang="en-US" sz="2150">
                <a:solidFill>
                  <a:schemeClr val="lt1"/>
                </a:solidFill>
                <a:latin typeface="Calibri"/>
                <a:ea typeface="Calibri"/>
                <a:cs typeface="Calibri"/>
                <a:sym typeface="Calibri"/>
              </a:rPr>
              <a:t>9</a:t>
            </a:r>
            <a:endParaRPr sz="2150">
              <a:solidFill>
                <a:schemeClr val="lt1"/>
              </a:solidFill>
              <a:latin typeface="Calibri"/>
              <a:ea typeface="Calibri"/>
              <a:cs typeface="Calibri"/>
              <a:sym typeface="Calibri"/>
            </a:endParaRPr>
          </a:p>
        </p:txBody>
      </p:sp>
      <p:sp>
        <p:nvSpPr>
          <p:cNvPr id="52" name="Google Shape;143;p17">
            <a:extLst>
              <a:ext uri="{FF2B5EF4-FFF2-40B4-BE49-F238E27FC236}">
                <a16:creationId xmlns:a16="http://schemas.microsoft.com/office/drawing/2014/main" id="{B812C081-5148-405E-B2FE-0E7B821FC154}"/>
              </a:ext>
            </a:extLst>
          </p:cNvPr>
          <p:cNvSpPr txBox="1"/>
          <p:nvPr/>
        </p:nvSpPr>
        <p:spPr>
          <a:xfrm>
            <a:off x="4250036" y="5822564"/>
            <a:ext cx="2255695" cy="305953"/>
          </a:xfrm>
          <a:prstGeom prst="rect">
            <a:avLst/>
          </a:prstGeom>
          <a:noFill/>
          <a:ln>
            <a:noFill/>
          </a:ln>
        </p:spPr>
        <p:txBody>
          <a:bodyPr spcFirstLastPara="1" wrap="square" lIns="0" tIns="0" rIns="0" bIns="0" anchor="t" anchorCtr="0">
            <a:noAutofit/>
          </a:bodyPr>
          <a:lstStyle/>
          <a:p>
            <a:r>
              <a:rPr lang="fr-FR" sz="1450">
                <a:solidFill>
                  <a:schemeClr val="dk1"/>
                </a:solidFill>
                <a:latin typeface="Roboto"/>
                <a:ea typeface="Roboto"/>
                <a:cs typeface="Roboto"/>
                <a:sym typeface="Roboto"/>
              </a:rPr>
              <a:t> Entreprendre une analyse après action</a:t>
            </a:r>
            <a:endParaRPr sz="1450">
              <a:solidFill>
                <a:schemeClr val="dk1"/>
              </a:solidFill>
            </a:endParaRPr>
          </a:p>
        </p:txBody>
      </p:sp>
      <p:sp>
        <p:nvSpPr>
          <p:cNvPr id="55" name="Google Shape;111;p17">
            <a:extLst>
              <a:ext uri="{FF2B5EF4-FFF2-40B4-BE49-F238E27FC236}">
                <a16:creationId xmlns:a16="http://schemas.microsoft.com/office/drawing/2014/main" id="{70108011-2F87-49B4-8810-6E94688B2DA0}"/>
              </a:ext>
            </a:extLst>
          </p:cNvPr>
          <p:cNvSpPr txBox="1"/>
          <p:nvPr/>
        </p:nvSpPr>
        <p:spPr>
          <a:xfrm>
            <a:off x="-303945" y="75102"/>
            <a:ext cx="7821125" cy="649447"/>
          </a:xfrm>
          <a:prstGeom prst="rect">
            <a:avLst/>
          </a:prstGeom>
          <a:noFill/>
          <a:ln>
            <a:noFill/>
          </a:ln>
        </p:spPr>
        <p:txBody>
          <a:bodyPr spcFirstLastPara="1" wrap="square" lIns="0" tIns="0" rIns="0" bIns="0" anchor="t" anchorCtr="0">
            <a:noAutofit/>
          </a:bodyPr>
          <a:lstStyle/>
          <a:p>
            <a:r>
              <a:rPr lang="fr-FR" sz="5000" b="0">
                <a:solidFill>
                  <a:srgbClr val="A4D233"/>
                </a:solidFill>
                <a:latin typeface="Bebas Neue Regular"/>
                <a:sym typeface="Roboto Slab"/>
              </a:rPr>
              <a:t>Processus HPC 2022</a:t>
            </a:r>
            <a:r>
              <a:rPr lang="fr-FR" sz="3264">
                <a:solidFill>
                  <a:schemeClr val="accent1"/>
                </a:solidFill>
                <a:latin typeface="Roboto" pitchFamily="2" charset="0"/>
                <a:ea typeface="Roboto" pitchFamily="2" charset="0"/>
                <a:cs typeface="Roboto Slab"/>
                <a:sym typeface="Roboto Slab"/>
              </a:rPr>
              <a:t>
</a:t>
            </a:r>
            <a:br>
              <a:rPr lang="fr-FR" sz="3264">
                <a:solidFill>
                  <a:schemeClr val="accent1"/>
                </a:solidFill>
                <a:latin typeface="Roboto" pitchFamily="2" charset="0"/>
                <a:ea typeface="Roboto" pitchFamily="2" charset="0"/>
                <a:cs typeface="Roboto Slab"/>
                <a:sym typeface="Roboto Slab"/>
              </a:rPr>
            </a:br>
            <a:endParaRPr lang="fr-FR" sz="3264">
              <a:solidFill>
                <a:schemeClr val="accent1"/>
              </a:solidFill>
            </a:endParaRPr>
          </a:p>
        </p:txBody>
      </p:sp>
      <p:sp>
        <p:nvSpPr>
          <p:cNvPr id="43" name="Oval 42">
            <a:extLst>
              <a:ext uri="{FF2B5EF4-FFF2-40B4-BE49-F238E27FC236}">
                <a16:creationId xmlns:a16="http://schemas.microsoft.com/office/drawing/2014/main" id="{72936CE7-D156-4D48-B0B3-6B044C0F6A08}"/>
              </a:ext>
            </a:extLst>
          </p:cNvPr>
          <p:cNvSpPr/>
          <p:nvPr/>
        </p:nvSpPr>
        <p:spPr>
          <a:xfrm flipV="1">
            <a:off x="6126604" y="1026455"/>
            <a:ext cx="4533259" cy="58642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Google Shape;145;p17">
            <a:extLst>
              <a:ext uri="{FF2B5EF4-FFF2-40B4-BE49-F238E27FC236}">
                <a16:creationId xmlns:a16="http://schemas.microsoft.com/office/drawing/2014/main" id="{AAC63D9D-120E-4BB7-AC78-A096178CA585}"/>
              </a:ext>
            </a:extLst>
          </p:cNvPr>
          <p:cNvSpPr/>
          <p:nvPr/>
        </p:nvSpPr>
        <p:spPr>
          <a:xfrm>
            <a:off x="3632666" y="6303178"/>
            <a:ext cx="641938" cy="259638"/>
          </a:xfrm>
          <a:prstGeom prst="ellipse">
            <a:avLst/>
          </a:prstGeom>
          <a:solidFill>
            <a:srgbClr val="144372"/>
          </a:solidFill>
          <a:ln w="25400" cap="flat" cmpd="sng">
            <a:solidFill>
              <a:srgbClr val="144372"/>
            </a:solidFill>
            <a:prstDash val="solid"/>
            <a:round/>
            <a:headEnd type="none" w="sm" len="sm"/>
            <a:tailEnd type="none" w="sm" len="sm"/>
          </a:ln>
        </p:spPr>
        <p:txBody>
          <a:bodyPr spcFirstLastPara="1" wrap="square" lIns="65937" tIns="32959" rIns="65937" bIns="32959" anchor="ctr" anchorCtr="0">
            <a:noAutofit/>
          </a:bodyPr>
          <a:lstStyle/>
          <a:p>
            <a:pPr algn="ctr"/>
            <a:r>
              <a:rPr lang="en-US" sz="2150">
                <a:solidFill>
                  <a:schemeClr val="lt1"/>
                </a:solidFill>
                <a:latin typeface="Calibri"/>
                <a:ea typeface="Calibri"/>
                <a:cs typeface="Calibri"/>
                <a:sym typeface="Calibri"/>
              </a:rPr>
              <a:t>10</a:t>
            </a:r>
            <a:endParaRPr sz="2150">
              <a:solidFill>
                <a:schemeClr val="lt1"/>
              </a:solidFill>
              <a:latin typeface="Calibri"/>
              <a:ea typeface="Calibri"/>
              <a:cs typeface="Calibri"/>
              <a:sym typeface="Calibri"/>
            </a:endParaRPr>
          </a:p>
        </p:txBody>
      </p:sp>
      <p:sp>
        <p:nvSpPr>
          <p:cNvPr id="54" name="Google Shape;143;p17">
            <a:extLst>
              <a:ext uri="{FF2B5EF4-FFF2-40B4-BE49-F238E27FC236}">
                <a16:creationId xmlns:a16="http://schemas.microsoft.com/office/drawing/2014/main" id="{3CC26C58-9264-4D4A-9F9B-47E426CF34F2}"/>
              </a:ext>
            </a:extLst>
          </p:cNvPr>
          <p:cNvSpPr txBox="1"/>
          <p:nvPr/>
        </p:nvSpPr>
        <p:spPr>
          <a:xfrm>
            <a:off x="4294256" y="6366148"/>
            <a:ext cx="2397082" cy="305953"/>
          </a:xfrm>
          <a:prstGeom prst="rect">
            <a:avLst/>
          </a:prstGeom>
          <a:noFill/>
          <a:ln>
            <a:noFill/>
          </a:ln>
        </p:spPr>
        <p:txBody>
          <a:bodyPr spcFirstLastPara="1" wrap="square" lIns="0" tIns="0" rIns="0" bIns="0" anchor="t" anchorCtr="0">
            <a:noAutofit/>
          </a:bodyPr>
          <a:lstStyle/>
          <a:p>
            <a:pPr algn="ctr"/>
            <a:r>
              <a:rPr lang="fr-FR" sz="1451">
                <a:solidFill>
                  <a:schemeClr val="dk1"/>
                </a:solidFill>
                <a:latin typeface="Roboto"/>
                <a:ea typeface="Roboto"/>
                <a:cs typeface="Roboto"/>
                <a:sym typeface="Roboto"/>
              </a:rPr>
              <a:t> Finaliser et mettre en œuvre le plan de suivi</a:t>
            </a:r>
            <a:endParaRPr sz="1814"/>
          </a:p>
        </p:txBody>
      </p:sp>
    </p:spTree>
    <p:extLst>
      <p:ext uri="{BB962C8B-B14F-4D97-AF65-F5344CB8AC3E}">
        <p14:creationId xmlns:p14="http://schemas.microsoft.com/office/powerpoint/2010/main" val="1880068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Background"/>
          <p:cNvSpPr txBox="1">
            <a:spLocks noGrp="1"/>
          </p:cNvSpPr>
          <p:nvPr>
            <p:ph type="body" sz="quarter" idx="4294967295"/>
          </p:nvPr>
        </p:nvSpPr>
        <p:spPr>
          <a:xfrm>
            <a:off x="718216" y="186920"/>
            <a:ext cx="10254584" cy="601461"/>
          </a:xfrm>
          <a:prstGeom prst="rect">
            <a:avLst/>
          </a:prstGeom>
        </p:spPr>
        <p:txBody>
          <a:bodyPr lIns="0" tIns="0" rIns="0" bIns="0">
            <a:noAutofit/>
          </a:bodyPr>
          <a:lstStyle>
            <a:lvl1pPr algn="l" defTabSz="609492">
              <a:spcBef>
                <a:spcPts val="1000"/>
              </a:spcBef>
              <a:defRPr sz="4300">
                <a:solidFill>
                  <a:srgbClr val="A4D233"/>
                </a:solidFill>
                <a:latin typeface="Bebas Neue Regular"/>
                <a:ea typeface="Bebas Neue Regular"/>
                <a:cs typeface="Bebas Neue Regular"/>
                <a:sym typeface="Bebas Neue Regular"/>
              </a:defRPr>
            </a:lvl1pPr>
          </a:lstStyle>
          <a:p>
            <a:r>
              <a:rPr lang="fr-FR" sz="5000"/>
              <a:t>Chronologie HPC 2022</a:t>
            </a:r>
          </a:p>
        </p:txBody>
      </p:sp>
      <p:sp>
        <p:nvSpPr>
          <p:cNvPr id="127" name="Rectangle"/>
          <p:cNvSpPr/>
          <p:nvPr/>
        </p:nvSpPr>
        <p:spPr>
          <a:xfrm>
            <a:off x="-16045" y="5585774"/>
            <a:ext cx="12211390" cy="1270001"/>
          </a:xfrm>
          <a:prstGeom prst="rect">
            <a:avLst/>
          </a:prstGeom>
          <a:solidFill>
            <a:srgbClr val="A4D233"/>
          </a:solidFill>
          <a:ln w="3175">
            <a:miter lim="400000"/>
          </a:ln>
          <a:effectLst>
            <a:outerShdw blurRad="38100" dist="23000" dir="5400000" rotWithShape="0">
              <a:srgbClr val="000000">
                <a:alpha val="35000"/>
              </a:srgbClr>
            </a:outerShdw>
          </a:effectLst>
        </p:spPr>
        <p:txBody>
          <a:bodyPr lIns="0" tIns="0" rIns="0" bIns="0" anchor="ctr"/>
          <a:lstStyle/>
          <a:p>
            <a:pPr algn="l" defTabSz="609492">
              <a:defRPr sz="2400" b="0">
                <a:latin typeface="Calibri"/>
                <a:ea typeface="Calibri"/>
                <a:cs typeface="Calibri"/>
                <a:sym typeface="Calibri"/>
              </a:defRPr>
            </a:pPr>
            <a:endParaRPr/>
          </a:p>
        </p:txBody>
      </p:sp>
      <p:sp>
        <p:nvSpPr>
          <p:cNvPr id="128" name="TextBox 6"/>
          <p:cNvSpPr txBox="1"/>
          <p:nvPr/>
        </p:nvSpPr>
        <p:spPr>
          <a:xfrm>
            <a:off x="718216" y="1030966"/>
            <a:ext cx="10949852" cy="353943"/>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algn="l" defTabSz="609492">
              <a:defRPr sz="2400" b="0">
                <a:latin typeface="Arial"/>
                <a:ea typeface="Arial"/>
                <a:cs typeface="Arial"/>
                <a:sym typeface="Arial"/>
              </a:defRPr>
            </a:pPr>
            <a:r>
              <a:rPr lang="fr-FR" sz="2300"/>
              <a:t>La chronologie du processus HPC diffère selon les pays...</a:t>
            </a:r>
          </a:p>
        </p:txBody>
      </p:sp>
      <p:grpSp>
        <p:nvGrpSpPr>
          <p:cNvPr id="132" name="Group"/>
          <p:cNvGrpSpPr/>
          <p:nvPr/>
        </p:nvGrpSpPr>
        <p:grpSpPr>
          <a:xfrm>
            <a:off x="10188757" y="5086177"/>
            <a:ext cx="1675516" cy="1596029"/>
            <a:chOff x="0" y="0"/>
            <a:chExt cx="1675514" cy="1596028"/>
          </a:xfrm>
        </p:grpSpPr>
        <p:sp>
          <p:nvSpPr>
            <p:cNvPr id="130" name="Rectangle"/>
            <p:cNvSpPr/>
            <p:nvPr/>
          </p:nvSpPr>
          <p:spPr>
            <a:xfrm>
              <a:off x="0" y="173973"/>
              <a:ext cx="1675515" cy="1422056"/>
            </a:xfrm>
            <a:prstGeom prst="rect">
              <a:avLst/>
            </a:prstGeom>
            <a:solidFill>
              <a:srgbClr val="FFFFFF"/>
            </a:solidFill>
            <a:ln w="3175" cap="flat">
              <a:noFill/>
              <a:miter lim="400000"/>
            </a:ln>
            <a:effectLst/>
          </p:spPr>
          <p:txBody>
            <a:bodyPr wrap="square" lIns="0" tIns="0" rIns="0" bIns="0" numCol="1" anchor="ctr">
              <a:noAutofit/>
            </a:bodyPr>
            <a:lstStyle/>
            <a:p>
              <a:pPr algn="l" defTabSz="609492">
                <a:defRPr sz="2400" b="0">
                  <a:latin typeface="Calibri"/>
                  <a:ea typeface="Calibri"/>
                  <a:cs typeface="Calibri"/>
                  <a:sym typeface="Calibri"/>
                </a:defRPr>
              </a:pPr>
              <a:endParaRPr/>
            </a:p>
          </p:txBody>
        </p:sp>
        <p:pic>
          <p:nvPicPr>
            <p:cNvPr id="131" name="GNC logo box.png" descr="GNC logo box.png"/>
            <p:cNvPicPr>
              <a:picLocks noChangeAspect="1"/>
            </p:cNvPicPr>
            <p:nvPr/>
          </p:nvPicPr>
          <p:blipFill>
            <a:blip r:embed="rId3"/>
            <a:stretch>
              <a:fillRect/>
            </a:stretch>
          </p:blipFill>
          <p:spPr>
            <a:xfrm>
              <a:off x="73900" y="0"/>
              <a:ext cx="1527713" cy="1527713"/>
            </a:xfrm>
            <a:prstGeom prst="rect">
              <a:avLst/>
            </a:prstGeom>
            <a:ln w="3175" cap="flat">
              <a:noFill/>
              <a:miter lim="400000"/>
            </a:ln>
            <a:effectLst/>
          </p:spPr>
        </p:pic>
      </p:grpSp>
      <p:sp>
        <p:nvSpPr>
          <p:cNvPr id="10" name="TextBox 17">
            <a:extLst>
              <a:ext uri="{FF2B5EF4-FFF2-40B4-BE49-F238E27FC236}">
                <a16:creationId xmlns:a16="http://schemas.microsoft.com/office/drawing/2014/main" id="{72FEBA2A-8F83-1C4F-90EE-707389EDB50A}"/>
              </a:ext>
            </a:extLst>
          </p:cNvPr>
          <p:cNvSpPr txBox="1"/>
          <p:nvPr/>
        </p:nvSpPr>
        <p:spPr>
          <a:xfrm>
            <a:off x="315026" y="6005331"/>
            <a:ext cx="5354775" cy="430887"/>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ctr">
            <a:spAutoFit/>
          </a:bodyPr>
          <a:lstStyle/>
          <a:p>
            <a:pPr algn="l" fontAlgn="base"/>
            <a:r>
              <a:rPr lang="fr-FR" b="0">
                <a:solidFill>
                  <a:schemeClr val="bg1"/>
                </a:solidFill>
                <a:latin typeface="Arial" panose="020B0604020202020204" pitchFamily="34" charset="0"/>
              </a:rPr>
              <a:t>Webinaire GNC sur le processus PRH 2022​</a:t>
            </a:r>
            <a:endParaRPr lang="fr-FR" b="0">
              <a:solidFill>
                <a:schemeClr val="bg1"/>
              </a:solidFill>
              <a:latin typeface="Segoe UI" panose="020B0502040204020203" pitchFamily="34" charset="0"/>
            </a:endParaRPr>
          </a:p>
          <a:p>
            <a:pPr algn="l" fontAlgn="base"/>
            <a:r>
              <a:rPr lang="fr-FR" b="0">
                <a:solidFill>
                  <a:schemeClr val="bg1"/>
                </a:solidFill>
                <a:latin typeface="Arial" panose="020B0604020202020204" pitchFamily="34" charset="0"/>
              </a:rPr>
              <a:t>Octobre 2021</a:t>
            </a:r>
            <a:endParaRPr lang="fr-FR" b="0">
              <a:solidFill>
                <a:schemeClr val="bg1"/>
              </a:solidFill>
              <a:latin typeface="Segoe UI" panose="020B0502040204020203" pitchFamily="34" charset="0"/>
            </a:endParaRPr>
          </a:p>
        </p:txBody>
      </p:sp>
      <p:sp>
        <p:nvSpPr>
          <p:cNvPr id="2" name="TextBox 1">
            <a:extLst>
              <a:ext uri="{FF2B5EF4-FFF2-40B4-BE49-F238E27FC236}">
                <a16:creationId xmlns:a16="http://schemas.microsoft.com/office/drawing/2014/main" id="{2AF2FFD0-B64C-4282-AC8F-B2A3355415DB}"/>
              </a:ext>
            </a:extLst>
          </p:cNvPr>
          <p:cNvSpPr txBox="1"/>
          <p:nvPr/>
        </p:nvSpPr>
        <p:spPr>
          <a:xfrm>
            <a:off x="718216" y="1627119"/>
            <a:ext cx="10949852" cy="363945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defTabSz="609492">
              <a:defRPr sz="2400" b="0">
                <a:latin typeface="Arial"/>
                <a:ea typeface="Arial"/>
                <a:cs typeface="Arial"/>
                <a:sym typeface="Arial"/>
              </a:defRPr>
            </a:pPr>
            <a:r>
              <a:rPr lang="fr-FR" sz="1800" i="1">
                <a:latin typeface="Arial" panose="020B0604020202020204" pitchFamily="34" charset="0"/>
                <a:cs typeface="Arial" panose="020B0604020202020204" pitchFamily="34" charset="0"/>
              </a:rPr>
              <a:t>SONDAGE: </a:t>
            </a:r>
            <a:r>
              <a:rPr lang="fr-FR" sz="1800" i="1">
                <a:solidFill>
                  <a:srgbClr val="242424"/>
                </a:solidFill>
                <a:effectLst/>
                <a:latin typeface="Arial" panose="020B0604020202020204" pitchFamily="34" charset="0"/>
                <a:cs typeface="Arial" panose="020B0604020202020204" pitchFamily="34" charset="0"/>
              </a:rPr>
              <a:t>À quelle étape du processus HPC êtes-vous ?​</a:t>
            </a:r>
            <a:r>
              <a:rPr lang="fr-FR" sz="1800" i="1">
                <a:latin typeface="Arial" panose="020B0604020202020204" pitchFamily="34" charset="0"/>
                <a:cs typeface="Arial" panose="020B0604020202020204" pitchFamily="34" charset="0"/>
              </a:rPr>
              <a:t>​</a:t>
            </a:r>
          </a:p>
          <a:p>
            <a:pPr algn="l" defTabSz="609492">
              <a:defRPr sz="2400" b="0">
                <a:latin typeface="Arial"/>
                <a:ea typeface="Arial"/>
                <a:cs typeface="Arial"/>
                <a:sym typeface="Arial"/>
              </a:defRPr>
            </a:pPr>
            <a:endParaRPr lang="fr-FR" sz="1800">
              <a:latin typeface="Arial" panose="020B0604020202020204" pitchFamily="34" charset="0"/>
              <a:cs typeface="Arial" panose="020B0604020202020204" pitchFamily="34" charset="0"/>
            </a:endParaRPr>
          </a:p>
          <a:p>
            <a:pPr algn="l" defTabSz="609492">
              <a:defRPr sz="2400" b="0">
                <a:latin typeface="Arial"/>
                <a:ea typeface="Arial"/>
                <a:cs typeface="Arial"/>
                <a:sym typeface="Arial"/>
              </a:defRPr>
            </a:pPr>
            <a:r>
              <a:rPr lang="fr-FR" sz="1800">
                <a:latin typeface="Arial" panose="020B0604020202020204" pitchFamily="34" charset="0"/>
                <a:cs typeface="Arial" panose="020B0604020202020204" pitchFamily="34" charset="0"/>
              </a:rPr>
              <a:t>Étape 1: S’entendre sur la portée de l’analyse et sur l’approche de budgétisation du PRH</a:t>
            </a:r>
          </a:p>
          <a:p>
            <a:pPr algn="l" defTabSz="609492">
              <a:defRPr sz="2400" b="0">
                <a:latin typeface="Arial"/>
                <a:ea typeface="Arial"/>
                <a:cs typeface="Arial"/>
                <a:sym typeface="Arial"/>
              </a:defRPr>
            </a:pPr>
            <a:endParaRPr lang="fr-FR" sz="1800">
              <a:latin typeface="Arial" panose="020B0604020202020204" pitchFamily="34" charset="0"/>
              <a:cs typeface="Arial" panose="020B0604020202020204" pitchFamily="34" charset="0"/>
            </a:endParaRPr>
          </a:p>
          <a:p>
            <a:pPr algn="l" defTabSz="609492">
              <a:defRPr sz="2400" b="0">
                <a:latin typeface="Arial"/>
                <a:ea typeface="Arial"/>
                <a:cs typeface="Arial"/>
                <a:sym typeface="Arial"/>
              </a:defRPr>
            </a:pPr>
            <a:r>
              <a:rPr lang="fr-FR" sz="1800">
                <a:latin typeface="Arial" panose="020B0604020202020204" pitchFamily="34" charset="0"/>
                <a:cs typeface="Arial" panose="020B0604020202020204" pitchFamily="34" charset="0"/>
              </a:rPr>
              <a:t>Étape 2 et 3: Examen de données secondaires et collecte de données primaires</a:t>
            </a:r>
          </a:p>
          <a:p>
            <a:pPr algn="l" defTabSz="609492">
              <a:defRPr sz="2400" b="0">
                <a:latin typeface="Arial"/>
                <a:ea typeface="Arial"/>
                <a:cs typeface="Arial"/>
                <a:sym typeface="Arial"/>
              </a:defRPr>
            </a:pPr>
            <a:endParaRPr lang="fr-FR" sz="1800">
              <a:latin typeface="Arial" panose="020B0604020202020204" pitchFamily="34" charset="0"/>
              <a:cs typeface="Arial" panose="020B0604020202020204" pitchFamily="34" charset="0"/>
            </a:endParaRPr>
          </a:p>
          <a:p>
            <a:pPr algn="l" defTabSz="609492">
              <a:defRPr sz="2400" b="0">
                <a:latin typeface="Arial"/>
                <a:ea typeface="Arial"/>
                <a:cs typeface="Arial"/>
                <a:sym typeface="Arial"/>
              </a:defRPr>
            </a:pPr>
            <a:r>
              <a:rPr lang="fr-FR" sz="1800">
                <a:latin typeface="Arial" panose="020B0604020202020204" pitchFamily="34" charset="0"/>
                <a:cs typeface="Arial" panose="020B0604020202020204" pitchFamily="34" charset="0"/>
              </a:rPr>
              <a:t>Étape 4: Analyse intersectorielle conjointe des besoins</a:t>
            </a:r>
          </a:p>
          <a:p>
            <a:pPr algn="l" defTabSz="609492">
              <a:defRPr sz="2400" b="0">
                <a:latin typeface="Arial"/>
                <a:ea typeface="Arial"/>
                <a:cs typeface="Arial"/>
                <a:sym typeface="Arial"/>
              </a:defRPr>
            </a:pPr>
            <a:endParaRPr lang="fr-FR" sz="1800">
              <a:latin typeface="Arial" panose="020B0604020202020204" pitchFamily="34" charset="0"/>
              <a:cs typeface="Arial" panose="020B0604020202020204" pitchFamily="34" charset="0"/>
            </a:endParaRPr>
          </a:p>
          <a:p>
            <a:pPr algn="l" defTabSz="609492">
              <a:defRPr sz="2400" b="0">
                <a:latin typeface="Arial"/>
                <a:ea typeface="Arial"/>
                <a:cs typeface="Arial"/>
                <a:sym typeface="Arial"/>
              </a:defRPr>
            </a:pPr>
            <a:r>
              <a:rPr lang="fr-FR" sz="1800">
                <a:latin typeface="Arial" panose="020B0604020202020204" pitchFamily="34" charset="0"/>
                <a:cs typeface="Arial" panose="020B0604020202020204" pitchFamily="34" charset="0"/>
              </a:rPr>
              <a:t>Étape 5: Définition de la portée du PRH et formulation des objectif initiaux</a:t>
            </a:r>
          </a:p>
          <a:p>
            <a:pPr algn="l" defTabSz="609492">
              <a:defRPr sz="2400" b="0">
                <a:latin typeface="Arial"/>
                <a:ea typeface="Arial"/>
                <a:cs typeface="Arial"/>
                <a:sym typeface="Arial"/>
              </a:defRPr>
            </a:pPr>
            <a:endParaRPr lang="fr-FR" sz="1800">
              <a:latin typeface="Arial" panose="020B0604020202020204" pitchFamily="34" charset="0"/>
              <a:cs typeface="Arial" panose="020B0604020202020204" pitchFamily="34" charset="0"/>
            </a:endParaRPr>
          </a:p>
          <a:p>
            <a:pPr algn="l" defTabSz="609492">
              <a:defRPr sz="2400" b="0">
                <a:latin typeface="Arial"/>
                <a:ea typeface="Arial"/>
                <a:cs typeface="Arial"/>
                <a:sym typeface="Arial"/>
              </a:defRPr>
            </a:pPr>
            <a:r>
              <a:rPr lang="fr-FR" sz="1800">
                <a:latin typeface="Arial" panose="020B0604020202020204" pitchFamily="34" charset="0"/>
                <a:cs typeface="Arial" panose="020B0604020202020204" pitchFamily="34" charset="0"/>
              </a:rPr>
              <a:t>Étape 6: Analyse de la réponse</a:t>
            </a:r>
          </a:p>
          <a:p>
            <a:pPr algn="l" defTabSz="609492">
              <a:defRPr sz="2400" b="0">
                <a:latin typeface="Arial"/>
                <a:ea typeface="Arial"/>
                <a:cs typeface="Arial"/>
                <a:sym typeface="Arial"/>
              </a:defRPr>
            </a:pPr>
            <a:endParaRPr lang="fr-FR" sz="1800">
              <a:latin typeface="Arial" panose="020B0604020202020204" pitchFamily="34" charset="0"/>
              <a:cs typeface="Arial" panose="020B0604020202020204" pitchFamily="34" charset="0"/>
            </a:endParaRPr>
          </a:p>
          <a:p>
            <a:pPr algn="l" defTabSz="609492">
              <a:defRPr sz="2400" b="0">
                <a:latin typeface="Arial"/>
                <a:ea typeface="Arial"/>
                <a:cs typeface="Arial"/>
                <a:sym typeface="Arial"/>
              </a:defRPr>
            </a:pPr>
            <a:r>
              <a:rPr lang="fr-FR" sz="1800">
                <a:latin typeface="Arial" panose="020B0604020202020204" pitchFamily="34" charset="0"/>
                <a:cs typeface="Arial" panose="020B0604020202020204" pitchFamily="34" charset="0"/>
              </a:rPr>
              <a:t>Étape 7 et 8: Finalisation des objectifs et indicateurs; Formulation de projets et estimation du coût du PRH</a:t>
            </a:r>
            <a:endParaRPr kumimoji="0" lang="en-GB" sz="1800" b="1"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Helvetica Neue"/>
            </a:endParaRPr>
          </a:p>
        </p:txBody>
      </p:sp>
    </p:spTree>
    <p:extLst>
      <p:ext uri="{BB962C8B-B14F-4D97-AF65-F5344CB8AC3E}">
        <p14:creationId xmlns:p14="http://schemas.microsoft.com/office/powerpoint/2010/main" val="20063997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Background"/>
          <p:cNvSpPr txBox="1">
            <a:spLocks noGrp="1"/>
          </p:cNvSpPr>
          <p:nvPr>
            <p:ph type="body" sz="quarter" idx="4294967295"/>
          </p:nvPr>
        </p:nvSpPr>
        <p:spPr>
          <a:xfrm>
            <a:off x="5896847" y="151955"/>
            <a:ext cx="5990921" cy="1427557"/>
          </a:xfrm>
          <a:prstGeom prst="rect">
            <a:avLst/>
          </a:prstGeom>
        </p:spPr>
        <p:txBody>
          <a:bodyPr lIns="0" tIns="0" rIns="0" bIns="0">
            <a:noAutofit/>
          </a:bodyPr>
          <a:lstStyle>
            <a:lvl1pPr algn="l" defTabSz="609492">
              <a:spcBef>
                <a:spcPts val="1000"/>
              </a:spcBef>
              <a:defRPr sz="4300">
                <a:solidFill>
                  <a:srgbClr val="A4D233"/>
                </a:solidFill>
                <a:latin typeface="Bebas Neue Regular"/>
                <a:ea typeface="Bebas Neue Regular"/>
                <a:cs typeface="Bebas Neue Regular"/>
                <a:sym typeface="Bebas Neue Regular"/>
              </a:defRPr>
            </a:lvl1pPr>
          </a:lstStyle>
          <a:p>
            <a:r>
              <a:rPr lang="fr-FR" sz="4600"/>
              <a:t>Orientations et directives disponibles</a:t>
            </a:r>
          </a:p>
          <a:p>
            <a:r>
              <a:rPr lang="en-US" sz="2800" u="sng">
                <a:hlinkClick r:id="rId3"/>
              </a:rPr>
              <a:t>https://kmp.hpc.tools/content/hpc-2022-facilitation-package</a:t>
            </a:r>
            <a:endParaRPr lang="en-US" sz="2800"/>
          </a:p>
          <a:p>
            <a:endParaRPr/>
          </a:p>
        </p:txBody>
      </p:sp>
      <p:sp>
        <p:nvSpPr>
          <p:cNvPr id="127" name="Rectangle"/>
          <p:cNvSpPr/>
          <p:nvPr/>
        </p:nvSpPr>
        <p:spPr>
          <a:xfrm>
            <a:off x="-16045" y="5585774"/>
            <a:ext cx="12211390" cy="1270001"/>
          </a:xfrm>
          <a:prstGeom prst="rect">
            <a:avLst/>
          </a:prstGeom>
          <a:solidFill>
            <a:srgbClr val="A4D233"/>
          </a:solidFill>
          <a:ln w="3175">
            <a:miter lim="400000"/>
          </a:ln>
          <a:effectLst>
            <a:outerShdw blurRad="38100" dist="23000" dir="5400000" rotWithShape="0">
              <a:srgbClr val="000000">
                <a:alpha val="35000"/>
              </a:srgbClr>
            </a:outerShdw>
          </a:effectLst>
        </p:spPr>
        <p:txBody>
          <a:bodyPr lIns="0" tIns="0" rIns="0" bIns="0" anchor="ctr"/>
          <a:lstStyle/>
          <a:p>
            <a:pPr algn="l" defTabSz="609492">
              <a:defRPr sz="2400" b="0">
                <a:latin typeface="Calibri"/>
                <a:ea typeface="Calibri"/>
                <a:cs typeface="Calibri"/>
                <a:sym typeface="Calibri"/>
              </a:defRPr>
            </a:pPr>
            <a:endParaRPr/>
          </a:p>
        </p:txBody>
      </p:sp>
      <p:sp>
        <p:nvSpPr>
          <p:cNvPr id="129" name="TextBox 17"/>
          <p:cNvSpPr txBox="1"/>
          <p:nvPr/>
        </p:nvSpPr>
        <p:spPr>
          <a:xfrm>
            <a:off x="734875" y="5897609"/>
            <a:ext cx="4177837" cy="646331"/>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p>
            <a:pPr algn="l" fontAlgn="base"/>
            <a:r>
              <a:rPr lang="es-ES" b="0">
                <a:latin typeface="Arial" panose="020B0604020202020204" pitchFamily="34" charset="0"/>
              </a:rPr>
              <a:t>Global Nutrition Cluster  </a:t>
            </a:r>
            <a:r>
              <a:rPr lang="es-ES" b="0" err="1">
                <a:latin typeface="Arial" panose="020B0604020202020204" pitchFamily="34" charset="0"/>
              </a:rPr>
              <a:t>Webinar</a:t>
            </a:r>
            <a:r>
              <a:rPr lang="es-ES" b="0">
                <a:latin typeface="Arial" panose="020B0604020202020204" pitchFamily="34" charset="0"/>
              </a:rPr>
              <a:t> </a:t>
            </a:r>
            <a:r>
              <a:rPr lang="en-US" b="0">
                <a:latin typeface="Arial" panose="020B0604020202020204" pitchFamily="34" charset="0"/>
              </a:rPr>
              <a:t>​</a:t>
            </a:r>
            <a:endParaRPr lang="en-US" b="0">
              <a:latin typeface="Segoe UI" panose="020B0502040204020203" pitchFamily="34" charset="0"/>
            </a:endParaRPr>
          </a:p>
          <a:p>
            <a:pPr algn="l" fontAlgn="base"/>
            <a:r>
              <a:rPr lang="es-ES" b="0" err="1">
                <a:latin typeface="Arial" panose="020B0604020202020204" pitchFamily="34" charset="0"/>
              </a:rPr>
              <a:t>on</a:t>
            </a:r>
            <a:r>
              <a:rPr lang="es-ES" b="0">
                <a:latin typeface="Arial" panose="020B0604020202020204" pitchFamily="34" charset="0"/>
              </a:rPr>
              <a:t> 2022 HNO </a:t>
            </a:r>
            <a:r>
              <a:rPr lang="es-ES" b="0" err="1">
                <a:latin typeface="Arial" panose="020B0604020202020204" pitchFamily="34" charset="0"/>
              </a:rPr>
              <a:t>process</a:t>
            </a:r>
            <a:r>
              <a:rPr lang="en-US" b="0">
                <a:latin typeface="Arial" panose="020B0604020202020204" pitchFamily="34" charset="0"/>
              </a:rPr>
              <a:t>​</a:t>
            </a:r>
            <a:endParaRPr lang="en-US" b="0">
              <a:latin typeface="Segoe UI" panose="020B0502040204020203" pitchFamily="34" charset="0"/>
            </a:endParaRPr>
          </a:p>
          <a:p>
            <a:pPr algn="l" fontAlgn="base"/>
            <a:r>
              <a:rPr lang="es-ES" b="0">
                <a:latin typeface="Arial" panose="020B0604020202020204" pitchFamily="34" charset="0"/>
              </a:rPr>
              <a:t>Date: 10.08.21​</a:t>
            </a:r>
            <a:endParaRPr lang="es-ES" b="0">
              <a:latin typeface="Segoe UI" panose="020B0502040204020203" pitchFamily="34" charset="0"/>
            </a:endParaRPr>
          </a:p>
        </p:txBody>
      </p:sp>
      <p:grpSp>
        <p:nvGrpSpPr>
          <p:cNvPr id="132" name="Group"/>
          <p:cNvGrpSpPr/>
          <p:nvPr/>
        </p:nvGrpSpPr>
        <p:grpSpPr>
          <a:xfrm>
            <a:off x="10188757" y="5086177"/>
            <a:ext cx="1675516" cy="1596029"/>
            <a:chOff x="0" y="0"/>
            <a:chExt cx="1675514" cy="1596028"/>
          </a:xfrm>
        </p:grpSpPr>
        <p:sp>
          <p:nvSpPr>
            <p:cNvPr id="130" name="Rectangle"/>
            <p:cNvSpPr/>
            <p:nvPr/>
          </p:nvSpPr>
          <p:spPr>
            <a:xfrm>
              <a:off x="0" y="173973"/>
              <a:ext cx="1675515" cy="1422056"/>
            </a:xfrm>
            <a:prstGeom prst="rect">
              <a:avLst/>
            </a:prstGeom>
            <a:solidFill>
              <a:srgbClr val="FFFFFF"/>
            </a:solidFill>
            <a:ln w="3175" cap="flat">
              <a:noFill/>
              <a:miter lim="400000"/>
            </a:ln>
            <a:effectLst/>
          </p:spPr>
          <p:txBody>
            <a:bodyPr wrap="square" lIns="0" tIns="0" rIns="0" bIns="0" numCol="1" anchor="ctr">
              <a:noAutofit/>
            </a:bodyPr>
            <a:lstStyle/>
            <a:p>
              <a:pPr algn="l" defTabSz="609492">
                <a:defRPr sz="2400" b="0">
                  <a:latin typeface="Calibri"/>
                  <a:ea typeface="Calibri"/>
                  <a:cs typeface="Calibri"/>
                  <a:sym typeface="Calibri"/>
                </a:defRPr>
              </a:pPr>
              <a:endParaRPr/>
            </a:p>
          </p:txBody>
        </p:sp>
        <p:pic>
          <p:nvPicPr>
            <p:cNvPr id="131" name="GNC logo box.png" descr="GNC logo box.png"/>
            <p:cNvPicPr>
              <a:picLocks noChangeAspect="1"/>
            </p:cNvPicPr>
            <p:nvPr/>
          </p:nvPicPr>
          <p:blipFill>
            <a:blip r:embed="rId4"/>
            <a:stretch>
              <a:fillRect/>
            </a:stretch>
          </p:blipFill>
          <p:spPr>
            <a:xfrm>
              <a:off x="73900" y="0"/>
              <a:ext cx="1527713" cy="1527713"/>
            </a:xfrm>
            <a:prstGeom prst="rect">
              <a:avLst/>
            </a:prstGeom>
            <a:ln w="3175" cap="flat">
              <a:noFill/>
              <a:miter lim="400000"/>
            </a:ln>
            <a:effectLst/>
          </p:spPr>
        </p:pic>
      </p:grpSp>
      <p:pic>
        <p:nvPicPr>
          <p:cNvPr id="9" name="Picture 8" descr="Table&#10;&#10;Description automatically generated">
            <a:extLst>
              <a:ext uri="{FF2B5EF4-FFF2-40B4-BE49-F238E27FC236}">
                <a16:creationId xmlns:a16="http://schemas.microsoft.com/office/drawing/2014/main" id="{79E07C89-3035-4BF5-AAB4-AD611B5654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225"/>
            <a:ext cx="5739124" cy="6858000"/>
          </a:xfrm>
          <a:prstGeom prst="rect">
            <a:avLst/>
          </a:prstGeom>
          <a:ln>
            <a:solidFill>
              <a:schemeClr val="tx1"/>
            </a:solidFill>
          </a:ln>
        </p:spPr>
      </p:pic>
      <p:pic>
        <p:nvPicPr>
          <p:cNvPr id="11" name="Picture 10">
            <a:extLst>
              <a:ext uri="{FF2B5EF4-FFF2-40B4-BE49-F238E27FC236}">
                <a16:creationId xmlns:a16="http://schemas.microsoft.com/office/drawing/2014/main" id="{D2E5B701-9A85-441E-80C8-E65541FEAF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96847" y="2589142"/>
            <a:ext cx="6095005" cy="3260892"/>
          </a:xfrm>
          <a:prstGeom prst="rect">
            <a:avLst/>
          </a:prstGeom>
          <a:ln>
            <a:solidFill>
              <a:schemeClr val="tx1"/>
            </a:solidFill>
          </a:ln>
        </p:spPr>
      </p:pic>
    </p:spTree>
    <p:extLst>
      <p:ext uri="{BB962C8B-B14F-4D97-AF65-F5344CB8AC3E}">
        <p14:creationId xmlns:p14="http://schemas.microsoft.com/office/powerpoint/2010/main" val="145248959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175"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41275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175"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19050" tIns="19050" rIns="19050" bIns="19050" numCol="1" spcCol="38100" rtlCol="0" anchor="ctr">
        <a:spAutoFit/>
      </a:bodyPr>
      <a:lstStyle>
        <a:def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ambri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175"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41275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175"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19050" tIns="19050" rIns="19050" bIns="19050" numCol="1" spcCol="38100" rtlCol="0" anchor="ctr">
        <a:spAutoFit/>
      </a:bodyPr>
      <a:lstStyle>
        <a:def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mso-contentType ?>
<customXsn xmlns="http://schemas.microsoft.com/office/2006/metadata/customXsn">
  <xsnLocation/>
  <cached>True</cached>
  <openByDefault>True</openByDefault>
  <xsnScope/>
</customXsn>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SemaphoreItemMetadata xmlns="5858627f-d058-4b92-9b52-677b5fd7d454" xsi:nil="true"/>
    <TaxCatchAll xmlns="ca283e0b-db31-4043-a2ef-b80661bf084a">
      <Value>3</Value>
    </TaxCatchAll>
    <ga975397408f43e4b84ec8e5a598e523 xmlns="ca283e0b-db31-4043-a2ef-b80661bf084a">
      <Terms xmlns="http://schemas.microsoft.com/office/infopath/2007/PartnerControls">
        <TermInfo xmlns="http://schemas.microsoft.com/office/infopath/2007/PartnerControls">
          <TermName xmlns="http://schemas.microsoft.com/office/infopath/2007/PartnerControls">Office of Emergency Prog.-456F</TermName>
          <TermId xmlns="http://schemas.microsoft.com/office/infopath/2007/PartnerControls">98de697e-6403-48a0-9bce-654c90399d04</TermId>
        </TermInfo>
      </Terms>
    </ga975397408f43e4b84ec8e5a598e523>
    <k8c968e8c72a4eda96b7e8fdbe192be2 xmlns="ca283e0b-db31-4043-a2ef-b80661bf084a">
      <Terms xmlns="http://schemas.microsoft.com/office/infopath/2007/PartnerControls"/>
    </k8c968e8c72a4eda96b7e8fdbe192be2>
    <j169e817e0ee4eb8974e6fc4a2762909 xmlns="ca283e0b-db31-4043-a2ef-b80661bf084a">
      <Terms xmlns="http://schemas.microsoft.com/office/infopath/2007/PartnerControls"/>
    </j169e817e0ee4eb8974e6fc4a2762909>
    <DateTransmittedEmail xmlns="ca283e0b-db31-4043-a2ef-b80661bf084a" xsi:nil="true"/>
    <ContentStatus xmlns="ca283e0b-db31-4043-a2ef-b80661bf084a" xsi:nil="true"/>
    <SenderEmail xmlns="ca283e0b-db31-4043-a2ef-b80661bf084a" xsi:nil="true"/>
    <IconOverlay xmlns="http://schemas.microsoft.com/sharepoint/v4" xsi:nil="true"/>
    <ContentLanguage xmlns="ca283e0b-db31-4043-a2ef-b80661bf084a">English</ContentLanguage>
    <j048a4f9aaad4a8990a1d5e5f53cb451 xmlns="ca283e0b-db31-4043-a2ef-b80661bf084a">
      <Terms xmlns="http://schemas.microsoft.com/office/infopath/2007/PartnerControls"/>
    </j048a4f9aaad4a8990a1d5e5f53cb451>
    <h6a71f3e574e4344bc34f3fc9dd20054 xmlns="ca283e0b-db31-4043-a2ef-b80661bf084a">
      <Terms xmlns="http://schemas.microsoft.com/office/infopath/2007/PartnerControls"/>
    </h6a71f3e574e4344bc34f3fc9dd20054>
    <TaxKeywordTaxHTField xmlns="5858627f-d058-4b92-9b52-677b5fd7d454">
      <Terms xmlns="http://schemas.microsoft.com/office/infopath/2007/PartnerControls"/>
    </TaxKeywordTaxHTField>
    <CategoryDescription xmlns="http://schemas.microsoft.com/sharepoint.v3" xsi:nil="true"/>
    <RecipientsEmail xmlns="ca283e0b-db31-4043-a2ef-b80661bf084a" xsi:nil="true"/>
    <mda26ace941f4791a7314a339fee829c xmlns="ca283e0b-db31-4043-a2ef-b80661bf084a">
      <Terms xmlns="http://schemas.microsoft.com/office/infopath/2007/PartnerControls"/>
    </mda26ace941f4791a7314a339fee829c>
    <WrittenBy xmlns="ca283e0b-db31-4043-a2ef-b80661bf084a">
      <UserInfo>
        <DisplayName/>
        <AccountId xsi:nil="true"/>
        <AccountType/>
      </UserInfo>
    </WrittenBy>
    <_dlc_DocId xmlns="5858627f-d058-4b92-9b52-677b5fd7d454">EMOPSGCCU-1435067120-36910</_dlc_DocId>
    <_dlc_DocIdUrl xmlns="5858627f-d058-4b92-9b52-677b5fd7d454">
      <Url>https://unicef.sharepoint.com/teams/EMOPS-GCCU/_layouts/15/DocIdRedir.aspx?ID=EMOPSGCCU-1435067120-36910</Url>
      <Description>EMOPSGCCU-1435067120-36910</Description>
    </_dlc_DocIdUrl>
  </documentManagement>
</p:properties>
</file>

<file path=customXml/item5.xml><?xml version="1.0" encoding="utf-8"?>
<ct:contentTypeSchema xmlns:ct="http://schemas.microsoft.com/office/2006/metadata/contentType" xmlns:ma="http://schemas.microsoft.com/office/2006/metadata/properties/metaAttributes" ct:_="" ma:_="" ma:contentTypeName="UNICEF Document" ma:contentTypeID="0x0101009BA85F8052A6DA4FA3E31FF9F74C6970006192CA8317E1FF49B6A7FEB870A3A8D6" ma:contentTypeVersion="276" ma:contentTypeDescription="" ma:contentTypeScope="" ma:versionID="f4859b155344f1afd6dd86834ef8614c">
  <xsd:schema xmlns:xsd="http://www.w3.org/2001/XMLSchema" xmlns:xs="http://www.w3.org/2001/XMLSchema" xmlns:p="http://schemas.microsoft.com/office/2006/metadata/properties" xmlns:ns1="http://schemas.microsoft.com/sharepoint/v3" xmlns:ns2="ca283e0b-db31-4043-a2ef-b80661bf084a" xmlns:ns3="http://schemas.microsoft.com/sharepoint.v3" xmlns:ns4="5858627f-d058-4b92-9b52-677b5fd7d454" xmlns:ns5="a438dd15-07ca-4cdc-82a3-f2206b92025e" xmlns:ns6="http://schemas.microsoft.com/sharepoint/v4" targetNamespace="http://schemas.microsoft.com/office/2006/metadata/properties" ma:root="true" ma:fieldsID="d04d13db745a4be7754ccad7630a4fcb" ns1:_="" ns2:_="" ns3:_="" ns4:_="" ns5:_="" ns6:_="">
    <xsd:import namespace="http://schemas.microsoft.com/sharepoint/v3"/>
    <xsd:import namespace="ca283e0b-db31-4043-a2ef-b80661bf084a"/>
    <xsd:import namespace="http://schemas.microsoft.com/sharepoint.v3"/>
    <xsd:import namespace="5858627f-d058-4b92-9b52-677b5fd7d454"/>
    <xsd:import namespace="a438dd15-07ca-4cdc-82a3-f2206b92025e"/>
    <xsd:import namespace="http://schemas.microsoft.com/sharepoint/v4"/>
    <xsd:element name="properties">
      <xsd:complexType>
        <xsd:sequence>
          <xsd:element name="documentManagement">
            <xsd:complexType>
              <xsd:all>
                <xsd:element ref="ns2:WrittenBy" minOccurs="0"/>
                <xsd:element ref="ns2:ContentLanguage" minOccurs="0"/>
                <xsd:element ref="ns3:CategoryDescription" minOccurs="0"/>
                <xsd:element ref="ns2:RecipientsEmail" minOccurs="0"/>
                <xsd:element ref="ns2:SenderEmail" minOccurs="0"/>
                <xsd:element ref="ns2:DateTransmittedEmail" minOccurs="0"/>
                <xsd:element ref="ns2:k8c968e8c72a4eda96b7e8fdbe192be2" minOccurs="0"/>
                <xsd:element ref="ns2:ga975397408f43e4b84ec8e5a598e523" minOccurs="0"/>
                <xsd:element ref="ns2:mda26ace941f4791a7314a339fee829c" minOccurs="0"/>
                <xsd:element ref="ns2:TaxCatchAllLabel" minOccurs="0"/>
                <xsd:element ref="ns2:TaxCatchAll" minOccurs="0"/>
                <xsd:element ref="ns2:h6a71f3e574e4344bc34f3fc9dd20054" minOccurs="0"/>
                <xsd:element ref="ns2:ContentStatus" minOccurs="0"/>
                <xsd:element ref="ns2:j169e817e0ee4eb8974e6fc4a2762909" minOccurs="0"/>
                <xsd:element ref="ns2:j048a4f9aaad4a8990a1d5e5f53cb451" minOccurs="0"/>
                <xsd:element ref="ns5:MediaServiceMetadata" minOccurs="0"/>
                <xsd:element ref="ns5:MediaServiceFastMetadata" minOccurs="0"/>
                <xsd:element ref="ns5:MediaServiceDateTaken" minOccurs="0"/>
                <xsd:element ref="ns5:MediaServiceAutoTags" minOccurs="0"/>
                <xsd:element ref="ns5:MediaServiceGenerationTime" minOccurs="0"/>
                <xsd:element ref="ns5:MediaServiceEventHashCode" minOccurs="0"/>
                <xsd:element ref="ns5:MediaServiceOCR" minOccurs="0"/>
                <xsd:element ref="ns4:SharedWithUsers" minOccurs="0"/>
                <xsd:element ref="ns4:SharedWithDetails" minOccurs="0"/>
                <xsd:element ref="ns5:MediaServiceLocation" minOccurs="0"/>
                <xsd:element ref="ns5:MediaServiceAutoKeyPoints" minOccurs="0"/>
                <xsd:element ref="ns5:MediaServiceKeyPoints" minOccurs="0"/>
                <xsd:element ref="ns6:IconOverlay" minOccurs="0"/>
                <xsd:element ref="ns1:_vti_ItemDeclaredRecord" minOccurs="0"/>
                <xsd:element ref="ns1:_vti_ItemHoldRecordStatus" minOccurs="0"/>
                <xsd:element ref="ns4:TaxKeywordTaxHTField" minOccurs="0"/>
                <xsd:element ref="ns4:_dlc_DocId" minOccurs="0"/>
                <xsd:element ref="ns4:_dlc_DocIdUrl" minOccurs="0"/>
                <xsd:element ref="ns4:_dlc_DocIdPersistId" minOccurs="0"/>
                <xsd:element ref="ns4:SemaphoreItemMetadata" minOccurs="0"/>
                <xsd:element ref="ns5: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vti_ItemDeclaredRecord" ma:index="44" nillable="true" ma:displayName="Declared Record" ma:hidden="true" ma:internalName="_vti_ItemDeclaredRecord" ma:readOnly="true">
      <xsd:simpleType>
        <xsd:restriction base="dms:DateTime"/>
      </xsd:simpleType>
    </xsd:element>
    <xsd:element name="_vti_ItemHoldRecordStatus" ma:index="45" nillable="true" ma:displayName="Hold and Record Status" ma:decimals="0" ma:description="" ma:hidden="true" ma:indexed="true" ma:internalName="_vti_ItemHoldRecordStatu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a283e0b-db31-4043-a2ef-b80661bf084a" elementFormDefault="qualified">
    <xsd:import namespace="http://schemas.microsoft.com/office/2006/documentManagement/types"/>
    <xsd:import namespace="http://schemas.microsoft.com/office/infopath/2007/PartnerControls"/>
    <xsd:element name="WrittenBy" ma:index="3" nillable="true" ma:displayName="Written By" ma:description="‘Written By’ is auto-completed with the name of the uploader, but can be edited if you are uploading on behalf of someone else." ma:list="UserInfo" ma:SharePointGroup="0" ma:internalName="WrittenBy"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Language" ma:index="4" nillable="true" ma:displayName="Content Language *" ma:default="English" ma:format="RadioButtons" ma:indexed="true" ma:internalName="ContentLanguage" ma:readOnly="false">
      <xsd:simpleType>
        <xsd:restriction base="dms:Choice">
          <xsd:enumeration value="English"/>
          <xsd:enumeration value="French"/>
          <xsd:enumeration value="Spanish"/>
          <xsd:enumeration value="Russian"/>
          <xsd:enumeration value="Chinese"/>
          <xsd:enumeration value="Arabic"/>
          <xsd:enumeration value="other"/>
        </xsd:restriction>
      </xsd:simpleType>
    </xsd:element>
    <xsd:element name="RecipientsEmail" ma:index="9" nillable="true" ma:displayName="Recipients (email)" ma:hidden="true" ma:internalName="RecipientsEmail" ma:readOnly="false">
      <xsd:simpleType>
        <xsd:restriction base="dms:Text">
          <xsd:maxLength value="255"/>
        </xsd:restriction>
      </xsd:simpleType>
    </xsd:element>
    <xsd:element name="SenderEmail" ma:index="10" nillable="true" ma:displayName="Sender (email)" ma:hidden="true" ma:internalName="SenderEmail" ma:readOnly="false">
      <xsd:simpleType>
        <xsd:restriction base="dms:Text">
          <xsd:maxLength value="255"/>
        </xsd:restriction>
      </xsd:simpleType>
    </xsd:element>
    <xsd:element name="DateTransmittedEmail" ma:index="11" nillable="true" ma:displayName="Date transmitted (email)" ma:format="DateTime" ma:hidden="true" ma:internalName="DateTransmittedEmail" ma:readOnly="false">
      <xsd:simpleType>
        <xsd:restriction base="dms:DateTime"/>
      </xsd:simpleType>
    </xsd:element>
    <xsd:element name="k8c968e8c72a4eda96b7e8fdbe192be2" ma:index="12" nillable="true" ma:taxonomy="true" ma:internalName="k8c968e8c72a4eda96b7e8fdbe192be2" ma:taxonomyFieldName="GeographicScope" ma:displayName="Geographic Scope" ma:default="" ma:fieldId="{48c968e8-c72a-4eda-96b7-e8fdbe192be2}" ma:taxonomyMulti="true" ma:sspId="73f51738-d318-4883-9d64-4f0bd0ccc55e" ma:termSetId="0a00fedf-defc-4fe3-a3bf-9929b29a638e" ma:anchorId="00000000-0000-0000-0000-000000000000" ma:open="false" ma:isKeyword="false">
      <xsd:complexType>
        <xsd:sequence>
          <xsd:element ref="pc:Terms" minOccurs="0" maxOccurs="1"/>
        </xsd:sequence>
      </xsd:complexType>
    </xsd:element>
    <xsd:element name="ga975397408f43e4b84ec8e5a598e523" ma:index="16" nillable="true" ma:taxonomy="true" ma:internalName="ga975397408f43e4b84ec8e5a598e523" ma:taxonomyFieldName="OfficeDivision" ma:displayName="Office/Division *" ma:default="32;#Office of Emergency Prog.-456F|98de697e-6403-48a0-9bce-654c90399d04" ma:fieldId="{0a975397-408f-43e4-b84e-c8e5a598e523}" ma:sspId="73f51738-d318-4883-9d64-4f0bd0ccc55e" ma:termSetId="1761a25e-44f4-4213-964a-f96c515e12cb" ma:anchorId="00000000-0000-0000-0000-000000000000" ma:open="false" ma:isKeyword="false">
      <xsd:complexType>
        <xsd:sequence>
          <xsd:element ref="pc:Terms" minOccurs="0" maxOccurs="1"/>
        </xsd:sequence>
      </xsd:complexType>
    </xsd:element>
    <xsd:element name="mda26ace941f4791a7314a339fee829c" ma:index="17" nillable="true" ma:taxonomy="true" ma:internalName="mda26ace941f4791a7314a339fee829c" ma:taxonomyFieldName="DocumentType" ma:displayName="Document Type *" ma:indexed="true" ma:readOnly="false" ma:default="" ma:fieldId="{6da26ace-941f-4791-a731-4a339fee829c}" ma:sspId="73f51738-d318-4883-9d64-4f0bd0ccc55e" ma:termSetId="f93b6877-8902-4378-8587-5ec85f36ead9" ma:anchorId="00000000-0000-0000-0000-000000000000" ma:open="false" ma:isKeyword="false">
      <xsd:complexType>
        <xsd:sequence>
          <xsd:element ref="pc:Terms" minOccurs="0" maxOccurs="1"/>
        </xsd:sequence>
      </xsd:complexType>
    </xsd:element>
    <xsd:element name="TaxCatchAllLabel" ma:index="18" nillable="true" ma:displayName="Taxonomy Catch All Column1" ma:hidden="true" ma:list="{e129f4a5-dc42-4d6e-b210-548907d0accc}" ma:internalName="TaxCatchAllLabel" ma:readOnly="true" ma:showField="CatchAllDataLabel" ma:web="5858627f-d058-4b92-9b52-677b5fd7d454">
      <xsd:complexType>
        <xsd:complexContent>
          <xsd:extension base="dms:MultiChoiceLookup">
            <xsd:sequence>
              <xsd:element name="Value" type="dms:Lookup" maxOccurs="unbounded" minOccurs="0" nillable="true"/>
            </xsd:sequence>
          </xsd:extension>
        </xsd:complexContent>
      </xsd:complexType>
    </xsd:element>
    <xsd:element name="TaxCatchAll" ma:index="22" nillable="true" ma:displayName="Taxonomy Catch All Column" ma:hidden="true" ma:list="{e129f4a5-dc42-4d6e-b210-548907d0accc}" ma:internalName="TaxCatchAll" ma:showField="CatchAllData" ma:web="5858627f-d058-4b92-9b52-677b5fd7d454">
      <xsd:complexType>
        <xsd:complexContent>
          <xsd:extension base="dms:MultiChoiceLookup">
            <xsd:sequence>
              <xsd:element name="Value" type="dms:Lookup" maxOccurs="unbounded" minOccurs="0" nillable="true"/>
            </xsd:sequence>
          </xsd:extension>
        </xsd:complexContent>
      </xsd:complexType>
    </xsd:element>
    <xsd:element name="h6a71f3e574e4344bc34f3fc9dd20054" ma:index="23" nillable="true" ma:taxonomy="true" ma:internalName="h6a71f3e574e4344bc34f3fc9dd20054" ma:taxonomyFieldName="Topic" ma:displayName="Topic *" ma:readOnly="false" ma:default="" ma:fieldId="{16a71f3e-574e-4344-bc34-f3fc9dd20054}" ma:taxonomyMulti="true" ma:sspId="73f51738-d318-4883-9d64-4f0bd0ccc55e" ma:termSetId="9561e0e6-71cf-4f3c-87c3-08a6b5d907e8" ma:anchorId="00000000-0000-0000-0000-000000000000" ma:open="false" ma:isKeyword="false">
      <xsd:complexType>
        <xsd:sequence>
          <xsd:element ref="pc:Terms" minOccurs="0" maxOccurs="1"/>
        </xsd:sequence>
      </xsd:complexType>
    </xsd:element>
    <xsd:element name="ContentStatus" ma:index="25" nillable="true" ma:displayName="Content Status" ma:description="Optional column to indicate document status: no status, draft, final or expired.​" ma:format="RadioButtons" ma:internalName="ContentStatus">
      <xsd:simpleType>
        <xsd:restriction base="dms:Choice">
          <xsd:enumeration value="­"/>
          <xsd:enumeration value="Draft"/>
          <xsd:enumeration value="Final"/>
          <xsd:enumeration value="Expired"/>
        </xsd:restriction>
      </xsd:simpleType>
    </xsd:element>
    <xsd:element name="j169e817e0ee4eb8974e6fc4a2762909" ma:index="26" nillable="true" ma:taxonomy="true" ma:internalName="j169e817e0ee4eb8974e6fc4a2762909" ma:taxonomyFieldName="CriticalForLongTermRetention" ma:displayName="Critical for long-term retention?" ma:default="" ma:fieldId="{3169e817-e0ee-4eb8-974e-6fc4a2762909}" ma:sspId="73f51738-d318-4883-9d64-4f0bd0ccc55e" ma:termSetId="59f85175-3dbf-4592-9c1d-453af9da4e8b" ma:anchorId="00000000-0000-0000-0000-000000000000" ma:open="false" ma:isKeyword="false">
      <xsd:complexType>
        <xsd:sequence>
          <xsd:element ref="pc:Terms" minOccurs="0" maxOccurs="1"/>
        </xsd:sequence>
      </xsd:complexType>
    </xsd:element>
    <xsd:element name="j048a4f9aaad4a8990a1d5e5f53cb451" ma:index="28" nillable="true" ma:taxonomy="true" ma:internalName="j048a4f9aaad4a8990a1d5e5f53cb451" ma:taxonomyFieldName="SystemDTAC" ma:displayName="System-DT-AC" ma:default="" ma:fieldId="{3048a4f9-aaad-4a89-90a1-d5e5f53cb451}" ma:sspId="73f51738-d318-4883-9d64-4f0bd0ccc55e" ma:termSetId="1e3381f3-a35f-499a-9a3c-017e5423e02a"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internalName="CategoryDescription">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858627f-d058-4b92-9b52-677b5fd7d454" elementFormDefault="qualified">
    <xsd:import namespace="http://schemas.microsoft.com/office/2006/documentManagement/types"/>
    <xsd:import namespace="http://schemas.microsoft.com/office/infopath/2007/PartnerControls"/>
    <xsd:element name="SharedWithUsers" ma:index="3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9" nillable="true" ma:displayName="Shared With Details" ma:internalName="SharedWithDetails" ma:readOnly="true">
      <xsd:simpleType>
        <xsd:restriction base="dms:Note">
          <xsd:maxLength value="255"/>
        </xsd:restriction>
      </xsd:simpleType>
    </xsd:element>
    <xsd:element name="TaxKeywordTaxHTField" ma:index="46" nillable="true" ma:taxonomy="true" ma:internalName="TaxKeywordTaxHTField" ma:taxonomyFieldName="TaxKeyword" ma:displayName="Enterprise Keywords" ma:fieldId="{23f27201-bee3-471e-b2e7-b64fd8b7ca38}" ma:taxonomyMulti="true" ma:sspId="73f51738-d318-4883-9d64-4f0bd0ccc55e" ma:termSetId="00000000-0000-0000-0000-000000000000" ma:anchorId="00000000-0000-0000-0000-000000000000" ma:open="true" ma:isKeyword="true">
      <xsd:complexType>
        <xsd:sequence>
          <xsd:element ref="pc:Terms" minOccurs="0" maxOccurs="1"/>
        </xsd:sequence>
      </xsd:complexType>
    </xsd:element>
    <xsd:element name="_dlc_DocId" ma:index="47" nillable="true" ma:displayName="Document ID Value" ma:description="The value of the document ID assigned to this item." ma:internalName="_dlc_DocId" ma:readOnly="true">
      <xsd:simpleType>
        <xsd:restriction base="dms:Text"/>
      </xsd:simpleType>
    </xsd:element>
    <xsd:element name="_dlc_DocIdUrl" ma:index="48"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49" nillable="true" ma:displayName="Persist ID" ma:description="Keep ID on add." ma:hidden="true" ma:internalName="_dlc_DocIdPersistId" ma:readOnly="true">
      <xsd:simpleType>
        <xsd:restriction base="dms:Boolean"/>
      </xsd:simpleType>
    </xsd:element>
    <xsd:element name="SemaphoreItemMetadata" ma:index="50" nillable="true" ma:displayName="Semaphore Status" ma:hidden="true" ma:internalName="SemaphoreItemMetadata">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438dd15-07ca-4cdc-82a3-f2206b92025e" elementFormDefault="qualified">
    <xsd:import namespace="http://schemas.microsoft.com/office/2006/documentManagement/types"/>
    <xsd:import namespace="http://schemas.microsoft.com/office/infopath/2007/PartnerControls"/>
    <xsd:element name="MediaServiceMetadata" ma:index="31" nillable="true" ma:displayName="MediaServiceMetadata" ma:hidden="true" ma:internalName="MediaServiceMetadata" ma:readOnly="true">
      <xsd:simpleType>
        <xsd:restriction base="dms:Note"/>
      </xsd:simpleType>
    </xsd:element>
    <xsd:element name="MediaServiceFastMetadata" ma:index="32" nillable="true" ma:displayName="MediaServiceFastMetadata" ma:hidden="true" ma:internalName="MediaServiceFastMetadata" ma:readOnly="true">
      <xsd:simpleType>
        <xsd:restriction base="dms:Note"/>
      </xsd:simpleType>
    </xsd:element>
    <xsd:element name="MediaServiceDateTaken" ma:index="33" nillable="true" ma:displayName="MediaServiceDateTaken" ma:hidden="true" ma:internalName="MediaServiceDateTaken" ma:readOnly="true">
      <xsd:simpleType>
        <xsd:restriction base="dms:Text"/>
      </xsd:simpleType>
    </xsd:element>
    <xsd:element name="MediaServiceAutoTags" ma:index="34" nillable="true" ma:displayName="Tags" ma:internalName="MediaServiceAutoTags" ma:readOnly="true">
      <xsd:simpleType>
        <xsd:restriction base="dms:Text"/>
      </xsd:simpleType>
    </xsd:element>
    <xsd:element name="MediaServiceGenerationTime" ma:index="35" nillable="true" ma:displayName="MediaServiceGenerationTime" ma:hidden="true" ma:internalName="MediaServiceGenerationTime" ma:readOnly="true">
      <xsd:simpleType>
        <xsd:restriction base="dms:Text"/>
      </xsd:simpleType>
    </xsd:element>
    <xsd:element name="MediaServiceEventHashCode" ma:index="36" nillable="true" ma:displayName="MediaServiceEventHashCode" ma:hidden="true" ma:internalName="MediaServiceEventHashCode" ma:readOnly="true">
      <xsd:simpleType>
        <xsd:restriction base="dms:Text"/>
      </xsd:simpleType>
    </xsd:element>
    <xsd:element name="MediaServiceOCR" ma:index="37" nillable="true" ma:displayName="Extracted Text" ma:internalName="MediaServiceOCR" ma:readOnly="true">
      <xsd:simpleType>
        <xsd:restriction base="dms:Note">
          <xsd:maxLength value="255"/>
        </xsd:restriction>
      </xsd:simpleType>
    </xsd:element>
    <xsd:element name="MediaServiceLocation" ma:index="40" nillable="true" ma:displayName="Location" ma:internalName="MediaServiceLocation" ma:readOnly="true">
      <xsd:simpleType>
        <xsd:restriction base="dms:Text"/>
      </xsd:simpleType>
    </xsd:element>
    <xsd:element name="MediaServiceAutoKeyPoints" ma:index="41" nillable="true" ma:displayName="MediaServiceAutoKeyPoints" ma:hidden="true" ma:internalName="MediaServiceAutoKeyPoints" ma:readOnly="true">
      <xsd:simpleType>
        <xsd:restriction base="dms:Note"/>
      </xsd:simpleType>
    </xsd:element>
    <xsd:element name="MediaServiceKeyPoints" ma:index="42" nillable="true" ma:displayName="KeyPoints" ma:internalName="MediaServiceKeyPoints" ma:readOnly="true">
      <xsd:simpleType>
        <xsd:restriction base="dms:Note">
          <xsd:maxLength value="255"/>
        </xsd:restriction>
      </xsd:simpleType>
    </xsd:element>
    <xsd:element name="MediaLengthInSeconds" ma:index="5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43"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xml><?xml version="1.0" encoding="utf-8"?>
<?mso-contentType ?>
<SharedContentType xmlns="Microsoft.SharePoint.Taxonomy.ContentTypeSync" SourceId="73f51738-d318-4883-9d64-4f0bd0ccc55e" ContentTypeId="0x0101009BA85F8052A6DA4FA3E31FF9F74C6970" PreviousValue="false"/>
</file>

<file path=customXml/itemProps1.xml><?xml version="1.0" encoding="utf-8"?>
<ds:datastoreItem xmlns:ds="http://schemas.openxmlformats.org/officeDocument/2006/customXml" ds:itemID="{929F9822-02D4-46E0-B596-CF4BA3D3C3EE}">
  <ds:schemaRefs>
    <ds:schemaRef ds:uri="http://schemas.microsoft.com/office/2006/metadata/customXsn"/>
  </ds:schemaRefs>
</ds:datastoreItem>
</file>

<file path=customXml/itemProps2.xml><?xml version="1.0" encoding="utf-8"?>
<ds:datastoreItem xmlns:ds="http://schemas.openxmlformats.org/officeDocument/2006/customXml" ds:itemID="{C388DD70-9947-404F-BCCB-EC202D60B8E4}">
  <ds:schemaRefs>
    <ds:schemaRef ds:uri="http://schemas.microsoft.com/sharepoint/v3/contenttype/forms"/>
  </ds:schemaRefs>
</ds:datastoreItem>
</file>

<file path=customXml/itemProps3.xml><?xml version="1.0" encoding="utf-8"?>
<ds:datastoreItem xmlns:ds="http://schemas.openxmlformats.org/officeDocument/2006/customXml" ds:itemID="{612ADA81-1E67-4E01-B6DB-EFA891CAD798}">
  <ds:schemaRefs>
    <ds:schemaRef ds:uri="http://schemas.microsoft.com/sharepoint/events"/>
  </ds:schemaRefs>
</ds:datastoreItem>
</file>

<file path=customXml/itemProps4.xml><?xml version="1.0" encoding="utf-8"?>
<ds:datastoreItem xmlns:ds="http://schemas.openxmlformats.org/officeDocument/2006/customXml" ds:itemID="{D3EEE045-1590-4B15-9587-633DEE8B9F39}">
  <ds:schemaRefs>
    <ds:schemaRef ds:uri="5858627f-d058-4b92-9b52-677b5fd7d454"/>
    <ds:schemaRef ds:uri="a438dd15-07ca-4cdc-82a3-f2206b92025e"/>
    <ds:schemaRef ds:uri="ca283e0b-db31-4043-a2ef-b80661bf084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microsoft.com/sharepoint/v3"/>
    <ds:schemaRef ds:uri="http://schemas.microsoft.com/sharepoint/v4"/>
    <ds:schemaRef ds:uri="http://schemas.openxmlformats.org/package/2006/metadata/core-properties"/>
    <ds:schemaRef ds:uri="http://www.w3.org/XML/1998/namespace"/>
  </ds:schemaRefs>
</ds:datastoreItem>
</file>

<file path=customXml/itemProps5.xml><?xml version="1.0" encoding="utf-8"?>
<ds:datastoreItem xmlns:ds="http://schemas.openxmlformats.org/officeDocument/2006/customXml" ds:itemID="{35E961F0-76E5-4CA1-9524-EF3D0402F489}">
  <ds:schemaRefs>
    <ds:schemaRef ds:uri="5858627f-d058-4b92-9b52-677b5fd7d454"/>
    <ds:schemaRef ds:uri="a438dd15-07ca-4cdc-82a3-f2206b92025e"/>
    <ds:schemaRef ds:uri="ca283e0b-db31-4043-a2ef-b80661bf084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microsoft.com/sharepoint/v3"/>
    <ds:schemaRef ds:uri="http://schemas.microsoft.com/sharepoint/v4"/>
    <ds:schemaRef ds:uri="http://schemas.openxmlformats.org/package/2006/metadata/core-properties"/>
    <ds:schemaRef ds:uri="http://www.w3.org/2001/XMLSchema"/>
  </ds:schemaRefs>
</ds:datastoreItem>
</file>

<file path=customXml/itemProps6.xml><?xml version="1.0" encoding="utf-8"?>
<ds:datastoreItem xmlns:ds="http://schemas.openxmlformats.org/officeDocument/2006/customXml" ds:itemID="{680997D5-E29F-4A97-8FEE-F2BEF6FA9B73}">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0</TotalTime>
  <Words>2380</Words>
  <Application>Microsoft Office PowerPoint</Application>
  <PresentationFormat>Custom</PresentationFormat>
  <Paragraphs>270</Paragraphs>
  <Slides>31</Slides>
  <Notes>28</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31</vt:i4>
      </vt:variant>
    </vt:vector>
  </HeadingPairs>
  <TitlesOfParts>
    <vt:vector size="46" baseType="lpstr">
      <vt:lpstr>Arial</vt:lpstr>
      <vt:lpstr>Bebas Neue Regular</vt:lpstr>
      <vt:lpstr>Calibri</vt:lpstr>
      <vt:lpstr>Cambria</vt:lpstr>
      <vt:lpstr>Century Gothic</vt:lpstr>
      <vt:lpstr>Helvetica Neue</vt:lpstr>
      <vt:lpstr>Helvetica Neue Light</vt:lpstr>
      <vt:lpstr>Helvetica Neue Medium</vt:lpstr>
      <vt:lpstr>Roboto</vt:lpstr>
      <vt:lpstr>Roboto Black</vt:lpstr>
      <vt:lpstr>Segoe UI</vt:lpstr>
      <vt:lpstr>Times New Roman</vt:lpstr>
      <vt:lpstr>Wingdings</vt:lpstr>
      <vt:lpstr>White</vt:lpstr>
      <vt:lpstr>1_Theme1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Engagement: Un leadership et une coordination efficace sont établis et fonctionnels   Benchmarks/Critères de référence  1. Les fonctions de coordination et de leadership du cluster/secteur de la nutrition sont dotées du personnel et des compétences de manière appropriée aux niveaux national et infranational.   2. Les principales responsabilités de leadership et de coordination sont assurées </vt:lpstr>
      <vt:lpstr>PowerPoint Presentation</vt:lpstr>
      <vt:lpstr>PowerPoint Presentation</vt:lpstr>
      <vt:lpstr>PowerPoint Presentation</vt:lpstr>
      <vt:lpstr>Où et comment intégrer la VBG et le handicap dans le PRH?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Faith Nzioka</dc:creator>
  <cp:lastModifiedBy>Angeline Grant</cp:lastModifiedBy>
  <cp:revision>31</cp:revision>
  <dcterms:modified xsi:type="dcterms:W3CDTF">2021-10-15T14:48:33Z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0x0101009BA85F8052A6DA4FA3E31FF9F74C6970006192CA8317E1FF49B6A7FEB870A3A8D6</vt:lpwstr>
  </property>
  <property fmtid="{D5CDD505-2E9C-101B-9397-08002B2CF9AE}" pid="3" name="OfficeDivision">
    <vt:lpwstr>3;#Office of Emergency Prog.-456F|98de697e-6403-48a0-9bce-654c90399d04</vt:lpwstr>
  </property>
  <property fmtid="{D5CDD505-2E9C-101B-9397-08002B2CF9AE}" pid="4" name="_dlc_DocIdItemGuid">
    <vt:lpwstr>2d14787a-6365-40c7-9030-2e82d18b21cd</vt:lpwstr>
  </property>
  <property fmtid="{D5CDD505-2E9C-101B-9397-08002B2CF9AE}" pid="5" name="TaxKeyword">
    <vt:lpwstr/>
  </property>
  <property fmtid="{D5CDD505-2E9C-101B-9397-08002B2CF9AE}" pid="6" name="SystemDTAC">
    <vt:lpwstr/>
  </property>
  <property fmtid="{D5CDD505-2E9C-101B-9397-08002B2CF9AE}" pid="7" name="Topic">
    <vt:lpwstr/>
  </property>
  <property fmtid="{D5CDD505-2E9C-101B-9397-08002B2CF9AE}" pid="8" name="CriticalForLongTermRetention">
    <vt:lpwstr/>
  </property>
  <property fmtid="{D5CDD505-2E9C-101B-9397-08002B2CF9AE}" pid="9" name="DocumentType">
    <vt:lpwstr/>
  </property>
  <property fmtid="{D5CDD505-2E9C-101B-9397-08002B2CF9AE}" pid="10" name="GeographicScope">
    <vt:lpwstr/>
  </property>
</Properties>
</file>