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4"/>
  </p:sldMasterIdLst>
  <p:notesMasterIdLst>
    <p:notesMasterId r:id="rId47"/>
  </p:notesMasterIdLst>
  <p:sldIdLst>
    <p:sldId id="1745" r:id="rId5"/>
    <p:sldId id="258" r:id="rId6"/>
    <p:sldId id="301" r:id="rId7"/>
    <p:sldId id="1778" r:id="rId8"/>
    <p:sldId id="1752" r:id="rId9"/>
    <p:sldId id="1762" r:id="rId10"/>
    <p:sldId id="1749" r:id="rId11"/>
    <p:sldId id="304" r:id="rId12"/>
    <p:sldId id="1746" r:id="rId13"/>
    <p:sldId id="1753" r:id="rId14"/>
    <p:sldId id="1754" r:id="rId15"/>
    <p:sldId id="1755" r:id="rId16"/>
    <p:sldId id="1779" r:id="rId17"/>
    <p:sldId id="1757" r:id="rId18"/>
    <p:sldId id="1756" r:id="rId19"/>
    <p:sldId id="1786" r:id="rId20"/>
    <p:sldId id="1777" r:id="rId21"/>
    <p:sldId id="1761" r:id="rId22"/>
    <p:sldId id="1759" r:id="rId23"/>
    <p:sldId id="1760" r:id="rId24"/>
    <p:sldId id="1763" r:id="rId25"/>
    <p:sldId id="1758" r:id="rId26"/>
    <p:sldId id="1764" r:id="rId27"/>
    <p:sldId id="1774" r:id="rId28"/>
    <p:sldId id="1780" r:id="rId29"/>
    <p:sldId id="1765" r:id="rId30"/>
    <p:sldId id="1766" r:id="rId31"/>
    <p:sldId id="1768" r:id="rId32"/>
    <p:sldId id="1769" r:id="rId33"/>
    <p:sldId id="1770" r:id="rId34"/>
    <p:sldId id="1771" r:id="rId35"/>
    <p:sldId id="1784" r:id="rId36"/>
    <p:sldId id="1785" r:id="rId37"/>
    <p:sldId id="1776" r:id="rId38"/>
    <p:sldId id="1781" r:id="rId39"/>
    <p:sldId id="1772" r:id="rId40"/>
    <p:sldId id="1747" r:id="rId41"/>
    <p:sldId id="1782" r:id="rId42"/>
    <p:sldId id="1783" r:id="rId43"/>
    <p:sldId id="1773" r:id="rId44"/>
    <p:sldId id="276" r:id="rId45"/>
    <p:sldId id="27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0FE9C-3D27-4868-905A-EFE581AC2276}" v="623" dt="2023-09-06T06:02:36.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4118" autoAdjust="0"/>
  </p:normalViewPr>
  <p:slideViewPr>
    <p:cSldViewPr snapToGrid="0">
      <p:cViewPr varScale="1">
        <p:scale>
          <a:sx n="77" d="100"/>
          <a:sy n="77" d="100"/>
        </p:scale>
        <p:origin x="9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eneh Gebremichael Dobamo" userId="20ca48acea19e770" providerId="LiveId" clId="{26E0FE9C-3D27-4868-905A-EFE581AC2276}"/>
    <pc:docChg chg="undo redo custSel addSld delSld modSld sldOrd">
      <pc:chgData name="Anteneh Gebremichael Dobamo" userId="20ca48acea19e770" providerId="LiveId" clId="{26E0FE9C-3D27-4868-905A-EFE581AC2276}" dt="2023-09-06T06:07:15.686" v="4676" actId="113"/>
      <pc:docMkLst>
        <pc:docMk/>
      </pc:docMkLst>
      <pc:sldChg chg="modSp mod">
        <pc:chgData name="Anteneh Gebremichael Dobamo" userId="20ca48acea19e770" providerId="LiveId" clId="{26E0FE9C-3D27-4868-905A-EFE581AC2276}" dt="2023-08-30T03:58:06.272" v="976" actId="20577"/>
        <pc:sldMkLst>
          <pc:docMk/>
          <pc:sldMk cId="263784652" sldId="258"/>
        </pc:sldMkLst>
        <pc:spChg chg="mod">
          <ac:chgData name="Anteneh Gebremichael Dobamo" userId="20ca48acea19e770" providerId="LiveId" clId="{26E0FE9C-3D27-4868-905A-EFE581AC2276}" dt="2023-08-30T03:58:06.272" v="976" actId="20577"/>
          <ac:spMkLst>
            <pc:docMk/>
            <pc:sldMk cId="263784652" sldId="258"/>
            <ac:spMk id="27" creationId="{B969F43B-4A58-D15D-F7A3-9282E609F4A3}"/>
          </ac:spMkLst>
        </pc:spChg>
      </pc:sldChg>
      <pc:sldChg chg="del">
        <pc:chgData name="Anteneh Gebremichael Dobamo" userId="20ca48acea19e770" providerId="LiveId" clId="{26E0FE9C-3D27-4868-905A-EFE581AC2276}" dt="2023-08-31T04:31:14.658" v="2141" actId="47"/>
        <pc:sldMkLst>
          <pc:docMk/>
          <pc:sldMk cId="1594787816" sldId="260"/>
        </pc:sldMkLst>
      </pc:sldChg>
      <pc:sldChg chg="del">
        <pc:chgData name="Anteneh Gebremichael Dobamo" userId="20ca48acea19e770" providerId="LiveId" clId="{26E0FE9C-3D27-4868-905A-EFE581AC2276}" dt="2023-08-31T04:56:33.232" v="2586" actId="47"/>
        <pc:sldMkLst>
          <pc:docMk/>
          <pc:sldMk cId="4162541157" sldId="261"/>
        </pc:sldMkLst>
      </pc:sldChg>
      <pc:sldChg chg="del">
        <pc:chgData name="Anteneh Gebremichael Dobamo" userId="20ca48acea19e770" providerId="LiveId" clId="{26E0FE9C-3D27-4868-905A-EFE581AC2276}" dt="2023-08-31T05:39:44.762" v="3102" actId="47"/>
        <pc:sldMkLst>
          <pc:docMk/>
          <pc:sldMk cId="1923159384" sldId="262"/>
        </pc:sldMkLst>
      </pc:sldChg>
      <pc:sldChg chg="del">
        <pc:chgData name="Anteneh Gebremichael Dobamo" userId="20ca48acea19e770" providerId="LiveId" clId="{26E0FE9C-3D27-4868-905A-EFE581AC2276}" dt="2023-09-04T13:25:16.535" v="3570" actId="47"/>
        <pc:sldMkLst>
          <pc:docMk/>
          <pc:sldMk cId="3429608725" sldId="267"/>
        </pc:sldMkLst>
      </pc:sldChg>
      <pc:sldChg chg="del">
        <pc:chgData name="Anteneh Gebremichael Dobamo" userId="20ca48acea19e770" providerId="LiveId" clId="{26E0FE9C-3D27-4868-905A-EFE581AC2276}" dt="2023-08-31T05:39:08.734" v="3092" actId="47"/>
        <pc:sldMkLst>
          <pc:docMk/>
          <pc:sldMk cId="1272300524" sldId="269"/>
        </pc:sldMkLst>
      </pc:sldChg>
      <pc:sldChg chg="del">
        <pc:chgData name="Anteneh Gebremichael Dobamo" userId="20ca48acea19e770" providerId="LiveId" clId="{26E0FE9C-3D27-4868-905A-EFE581AC2276}" dt="2023-08-31T05:39:06.779" v="3091" actId="47"/>
        <pc:sldMkLst>
          <pc:docMk/>
          <pc:sldMk cId="3222592582" sldId="270"/>
        </pc:sldMkLst>
      </pc:sldChg>
      <pc:sldChg chg="add del">
        <pc:chgData name="Anteneh Gebremichael Dobamo" userId="20ca48acea19e770" providerId="LiveId" clId="{26E0FE9C-3D27-4868-905A-EFE581AC2276}" dt="2023-09-06T05:36:21.653" v="4418" actId="47"/>
        <pc:sldMkLst>
          <pc:docMk/>
          <pc:sldMk cId="1491532072" sldId="276"/>
        </pc:sldMkLst>
      </pc:sldChg>
      <pc:sldChg chg="modSp mod">
        <pc:chgData name="Anteneh Gebremichael Dobamo" userId="20ca48acea19e770" providerId="LiveId" clId="{26E0FE9C-3D27-4868-905A-EFE581AC2276}" dt="2023-09-05T03:07:42.586" v="4211" actId="20577"/>
        <pc:sldMkLst>
          <pc:docMk/>
          <pc:sldMk cId="1596915106" sldId="277"/>
        </pc:sldMkLst>
        <pc:spChg chg="mod">
          <ac:chgData name="Anteneh Gebremichael Dobamo" userId="20ca48acea19e770" providerId="LiveId" clId="{26E0FE9C-3D27-4868-905A-EFE581AC2276}" dt="2023-09-05T03:07:42.586" v="4211" actId="20577"/>
          <ac:spMkLst>
            <pc:docMk/>
            <pc:sldMk cId="1596915106" sldId="277"/>
            <ac:spMk id="5" creationId="{674AF6B8-7A2F-BCFE-26FA-91EF49BAD0A7}"/>
          </ac:spMkLst>
        </pc:spChg>
      </pc:sldChg>
      <pc:sldChg chg="addSp delSp modSp del mod">
        <pc:chgData name="Anteneh Gebremichael Dobamo" userId="20ca48acea19e770" providerId="LiveId" clId="{26E0FE9C-3D27-4868-905A-EFE581AC2276}" dt="2023-08-30T04:04:47.117" v="993" actId="47"/>
        <pc:sldMkLst>
          <pc:docMk/>
          <pc:sldMk cId="1298817446" sldId="279"/>
        </pc:sldMkLst>
        <pc:spChg chg="add mod">
          <ac:chgData name="Anteneh Gebremichael Dobamo" userId="20ca48acea19e770" providerId="LiveId" clId="{26E0FE9C-3D27-4868-905A-EFE581AC2276}" dt="2023-08-30T04:04:44.434" v="992" actId="5793"/>
          <ac:spMkLst>
            <pc:docMk/>
            <pc:sldMk cId="1298817446" sldId="279"/>
            <ac:spMk id="5" creationId="{0152DA25-9F1B-0E75-E73F-6D714078B110}"/>
          </ac:spMkLst>
        </pc:spChg>
        <pc:spChg chg="del">
          <ac:chgData name="Anteneh Gebremichael Dobamo" userId="20ca48acea19e770" providerId="LiveId" clId="{26E0FE9C-3D27-4868-905A-EFE581AC2276}" dt="2023-08-30T04:04:35.381" v="990" actId="478"/>
          <ac:spMkLst>
            <pc:docMk/>
            <pc:sldMk cId="1298817446" sldId="279"/>
            <ac:spMk id="13" creationId="{02A8A39D-F98E-6A05-ED67-F372E8AC9DBE}"/>
          </ac:spMkLst>
        </pc:spChg>
        <pc:picChg chg="del">
          <ac:chgData name="Anteneh Gebremichael Dobamo" userId="20ca48acea19e770" providerId="LiveId" clId="{26E0FE9C-3D27-4868-905A-EFE581AC2276}" dt="2023-08-30T04:04:31.005" v="989" actId="478"/>
          <ac:picMkLst>
            <pc:docMk/>
            <pc:sldMk cId="1298817446" sldId="279"/>
            <ac:picMk id="11" creationId="{724AAA0C-A9DC-E7B0-0411-94BCFDDDEA55}"/>
          </ac:picMkLst>
        </pc:picChg>
      </pc:sldChg>
      <pc:sldChg chg="del">
        <pc:chgData name="Anteneh Gebremichael Dobamo" userId="20ca48acea19e770" providerId="LiveId" clId="{26E0FE9C-3D27-4868-905A-EFE581AC2276}" dt="2023-08-31T05:39:54.404" v="3104" actId="47"/>
        <pc:sldMkLst>
          <pc:docMk/>
          <pc:sldMk cId="659919574" sldId="281"/>
        </pc:sldMkLst>
      </pc:sldChg>
      <pc:sldChg chg="del">
        <pc:chgData name="Anteneh Gebremichael Dobamo" userId="20ca48acea19e770" providerId="LiveId" clId="{26E0FE9C-3D27-4868-905A-EFE581AC2276}" dt="2023-08-31T05:39:52.616" v="3103" actId="47"/>
        <pc:sldMkLst>
          <pc:docMk/>
          <pc:sldMk cId="2675132423" sldId="283"/>
        </pc:sldMkLst>
      </pc:sldChg>
      <pc:sldChg chg="del">
        <pc:chgData name="Anteneh Gebremichael Dobamo" userId="20ca48acea19e770" providerId="LiveId" clId="{26E0FE9C-3D27-4868-905A-EFE581AC2276}" dt="2023-08-31T05:39:55.371" v="3105" actId="47"/>
        <pc:sldMkLst>
          <pc:docMk/>
          <pc:sldMk cId="3771223226" sldId="284"/>
        </pc:sldMkLst>
      </pc:sldChg>
      <pc:sldChg chg="del">
        <pc:chgData name="Anteneh Gebremichael Dobamo" userId="20ca48acea19e770" providerId="LiveId" clId="{26E0FE9C-3D27-4868-905A-EFE581AC2276}" dt="2023-08-31T05:39:31.886" v="3100" actId="47"/>
        <pc:sldMkLst>
          <pc:docMk/>
          <pc:sldMk cId="483429254" sldId="285"/>
        </pc:sldMkLst>
      </pc:sldChg>
      <pc:sldChg chg="del">
        <pc:chgData name="Anteneh Gebremichael Dobamo" userId="20ca48acea19e770" providerId="LiveId" clId="{26E0FE9C-3D27-4868-905A-EFE581AC2276}" dt="2023-08-31T05:39:27.592" v="3098" actId="47"/>
        <pc:sldMkLst>
          <pc:docMk/>
          <pc:sldMk cId="2247744375" sldId="286"/>
        </pc:sldMkLst>
      </pc:sldChg>
      <pc:sldChg chg="modSp del ord">
        <pc:chgData name="Anteneh Gebremichael Dobamo" userId="20ca48acea19e770" providerId="LiveId" clId="{26E0FE9C-3D27-4868-905A-EFE581AC2276}" dt="2023-08-31T03:29:06.356" v="1261" actId="47"/>
        <pc:sldMkLst>
          <pc:docMk/>
          <pc:sldMk cId="931968346" sldId="287"/>
        </pc:sldMkLst>
        <pc:graphicFrameChg chg="mod">
          <ac:chgData name="Anteneh Gebremichael Dobamo" userId="20ca48acea19e770" providerId="LiveId" clId="{26E0FE9C-3D27-4868-905A-EFE581AC2276}" dt="2023-08-31T03:16:13.316" v="1185"/>
          <ac:graphicFrameMkLst>
            <pc:docMk/>
            <pc:sldMk cId="931968346" sldId="287"/>
            <ac:graphicFrameMk id="5" creationId="{4B0BEC9D-F9F1-66ED-B36D-B5EF4025DC22}"/>
          </ac:graphicFrameMkLst>
        </pc:graphicFrameChg>
      </pc:sldChg>
      <pc:sldChg chg="del">
        <pc:chgData name="Anteneh Gebremichael Dobamo" userId="20ca48acea19e770" providerId="LiveId" clId="{26E0FE9C-3D27-4868-905A-EFE581AC2276}" dt="2023-08-31T05:39:17.708" v="3095" actId="47"/>
        <pc:sldMkLst>
          <pc:docMk/>
          <pc:sldMk cId="1841083972" sldId="288"/>
        </pc:sldMkLst>
      </pc:sldChg>
      <pc:sldChg chg="del">
        <pc:chgData name="Anteneh Gebremichael Dobamo" userId="20ca48acea19e770" providerId="LiveId" clId="{26E0FE9C-3D27-4868-905A-EFE581AC2276}" dt="2023-08-31T05:39:22.452" v="3097" actId="47"/>
        <pc:sldMkLst>
          <pc:docMk/>
          <pc:sldMk cId="366947450" sldId="289"/>
        </pc:sldMkLst>
      </pc:sldChg>
      <pc:sldChg chg="del">
        <pc:chgData name="Anteneh Gebremichael Dobamo" userId="20ca48acea19e770" providerId="LiveId" clId="{26E0FE9C-3D27-4868-905A-EFE581AC2276}" dt="2023-08-31T05:39:19.508" v="3096" actId="47"/>
        <pc:sldMkLst>
          <pc:docMk/>
          <pc:sldMk cId="2935734452" sldId="291"/>
        </pc:sldMkLst>
      </pc:sldChg>
      <pc:sldChg chg="del">
        <pc:chgData name="Anteneh Gebremichael Dobamo" userId="20ca48acea19e770" providerId="LiveId" clId="{26E0FE9C-3D27-4868-905A-EFE581AC2276}" dt="2023-08-31T05:39:12.038" v="3093" actId="47"/>
        <pc:sldMkLst>
          <pc:docMk/>
          <pc:sldMk cId="3599727995" sldId="293"/>
        </pc:sldMkLst>
      </pc:sldChg>
      <pc:sldChg chg="del">
        <pc:chgData name="Anteneh Gebremichael Dobamo" userId="20ca48acea19e770" providerId="LiveId" clId="{26E0FE9C-3D27-4868-905A-EFE581AC2276}" dt="2023-08-31T05:39:00.700" v="3088" actId="47"/>
        <pc:sldMkLst>
          <pc:docMk/>
          <pc:sldMk cId="724904278" sldId="294"/>
        </pc:sldMkLst>
      </pc:sldChg>
      <pc:sldChg chg="del">
        <pc:chgData name="Anteneh Gebremichael Dobamo" userId="20ca48acea19e770" providerId="LiveId" clId="{26E0FE9C-3D27-4868-905A-EFE581AC2276}" dt="2023-08-31T05:38:58.794" v="3087" actId="47"/>
        <pc:sldMkLst>
          <pc:docMk/>
          <pc:sldMk cId="322492808" sldId="295"/>
        </pc:sldMkLst>
      </pc:sldChg>
      <pc:sldChg chg="del">
        <pc:chgData name="Anteneh Gebremichael Dobamo" userId="20ca48acea19e770" providerId="LiveId" clId="{26E0FE9C-3D27-4868-905A-EFE581AC2276}" dt="2023-08-31T05:38:52.953" v="3084" actId="47"/>
        <pc:sldMkLst>
          <pc:docMk/>
          <pc:sldMk cId="627768941" sldId="296"/>
        </pc:sldMkLst>
      </pc:sldChg>
      <pc:sldChg chg="del">
        <pc:chgData name="Anteneh Gebremichael Dobamo" userId="20ca48acea19e770" providerId="LiveId" clId="{26E0FE9C-3D27-4868-905A-EFE581AC2276}" dt="2023-08-31T05:39:02.705" v="3089" actId="47"/>
        <pc:sldMkLst>
          <pc:docMk/>
          <pc:sldMk cId="841913360" sldId="297"/>
        </pc:sldMkLst>
      </pc:sldChg>
      <pc:sldChg chg="del">
        <pc:chgData name="Anteneh Gebremichael Dobamo" userId="20ca48acea19e770" providerId="LiveId" clId="{26E0FE9C-3D27-4868-905A-EFE581AC2276}" dt="2023-08-31T05:38:54.981" v="3085" actId="47"/>
        <pc:sldMkLst>
          <pc:docMk/>
          <pc:sldMk cId="863609026" sldId="298"/>
        </pc:sldMkLst>
      </pc:sldChg>
      <pc:sldChg chg="del">
        <pc:chgData name="Anteneh Gebremichael Dobamo" userId="20ca48acea19e770" providerId="LiveId" clId="{26E0FE9C-3D27-4868-905A-EFE581AC2276}" dt="2023-08-30T04:10:54.321" v="1058" actId="47"/>
        <pc:sldMkLst>
          <pc:docMk/>
          <pc:sldMk cId="1012786736" sldId="299"/>
        </pc:sldMkLst>
      </pc:sldChg>
      <pc:sldChg chg="del">
        <pc:chgData name="Anteneh Gebremichael Dobamo" userId="20ca48acea19e770" providerId="LiveId" clId="{26E0FE9C-3D27-4868-905A-EFE581AC2276}" dt="2023-08-31T05:39:15.592" v="3094" actId="47"/>
        <pc:sldMkLst>
          <pc:docMk/>
          <pc:sldMk cId="2200170539" sldId="300"/>
        </pc:sldMkLst>
      </pc:sldChg>
      <pc:sldChg chg="addSp delSp modSp mod setBg modClrScheme delDesignElem chgLayout">
        <pc:chgData name="Anteneh Gebremichael Dobamo" userId="20ca48acea19e770" providerId="LiveId" clId="{26E0FE9C-3D27-4868-905A-EFE581AC2276}" dt="2023-08-31T02:52:55.479" v="1132" actId="26606"/>
        <pc:sldMkLst>
          <pc:docMk/>
          <pc:sldMk cId="3449521624" sldId="301"/>
        </pc:sldMkLst>
        <pc:spChg chg="mod ord">
          <ac:chgData name="Anteneh Gebremichael Dobamo" userId="20ca48acea19e770" providerId="LiveId" clId="{26E0FE9C-3D27-4868-905A-EFE581AC2276}" dt="2023-08-31T02:52:55.479" v="1132" actId="26606"/>
          <ac:spMkLst>
            <pc:docMk/>
            <pc:sldMk cId="3449521624" sldId="301"/>
            <ac:spMk id="2" creationId="{C56E6748-B342-3483-CF99-3FA3FFEA9553}"/>
          </ac:spMkLst>
        </pc:spChg>
        <pc:spChg chg="add del mod">
          <ac:chgData name="Anteneh Gebremichael Dobamo" userId="20ca48acea19e770" providerId="LiveId" clId="{26E0FE9C-3D27-4868-905A-EFE581AC2276}" dt="2023-08-30T04:00:48.845" v="982" actId="478"/>
          <ac:spMkLst>
            <pc:docMk/>
            <pc:sldMk cId="3449521624" sldId="301"/>
            <ac:spMk id="6" creationId="{152C8CB7-D723-0BDD-3320-1C9191F0EDB3}"/>
          </ac:spMkLst>
        </pc:spChg>
        <pc:spChg chg="add del">
          <ac:chgData name="Anteneh Gebremichael Dobamo" userId="20ca48acea19e770" providerId="LiveId" clId="{26E0FE9C-3D27-4868-905A-EFE581AC2276}" dt="2023-08-31T02:52:55.479" v="1132" actId="26606"/>
          <ac:spMkLst>
            <pc:docMk/>
            <pc:sldMk cId="3449521624" sldId="301"/>
            <ac:spMk id="10" creationId="{3A9C15D4-2EE7-4D05-B87C-91D1F3B9604B}"/>
          </ac:spMkLst>
        </pc:spChg>
        <pc:spChg chg="add del">
          <ac:chgData name="Anteneh Gebremichael Dobamo" userId="20ca48acea19e770" providerId="LiveId" clId="{26E0FE9C-3D27-4868-905A-EFE581AC2276}" dt="2023-08-31T02:52:55.479" v="1132" actId="26606"/>
          <ac:spMkLst>
            <pc:docMk/>
            <pc:sldMk cId="3449521624" sldId="301"/>
            <ac:spMk id="12" creationId="{4ED7B0FB-9654-4441-9545-02D458B68620}"/>
          </ac:spMkLst>
        </pc:spChg>
        <pc:graphicFrameChg chg="add del mod ord modGraphic">
          <ac:chgData name="Anteneh Gebremichael Dobamo" userId="20ca48acea19e770" providerId="LiveId" clId="{26E0FE9C-3D27-4868-905A-EFE581AC2276}" dt="2023-08-31T02:52:55.479" v="1132" actId="26606"/>
          <ac:graphicFrameMkLst>
            <pc:docMk/>
            <pc:sldMk cId="3449521624" sldId="301"/>
            <ac:graphicFrameMk id="5" creationId="{B5B6E96F-C546-B9BA-EA4D-97FF2050DC0E}"/>
          </ac:graphicFrameMkLst>
        </pc:graphicFrameChg>
        <pc:picChg chg="add del">
          <ac:chgData name="Anteneh Gebremichael Dobamo" userId="20ca48acea19e770" providerId="LiveId" clId="{26E0FE9C-3D27-4868-905A-EFE581AC2276}" dt="2023-08-31T02:52:55.479" v="1132" actId="26606"/>
          <ac:picMkLst>
            <pc:docMk/>
            <pc:sldMk cId="3449521624" sldId="301"/>
            <ac:picMk id="14" creationId="{7BB94C57-FDF3-45A3-9D1F-904523D795D4}"/>
          </ac:picMkLst>
        </pc:picChg>
        <pc:picChg chg="add del">
          <ac:chgData name="Anteneh Gebremichael Dobamo" userId="20ca48acea19e770" providerId="LiveId" clId="{26E0FE9C-3D27-4868-905A-EFE581AC2276}" dt="2023-08-31T02:52:55.479" v="1132" actId="26606"/>
          <ac:picMkLst>
            <pc:docMk/>
            <pc:sldMk cId="3449521624" sldId="301"/>
            <ac:picMk id="16" creationId="{6AEBDF1A-221A-4497-BBA9-57A70D161510}"/>
          </ac:picMkLst>
        </pc:picChg>
      </pc:sldChg>
      <pc:sldChg chg="del">
        <pc:chgData name="Anteneh Gebremichael Dobamo" userId="20ca48acea19e770" providerId="LiveId" clId="{26E0FE9C-3D27-4868-905A-EFE581AC2276}" dt="2023-08-30T04:11:06.185" v="1060" actId="47"/>
        <pc:sldMkLst>
          <pc:docMk/>
          <pc:sldMk cId="2113551398" sldId="302"/>
        </pc:sldMkLst>
      </pc:sldChg>
      <pc:sldChg chg="addSp delSp modSp mod">
        <pc:chgData name="Anteneh Gebremichael Dobamo" userId="20ca48acea19e770" providerId="LiveId" clId="{26E0FE9C-3D27-4868-905A-EFE581AC2276}" dt="2023-08-31T03:10:05.375" v="1158" actId="1076"/>
        <pc:sldMkLst>
          <pc:docMk/>
          <pc:sldMk cId="3336323993" sldId="304"/>
        </pc:sldMkLst>
        <pc:spChg chg="mod">
          <ac:chgData name="Anteneh Gebremichael Dobamo" userId="20ca48acea19e770" providerId="LiveId" clId="{26E0FE9C-3D27-4868-905A-EFE581AC2276}" dt="2023-08-30T04:11:27.565" v="1062" actId="1076"/>
          <ac:spMkLst>
            <pc:docMk/>
            <pc:sldMk cId="3336323993" sldId="304"/>
            <ac:spMk id="2" creationId="{B12D648F-A08A-870F-E33C-72295B810771}"/>
          </ac:spMkLst>
        </pc:spChg>
        <pc:spChg chg="add del mod">
          <ac:chgData name="Anteneh Gebremichael Dobamo" userId="20ca48acea19e770" providerId="LiveId" clId="{26E0FE9C-3D27-4868-905A-EFE581AC2276}" dt="2023-08-30T04:11:35.754" v="1063" actId="478"/>
          <ac:spMkLst>
            <pc:docMk/>
            <pc:sldMk cId="3336323993" sldId="304"/>
            <ac:spMk id="4" creationId="{B63458FB-CAF2-0A39-551E-CBEF066F3099}"/>
          </ac:spMkLst>
        </pc:spChg>
        <pc:spChg chg="add mod">
          <ac:chgData name="Anteneh Gebremichael Dobamo" userId="20ca48acea19e770" providerId="LiveId" clId="{26E0FE9C-3D27-4868-905A-EFE581AC2276}" dt="2023-08-31T03:09:51.547" v="1156" actId="1076"/>
          <ac:spMkLst>
            <pc:docMk/>
            <pc:sldMk cId="3336323993" sldId="304"/>
            <ac:spMk id="5" creationId="{ED4A161C-C653-B75F-43F9-6ECAA9573515}"/>
          </ac:spMkLst>
        </pc:spChg>
        <pc:spChg chg="add del mod">
          <ac:chgData name="Anteneh Gebremichael Dobamo" userId="20ca48acea19e770" providerId="LiveId" clId="{26E0FE9C-3D27-4868-905A-EFE581AC2276}" dt="2023-08-31T03:09:14.843" v="1148"/>
          <ac:spMkLst>
            <pc:docMk/>
            <pc:sldMk cId="3336323993" sldId="304"/>
            <ac:spMk id="8" creationId="{D515F67B-5808-4B05-513E-C4C13EA9AFA1}"/>
          </ac:spMkLst>
        </pc:spChg>
        <pc:spChg chg="add mod">
          <ac:chgData name="Anteneh Gebremichael Dobamo" userId="20ca48acea19e770" providerId="LiveId" clId="{26E0FE9C-3D27-4868-905A-EFE581AC2276}" dt="2023-08-31T03:10:00.826" v="1157" actId="1076"/>
          <ac:spMkLst>
            <pc:docMk/>
            <pc:sldMk cId="3336323993" sldId="304"/>
            <ac:spMk id="9" creationId="{A8B01C97-1B6A-11FD-DB72-136C57769004}"/>
          </ac:spMkLst>
        </pc:spChg>
        <pc:spChg chg="mod">
          <ac:chgData name="Anteneh Gebremichael Dobamo" userId="20ca48acea19e770" providerId="LiveId" clId="{26E0FE9C-3D27-4868-905A-EFE581AC2276}" dt="2023-08-31T03:10:05.375" v="1158" actId="1076"/>
          <ac:spMkLst>
            <pc:docMk/>
            <pc:sldMk cId="3336323993" sldId="304"/>
            <ac:spMk id="15" creationId="{274F363B-4C00-6D59-0C07-B76A1540FB80}"/>
          </ac:spMkLst>
        </pc:spChg>
        <pc:spChg chg="del">
          <ac:chgData name="Anteneh Gebremichael Dobamo" userId="20ca48acea19e770" providerId="LiveId" clId="{26E0FE9C-3D27-4868-905A-EFE581AC2276}" dt="2023-08-30T04:11:43.350" v="1066" actId="478"/>
          <ac:spMkLst>
            <pc:docMk/>
            <pc:sldMk cId="3336323993" sldId="304"/>
            <ac:spMk id="17" creationId="{A13F42EF-0A00-2801-CC51-FE47CAD745D2}"/>
          </ac:spMkLst>
        </pc:spChg>
        <pc:spChg chg="del">
          <ac:chgData name="Anteneh Gebremichael Dobamo" userId="20ca48acea19e770" providerId="LiveId" clId="{26E0FE9C-3D27-4868-905A-EFE581AC2276}" dt="2023-08-30T04:11:39.054" v="1064" actId="478"/>
          <ac:spMkLst>
            <pc:docMk/>
            <pc:sldMk cId="3336323993" sldId="304"/>
            <ac:spMk id="23" creationId="{3BB5E7FE-CE24-4A5A-DE83-9FA903381454}"/>
          </ac:spMkLst>
        </pc:spChg>
        <pc:picChg chg="add mod">
          <ac:chgData name="Anteneh Gebremichael Dobamo" userId="20ca48acea19e770" providerId="LiveId" clId="{26E0FE9C-3D27-4868-905A-EFE581AC2276}" dt="2023-08-31T03:09:40.724" v="1153" actId="1076"/>
          <ac:picMkLst>
            <pc:docMk/>
            <pc:sldMk cId="3336323993" sldId="304"/>
            <ac:picMk id="4" creationId="{065BEFCD-2B9A-033A-2B76-6100FE298146}"/>
          </ac:picMkLst>
        </pc:picChg>
        <pc:picChg chg="add mod">
          <ac:chgData name="Anteneh Gebremichael Dobamo" userId="20ca48acea19e770" providerId="LiveId" clId="{26E0FE9C-3D27-4868-905A-EFE581AC2276}" dt="2023-08-31T03:08:52.663" v="1143" actId="1076"/>
          <ac:picMkLst>
            <pc:docMk/>
            <pc:sldMk cId="3336323993" sldId="304"/>
            <ac:picMk id="7" creationId="{125D7123-9C17-67E5-5F05-3A0E978B8EF0}"/>
          </ac:picMkLst>
        </pc:picChg>
        <pc:picChg chg="del">
          <ac:chgData name="Anteneh Gebremichael Dobamo" userId="20ca48acea19e770" providerId="LiveId" clId="{26E0FE9C-3D27-4868-905A-EFE581AC2276}" dt="2023-08-30T04:11:21.570" v="1061" actId="478"/>
          <ac:picMkLst>
            <pc:docMk/>
            <pc:sldMk cId="3336323993" sldId="304"/>
            <ac:picMk id="7" creationId="{48A920D5-7605-8210-B8E7-44447C4078C6}"/>
          </ac:picMkLst>
        </pc:picChg>
        <pc:picChg chg="mod">
          <ac:chgData name="Anteneh Gebremichael Dobamo" userId="20ca48acea19e770" providerId="LiveId" clId="{26E0FE9C-3D27-4868-905A-EFE581AC2276}" dt="2023-08-31T03:09:42.655" v="1154" actId="1076"/>
          <ac:picMkLst>
            <pc:docMk/>
            <pc:sldMk cId="3336323993" sldId="304"/>
            <ac:picMk id="11" creationId="{AA9D55CD-E2B6-ED34-1E2B-1CA570F8EF96}"/>
          </ac:picMkLst>
        </pc:picChg>
        <pc:picChg chg="del">
          <ac:chgData name="Anteneh Gebremichael Dobamo" userId="20ca48acea19e770" providerId="LiveId" clId="{26E0FE9C-3D27-4868-905A-EFE581AC2276}" dt="2023-08-30T04:11:40.724" v="1065" actId="478"/>
          <ac:picMkLst>
            <pc:docMk/>
            <pc:sldMk cId="3336323993" sldId="304"/>
            <ac:picMk id="13" creationId="{E51B4FB3-94B7-FFF5-801A-1CCEE67B482B}"/>
          </ac:picMkLst>
        </pc:picChg>
      </pc:sldChg>
      <pc:sldChg chg="del">
        <pc:chgData name="Anteneh Gebremichael Dobamo" userId="20ca48acea19e770" providerId="LiveId" clId="{26E0FE9C-3D27-4868-905A-EFE581AC2276}" dt="2023-08-31T05:48:44.093" v="3155" actId="47"/>
        <pc:sldMkLst>
          <pc:docMk/>
          <pc:sldMk cId="966568112" sldId="307"/>
        </pc:sldMkLst>
      </pc:sldChg>
      <pc:sldChg chg="del">
        <pc:chgData name="Anteneh Gebremichael Dobamo" userId="20ca48acea19e770" providerId="LiveId" clId="{26E0FE9C-3D27-4868-905A-EFE581AC2276}" dt="2023-08-31T05:39:29.611" v="3099" actId="47"/>
        <pc:sldMkLst>
          <pc:docMk/>
          <pc:sldMk cId="2410628770" sldId="308"/>
        </pc:sldMkLst>
      </pc:sldChg>
      <pc:sldChg chg="modSp mod">
        <pc:chgData name="Anteneh Gebremichael Dobamo" userId="20ca48acea19e770" providerId="LiveId" clId="{26E0FE9C-3D27-4868-905A-EFE581AC2276}" dt="2023-08-30T02:51:04.044" v="20" actId="20577"/>
        <pc:sldMkLst>
          <pc:docMk/>
          <pc:sldMk cId="2319443815" sldId="1745"/>
        </pc:sldMkLst>
        <pc:spChg chg="mod">
          <ac:chgData name="Anteneh Gebremichael Dobamo" userId="20ca48acea19e770" providerId="LiveId" clId="{26E0FE9C-3D27-4868-905A-EFE581AC2276}" dt="2023-08-30T02:50:00.168" v="1" actId="20577"/>
          <ac:spMkLst>
            <pc:docMk/>
            <pc:sldMk cId="2319443815" sldId="1745"/>
            <ac:spMk id="2" creationId="{3AE5B07E-094A-4605-B9AB-6AC70F0FC6E0}"/>
          </ac:spMkLst>
        </pc:spChg>
        <pc:spChg chg="mod">
          <ac:chgData name="Anteneh Gebremichael Dobamo" userId="20ca48acea19e770" providerId="LiveId" clId="{26E0FE9C-3D27-4868-905A-EFE581AC2276}" dt="2023-08-30T02:51:04.044" v="20" actId="20577"/>
          <ac:spMkLst>
            <pc:docMk/>
            <pc:sldMk cId="2319443815" sldId="1745"/>
            <ac:spMk id="3" creationId="{AE6B75F0-D021-B90F-0744-5288E248EE95}"/>
          </ac:spMkLst>
        </pc:spChg>
      </pc:sldChg>
      <pc:sldChg chg="del">
        <pc:chgData name="Anteneh Gebremichael Dobamo" userId="20ca48acea19e770" providerId="LiveId" clId="{26E0FE9C-3D27-4868-905A-EFE581AC2276}" dt="2023-08-30T04:11:04.184" v="1059" actId="47"/>
        <pc:sldMkLst>
          <pc:docMk/>
          <pc:sldMk cId="2732872235" sldId="1748"/>
        </pc:sldMkLst>
      </pc:sldChg>
      <pc:sldChg chg="addSp delSp modSp mod delAnim">
        <pc:chgData name="Anteneh Gebremichael Dobamo" userId="20ca48acea19e770" providerId="LiveId" clId="{26E0FE9C-3D27-4868-905A-EFE581AC2276}" dt="2023-08-31T02:48:17.646" v="1130" actId="1076"/>
        <pc:sldMkLst>
          <pc:docMk/>
          <pc:sldMk cId="4110517751" sldId="1749"/>
        </pc:sldMkLst>
        <pc:spChg chg="add del mod">
          <ac:chgData name="Anteneh Gebremichael Dobamo" userId="20ca48acea19e770" providerId="LiveId" clId="{26E0FE9C-3D27-4868-905A-EFE581AC2276}" dt="2023-08-31T02:48:12.722" v="1129" actId="22"/>
          <ac:spMkLst>
            <pc:docMk/>
            <pc:sldMk cId="4110517751" sldId="1749"/>
            <ac:spMk id="4" creationId="{9E1A8052-B272-5B20-895B-837B9A887780}"/>
          </ac:spMkLst>
        </pc:spChg>
        <pc:spChg chg="mod">
          <ac:chgData name="Anteneh Gebremichael Dobamo" userId="20ca48acea19e770" providerId="LiveId" clId="{26E0FE9C-3D27-4868-905A-EFE581AC2276}" dt="2023-08-31T02:10:32.061" v="1127" actId="20577"/>
          <ac:spMkLst>
            <pc:docMk/>
            <pc:sldMk cId="4110517751" sldId="1749"/>
            <ac:spMk id="12" creationId="{9EE0D980-7F2B-5471-CB34-5A32A21F7A14}"/>
          </ac:spMkLst>
        </pc:spChg>
        <pc:picChg chg="add mod ord">
          <ac:chgData name="Anteneh Gebremichael Dobamo" userId="20ca48acea19e770" providerId="LiveId" clId="{26E0FE9C-3D27-4868-905A-EFE581AC2276}" dt="2023-08-31T02:48:17.646" v="1130" actId="1076"/>
          <ac:picMkLst>
            <pc:docMk/>
            <pc:sldMk cId="4110517751" sldId="1749"/>
            <ac:picMk id="6" creationId="{3C2AE7BF-B6EF-8877-C829-2CDB848E4589}"/>
          </ac:picMkLst>
        </pc:picChg>
        <pc:picChg chg="del">
          <ac:chgData name="Anteneh Gebremichael Dobamo" userId="20ca48acea19e770" providerId="LiveId" clId="{26E0FE9C-3D27-4868-905A-EFE581AC2276}" dt="2023-08-31T02:10:04.274" v="1069" actId="478"/>
          <ac:picMkLst>
            <pc:docMk/>
            <pc:sldMk cId="4110517751" sldId="1749"/>
            <ac:picMk id="8" creationId="{4E70CFB1-569D-F44E-F08A-A92398561518}"/>
          </ac:picMkLst>
        </pc:picChg>
      </pc:sldChg>
      <pc:sldChg chg="del">
        <pc:chgData name="Anteneh Gebremichael Dobamo" userId="20ca48acea19e770" providerId="LiveId" clId="{26E0FE9C-3D27-4868-905A-EFE581AC2276}" dt="2023-08-31T05:38:56.687" v="3086" actId="47"/>
        <pc:sldMkLst>
          <pc:docMk/>
          <pc:sldMk cId="3130964323" sldId="1750"/>
        </pc:sldMkLst>
      </pc:sldChg>
      <pc:sldChg chg="del">
        <pc:chgData name="Anteneh Gebremichael Dobamo" userId="20ca48acea19e770" providerId="LiveId" clId="{26E0FE9C-3D27-4868-905A-EFE581AC2276}" dt="2023-08-31T05:39:04.540" v="3090" actId="47"/>
        <pc:sldMkLst>
          <pc:docMk/>
          <pc:sldMk cId="1856813452" sldId="1751"/>
        </pc:sldMkLst>
      </pc:sldChg>
      <pc:sldChg chg="addSp delSp modSp new mod setBg modClrScheme delDesignElem chgLayout">
        <pc:chgData name="Anteneh Gebremichael Dobamo" userId="20ca48acea19e770" providerId="LiveId" clId="{26E0FE9C-3D27-4868-905A-EFE581AC2276}" dt="2023-08-31T04:35:53.082" v="2183" actId="20577"/>
        <pc:sldMkLst>
          <pc:docMk/>
          <pc:sldMk cId="1087958565" sldId="1752"/>
        </pc:sldMkLst>
        <pc:spChg chg="add">
          <ac:chgData name="Anteneh Gebremichael Dobamo" userId="20ca48acea19e770" providerId="LiveId" clId="{26E0FE9C-3D27-4868-905A-EFE581AC2276}" dt="2023-08-31T02:53:50.289" v="1133" actId="11529"/>
          <ac:spMkLst>
            <pc:docMk/>
            <pc:sldMk cId="1087958565" sldId="1752"/>
            <ac:spMk id="2" creationId="{574EE739-283B-F58A-F692-E2C63C1C9DCA}"/>
          </ac:spMkLst>
        </pc:spChg>
        <pc:spChg chg="add del mod ord">
          <ac:chgData name="Anteneh Gebremichael Dobamo" userId="20ca48acea19e770" providerId="LiveId" clId="{26E0FE9C-3D27-4868-905A-EFE581AC2276}" dt="2023-08-30T04:09:51.102" v="1035" actId="26606"/>
          <ac:spMkLst>
            <pc:docMk/>
            <pc:sldMk cId="1087958565" sldId="1752"/>
            <ac:spMk id="2" creationId="{B468B636-357F-6432-615B-C4803D8EE01C}"/>
          </ac:spMkLst>
        </pc:spChg>
        <pc:spChg chg="add del mod">
          <ac:chgData name="Anteneh Gebremichael Dobamo" userId="20ca48acea19e770" providerId="LiveId" clId="{26E0FE9C-3D27-4868-905A-EFE581AC2276}" dt="2023-08-30T04:09:39.591" v="1033" actId="931"/>
          <ac:spMkLst>
            <pc:docMk/>
            <pc:sldMk cId="1087958565" sldId="1752"/>
            <ac:spMk id="3" creationId="{80711B2D-71F0-6A4D-02E9-E59008CE0CE2}"/>
          </ac:spMkLst>
        </pc:spChg>
        <pc:spChg chg="add del mod ord">
          <ac:chgData name="Anteneh Gebremichael Dobamo" userId="20ca48acea19e770" providerId="LiveId" clId="{26E0FE9C-3D27-4868-905A-EFE581AC2276}" dt="2023-08-30T04:06:26.466" v="1026" actId="700"/>
          <ac:spMkLst>
            <pc:docMk/>
            <pc:sldMk cId="1087958565" sldId="1752"/>
            <ac:spMk id="6" creationId="{710595F5-C120-7D07-B491-53BD04902EFD}"/>
          </ac:spMkLst>
        </pc:spChg>
        <pc:spChg chg="add del">
          <ac:chgData name="Anteneh Gebremichael Dobamo" userId="20ca48acea19e770" providerId="LiveId" clId="{26E0FE9C-3D27-4868-905A-EFE581AC2276}" dt="2023-08-30T04:07:34.499" v="1032" actId="26606"/>
          <ac:spMkLst>
            <pc:docMk/>
            <pc:sldMk cId="1087958565" sldId="1752"/>
            <ac:spMk id="8" creationId="{3A9C15D4-2EE7-4D05-B87C-91D1F3B9604B}"/>
          </ac:spMkLst>
        </pc:spChg>
        <pc:spChg chg="add del">
          <ac:chgData name="Anteneh Gebremichael Dobamo" userId="20ca48acea19e770" providerId="LiveId" clId="{26E0FE9C-3D27-4868-905A-EFE581AC2276}" dt="2023-08-30T04:07:34.499" v="1032" actId="26606"/>
          <ac:spMkLst>
            <pc:docMk/>
            <pc:sldMk cId="1087958565" sldId="1752"/>
            <ac:spMk id="10" creationId="{4ED7B0FB-9654-4441-9545-02D458B68620}"/>
          </ac:spMkLst>
        </pc:spChg>
        <pc:spChg chg="add mod">
          <ac:chgData name="Anteneh Gebremichael Dobamo" userId="20ca48acea19e770" providerId="LiveId" clId="{26E0FE9C-3D27-4868-905A-EFE581AC2276}" dt="2023-08-31T04:35:53.082" v="2183" actId="20577"/>
          <ac:spMkLst>
            <pc:docMk/>
            <pc:sldMk cId="1087958565" sldId="1752"/>
            <ac:spMk id="13" creationId="{B8068D4D-0F29-4E03-437A-407765C13113}"/>
          </ac:spMkLst>
        </pc:spChg>
        <pc:spChg chg="add">
          <ac:chgData name="Anteneh Gebremichael Dobamo" userId="20ca48acea19e770" providerId="LiveId" clId="{26E0FE9C-3D27-4868-905A-EFE581AC2276}" dt="2023-08-30T04:09:51.102" v="1035" actId="26606"/>
          <ac:spMkLst>
            <pc:docMk/>
            <pc:sldMk cId="1087958565" sldId="1752"/>
            <ac:spMk id="18" creationId="{DDDE267B-E820-4910-868D-BA40CFB936D7}"/>
          </ac:spMkLst>
        </pc:spChg>
        <pc:picChg chg="add del mod ord">
          <ac:chgData name="Anteneh Gebremichael Dobamo" userId="20ca48acea19e770" providerId="LiveId" clId="{26E0FE9C-3D27-4868-905A-EFE581AC2276}" dt="2023-08-30T04:06:29.443" v="1030" actId="22"/>
          <ac:picMkLst>
            <pc:docMk/>
            <pc:sldMk cId="1087958565" sldId="1752"/>
            <ac:picMk id="5" creationId="{A436BFE1-3783-9A96-986C-EE28254A3049}"/>
          </ac:picMkLst>
        </pc:picChg>
        <pc:picChg chg="add mod">
          <ac:chgData name="Anteneh Gebremichael Dobamo" userId="20ca48acea19e770" providerId="LiveId" clId="{26E0FE9C-3D27-4868-905A-EFE581AC2276}" dt="2023-08-30T04:10:35.685" v="1057" actId="14100"/>
          <ac:picMkLst>
            <pc:docMk/>
            <pc:sldMk cId="1087958565" sldId="1752"/>
            <ac:picMk id="9" creationId="{1188E03F-9868-C3A6-B1D6-36F00FCA5F23}"/>
          </ac:picMkLst>
        </pc:picChg>
        <pc:picChg chg="add">
          <ac:chgData name="Anteneh Gebremichael Dobamo" userId="20ca48acea19e770" providerId="LiveId" clId="{26E0FE9C-3D27-4868-905A-EFE581AC2276}" dt="2023-08-30T04:09:51.102" v="1035" actId="26606"/>
          <ac:picMkLst>
            <pc:docMk/>
            <pc:sldMk cId="1087958565" sldId="1752"/>
            <ac:picMk id="11" creationId="{B1981535-B5AA-4E0C-ACE5-925CC19B20FE}"/>
          </ac:picMkLst>
        </pc:picChg>
        <pc:picChg chg="add del">
          <ac:chgData name="Anteneh Gebremichael Dobamo" userId="20ca48acea19e770" providerId="LiveId" clId="{26E0FE9C-3D27-4868-905A-EFE581AC2276}" dt="2023-08-30T04:07:34.499" v="1032" actId="26606"/>
          <ac:picMkLst>
            <pc:docMk/>
            <pc:sldMk cId="1087958565" sldId="1752"/>
            <ac:picMk id="12" creationId="{7BB94C57-FDF3-45A3-9D1F-904523D795D4}"/>
          </ac:picMkLst>
        </pc:picChg>
        <pc:picChg chg="add del">
          <ac:chgData name="Anteneh Gebremichael Dobamo" userId="20ca48acea19e770" providerId="LiveId" clId="{26E0FE9C-3D27-4868-905A-EFE581AC2276}" dt="2023-08-30T04:07:34.499" v="1032" actId="26606"/>
          <ac:picMkLst>
            <pc:docMk/>
            <pc:sldMk cId="1087958565" sldId="1752"/>
            <ac:picMk id="14" creationId="{6AEBDF1A-221A-4497-BBA9-57A70D161510}"/>
          </ac:picMkLst>
        </pc:picChg>
        <pc:picChg chg="add">
          <ac:chgData name="Anteneh Gebremichael Dobamo" userId="20ca48acea19e770" providerId="LiveId" clId="{26E0FE9C-3D27-4868-905A-EFE581AC2276}" dt="2023-08-30T04:09:51.102" v="1035" actId="26606"/>
          <ac:picMkLst>
            <pc:docMk/>
            <pc:sldMk cId="1087958565" sldId="1752"/>
            <ac:picMk id="16" creationId="{BF97D060-AA7E-4411-BA62-28BD1EBD55D6}"/>
          </ac:picMkLst>
        </pc:picChg>
        <pc:picChg chg="add">
          <ac:chgData name="Anteneh Gebremichael Dobamo" userId="20ca48acea19e770" providerId="LiveId" clId="{26E0FE9C-3D27-4868-905A-EFE581AC2276}" dt="2023-08-30T04:09:51.102" v="1035" actId="26606"/>
          <ac:picMkLst>
            <pc:docMk/>
            <pc:sldMk cId="1087958565" sldId="1752"/>
            <ac:picMk id="20" creationId="{FF3E25D7-C2F8-445D-AA42-C1163028DA68}"/>
          </ac:picMkLst>
        </pc:picChg>
      </pc:sldChg>
      <pc:sldChg chg="addSp delSp modSp new mod modClrScheme chgLayout">
        <pc:chgData name="Anteneh Gebremichael Dobamo" userId="20ca48acea19e770" providerId="LiveId" clId="{26E0FE9C-3D27-4868-905A-EFE581AC2276}" dt="2023-09-06T05:16:54.062" v="4218" actId="20577"/>
        <pc:sldMkLst>
          <pc:docMk/>
          <pc:sldMk cId="2990293864" sldId="1753"/>
        </pc:sldMkLst>
        <pc:spChg chg="del mod ord">
          <ac:chgData name="Anteneh Gebremichael Dobamo" userId="20ca48acea19e770" providerId="LiveId" clId="{26E0FE9C-3D27-4868-905A-EFE581AC2276}" dt="2023-08-31T03:10:42.965" v="1160" actId="700"/>
          <ac:spMkLst>
            <pc:docMk/>
            <pc:sldMk cId="2990293864" sldId="1753"/>
            <ac:spMk id="2" creationId="{4A782C06-1D0A-CE9E-1699-B79823659934}"/>
          </ac:spMkLst>
        </pc:spChg>
        <pc:spChg chg="del mod ord">
          <ac:chgData name="Anteneh Gebremichael Dobamo" userId="20ca48acea19e770" providerId="LiveId" clId="{26E0FE9C-3D27-4868-905A-EFE581AC2276}" dt="2023-08-31T03:10:42.965" v="1160" actId="700"/>
          <ac:spMkLst>
            <pc:docMk/>
            <pc:sldMk cId="2990293864" sldId="1753"/>
            <ac:spMk id="3" creationId="{7C1E91D4-45FE-9622-A697-061470FF9C19}"/>
          </ac:spMkLst>
        </pc:spChg>
        <pc:spChg chg="add mod ord">
          <ac:chgData name="Anteneh Gebremichael Dobamo" userId="20ca48acea19e770" providerId="LiveId" clId="{26E0FE9C-3D27-4868-905A-EFE581AC2276}" dt="2023-09-06T05:16:54.062" v="4218" actId="20577"/>
          <ac:spMkLst>
            <pc:docMk/>
            <pc:sldMk cId="2990293864" sldId="1753"/>
            <ac:spMk id="4" creationId="{FC658113-1790-02B0-77DE-26A6CCAA5BBD}"/>
          </ac:spMkLst>
        </pc:spChg>
        <pc:spChg chg="add del mod ord">
          <ac:chgData name="Anteneh Gebremichael Dobamo" userId="20ca48acea19e770" providerId="LiveId" clId="{26E0FE9C-3D27-4868-905A-EFE581AC2276}" dt="2023-08-31T03:18:49.781" v="1239" actId="26606"/>
          <ac:spMkLst>
            <pc:docMk/>
            <pc:sldMk cId="2990293864" sldId="1753"/>
            <ac:spMk id="5" creationId="{9883488B-F82B-BEDC-1AF6-7896E2916A8F}"/>
          </ac:spMkLst>
        </pc:spChg>
        <pc:spChg chg="add mod">
          <ac:chgData name="Anteneh Gebremichael Dobamo" userId="20ca48acea19e770" providerId="LiveId" clId="{26E0FE9C-3D27-4868-905A-EFE581AC2276}" dt="2023-08-31T03:32:56.435" v="1354" actId="113"/>
          <ac:spMkLst>
            <pc:docMk/>
            <pc:sldMk cId="2990293864" sldId="1753"/>
            <ac:spMk id="6" creationId="{A4AB13DA-3DFD-C28A-021C-B69243A51C2B}"/>
          </ac:spMkLst>
        </pc:spChg>
        <pc:graphicFrameChg chg="add mod modGraphic">
          <ac:chgData name="Anteneh Gebremichael Dobamo" userId="20ca48acea19e770" providerId="LiveId" clId="{26E0FE9C-3D27-4868-905A-EFE581AC2276}" dt="2023-08-31T03:19:44.093" v="1255" actId="14100"/>
          <ac:graphicFrameMkLst>
            <pc:docMk/>
            <pc:sldMk cId="2990293864" sldId="1753"/>
            <ac:graphicFrameMk id="7" creationId="{029F5B64-51F6-5D4B-E15A-45E68910800A}"/>
          </ac:graphicFrameMkLst>
        </pc:graphicFrameChg>
      </pc:sldChg>
      <pc:sldChg chg="modSp add del">
        <pc:chgData name="Anteneh Gebremichael Dobamo" userId="20ca48acea19e770" providerId="LiveId" clId="{26E0FE9C-3D27-4868-905A-EFE581AC2276}" dt="2023-08-31T03:29:02.146" v="1260" actId="47"/>
        <pc:sldMkLst>
          <pc:docMk/>
          <pc:sldMk cId="2093087014" sldId="1754"/>
        </pc:sldMkLst>
        <pc:graphicFrameChg chg="mod">
          <ac:chgData name="Anteneh Gebremichael Dobamo" userId="20ca48acea19e770" providerId="LiveId" clId="{26E0FE9C-3D27-4868-905A-EFE581AC2276}" dt="2023-08-31T03:28:59.536" v="1259" actId="20577"/>
          <ac:graphicFrameMkLst>
            <pc:docMk/>
            <pc:sldMk cId="2093087014" sldId="1754"/>
            <ac:graphicFrameMk id="7" creationId="{029F5B64-51F6-5D4B-E15A-45E68910800A}"/>
          </ac:graphicFrameMkLst>
        </pc:graphicFrameChg>
      </pc:sldChg>
      <pc:sldChg chg="addSp modSp new mod setBg modNotesTx">
        <pc:chgData name="Anteneh Gebremichael Dobamo" userId="20ca48acea19e770" providerId="LiveId" clId="{26E0FE9C-3D27-4868-905A-EFE581AC2276}" dt="2023-09-06T05:42:11.652" v="4434" actId="113"/>
        <pc:sldMkLst>
          <pc:docMk/>
          <pc:sldMk cId="4156704463" sldId="1754"/>
        </pc:sldMkLst>
        <pc:spChg chg="mod">
          <ac:chgData name="Anteneh Gebremichael Dobamo" userId="20ca48acea19e770" providerId="LiveId" clId="{26E0FE9C-3D27-4868-905A-EFE581AC2276}" dt="2023-09-06T05:17:01.242" v="4223" actId="20577"/>
          <ac:spMkLst>
            <pc:docMk/>
            <pc:sldMk cId="4156704463" sldId="1754"/>
            <ac:spMk id="2" creationId="{BEE89D24-379B-8CCA-D902-0D752B188B21}"/>
          </ac:spMkLst>
        </pc:spChg>
        <pc:spChg chg="mod">
          <ac:chgData name="Anteneh Gebremichael Dobamo" userId="20ca48acea19e770" providerId="LiveId" clId="{26E0FE9C-3D27-4868-905A-EFE581AC2276}" dt="2023-09-06T05:42:11.652" v="4434" actId="113"/>
          <ac:spMkLst>
            <pc:docMk/>
            <pc:sldMk cId="4156704463" sldId="1754"/>
            <ac:spMk id="3" creationId="{7A7BCE4C-C24A-5CBD-D5D9-ED2289169A0F}"/>
          </ac:spMkLst>
        </pc:spChg>
        <pc:spChg chg="add">
          <ac:chgData name="Anteneh Gebremichael Dobamo" userId="20ca48acea19e770" providerId="LiveId" clId="{26E0FE9C-3D27-4868-905A-EFE581AC2276}" dt="2023-08-31T03:44:26.819" v="1555" actId="26606"/>
          <ac:spMkLst>
            <pc:docMk/>
            <pc:sldMk cId="4156704463" sldId="1754"/>
            <ac:spMk id="9" creationId="{DC3B8C6B-63CA-4384-8059-2036BE520277}"/>
          </ac:spMkLst>
        </pc:spChg>
        <pc:spChg chg="add">
          <ac:chgData name="Anteneh Gebremichael Dobamo" userId="20ca48acea19e770" providerId="LiveId" clId="{26E0FE9C-3D27-4868-905A-EFE581AC2276}" dt="2023-08-31T03:44:26.819" v="1555" actId="26606"/>
          <ac:spMkLst>
            <pc:docMk/>
            <pc:sldMk cId="4156704463" sldId="1754"/>
            <ac:spMk id="11" creationId="{C71B03AA-C0EB-4104-84F8-E1AB8BFBEF60}"/>
          </ac:spMkLst>
        </pc:spChg>
        <pc:picChg chg="add">
          <ac:chgData name="Anteneh Gebremichael Dobamo" userId="20ca48acea19e770" providerId="LiveId" clId="{26E0FE9C-3D27-4868-905A-EFE581AC2276}" dt="2023-08-31T03:44:26.819" v="1555" actId="26606"/>
          <ac:picMkLst>
            <pc:docMk/>
            <pc:sldMk cId="4156704463" sldId="1754"/>
            <ac:picMk id="5" creationId="{1F2CC6E8-5B56-4406-E4B4-0A026B43E8DE}"/>
          </ac:picMkLst>
        </pc:picChg>
        <pc:picChg chg="add">
          <ac:chgData name="Anteneh Gebremichael Dobamo" userId="20ca48acea19e770" providerId="LiveId" clId="{26E0FE9C-3D27-4868-905A-EFE581AC2276}" dt="2023-08-31T03:44:26.819" v="1555" actId="26606"/>
          <ac:picMkLst>
            <pc:docMk/>
            <pc:sldMk cId="4156704463" sldId="1754"/>
            <ac:picMk id="13" creationId="{09C2B723-6C2F-49DE-A429-50BDFD1ADB45}"/>
          </ac:picMkLst>
        </pc:picChg>
      </pc:sldChg>
      <pc:sldChg chg="add del">
        <pc:chgData name="Anteneh Gebremichael Dobamo" userId="20ca48acea19e770" providerId="LiveId" clId="{26E0FE9C-3D27-4868-905A-EFE581AC2276}" dt="2023-08-31T03:53:26.977" v="1688" actId="2890"/>
        <pc:sldMkLst>
          <pc:docMk/>
          <pc:sldMk cId="302979003" sldId="1755"/>
        </pc:sldMkLst>
      </pc:sldChg>
      <pc:sldChg chg="addSp modSp new mod setBg">
        <pc:chgData name="Anteneh Gebremichael Dobamo" userId="20ca48acea19e770" providerId="LiveId" clId="{26E0FE9C-3D27-4868-905A-EFE581AC2276}" dt="2023-09-06T05:18:40.868" v="4229" actId="113"/>
        <pc:sldMkLst>
          <pc:docMk/>
          <pc:sldMk cId="583774573" sldId="1755"/>
        </pc:sldMkLst>
        <pc:spChg chg="mod">
          <ac:chgData name="Anteneh Gebremichael Dobamo" userId="20ca48acea19e770" providerId="LiveId" clId="{26E0FE9C-3D27-4868-905A-EFE581AC2276}" dt="2023-08-31T03:57:50.508" v="1741" actId="1076"/>
          <ac:spMkLst>
            <pc:docMk/>
            <pc:sldMk cId="583774573" sldId="1755"/>
            <ac:spMk id="2" creationId="{04E241E6-284C-BE87-FE6B-70F2A4A8B4D6}"/>
          </ac:spMkLst>
        </pc:spChg>
        <pc:spChg chg="mod">
          <ac:chgData name="Anteneh Gebremichael Dobamo" userId="20ca48acea19e770" providerId="LiveId" clId="{26E0FE9C-3D27-4868-905A-EFE581AC2276}" dt="2023-09-06T05:18:40.868" v="4229" actId="113"/>
          <ac:spMkLst>
            <pc:docMk/>
            <pc:sldMk cId="583774573" sldId="1755"/>
            <ac:spMk id="3" creationId="{F11A9CDF-E6F3-7115-0CEA-59F201838611}"/>
          </ac:spMkLst>
        </pc:spChg>
        <pc:spChg chg="add">
          <ac:chgData name="Anteneh Gebremichael Dobamo" userId="20ca48acea19e770" providerId="LiveId" clId="{26E0FE9C-3D27-4868-905A-EFE581AC2276}" dt="2023-08-31T03:57:44.805" v="1740" actId="26606"/>
          <ac:spMkLst>
            <pc:docMk/>
            <pc:sldMk cId="583774573" sldId="1755"/>
            <ac:spMk id="10" creationId="{446F2B05-D14A-46C1-B94D-81BAFA34CA8C}"/>
          </ac:spMkLst>
        </pc:spChg>
        <pc:picChg chg="add">
          <ac:chgData name="Anteneh Gebremichael Dobamo" userId="20ca48acea19e770" providerId="LiveId" clId="{26E0FE9C-3D27-4868-905A-EFE581AC2276}" dt="2023-08-31T03:57:44.805" v="1740" actId="26606"/>
          <ac:picMkLst>
            <pc:docMk/>
            <pc:sldMk cId="583774573" sldId="1755"/>
            <ac:picMk id="7" creationId="{E5E8582B-4486-FCA3-469A-6FF8B65295A6}"/>
          </ac:picMkLst>
        </pc:picChg>
        <pc:picChg chg="add">
          <ac:chgData name="Anteneh Gebremichael Dobamo" userId="20ca48acea19e770" providerId="LiveId" clId="{26E0FE9C-3D27-4868-905A-EFE581AC2276}" dt="2023-08-31T03:57:44.805" v="1740" actId="26606"/>
          <ac:picMkLst>
            <pc:docMk/>
            <pc:sldMk cId="583774573" sldId="1755"/>
            <ac:picMk id="12" creationId="{DC21F734-A85A-4FEA-8CB8-6C72B8195C37}"/>
          </ac:picMkLst>
        </pc:picChg>
      </pc:sldChg>
      <pc:sldChg chg="addSp delSp modSp new mod ord">
        <pc:chgData name="Anteneh Gebremichael Dobamo" userId="20ca48acea19e770" providerId="LiveId" clId="{26E0FE9C-3D27-4868-905A-EFE581AC2276}" dt="2023-09-06T05:40:31.324" v="4428" actId="113"/>
        <pc:sldMkLst>
          <pc:docMk/>
          <pc:sldMk cId="772948438" sldId="1756"/>
        </pc:sldMkLst>
        <pc:spChg chg="mod">
          <ac:chgData name="Anteneh Gebremichael Dobamo" userId="20ca48acea19e770" providerId="LiveId" clId="{26E0FE9C-3D27-4868-905A-EFE581AC2276}" dt="2023-08-31T03:58:36.835" v="1743"/>
          <ac:spMkLst>
            <pc:docMk/>
            <pc:sldMk cId="772948438" sldId="1756"/>
            <ac:spMk id="2" creationId="{183CB2C5-A9FF-D679-6C42-8BE5F47A61B4}"/>
          </ac:spMkLst>
        </pc:spChg>
        <pc:spChg chg="del mod">
          <ac:chgData name="Anteneh Gebremichael Dobamo" userId="20ca48acea19e770" providerId="LiveId" clId="{26E0FE9C-3D27-4868-905A-EFE581AC2276}" dt="2023-08-31T03:59:50.303" v="1747" actId="26606"/>
          <ac:spMkLst>
            <pc:docMk/>
            <pc:sldMk cId="772948438" sldId="1756"/>
            <ac:spMk id="3" creationId="{941E98B4-7737-F197-46FB-C65A0A7A4FC9}"/>
          </ac:spMkLst>
        </pc:spChg>
        <pc:graphicFrameChg chg="add mod modGraphic">
          <ac:chgData name="Anteneh Gebremichael Dobamo" userId="20ca48acea19e770" providerId="LiveId" clId="{26E0FE9C-3D27-4868-905A-EFE581AC2276}" dt="2023-09-06T05:40:31.324" v="4428" actId="113"/>
          <ac:graphicFrameMkLst>
            <pc:docMk/>
            <pc:sldMk cId="772948438" sldId="1756"/>
            <ac:graphicFrameMk id="5" creationId="{81F7B2B5-C130-1BF9-6037-631E159A2FCF}"/>
          </ac:graphicFrameMkLst>
        </pc:graphicFrameChg>
      </pc:sldChg>
      <pc:sldChg chg="modSp new mod">
        <pc:chgData name="Anteneh Gebremichael Dobamo" userId="20ca48acea19e770" providerId="LiveId" clId="{26E0FE9C-3D27-4868-905A-EFE581AC2276}" dt="2023-09-06T05:19:31.919" v="4235"/>
        <pc:sldMkLst>
          <pc:docMk/>
          <pc:sldMk cId="1776436701" sldId="1757"/>
        </pc:sldMkLst>
        <pc:spChg chg="mod">
          <ac:chgData name="Anteneh Gebremichael Dobamo" userId="20ca48acea19e770" providerId="LiveId" clId="{26E0FE9C-3D27-4868-905A-EFE581AC2276}" dt="2023-08-31T04:12:40.375" v="1864" actId="14100"/>
          <ac:spMkLst>
            <pc:docMk/>
            <pc:sldMk cId="1776436701" sldId="1757"/>
            <ac:spMk id="2" creationId="{AB0D5291-8EAC-6FFD-9B88-142D76870007}"/>
          </ac:spMkLst>
        </pc:spChg>
        <pc:spChg chg="mod">
          <ac:chgData name="Anteneh Gebremichael Dobamo" userId="20ca48acea19e770" providerId="LiveId" clId="{26E0FE9C-3D27-4868-905A-EFE581AC2276}" dt="2023-09-06T05:19:31.919" v="4235"/>
          <ac:spMkLst>
            <pc:docMk/>
            <pc:sldMk cId="1776436701" sldId="1757"/>
            <ac:spMk id="3" creationId="{517BA6D5-8A8F-7B7A-6B6E-16616FD4F1CD}"/>
          </ac:spMkLst>
        </pc:spChg>
      </pc:sldChg>
      <pc:sldChg chg="addSp delSp modSp new mod setBg">
        <pc:chgData name="Anteneh Gebremichael Dobamo" userId="20ca48acea19e770" providerId="LiveId" clId="{26E0FE9C-3D27-4868-905A-EFE581AC2276}" dt="2023-08-31T04:57:23.107" v="2611" actId="20577"/>
        <pc:sldMkLst>
          <pc:docMk/>
          <pc:sldMk cId="1976997066" sldId="1758"/>
        </pc:sldMkLst>
        <pc:spChg chg="mod">
          <ac:chgData name="Anteneh Gebremichael Dobamo" userId="20ca48acea19e770" providerId="LiveId" clId="{26E0FE9C-3D27-4868-905A-EFE581AC2276}" dt="2023-08-31T04:50:11.696" v="2489" actId="26606"/>
          <ac:spMkLst>
            <pc:docMk/>
            <pc:sldMk cId="1976997066" sldId="1758"/>
            <ac:spMk id="2" creationId="{0ACF5332-F3BD-1C87-CC91-4A9293B08EDB}"/>
          </ac:spMkLst>
        </pc:spChg>
        <pc:spChg chg="del mod">
          <ac:chgData name="Anteneh Gebremichael Dobamo" userId="20ca48acea19e770" providerId="LiveId" clId="{26E0FE9C-3D27-4868-905A-EFE581AC2276}" dt="2023-08-31T04:17:41.317" v="1929" actId="26606"/>
          <ac:spMkLst>
            <pc:docMk/>
            <pc:sldMk cId="1976997066" sldId="1758"/>
            <ac:spMk id="3" creationId="{322AB4C6-02C6-11FD-DC12-DDD8FDE82EF7}"/>
          </ac:spMkLst>
        </pc:spChg>
        <pc:spChg chg="add del mod">
          <ac:chgData name="Anteneh Gebremichael Dobamo" userId="20ca48acea19e770" providerId="LiveId" clId="{26E0FE9C-3D27-4868-905A-EFE581AC2276}" dt="2023-08-31T04:41:41.336" v="2344" actId="26606"/>
          <ac:spMkLst>
            <pc:docMk/>
            <pc:sldMk cId="1976997066" sldId="1758"/>
            <ac:spMk id="6" creationId="{18F2DB3B-397A-B593-E0E4-F2146D178912}"/>
          </ac:spMkLst>
        </pc:spChg>
        <pc:spChg chg="add del">
          <ac:chgData name="Anteneh Gebremichael Dobamo" userId="20ca48acea19e770" providerId="LiveId" clId="{26E0FE9C-3D27-4868-905A-EFE581AC2276}" dt="2023-08-31T04:38:40.334" v="2238" actId="26606"/>
          <ac:spMkLst>
            <pc:docMk/>
            <pc:sldMk cId="1976997066" sldId="1758"/>
            <ac:spMk id="12" creationId="{3A9C15D4-2EE7-4D05-B87C-91D1F3B9604B}"/>
          </ac:spMkLst>
        </pc:spChg>
        <pc:spChg chg="add del">
          <ac:chgData name="Anteneh Gebremichael Dobamo" userId="20ca48acea19e770" providerId="LiveId" clId="{26E0FE9C-3D27-4868-905A-EFE581AC2276}" dt="2023-08-31T04:38:40.334" v="2238" actId="26606"/>
          <ac:spMkLst>
            <pc:docMk/>
            <pc:sldMk cId="1976997066" sldId="1758"/>
            <ac:spMk id="14" creationId="{4ED7B0FB-9654-4441-9545-02D458B68620}"/>
          </ac:spMkLst>
        </pc:spChg>
        <pc:spChg chg="add">
          <ac:chgData name="Anteneh Gebremichael Dobamo" userId="20ca48acea19e770" providerId="LiveId" clId="{26E0FE9C-3D27-4868-905A-EFE581AC2276}" dt="2023-08-31T04:50:11.696" v="2489" actId="26606"/>
          <ac:spMkLst>
            <pc:docMk/>
            <pc:sldMk cId="1976997066" sldId="1758"/>
            <ac:spMk id="15" creationId="{48EC41B9-2D25-48A6-BC40-DA8F79F3EBD8}"/>
          </ac:spMkLst>
        </pc:spChg>
        <pc:graphicFrameChg chg="add del">
          <ac:chgData name="Anteneh Gebremichael Dobamo" userId="20ca48acea19e770" providerId="LiveId" clId="{26E0FE9C-3D27-4868-905A-EFE581AC2276}" dt="2023-08-31T04:37:36.854" v="2214" actId="478"/>
          <ac:graphicFrameMkLst>
            <pc:docMk/>
            <pc:sldMk cId="1976997066" sldId="1758"/>
            <ac:graphicFrameMk id="5" creationId="{FF9FCB69-1ADE-E63F-EEEA-EDBCBA8C26E3}"/>
          </ac:graphicFrameMkLst>
        </pc:graphicFrameChg>
        <pc:graphicFrameChg chg="add del">
          <ac:chgData name="Anteneh Gebremichael Dobamo" userId="20ca48acea19e770" providerId="LiveId" clId="{26E0FE9C-3D27-4868-905A-EFE581AC2276}" dt="2023-08-31T04:38:40.334" v="2238" actId="26606"/>
          <ac:graphicFrameMkLst>
            <pc:docMk/>
            <pc:sldMk cId="1976997066" sldId="1758"/>
            <ac:graphicFrameMk id="8" creationId="{4608E197-52A7-29E9-BFE9-2AA5A14EC1E7}"/>
          </ac:graphicFrameMkLst>
        </pc:graphicFrameChg>
        <pc:graphicFrameChg chg="add mod modGraphic">
          <ac:chgData name="Anteneh Gebremichael Dobamo" userId="20ca48acea19e770" providerId="LiveId" clId="{26E0FE9C-3D27-4868-905A-EFE581AC2276}" dt="2023-08-31T04:57:23.107" v="2611" actId="20577"/>
          <ac:graphicFrameMkLst>
            <pc:docMk/>
            <pc:sldMk cId="1976997066" sldId="1758"/>
            <ac:graphicFrameMk id="9" creationId="{1DBC41AD-2262-7E78-08A2-814011ED0A86}"/>
          </ac:graphicFrameMkLst>
        </pc:graphicFrameChg>
        <pc:picChg chg="add">
          <ac:chgData name="Anteneh Gebremichael Dobamo" userId="20ca48acea19e770" providerId="LiveId" clId="{26E0FE9C-3D27-4868-905A-EFE581AC2276}" dt="2023-08-31T04:50:11.696" v="2489" actId="26606"/>
          <ac:picMkLst>
            <pc:docMk/>
            <pc:sldMk cId="1976997066" sldId="1758"/>
            <ac:picMk id="11" creationId="{25496B42-CC46-4183-B481-887CD3E8C725}"/>
          </ac:picMkLst>
        </pc:picChg>
        <pc:picChg chg="add">
          <ac:chgData name="Anteneh Gebremichael Dobamo" userId="20ca48acea19e770" providerId="LiveId" clId="{26E0FE9C-3D27-4868-905A-EFE581AC2276}" dt="2023-08-31T04:50:11.696" v="2489" actId="26606"/>
          <ac:picMkLst>
            <pc:docMk/>
            <pc:sldMk cId="1976997066" sldId="1758"/>
            <ac:picMk id="13" creationId="{E2758CE0-F916-4DCE-88D1-71430BE441B2}"/>
          </ac:picMkLst>
        </pc:picChg>
        <pc:picChg chg="add del">
          <ac:chgData name="Anteneh Gebremichael Dobamo" userId="20ca48acea19e770" providerId="LiveId" clId="{26E0FE9C-3D27-4868-905A-EFE581AC2276}" dt="2023-08-31T04:38:40.334" v="2238" actId="26606"/>
          <ac:picMkLst>
            <pc:docMk/>
            <pc:sldMk cId="1976997066" sldId="1758"/>
            <ac:picMk id="16" creationId="{7BB94C57-FDF3-45A3-9D1F-904523D795D4}"/>
          </ac:picMkLst>
        </pc:picChg>
        <pc:picChg chg="add del">
          <ac:chgData name="Anteneh Gebremichael Dobamo" userId="20ca48acea19e770" providerId="LiveId" clId="{26E0FE9C-3D27-4868-905A-EFE581AC2276}" dt="2023-08-31T04:38:40.334" v="2238" actId="26606"/>
          <ac:picMkLst>
            <pc:docMk/>
            <pc:sldMk cId="1976997066" sldId="1758"/>
            <ac:picMk id="18" creationId="{6AEBDF1A-221A-4497-BBA9-57A70D161510}"/>
          </ac:picMkLst>
        </pc:picChg>
        <pc:picChg chg="add">
          <ac:chgData name="Anteneh Gebremichael Dobamo" userId="20ca48acea19e770" providerId="LiveId" clId="{26E0FE9C-3D27-4868-905A-EFE581AC2276}" dt="2023-08-31T04:50:11.696" v="2489" actId="26606"/>
          <ac:picMkLst>
            <pc:docMk/>
            <pc:sldMk cId="1976997066" sldId="1758"/>
            <ac:picMk id="20" creationId="{F8F21547-A433-450A-B2A3-930DCFABD93F}"/>
          </ac:picMkLst>
        </pc:picChg>
        <pc:picChg chg="add">
          <ac:chgData name="Anteneh Gebremichael Dobamo" userId="20ca48acea19e770" providerId="LiveId" clId="{26E0FE9C-3D27-4868-905A-EFE581AC2276}" dt="2023-08-31T04:50:11.696" v="2489" actId="26606"/>
          <ac:picMkLst>
            <pc:docMk/>
            <pc:sldMk cId="1976997066" sldId="1758"/>
            <ac:picMk id="22" creationId="{A73B520B-D7E7-436A-B263-0682940B4FB1}"/>
          </ac:picMkLst>
        </pc:picChg>
      </pc:sldChg>
      <pc:sldChg chg="addSp delSp modSp new mod ord setBg">
        <pc:chgData name="Anteneh Gebremichael Dobamo" userId="20ca48acea19e770" providerId="LiveId" clId="{26E0FE9C-3D27-4868-905A-EFE581AC2276}" dt="2023-08-31T04:52:46.738" v="2539"/>
        <pc:sldMkLst>
          <pc:docMk/>
          <pc:sldMk cId="3920833553" sldId="1759"/>
        </pc:sldMkLst>
        <pc:spChg chg="mod">
          <ac:chgData name="Anteneh Gebremichael Dobamo" userId="20ca48acea19e770" providerId="LiveId" clId="{26E0FE9C-3D27-4868-905A-EFE581AC2276}" dt="2023-08-31T04:27:57.079" v="2110" actId="26606"/>
          <ac:spMkLst>
            <pc:docMk/>
            <pc:sldMk cId="3920833553" sldId="1759"/>
            <ac:spMk id="2" creationId="{9D44DA61-363D-A1B4-A3E4-AFCEE91632C0}"/>
          </ac:spMkLst>
        </pc:spChg>
        <pc:spChg chg="mod">
          <ac:chgData name="Anteneh Gebremichael Dobamo" userId="20ca48acea19e770" providerId="LiveId" clId="{26E0FE9C-3D27-4868-905A-EFE581AC2276}" dt="2023-08-31T04:27:57.108" v="2111" actId="26606"/>
          <ac:spMkLst>
            <pc:docMk/>
            <pc:sldMk cId="3920833553" sldId="1759"/>
            <ac:spMk id="3" creationId="{B70B49E8-FC14-35F3-6A5A-0FAC70720A2D}"/>
          </ac:spMkLst>
        </pc:spChg>
        <pc:spChg chg="add del">
          <ac:chgData name="Anteneh Gebremichael Dobamo" userId="20ca48acea19e770" providerId="LiveId" clId="{26E0FE9C-3D27-4868-905A-EFE581AC2276}" dt="2023-08-31T04:27:57.108" v="2111" actId="26606"/>
          <ac:spMkLst>
            <pc:docMk/>
            <pc:sldMk cId="3920833553" sldId="1759"/>
            <ac:spMk id="8" creationId="{3A9C15D4-2EE7-4D05-B87C-91D1F3B9604B}"/>
          </ac:spMkLst>
        </pc:spChg>
        <pc:spChg chg="add del">
          <ac:chgData name="Anteneh Gebremichael Dobamo" userId="20ca48acea19e770" providerId="LiveId" clId="{26E0FE9C-3D27-4868-905A-EFE581AC2276}" dt="2023-08-31T04:27:57.108" v="2111" actId="26606"/>
          <ac:spMkLst>
            <pc:docMk/>
            <pc:sldMk cId="3920833553" sldId="1759"/>
            <ac:spMk id="10" creationId="{4ED7B0FB-9654-4441-9545-02D458B68620}"/>
          </ac:spMkLst>
        </pc:spChg>
        <pc:spChg chg="add del">
          <ac:chgData name="Anteneh Gebremichael Dobamo" userId="20ca48acea19e770" providerId="LiveId" clId="{26E0FE9C-3D27-4868-905A-EFE581AC2276}" dt="2023-08-31T04:27:57.079" v="2110" actId="26606"/>
          <ac:spMkLst>
            <pc:docMk/>
            <pc:sldMk cId="3920833553" sldId="1759"/>
            <ac:spMk id="19" creationId="{E3F012C5-2940-4F3E-BB5E-B8B2C9E82914}"/>
          </ac:spMkLst>
        </pc:spChg>
        <pc:spChg chg="add del">
          <ac:chgData name="Anteneh Gebremichael Dobamo" userId="20ca48acea19e770" providerId="LiveId" clId="{26E0FE9C-3D27-4868-905A-EFE581AC2276}" dt="2023-08-31T04:27:57.079" v="2110" actId="26606"/>
          <ac:spMkLst>
            <pc:docMk/>
            <pc:sldMk cId="3920833553" sldId="1759"/>
            <ac:spMk id="21" creationId="{EB37C977-E7E3-44AC-AEC8-2E276419094B}"/>
          </ac:spMkLst>
        </pc:spChg>
        <pc:spChg chg="add">
          <ac:chgData name="Anteneh Gebremichael Dobamo" userId="20ca48acea19e770" providerId="LiveId" clId="{26E0FE9C-3D27-4868-905A-EFE581AC2276}" dt="2023-08-31T04:27:57.108" v="2111" actId="26606"/>
          <ac:spMkLst>
            <pc:docMk/>
            <pc:sldMk cId="3920833553" sldId="1759"/>
            <ac:spMk id="26" creationId="{3A9C15D4-2EE7-4D05-B87C-91D1F3B9604B}"/>
          </ac:spMkLst>
        </pc:spChg>
        <pc:spChg chg="add">
          <ac:chgData name="Anteneh Gebremichael Dobamo" userId="20ca48acea19e770" providerId="LiveId" clId="{26E0FE9C-3D27-4868-905A-EFE581AC2276}" dt="2023-08-31T04:27:57.108" v="2111" actId="26606"/>
          <ac:spMkLst>
            <pc:docMk/>
            <pc:sldMk cId="3920833553" sldId="1759"/>
            <ac:spMk id="27" creationId="{4ED7B0FB-9654-4441-9545-02D458B68620}"/>
          </ac:spMkLst>
        </pc:spChg>
        <pc:picChg chg="add del">
          <ac:chgData name="Anteneh Gebremichael Dobamo" userId="20ca48acea19e770" providerId="LiveId" clId="{26E0FE9C-3D27-4868-905A-EFE581AC2276}" dt="2023-08-31T04:27:57.108" v="2111" actId="26606"/>
          <ac:picMkLst>
            <pc:docMk/>
            <pc:sldMk cId="3920833553" sldId="1759"/>
            <ac:picMk id="12" creationId="{7BB94C57-FDF3-45A3-9D1F-904523D795D4}"/>
          </ac:picMkLst>
        </pc:picChg>
        <pc:picChg chg="add del">
          <ac:chgData name="Anteneh Gebremichael Dobamo" userId="20ca48acea19e770" providerId="LiveId" clId="{26E0FE9C-3D27-4868-905A-EFE581AC2276}" dt="2023-08-31T04:27:57.108" v="2111" actId="26606"/>
          <ac:picMkLst>
            <pc:docMk/>
            <pc:sldMk cId="3920833553" sldId="1759"/>
            <ac:picMk id="14" creationId="{6AEBDF1A-221A-4497-BBA9-57A70D161510}"/>
          </ac:picMkLst>
        </pc:picChg>
        <pc:picChg chg="add del">
          <ac:chgData name="Anteneh Gebremichael Dobamo" userId="20ca48acea19e770" providerId="LiveId" clId="{26E0FE9C-3D27-4868-905A-EFE581AC2276}" dt="2023-08-31T04:27:57.079" v="2110" actId="26606"/>
          <ac:picMkLst>
            <pc:docMk/>
            <pc:sldMk cId="3920833553" sldId="1759"/>
            <ac:picMk id="23" creationId="{A70DF37D-86A3-45DB-B1C1-580462D4BB6D}"/>
          </ac:picMkLst>
        </pc:picChg>
        <pc:picChg chg="add">
          <ac:chgData name="Anteneh Gebremichael Dobamo" userId="20ca48acea19e770" providerId="LiveId" clId="{26E0FE9C-3D27-4868-905A-EFE581AC2276}" dt="2023-08-31T04:27:57.108" v="2111" actId="26606"/>
          <ac:picMkLst>
            <pc:docMk/>
            <pc:sldMk cId="3920833553" sldId="1759"/>
            <ac:picMk id="25" creationId="{6AEBDF1A-221A-4497-BBA9-57A70D161510}"/>
          </ac:picMkLst>
        </pc:picChg>
        <pc:picChg chg="add">
          <ac:chgData name="Anteneh Gebremichael Dobamo" userId="20ca48acea19e770" providerId="LiveId" clId="{26E0FE9C-3D27-4868-905A-EFE581AC2276}" dt="2023-08-31T04:27:57.108" v="2111" actId="26606"/>
          <ac:picMkLst>
            <pc:docMk/>
            <pc:sldMk cId="3920833553" sldId="1759"/>
            <ac:picMk id="28" creationId="{7BB94C57-FDF3-45A3-9D1F-904523D795D4}"/>
          </ac:picMkLst>
        </pc:picChg>
      </pc:sldChg>
      <pc:sldChg chg="addSp delSp modSp add mod ord setBg">
        <pc:chgData name="Anteneh Gebremichael Dobamo" userId="20ca48acea19e770" providerId="LiveId" clId="{26E0FE9C-3D27-4868-905A-EFE581AC2276}" dt="2023-09-04T14:12:06.889" v="3636" actId="20577"/>
        <pc:sldMkLst>
          <pc:docMk/>
          <pc:sldMk cId="743557916" sldId="1760"/>
        </pc:sldMkLst>
        <pc:spChg chg="mod">
          <ac:chgData name="Anteneh Gebremichael Dobamo" userId="20ca48acea19e770" providerId="LiveId" clId="{26E0FE9C-3D27-4868-905A-EFE581AC2276}" dt="2023-08-31T04:30:22.824" v="2140" actId="26606"/>
          <ac:spMkLst>
            <pc:docMk/>
            <pc:sldMk cId="743557916" sldId="1760"/>
            <ac:spMk id="2" creationId="{9D44DA61-363D-A1B4-A3E4-AFCEE91632C0}"/>
          </ac:spMkLst>
        </pc:spChg>
        <pc:spChg chg="del mod">
          <ac:chgData name="Anteneh Gebremichael Dobamo" userId="20ca48acea19e770" providerId="LiveId" clId="{26E0FE9C-3D27-4868-905A-EFE581AC2276}" dt="2023-08-31T04:30:22.824" v="2140" actId="26606"/>
          <ac:spMkLst>
            <pc:docMk/>
            <pc:sldMk cId="743557916" sldId="1760"/>
            <ac:spMk id="3" creationId="{B70B49E8-FC14-35F3-6A5A-0FAC70720A2D}"/>
          </ac:spMkLst>
        </pc:spChg>
        <pc:spChg chg="del">
          <ac:chgData name="Anteneh Gebremichael Dobamo" userId="20ca48acea19e770" providerId="LiveId" clId="{26E0FE9C-3D27-4868-905A-EFE581AC2276}" dt="2023-08-31T04:30:22.824" v="2140" actId="26606"/>
          <ac:spMkLst>
            <pc:docMk/>
            <pc:sldMk cId="743557916" sldId="1760"/>
            <ac:spMk id="8" creationId="{3A9C15D4-2EE7-4D05-B87C-91D1F3B9604B}"/>
          </ac:spMkLst>
        </pc:spChg>
        <pc:spChg chg="del">
          <ac:chgData name="Anteneh Gebremichael Dobamo" userId="20ca48acea19e770" providerId="LiveId" clId="{26E0FE9C-3D27-4868-905A-EFE581AC2276}" dt="2023-08-31T04:30:22.824" v="2140" actId="26606"/>
          <ac:spMkLst>
            <pc:docMk/>
            <pc:sldMk cId="743557916" sldId="1760"/>
            <ac:spMk id="10" creationId="{4ED7B0FB-9654-4441-9545-02D458B68620}"/>
          </ac:spMkLst>
        </pc:spChg>
        <pc:spChg chg="add">
          <ac:chgData name="Anteneh Gebremichael Dobamo" userId="20ca48acea19e770" providerId="LiveId" clId="{26E0FE9C-3D27-4868-905A-EFE581AC2276}" dt="2023-08-31T04:30:22.824" v="2140" actId="26606"/>
          <ac:spMkLst>
            <pc:docMk/>
            <pc:sldMk cId="743557916" sldId="1760"/>
            <ac:spMk id="20" creationId="{3A9C15D4-2EE7-4D05-B87C-91D1F3B9604B}"/>
          </ac:spMkLst>
        </pc:spChg>
        <pc:spChg chg="add">
          <ac:chgData name="Anteneh Gebremichael Dobamo" userId="20ca48acea19e770" providerId="LiveId" clId="{26E0FE9C-3D27-4868-905A-EFE581AC2276}" dt="2023-08-31T04:30:22.824" v="2140" actId="26606"/>
          <ac:spMkLst>
            <pc:docMk/>
            <pc:sldMk cId="743557916" sldId="1760"/>
            <ac:spMk id="22" creationId="{4ED7B0FB-9654-4441-9545-02D458B68620}"/>
          </ac:spMkLst>
        </pc:spChg>
        <pc:graphicFrameChg chg="add mod">
          <ac:chgData name="Anteneh Gebremichael Dobamo" userId="20ca48acea19e770" providerId="LiveId" clId="{26E0FE9C-3D27-4868-905A-EFE581AC2276}" dt="2023-09-04T14:12:06.889" v="3636" actId="20577"/>
          <ac:graphicFrameMkLst>
            <pc:docMk/>
            <pc:sldMk cId="743557916" sldId="1760"/>
            <ac:graphicFrameMk id="16" creationId="{9F74BC2B-662D-F6FA-24F0-94C6DEF333CB}"/>
          </ac:graphicFrameMkLst>
        </pc:graphicFrameChg>
        <pc:picChg chg="del">
          <ac:chgData name="Anteneh Gebremichael Dobamo" userId="20ca48acea19e770" providerId="LiveId" clId="{26E0FE9C-3D27-4868-905A-EFE581AC2276}" dt="2023-08-31T04:30:22.824" v="2140" actId="26606"/>
          <ac:picMkLst>
            <pc:docMk/>
            <pc:sldMk cId="743557916" sldId="1760"/>
            <ac:picMk id="12" creationId="{7BB94C57-FDF3-45A3-9D1F-904523D795D4}"/>
          </ac:picMkLst>
        </pc:picChg>
        <pc:picChg chg="del">
          <ac:chgData name="Anteneh Gebremichael Dobamo" userId="20ca48acea19e770" providerId="LiveId" clId="{26E0FE9C-3D27-4868-905A-EFE581AC2276}" dt="2023-08-31T04:30:22.824" v="2140" actId="26606"/>
          <ac:picMkLst>
            <pc:docMk/>
            <pc:sldMk cId="743557916" sldId="1760"/>
            <ac:picMk id="14" creationId="{6AEBDF1A-221A-4497-BBA9-57A70D161510}"/>
          </ac:picMkLst>
        </pc:picChg>
        <pc:picChg chg="add">
          <ac:chgData name="Anteneh Gebremichael Dobamo" userId="20ca48acea19e770" providerId="LiveId" clId="{26E0FE9C-3D27-4868-905A-EFE581AC2276}" dt="2023-08-31T04:30:22.824" v="2140" actId="26606"/>
          <ac:picMkLst>
            <pc:docMk/>
            <pc:sldMk cId="743557916" sldId="1760"/>
            <ac:picMk id="24" creationId="{7BB94C57-FDF3-45A3-9D1F-904523D795D4}"/>
          </ac:picMkLst>
        </pc:picChg>
        <pc:picChg chg="add">
          <ac:chgData name="Anteneh Gebremichael Dobamo" userId="20ca48acea19e770" providerId="LiveId" clId="{26E0FE9C-3D27-4868-905A-EFE581AC2276}" dt="2023-08-31T04:30:22.824" v="2140" actId="26606"/>
          <ac:picMkLst>
            <pc:docMk/>
            <pc:sldMk cId="743557916" sldId="1760"/>
            <ac:picMk id="26" creationId="{6AEBDF1A-221A-4497-BBA9-57A70D161510}"/>
          </ac:picMkLst>
        </pc:picChg>
      </pc:sldChg>
      <pc:sldChg chg="modSp add mod ord">
        <pc:chgData name="Anteneh Gebremichael Dobamo" userId="20ca48acea19e770" providerId="LiveId" clId="{26E0FE9C-3D27-4868-905A-EFE581AC2276}" dt="2023-09-06T06:02:15.717" v="4634" actId="1076"/>
        <pc:sldMkLst>
          <pc:docMk/>
          <pc:sldMk cId="4252288932" sldId="1761"/>
        </pc:sldMkLst>
        <pc:spChg chg="mod">
          <ac:chgData name="Anteneh Gebremichael Dobamo" userId="20ca48acea19e770" providerId="LiveId" clId="{26E0FE9C-3D27-4868-905A-EFE581AC2276}" dt="2023-09-06T06:02:15.717" v="4634" actId="1076"/>
          <ac:spMkLst>
            <pc:docMk/>
            <pc:sldMk cId="4252288932" sldId="1761"/>
            <ac:spMk id="2" creationId="{0ACF5332-F3BD-1C87-CC91-4A9293B08EDB}"/>
          </ac:spMkLst>
        </pc:spChg>
      </pc:sldChg>
      <pc:sldChg chg="addSp delSp modSp new mod setBg">
        <pc:chgData name="Anteneh Gebremichael Dobamo" userId="20ca48acea19e770" providerId="LiveId" clId="{26E0FE9C-3D27-4868-905A-EFE581AC2276}" dt="2023-08-31T04:36:08.593" v="2193" actId="20577"/>
        <pc:sldMkLst>
          <pc:docMk/>
          <pc:sldMk cId="2241881740" sldId="1762"/>
        </pc:sldMkLst>
        <pc:spChg chg="mod">
          <ac:chgData name="Anteneh Gebremichael Dobamo" userId="20ca48acea19e770" providerId="LiveId" clId="{26E0FE9C-3D27-4868-905A-EFE581AC2276}" dt="2023-08-31T04:36:08.593" v="2193" actId="20577"/>
          <ac:spMkLst>
            <pc:docMk/>
            <pc:sldMk cId="2241881740" sldId="1762"/>
            <ac:spMk id="2" creationId="{0BE3AFDA-F22C-EAA6-02D2-F51FD0B67821}"/>
          </ac:spMkLst>
        </pc:spChg>
        <pc:spChg chg="del mod">
          <ac:chgData name="Anteneh Gebremichael Dobamo" userId="20ca48acea19e770" providerId="LiveId" clId="{26E0FE9C-3D27-4868-905A-EFE581AC2276}" dt="2023-08-31T04:34:27.390" v="2159" actId="26606"/>
          <ac:spMkLst>
            <pc:docMk/>
            <pc:sldMk cId="2241881740" sldId="1762"/>
            <ac:spMk id="3" creationId="{4246C5FF-05B1-2B52-9293-FC1A5EDB7C1C}"/>
          </ac:spMkLst>
        </pc:spChg>
        <pc:spChg chg="add">
          <ac:chgData name="Anteneh Gebremichael Dobamo" userId="20ca48acea19e770" providerId="LiveId" clId="{26E0FE9C-3D27-4868-905A-EFE581AC2276}" dt="2023-08-31T04:34:27.390" v="2159" actId="26606"/>
          <ac:spMkLst>
            <pc:docMk/>
            <pc:sldMk cId="2241881740" sldId="1762"/>
            <ac:spMk id="9" creationId="{3A9C15D4-2EE7-4D05-B87C-91D1F3B9604B}"/>
          </ac:spMkLst>
        </pc:spChg>
        <pc:spChg chg="add">
          <ac:chgData name="Anteneh Gebremichael Dobamo" userId="20ca48acea19e770" providerId="LiveId" clId="{26E0FE9C-3D27-4868-905A-EFE581AC2276}" dt="2023-08-31T04:34:27.390" v="2159" actId="26606"/>
          <ac:spMkLst>
            <pc:docMk/>
            <pc:sldMk cId="2241881740" sldId="1762"/>
            <ac:spMk id="11" creationId="{4ED7B0FB-9654-4441-9545-02D458B68620}"/>
          </ac:spMkLst>
        </pc:spChg>
        <pc:graphicFrameChg chg="add">
          <ac:chgData name="Anteneh Gebremichael Dobamo" userId="20ca48acea19e770" providerId="LiveId" clId="{26E0FE9C-3D27-4868-905A-EFE581AC2276}" dt="2023-08-31T04:34:27.390" v="2159" actId="26606"/>
          <ac:graphicFrameMkLst>
            <pc:docMk/>
            <pc:sldMk cId="2241881740" sldId="1762"/>
            <ac:graphicFrameMk id="5" creationId="{D03D9F33-D311-518F-441B-C09C873B65BA}"/>
          </ac:graphicFrameMkLst>
        </pc:graphicFrameChg>
        <pc:picChg chg="add">
          <ac:chgData name="Anteneh Gebremichael Dobamo" userId="20ca48acea19e770" providerId="LiveId" clId="{26E0FE9C-3D27-4868-905A-EFE581AC2276}" dt="2023-08-31T04:34:27.390" v="2159" actId="26606"/>
          <ac:picMkLst>
            <pc:docMk/>
            <pc:sldMk cId="2241881740" sldId="1762"/>
            <ac:picMk id="13" creationId="{7BB94C57-FDF3-45A3-9D1F-904523D795D4}"/>
          </ac:picMkLst>
        </pc:picChg>
        <pc:picChg chg="add">
          <ac:chgData name="Anteneh Gebremichael Dobamo" userId="20ca48acea19e770" providerId="LiveId" clId="{26E0FE9C-3D27-4868-905A-EFE581AC2276}" dt="2023-08-31T04:34:27.390" v="2159" actId="26606"/>
          <ac:picMkLst>
            <pc:docMk/>
            <pc:sldMk cId="2241881740" sldId="1762"/>
            <ac:picMk id="15" creationId="{6AEBDF1A-221A-4497-BBA9-57A70D161510}"/>
          </ac:picMkLst>
        </pc:picChg>
      </pc:sldChg>
      <pc:sldChg chg="add ord">
        <pc:chgData name="Anteneh Gebremichael Dobamo" userId="20ca48acea19e770" providerId="LiveId" clId="{26E0FE9C-3D27-4868-905A-EFE581AC2276}" dt="2023-08-31T04:55:32.485" v="2567"/>
        <pc:sldMkLst>
          <pc:docMk/>
          <pc:sldMk cId="2803417154" sldId="1763"/>
        </pc:sldMkLst>
      </pc:sldChg>
      <pc:sldChg chg="addSp delSp modSp new mod setBg">
        <pc:chgData name="Anteneh Gebremichael Dobamo" userId="20ca48acea19e770" providerId="LiveId" clId="{26E0FE9C-3D27-4868-905A-EFE581AC2276}" dt="2023-09-06T05:51:40.769" v="4473" actId="20577"/>
        <pc:sldMkLst>
          <pc:docMk/>
          <pc:sldMk cId="322787925" sldId="1764"/>
        </pc:sldMkLst>
        <pc:spChg chg="mod">
          <ac:chgData name="Anteneh Gebremichael Dobamo" userId="20ca48acea19e770" providerId="LiveId" clId="{26E0FE9C-3D27-4868-905A-EFE581AC2276}" dt="2023-09-06T05:51:40.769" v="4473" actId="20577"/>
          <ac:spMkLst>
            <pc:docMk/>
            <pc:sldMk cId="322787925" sldId="1764"/>
            <ac:spMk id="2" creationId="{5B265F1A-ED4D-897D-14B8-3157C6096FDB}"/>
          </ac:spMkLst>
        </pc:spChg>
        <pc:spChg chg="del mod">
          <ac:chgData name="Anteneh Gebremichael Dobamo" userId="20ca48acea19e770" providerId="LiveId" clId="{26E0FE9C-3D27-4868-905A-EFE581AC2276}" dt="2023-09-04T13:07:04.535" v="3358" actId="22"/>
          <ac:spMkLst>
            <pc:docMk/>
            <pc:sldMk cId="322787925" sldId="1764"/>
            <ac:spMk id="3" creationId="{F5A4C900-6C3D-3623-789F-468F7B36777E}"/>
          </ac:spMkLst>
        </pc:spChg>
        <pc:spChg chg="add">
          <ac:chgData name="Anteneh Gebremichael Dobamo" userId="20ca48acea19e770" providerId="LiveId" clId="{26E0FE9C-3D27-4868-905A-EFE581AC2276}" dt="2023-09-04T13:07:12.765" v="3360" actId="26606"/>
          <ac:spMkLst>
            <pc:docMk/>
            <pc:sldMk cId="322787925" sldId="1764"/>
            <ac:spMk id="14" creationId="{31CA2540-FD07-4286-91E4-8D0DE4E50979}"/>
          </ac:spMkLst>
        </pc:spChg>
        <pc:picChg chg="add mod ord">
          <ac:chgData name="Anteneh Gebremichael Dobamo" userId="20ca48acea19e770" providerId="LiveId" clId="{26E0FE9C-3D27-4868-905A-EFE581AC2276}" dt="2023-09-04T13:07:12.765" v="3360" actId="26606"/>
          <ac:picMkLst>
            <pc:docMk/>
            <pc:sldMk cId="322787925" sldId="1764"/>
            <ac:picMk id="5" creationId="{B77AA9CB-976E-E2B1-F591-2E766F529020}"/>
          </ac:picMkLst>
        </pc:picChg>
        <pc:picChg chg="add">
          <ac:chgData name="Anteneh Gebremichael Dobamo" userId="20ca48acea19e770" providerId="LiveId" clId="{26E0FE9C-3D27-4868-905A-EFE581AC2276}" dt="2023-09-04T13:07:12.765" v="3360" actId="26606"/>
          <ac:picMkLst>
            <pc:docMk/>
            <pc:sldMk cId="322787925" sldId="1764"/>
            <ac:picMk id="10" creationId="{25496B42-CC46-4183-B481-887CD3E8C725}"/>
          </ac:picMkLst>
        </pc:picChg>
        <pc:picChg chg="add">
          <ac:chgData name="Anteneh Gebremichael Dobamo" userId="20ca48acea19e770" providerId="LiveId" clId="{26E0FE9C-3D27-4868-905A-EFE581AC2276}" dt="2023-09-04T13:07:12.765" v="3360" actId="26606"/>
          <ac:picMkLst>
            <pc:docMk/>
            <pc:sldMk cId="322787925" sldId="1764"/>
            <ac:picMk id="12" creationId="{E2758CE0-F916-4DCE-88D1-71430BE441B2}"/>
          </ac:picMkLst>
        </pc:picChg>
        <pc:picChg chg="add">
          <ac:chgData name="Anteneh Gebremichael Dobamo" userId="20ca48acea19e770" providerId="LiveId" clId="{26E0FE9C-3D27-4868-905A-EFE581AC2276}" dt="2023-09-04T13:07:12.765" v="3360" actId="26606"/>
          <ac:picMkLst>
            <pc:docMk/>
            <pc:sldMk cId="322787925" sldId="1764"/>
            <ac:picMk id="16" creationId="{214924F5-CDC2-4DFA-82F3-4843ADD678A7}"/>
          </ac:picMkLst>
        </pc:picChg>
        <pc:picChg chg="add">
          <ac:chgData name="Anteneh Gebremichael Dobamo" userId="20ca48acea19e770" providerId="LiveId" clId="{26E0FE9C-3D27-4868-905A-EFE581AC2276}" dt="2023-09-04T13:07:12.765" v="3360" actId="26606"/>
          <ac:picMkLst>
            <pc:docMk/>
            <pc:sldMk cId="322787925" sldId="1764"/>
            <ac:picMk id="18" creationId="{AED59812-6820-446C-B994-0D059C97DC3F}"/>
          </ac:picMkLst>
        </pc:picChg>
        <pc:picChg chg="add">
          <ac:chgData name="Anteneh Gebremichael Dobamo" userId="20ca48acea19e770" providerId="LiveId" clId="{26E0FE9C-3D27-4868-905A-EFE581AC2276}" dt="2023-09-04T13:07:12.765" v="3360" actId="26606"/>
          <ac:picMkLst>
            <pc:docMk/>
            <pc:sldMk cId="322787925" sldId="1764"/>
            <ac:picMk id="20" creationId="{E844ED7C-1917-40D8-8B42-1B1C27BC5A54}"/>
          </ac:picMkLst>
        </pc:picChg>
      </pc:sldChg>
      <pc:sldChg chg="addSp delSp modSp add mod ord setBg">
        <pc:chgData name="Anteneh Gebremichael Dobamo" userId="20ca48acea19e770" providerId="LiveId" clId="{26E0FE9C-3D27-4868-905A-EFE581AC2276}" dt="2023-08-31T05:11:08.984" v="2642" actId="26606"/>
        <pc:sldMkLst>
          <pc:docMk/>
          <pc:sldMk cId="1032254601" sldId="1765"/>
        </pc:sldMkLst>
        <pc:spChg chg="mod">
          <ac:chgData name="Anteneh Gebremichael Dobamo" userId="20ca48acea19e770" providerId="LiveId" clId="{26E0FE9C-3D27-4868-905A-EFE581AC2276}" dt="2023-08-31T05:11:08.984" v="2642" actId="26606"/>
          <ac:spMkLst>
            <pc:docMk/>
            <pc:sldMk cId="1032254601" sldId="1765"/>
            <ac:spMk id="2" creationId="{AB0D5291-8EAC-6FFD-9B88-142D76870007}"/>
          </ac:spMkLst>
        </pc:spChg>
        <pc:spChg chg="del mod">
          <ac:chgData name="Anteneh Gebremichael Dobamo" userId="20ca48acea19e770" providerId="LiveId" clId="{26E0FE9C-3D27-4868-905A-EFE581AC2276}" dt="2023-08-31T05:08:40.403" v="2639" actId="26606"/>
          <ac:spMkLst>
            <pc:docMk/>
            <pc:sldMk cId="1032254601" sldId="1765"/>
            <ac:spMk id="3" creationId="{517BA6D5-8A8F-7B7A-6B6E-16616FD4F1CD}"/>
          </ac:spMkLst>
        </pc:spChg>
        <pc:spChg chg="add del">
          <ac:chgData name="Anteneh Gebremichael Dobamo" userId="20ca48acea19e770" providerId="LiveId" clId="{26E0FE9C-3D27-4868-905A-EFE581AC2276}" dt="2023-08-31T05:11:08.984" v="2642" actId="26606"/>
          <ac:spMkLst>
            <pc:docMk/>
            <pc:sldMk cId="1032254601" sldId="1765"/>
            <ac:spMk id="9" creationId="{3A9C15D4-2EE7-4D05-B87C-91D1F3B9604B}"/>
          </ac:spMkLst>
        </pc:spChg>
        <pc:spChg chg="add del">
          <ac:chgData name="Anteneh Gebremichael Dobamo" userId="20ca48acea19e770" providerId="LiveId" clId="{26E0FE9C-3D27-4868-905A-EFE581AC2276}" dt="2023-08-31T05:11:08.984" v="2642" actId="26606"/>
          <ac:spMkLst>
            <pc:docMk/>
            <pc:sldMk cId="1032254601" sldId="1765"/>
            <ac:spMk id="11" creationId="{4ED7B0FB-9654-4441-9545-02D458B68620}"/>
          </ac:spMkLst>
        </pc:spChg>
        <pc:spChg chg="add">
          <ac:chgData name="Anteneh Gebremichael Dobamo" userId="20ca48acea19e770" providerId="LiveId" clId="{26E0FE9C-3D27-4868-905A-EFE581AC2276}" dt="2023-08-31T05:11:08.984" v="2642" actId="26606"/>
          <ac:spMkLst>
            <pc:docMk/>
            <pc:sldMk cId="1032254601" sldId="1765"/>
            <ac:spMk id="20" creationId="{6D58954F-C5AC-4BE0-811D-8DFE18E3506B}"/>
          </ac:spMkLst>
        </pc:spChg>
        <pc:spChg chg="add">
          <ac:chgData name="Anteneh Gebremichael Dobamo" userId="20ca48acea19e770" providerId="LiveId" clId="{26E0FE9C-3D27-4868-905A-EFE581AC2276}" dt="2023-08-31T05:11:08.984" v="2642" actId="26606"/>
          <ac:spMkLst>
            <pc:docMk/>
            <pc:sldMk cId="1032254601" sldId="1765"/>
            <ac:spMk id="22" creationId="{C359E835-CE77-4DCC-8EC3-1924094D3B5B}"/>
          </ac:spMkLst>
        </pc:spChg>
        <pc:graphicFrameChg chg="add mod modGraphic">
          <ac:chgData name="Anteneh Gebremichael Dobamo" userId="20ca48acea19e770" providerId="LiveId" clId="{26E0FE9C-3D27-4868-905A-EFE581AC2276}" dt="2023-08-31T05:11:08.984" v="2642" actId="26606"/>
          <ac:graphicFrameMkLst>
            <pc:docMk/>
            <pc:sldMk cId="1032254601" sldId="1765"/>
            <ac:graphicFrameMk id="5" creationId="{229707F3-963B-E730-2C5F-79220E060ACD}"/>
          </ac:graphicFrameMkLst>
        </pc:graphicFrameChg>
        <pc:picChg chg="add mod ord">
          <ac:chgData name="Anteneh Gebremichael Dobamo" userId="20ca48acea19e770" providerId="LiveId" clId="{26E0FE9C-3D27-4868-905A-EFE581AC2276}" dt="2023-08-31T05:11:08.984" v="2642" actId="26606"/>
          <ac:picMkLst>
            <pc:docMk/>
            <pc:sldMk cId="1032254601" sldId="1765"/>
            <ac:picMk id="6" creationId="{CB7A994F-33B6-DB15-E406-8DCB51556A15}"/>
          </ac:picMkLst>
        </pc:picChg>
        <pc:picChg chg="add del">
          <ac:chgData name="Anteneh Gebremichael Dobamo" userId="20ca48acea19e770" providerId="LiveId" clId="{26E0FE9C-3D27-4868-905A-EFE581AC2276}" dt="2023-08-31T05:11:08.984" v="2642" actId="26606"/>
          <ac:picMkLst>
            <pc:docMk/>
            <pc:sldMk cId="1032254601" sldId="1765"/>
            <ac:picMk id="13" creationId="{7BB94C57-FDF3-45A3-9D1F-904523D795D4}"/>
          </ac:picMkLst>
        </pc:picChg>
        <pc:picChg chg="add del">
          <ac:chgData name="Anteneh Gebremichael Dobamo" userId="20ca48acea19e770" providerId="LiveId" clId="{26E0FE9C-3D27-4868-905A-EFE581AC2276}" dt="2023-08-31T05:11:08.984" v="2642" actId="26606"/>
          <ac:picMkLst>
            <pc:docMk/>
            <pc:sldMk cId="1032254601" sldId="1765"/>
            <ac:picMk id="15" creationId="{6AEBDF1A-221A-4497-BBA9-57A70D161510}"/>
          </ac:picMkLst>
        </pc:picChg>
        <pc:picChg chg="add">
          <ac:chgData name="Anteneh Gebremichael Dobamo" userId="20ca48acea19e770" providerId="LiveId" clId="{26E0FE9C-3D27-4868-905A-EFE581AC2276}" dt="2023-08-31T05:11:08.984" v="2642" actId="26606"/>
          <ac:picMkLst>
            <pc:docMk/>
            <pc:sldMk cId="1032254601" sldId="1765"/>
            <ac:picMk id="24" creationId="{B03B59B5-123A-4DC5-87BD-6D3E22FA6504}"/>
          </ac:picMkLst>
        </pc:picChg>
      </pc:sldChg>
      <pc:sldChg chg="add del">
        <pc:chgData name="Anteneh Gebremichael Dobamo" userId="20ca48acea19e770" providerId="LiveId" clId="{26E0FE9C-3D27-4868-905A-EFE581AC2276}" dt="2023-08-31T04:59:17.220" v="2613" actId="2890"/>
        <pc:sldMkLst>
          <pc:docMk/>
          <pc:sldMk cId="1168400490" sldId="1765"/>
        </pc:sldMkLst>
      </pc:sldChg>
      <pc:sldChg chg="addSp delSp modSp add mod">
        <pc:chgData name="Anteneh Gebremichael Dobamo" userId="20ca48acea19e770" providerId="LiveId" clId="{26E0FE9C-3D27-4868-905A-EFE581AC2276}" dt="2023-08-31T05:18:19.258" v="2908" actId="20577"/>
        <pc:sldMkLst>
          <pc:docMk/>
          <pc:sldMk cId="3418324933" sldId="1766"/>
        </pc:sldMkLst>
        <pc:spChg chg="mod">
          <ac:chgData name="Anteneh Gebremichael Dobamo" userId="20ca48acea19e770" providerId="LiveId" clId="{26E0FE9C-3D27-4868-905A-EFE581AC2276}" dt="2023-08-31T05:17:53.265" v="2895" actId="26606"/>
          <ac:spMkLst>
            <pc:docMk/>
            <pc:sldMk cId="3418324933" sldId="1766"/>
            <ac:spMk id="2" creationId="{AB0D5291-8EAC-6FFD-9B88-142D76870007}"/>
          </ac:spMkLst>
        </pc:spChg>
        <pc:spChg chg="add del">
          <ac:chgData name="Anteneh Gebremichael Dobamo" userId="20ca48acea19e770" providerId="LiveId" clId="{26E0FE9C-3D27-4868-905A-EFE581AC2276}" dt="2023-08-31T05:15:03.178" v="2840" actId="26606"/>
          <ac:spMkLst>
            <pc:docMk/>
            <pc:sldMk cId="3418324933" sldId="1766"/>
            <ac:spMk id="20" creationId="{6D58954F-C5AC-4BE0-811D-8DFE18E3506B}"/>
          </ac:spMkLst>
        </pc:spChg>
        <pc:spChg chg="add del">
          <ac:chgData name="Anteneh Gebremichael Dobamo" userId="20ca48acea19e770" providerId="LiveId" clId="{26E0FE9C-3D27-4868-905A-EFE581AC2276}" dt="2023-08-31T05:15:03.178" v="2840" actId="26606"/>
          <ac:spMkLst>
            <pc:docMk/>
            <pc:sldMk cId="3418324933" sldId="1766"/>
            <ac:spMk id="22" creationId="{C359E835-CE77-4DCC-8EC3-1924094D3B5B}"/>
          </ac:spMkLst>
        </pc:spChg>
        <pc:spChg chg="add del">
          <ac:chgData name="Anteneh Gebremichael Dobamo" userId="20ca48acea19e770" providerId="LiveId" clId="{26E0FE9C-3D27-4868-905A-EFE581AC2276}" dt="2023-08-31T05:17:53.265" v="2895" actId="26606"/>
          <ac:spMkLst>
            <pc:docMk/>
            <pc:sldMk cId="3418324933" sldId="1766"/>
            <ac:spMk id="26" creationId="{6D58954F-C5AC-4BE0-811D-8DFE18E3506B}"/>
          </ac:spMkLst>
        </pc:spChg>
        <pc:spChg chg="add del">
          <ac:chgData name="Anteneh Gebremichael Dobamo" userId="20ca48acea19e770" providerId="LiveId" clId="{26E0FE9C-3D27-4868-905A-EFE581AC2276}" dt="2023-08-31T05:17:53.265" v="2895" actId="26606"/>
          <ac:spMkLst>
            <pc:docMk/>
            <pc:sldMk cId="3418324933" sldId="1766"/>
            <ac:spMk id="27" creationId="{C359E835-CE77-4DCC-8EC3-1924094D3B5B}"/>
          </ac:spMkLst>
        </pc:spChg>
        <pc:spChg chg="add del">
          <ac:chgData name="Anteneh Gebremichael Dobamo" userId="20ca48acea19e770" providerId="LiveId" clId="{26E0FE9C-3D27-4868-905A-EFE581AC2276}" dt="2023-08-31T05:14:47.370" v="2838" actId="26606"/>
          <ac:spMkLst>
            <pc:docMk/>
            <pc:sldMk cId="3418324933" sldId="1766"/>
            <ac:spMk id="29" creationId="{6D58954F-C5AC-4BE0-811D-8DFE18E3506B}"/>
          </ac:spMkLst>
        </pc:spChg>
        <pc:spChg chg="add del">
          <ac:chgData name="Anteneh Gebremichael Dobamo" userId="20ca48acea19e770" providerId="LiveId" clId="{26E0FE9C-3D27-4868-905A-EFE581AC2276}" dt="2023-08-31T05:17:38.475" v="2888" actId="26606"/>
          <ac:spMkLst>
            <pc:docMk/>
            <pc:sldMk cId="3418324933" sldId="1766"/>
            <ac:spMk id="30" creationId="{23E246C7-AE23-4B78-B596-A021E638F0E8}"/>
          </ac:spMkLst>
        </pc:spChg>
        <pc:spChg chg="add del">
          <ac:chgData name="Anteneh Gebremichael Dobamo" userId="20ca48acea19e770" providerId="LiveId" clId="{26E0FE9C-3D27-4868-905A-EFE581AC2276}" dt="2023-08-31T05:14:47.370" v="2838" actId="26606"/>
          <ac:spMkLst>
            <pc:docMk/>
            <pc:sldMk cId="3418324933" sldId="1766"/>
            <ac:spMk id="31" creationId="{C359E835-CE77-4DCC-8EC3-1924094D3B5B}"/>
          </ac:spMkLst>
        </pc:spChg>
        <pc:spChg chg="add del">
          <ac:chgData name="Anteneh Gebremichael Dobamo" userId="20ca48acea19e770" providerId="LiveId" clId="{26E0FE9C-3D27-4868-905A-EFE581AC2276}" dt="2023-08-31T05:17:40.565" v="2890" actId="26606"/>
          <ac:spMkLst>
            <pc:docMk/>
            <pc:sldMk cId="3418324933" sldId="1766"/>
            <ac:spMk id="37" creationId="{446F2B05-D14A-46C1-B94D-81BAFA34CA8C}"/>
          </ac:spMkLst>
        </pc:spChg>
        <pc:spChg chg="add del">
          <ac:chgData name="Anteneh Gebremichael Dobamo" userId="20ca48acea19e770" providerId="LiveId" clId="{26E0FE9C-3D27-4868-905A-EFE581AC2276}" dt="2023-08-31T05:17:49.736" v="2892" actId="26606"/>
          <ac:spMkLst>
            <pc:docMk/>
            <pc:sldMk cId="3418324933" sldId="1766"/>
            <ac:spMk id="40" creationId="{446F2B05-D14A-46C1-B94D-81BAFA34CA8C}"/>
          </ac:spMkLst>
        </pc:spChg>
        <pc:spChg chg="add del">
          <ac:chgData name="Anteneh Gebremichael Dobamo" userId="20ca48acea19e770" providerId="LiveId" clId="{26E0FE9C-3D27-4868-905A-EFE581AC2276}" dt="2023-08-31T05:17:53.219" v="2894" actId="26606"/>
          <ac:spMkLst>
            <pc:docMk/>
            <pc:sldMk cId="3418324933" sldId="1766"/>
            <ac:spMk id="43" creationId="{6D58954F-C5AC-4BE0-811D-8DFE18E3506B}"/>
          </ac:spMkLst>
        </pc:spChg>
        <pc:spChg chg="add del">
          <ac:chgData name="Anteneh Gebremichael Dobamo" userId="20ca48acea19e770" providerId="LiveId" clId="{26E0FE9C-3D27-4868-905A-EFE581AC2276}" dt="2023-08-31T05:17:53.219" v="2894" actId="26606"/>
          <ac:spMkLst>
            <pc:docMk/>
            <pc:sldMk cId="3418324933" sldId="1766"/>
            <ac:spMk id="44" creationId="{C359E835-CE77-4DCC-8EC3-1924094D3B5B}"/>
          </ac:spMkLst>
        </pc:spChg>
        <pc:spChg chg="add">
          <ac:chgData name="Anteneh Gebremichael Dobamo" userId="20ca48acea19e770" providerId="LiveId" clId="{26E0FE9C-3D27-4868-905A-EFE581AC2276}" dt="2023-08-31T05:17:53.265" v="2895" actId="26606"/>
          <ac:spMkLst>
            <pc:docMk/>
            <pc:sldMk cId="3418324933" sldId="1766"/>
            <ac:spMk id="47" creationId="{446F2B05-D14A-46C1-B94D-81BAFA34CA8C}"/>
          </ac:spMkLst>
        </pc:spChg>
        <pc:graphicFrameChg chg="mod modGraphic">
          <ac:chgData name="Anteneh Gebremichael Dobamo" userId="20ca48acea19e770" providerId="LiveId" clId="{26E0FE9C-3D27-4868-905A-EFE581AC2276}" dt="2023-08-31T05:18:19.258" v="2908" actId="20577"/>
          <ac:graphicFrameMkLst>
            <pc:docMk/>
            <pc:sldMk cId="3418324933" sldId="1766"/>
            <ac:graphicFrameMk id="5" creationId="{229707F3-963B-E730-2C5F-79220E060ACD}"/>
          </ac:graphicFrameMkLst>
        </pc:graphicFrameChg>
        <pc:picChg chg="mod">
          <ac:chgData name="Anteneh Gebremichael Dobamo" userId="20ca48acea19e770" providerId="LiveId" clId="{26E0FE9C-3D27-4868-905A-EFE581AC2276}" dt="2023-08-31T05:17:53.265" v="2895" actId="26606"/>
          <ac:picMkLst>
            <pc:docMk/>
            <pc:sldMk cId="3418324933" sldId="1766"/>
            <ac:picMk id="6" creationId="{CB7A994F-33B6-DB15-E406-8DCB51556A15}"/>
          </ac:picMkLst>
        </pc:picChg>
        <pc:picChg chg="add del">
          <ac:chgData name="Anteneh Gebremichael Dobamo" userId="20ca48acea19e770" providerId="LiveId" clId="{26E0FE9C-3D27-4868-905A-EFE581AC2276}" dt="2023-08-31T05:15:03.178" v="2840" actId="26606"/>
          <ac:picMkLst>
            <pc:docMk/>
            <pc:sldMk cId="3418324933" sldId="1766"/>
            <ac:picMk id="24" creationId="{B03B59B5-123A-4DC5-87BD-6D3E22FA6504}"/>
          </ac:picMkLst>
        </pc:picChg>
        <pc:picChg chg="add del">
          <ac:chgData name="Anteneh Gebremichael Dobamo" userId="20ca48acea19e770" providerId="LiveId" clId="{26E0FE9C-3D27-4868-905A-EFE581AC2276}" dt="2023-08-31T05:17:53.265" v="2895" actId="26606"/>
          <ac:picMkLst>
            <pc:docMk/>
            <pc:sldMk cId="3418324933" sldId="1766"/>
            <ac:picMk id="28" creationId="{B03B59B5-123A-4DC5-87BD-6D3E22FA6504}"/>
          </ac:picMkLst>
        </pc:picChg>
        <pc:picChg chg="add del">
          <ac:chgData name="Anteneh Gebremichael Dobamo" userId="20ca48acea19e770" providerId="LiveId" clId="{26E0FE9C-3D27-4868-905A-EFE581AC2276}" dt="2023-08-31T05:14:47.370" v="2838" actId="26606"/>
          <ac:picMkLst>
            <pc:docMk/>
            <pc:sldMk cId="3418324933" sldId="1766"/>
            <ac:picMk id="33" creationId="{B03B59B5-123A-4DC5-87BD-6D3E22FA6504}"/>
          </ac:picMkLst>
        </pc:picChg>
        <pc:picChg chg="add del">
          <ac:chgData name="Anteneh Gebremichael Dobamo" userId="20ca48acea19e770" providerId="LiveId" clId="{26E0FE9C-3D27-4868-905A-EFE581AC2276}" dt="2023-08-31T05:17:38.475" v="2888" actId="26606"/>
          <ac:picMkLst>
            <pc:docMk/>
            <pc:sldMk cId="3418324933" sldId="1766"/>
            <ac:picMk id="35" creationId="{4388652C-EA91-4836-8F81-08E05C74EBC0}"/>
          </ac:picMkLst>
        </pc:picChg>
        <pc:picChg chg="add del">
          <ac:chgData name="Anteneh Gebremichael Dobamo" userId="20ca48acea19e770" providerId="LiveId" clId="{26E0FE9C-3D27-4868-905A-EFE581AC2276}" dt="2023-08-31T05:17:40.565" v="2890" actId="26606"/>
          <ac:picMkLst>
            <pc:docMk/>
            <pc:sldMk cId="3418324933" sldId="1766"/>
            <ac:picMk id="38" creationId="{DC21F734-A85A-4FEA-8CB8-6C72B8195C37}"/>
          </ac:picMkLst>
        </pc:picChg>
        <pc:picChg chg="add del">
          <ac:chgData name="Anteneh Gebremichael Dobamo" userId="20ca48acea19e770" providerId="LiveId" clId="{26E0FE9C-3D27-4868-905A-EFE581AC2276}" dt="2023-08-31T05:17:49.736" v="2892" actId="26606"/>
          <ac:picMkLst>
            <pc:docMk/>
            <pc:sldMk cId="3418324933" sldId="1766"/>
            <ac:picMk id="41" creationId="{DC21F734-A85A-4FEA-8CB8-6C72B8195C37}"/>
          </ac:picMkLst>
        </pc:picChg>
        <pc:picChg chg="add del">
          <ac:chgData name="Anteneh Gebremichael Dobamo" userId="20ca48acea19e770" providerId="LiveId" clId="{26E0FE9C-3D27-4868-905A-EFE581AC2276}" dt="2023-08-31T05:17:53.219" v="2894" actId="26606"/>
          <ac:picMkLst>
            <pc:docMk/>
            <pc:sldMk cId="3418324933" sldId="1766"/>
            <ac:picMk id="45" creationId="{B03B59B5-123A-4DC5-87BD-6D3E22FA6504}"/>
          </ac:picMkLst>
        </pc:picChg>
        <pc:picChg chg="add">
          <ac:chgData name="Anteneh Gebremichael Dobamo" userId="20ca48acea19e770" providerId="LiveId" clId="{26E0FE9C-3D27-4868-905A-EFE581AC2276}" dt="2023-08-31T05:17:53.265" v="2895" actId="26606"/>
          <ac:picMkLst>
            <pc:docMk/>
            <pc:sldMk cId="3418324933" sldId="1766"/>
            <ac:picMk id="48" creationId="{DC21F734-A85A-4FEA-8CB8-6C72B8195C37}"/>
          </ac:picMkLst>
        </pc:picChg>
      </pc:sldChg>
      <pc:sldChg chg="modSp add del mod">
        <pc:chgData name="Anteneh Gebremichael Dobamo" userId="20ca48acea19e770" providerId="LiveId" clId="{26E0FE9C-3D27-4868-905A-EFE581AC2276}" dt="2023-08-31T05:37:45.328" v="3077" actId="47"/>
        <pc:sldMkLst>
          <pc:docMk/>
          <pc:sldMk cId="2231313113" sldId="1767"/>
        </pc:sldMkLst>
        <pc:spChg chg="mod">
          <ac:chgData name="Anteneh Gebremichael Dobamo" userId="20ca48acea19e770" providerId="LiveId" clId="{26E0FE9C-3D27-4868-905A-EFE581AC2276}" dt="2023-08-31T05:18:59.469" v="2927" actId="20577"/>
          <ac:spMkLst>
            <pc:docMk/>
            <pc:sldMk cId="2231313113" sldId="1767"/>
            <ac:spMk id="2" creationId="{AB0D5291-8EAC-6FFD-9B88-142D76870007}"/>
          </ac:spMkLst>
        </pc:spChg>
      </pc:sldChg>
      <pc:sldChg chg="addSp delSp modSp new mod setBg setClrOvrMap">
        <pc:chgData name="Anteneh Gebremichael Dobamo" userId="20ca48acea19e770" providerId="LiveId" clId="{26E0FE9C-3D27-4868-905A-EFE581AC2276}" dt="2023-08-31T05:38:37.240" v="3081" actId="14100"/>
        <pc:sldMkLst>
          <pc:docMk/>
          <pc:sldMk cId="1803613306" sldId="1768"/>
        </pc:sldMkLst>
        <pc:spChg chg="mod ord">
          <ac:chgData name="Anteneh Gebremichael Dobamo" userId="20ca48acea19e770" providerId="LiveId" clId="{26E0FE9C-3D27-4868-905A-EFE581AC2276}" dt="2023-08-31T05:38:37.240" v="3081" actId="14100"/>
          <ac:spMkLst>
            <pc:docMk/>
            <pc:sldMk cId="1803613306" sldId="1768"/>
            <ac:spMk id="2" creationId="{3E5B3A2A-0E6F-427D-4DEE-9CAA7E88AF07}"/>
          </ac:spMkLst>
        </pc:spChg>
        <pc:spChg chg="add del mod">
          <ac:chgData name="Anteneh Gebremichael Dobamo" userId="20ca48acea19e770" providerId="LiveId" clId="{26E0FE9C-3D27-4868-905A-EFE581AC2276}" dt="2023-08-31T05:29:35.853" v="3018" actId="26606"/>
          <ac:spMkLst>
            <pc:docMk/>
            <pc:sldMk cId="1803613306" sldId="1768"/>
            <ac:spMk id="3" creationId="{6ACDE67E-522C-96B1-544E-B2A41C53BF18}"/>
          </ac:spMkLst>
        </pc:spChg>
        <pc:spChg chg="add del">
          <ac:chgData name="Anteneh Gebremichael Dobamo" userId="20ca48acea19e770" providerId="LiveId" clId="{26E0FE9C-3D27-4868-905A-EFE581AC2276}" dt="2023-08-31T05:29:50.898" v="3020" actId="26606"/>
          <ac:spMkLst>
            <pc:docMk/>
            <pc:sldMk cId="1803613306" sldId="1768"/>
            <ac:spMk id="8" creationId="{2C8B6C12-BE49-45C7-8E88-D16FE2E6283B}"/>
          </ac:spMkLst>
        </pc:spChg>
        <pc:spChg chg="add del">
          <ac:chgData name="Anteneh Gebremichael Dobamo" userId="20ca48acea19e770" providerId="LiveId" clId="{26E0FE9C-3D27-4868-905A-EFE581AC2276}" dt="2023-08-31T05:29:17.688" v="3015" actId="26606"/>
          <ac:spMkLst>
            <pc:docMk/>
            <pc:sldMk cId="1803613306" sldId="1768"/>
            <ac:spMk id="9" creationId="{61210F8D-F7F2-47FC-91CB-247E361A59FB}"/>
          </ac:spMkLst>
        </pc:spChg>
        <pc:spChg chg="add del mod">
          <ac:chgData name="Anteneh Gebremichael Dobamo" userId="20ca48acea19e770" providerId="LiveId" clId="{26E0FE9C-3D27-4868-905A-EFE581AC2276}" dt="2023-08-31T05:30:22.562" v="3021" actId="26606"/>
          <ac:spMkLst>
            <pc:docMk/>
            <pc:sldMk cId="1803613306" sldId="1768"/>
            <ac:spMk id="12" creationId="{6ACDE67E-522C-96B1-544E-B2A41C53BF18}"/>
          </ac:spMkLst>
        </pc:spChg>
        <pc:spChg chg="add del">
          <ac:chgData name="Anteneh Gebremichael Dobamo" userId="20ca48acea19e770" providerId="LiveId" clId="{26E0FE9C-3D27-4868-905A-EFE581AC2276}" dt="2023-08-31T05:31:19.380" v="3032" actId="26606"/>
          <ac:spMkLst>
            <pc:docMk/>
            <pc:sldMk cId="1803613306" sldId="1768"/>
            <ac:spMk id="17" creationId="{DC3B8C6B-63CA-4384-8059-2036BE520277}"/>
          </ac:spMkLst>
        </pc:spChg>
        <pc:spChg chg="add del">
          <ac:chgData name="Anteneh Gebremichael Dobamo" userId="20ca48acea19e770" providerId="LiveId" clId="{26E0FE9C-3D27-4868-905A-EFE581AC2276}" dt="2023-08-31T05:31:19.380" v="3032" actId="26606"/>
          <ac:spMkLst>
            <pc:docMk/>
            <pc:sldMk cId="1803613306" sldId="1768"/>
            <ac:spMk id="19" creationId="{C71B03AA-C0EB-4104-84F8-E1AB8BFBEF60}"/>
          </ac:spMkLst>
        </pc:spChg>
        <pc:spChg chg="add del">
          <ac:chgData name="Anteneh Gebremichael Dobamo" userId="20ca48acea19e770" providerId="LiveId" clId="{26E0FE9C-3D27-4868-905A-EFE581AC2276}" dt="2023-08-31T05:31:19.318" v="3031" actId="26606"/>
          <ac:spMkLst>
            <pc:docMk/>
            <pc:sldMk cId="1803613306" sldId="1768"/>
            <ac:spMk id="25" creationId="{C08B58CE-A486-4D86-A04C-CEBEC0C6EB27}"/>
          </ac:spMkLst>
        </pc:spChg>
        <pc:spChg chg="add del">
          <ac:chgData name="Anteneh Gebremichael Dobamo" userId="20ca48acea19e770" providerId="LiveId" clId="{26E0FE9C-3D27-4868-905A-EFE581AC2276}" dt="2023-08-31T05:30:49.886" v="3023" actId="26606"/>
          <ac:spMkLst>
            <pc:docMk/>
            <pc:sldMk cId="1803613306" sldId="1768"/>
            <ac:spMk id="28" creationId="{6D58954F-C5AC-4BE0-811D-8DFE18E3506B}"/>
          </ac:spMkLst>
        </pc:spChg>
        <pc:spChg chg="add del">
          <ac:chgData name="Anteneh Gebremichael Dobamo" userId="20ca48acea19e770" providerId="LiveId" clId="{26E0FE9C-3D27-4868-905A-EFE581AC2276}" dt="2023-08-31T05:34:15.009" v="3052" actId="26606"/>
          <ac:spMkLst>
            <pc:docMk/>
            <pc:sldMk cId="1803613306" sldId="1768"/>
            <ac:spMk id="29" creationId="{10D21FCB-56CB-4EFA-A79A-A9A8EC0F722E}"/>
          </ac:spMkLst>
        </pc:spChg>
        <pc:spChg chg="add del">
          <ac:chgData name="Anteneh Gebremichael Dobamo" userId="20ca48acea19e770" providerId="LiveId" clId="{26E0FE9C-3D27-4868-905A-EFE581AC2276}" dt="2023-08-31T05:30:49.886" v="3023" actId="26606"/>
          <ac:spMkLst>
            <pc:docMk/>
            <pc:sldMk cId="1803613306" sldId="1768"/>
            <ac:spMk id="30" creationId="{C359E835-CE77-4DCC-8EC3-1924094D3B5B}"/>
          </ac:spMkLst>
        </pc:spChg>
        <pc:spChg chg="add del">
          <ac:chgData name="Anteneh Gebremichael Dobamo" userId="20ca48acea19e770" providerId="LiveId" clId="{26E0FE9C-3D27-4868-905A-EFE581AC2276}" dt="2023-08-31T05:34:29.373" v="3053" actId="26606"/>
          <ac:spMkLst>
            <pc:docMk/>
            <pc:sldMk cId="1803613306" sldId="1768"/>
            <ac:spMk id="33" creationId="{DC3B8C6B-63CA-4384-8059-2036BE520277}"/>
          </ac:spMkLst>
        </pc:spChg>
        <pc:spChg chg="add del">
          <ac:chgData name="Anteneh Gebremichael Dobamo" userId="20ca48acea19e770" providerId="LiveId" clId="{26E0FE9C-3D27-4868-905A-EFE581AC2276}" dt="2023-08-31T05:30:58.288" v="3025" actId="26606"/>
          <ac:spMkLst>
            <pc:docMk/>
            <pc:sldMk cId="1803613306" sldId="1768"/>
            <ac:spMk id="34" creationId="{D20EF05B-48CD-41DE-82FE-C25A5A3008F6}"/>
          </ac:spMkLst>
        </pc:spChg>
        <pc:spChg chg="add del">
          <ac:chgData name="Anteneh Gebremichael Dobamo" userId="20ca48acea19e770" providerId="LiveId" clId="{26E0FE9C-3D27-4868-905A-EFE581AC2276}" dt="2023-08-31T05:30:58.288" v="3025" actId="26606"/>
          <ac:spMkLst>
            <pc:docMk/>
            <pc:sldMk cId="1803613306" sldId="1768"/>
            <ac:spMk id="35" creationId="{C9DFF8EB-B522-4773-B8CF-C10622C1FA6F}"/>
          </ac:spMkLst>
        </pc:spChg>
        <pc:spChg chg="add del">
          <ac:chgData name="Anteneh Gebremichael Dobamo" userId="20ca48acea19e770" providerId="LiveId" clId="{26E0FE9C-3D27-4868-905A-EFE581AC2276}" dt="2023-08-31T05:34:29.373" v="3053" actId="26606"/>
          <ac:spMkLst>
            <pc:docMk/>
            <pc:sldMk cId="1803613306" sldId="1768"/>
            <ac:spMk id="37" creationId="{C71B03AA-C0EB-4104-84F8-E1AB8BFBEF60}"/>
          </ac:spMkLst>
        </pc:spChg>
        <pc:spChg chg="add del">
          <ac:chgData name="Anteneh Gebremichael Dobamo" userId="20ca48acea19e770" providerId="LiveId" clId="{26E0FE9C-3D27-4868-905A-EFE581AC2276}" dt="2023-08-31T05:31:02.554" v="3027" actId="26606"/>
          <ac:spMkLst>
            <pc:docMk/>
            <pc:sldMk cId="1803613306" sldId="1768"/>
            <ac:spMk id="38" creationId="{CEEB192A-8443-482C-AFF6-77DB793E242D}"/>
          </ac:spMkLst>
        </pc:spChg>
        <pc:spChg chg="add del">
          <ac:chgData name="Anteneh Gebremichael Dobamo" userId="20ca48acea19e770" providerId="LiveId" clId="{26E0FE9C-3D27-4868-905A-EFE581AC2276}" dt="2023-08-31T05:34:50.200" v="3054" actId="26606"/>
          <ac:spMkLst>
            <pc:docMk/>
            <pc:sldMk cId="1803613306" sldId="1768"/>
            <ac:spMk id="45" creationId="{23E246C7-AE23-4B78-B596-A021E638F0E8}"/>
          </ac:spMkLst>
        </pc:spChg>
        <pc:spChg chg="add del">
          <ac:chgData name="Anteneh Gebremichael Dobamo" userId="20ca48acea19e770" providerId="LiveId" clId="{26E0FE9C-3D27-4868-905A-EFE581AC2276}" dt="2023-08-31T05:35:30.353" v="3063" actId="26606"/>
          <ac:spMkLst>
            <pc:docMk/>
            <pc:sldMk cId="1803613306" sldId="1768"/>
            <ac:spMk id="52" creationId="{446F2B05-D14A-46C1-B94D-81BAFA34CA8C}"/>
          </ac:spMkLst>
        </pc:spChg>
        <pc:spChg chg="add">
          <ac:chgData name="Anteneh Gebremichael Dobamo" userId="20ca48acea19e770" providerId="LiveId" clId="{26E0FE9C-3D27-4868-905A-EFE581AC2276}" dt="2023-08-31T05:35:30.353" v="3063" actId="26606"/>
          <ac:spMkLst>
            <pc:docMk/>
            <pc:sldMk cId="1803613306" sldId="1768"/>
            <ac:spMk id="59" creationId="{446F2B05-D14A-46C1-B94D-81BAFA34CA8C}"/>
          </ac:spMkLst>
        </pc:spChg>
        <pc:graphicFrameChg chg="add del">
          <ac:chgData name="Anteneh Gebremichael Dobamo" userId="20ca48acea19e770" providerId="LiveId" clId="{26E0FE9C-3D27-4868-905A-EFE581AC2276}" dt="2023-08-31T05:23:21.947" v="2961" actId="26606"/>
          <ac:graphicFrameMkLst>
            <pc:docMk/>
            <pc:sldMk cId="1803613306" sldId="1768"/>
            <ac:graphicFrameMk id="5" creationId="{D96D83F3-B1F9-0C3A-3F7B-EA35569770F1}"/>
          </ac:graphicFrameMkLst>
        </pc:graphicFrameChg>
        <pc:graphicFrameChg chg="add del">
          <ac:chgData name="Anteneh Gebremichael Dobamo" userId="20ca48acea19e770" providerId="LiveId" clId="{26E0FE9C-3D27-4868-905A-EFE581AC2276}" dt="2023-08-31T05:29:35.836" v="3017" actId="26606"/>
          <ac:graphicFrameMkLst>
            <pc:docMk/>
            <pc:sldMk cId="1803613306" sldId="1768"/>
            <ac:graphicFrameMk id="6" creationId="{1375E0EE-014F-798C-9DF9-8AC307A28807}"/>
          </ac:graphicFrameMkLst>
        </pc:graphicFrameChg>
        <pc:graphicFrameChg chg="add mod modGraphic">
          <ac:chgData name="Anteneh Gebremichael Dobamo" userId="20ca48acea19e770" providerId="LiveId" clId="{26E0FE9C-3D27-4868-905A-EFE581AC2276}" dt="2023-08-31T05:35:49.915" v="3068" actId="14100"/>
          <ac:graphicFrameMkLst>
            <pc:docMk/>
            <pc:sldMk cId="1803613306" sldId="1768"/>
            <ac:graphicFrameMk id="23" creationId="{09172110-DDAF-95D7-11CF-4BA004332C18}"/>
          </ac:graphicFrameMkLst>
        </pc:graphicFrameChg>
        <pc:picChg chg="add mod ord">
          <ac:chgData name="Anteneh Gebremichael Dobamo" userId="20ca48acea19e770" providerId="LiveId" clId="{26E0FE9C-3D27-4868-905A-EFE581AC2276}" dt="2023-08-31T05:35:30.353" v="3063" actId="26606"/>
          <ac:picMkLst>
            <pc:docMk/>
            <pc:sldMk cId="1803613306" sldId="1768"/>
            <ac:picMk id="4" creationId="{3B31E362-2213-B25F-F6B4-D7AB5BA447BC}"/>
          </ac:picMkLst>
        </pc:picChg>
        <pc:picChg chg="add del">
          <ac:chgData name="Anteneh Gebremichael Dobamo" userId="20ca48acea19e770" providerId="LiveId" clId="{26E0FE9C-3D27-4868-905A-EFE581AC2276}" dt="2023-08-31T05:29:50.898" v="3020" actId="26606"/>
          <ac:picMkLst>
            <pc:docMk/>
            <pc:sldMk cId="1803613306" sldId="1768"/>
            <ac:picMk id="10" creationId="{9D3FC01C-4EFD-4868-8317-4C9F86931895}"/>
          </ac:picMkLst>
        </pc:picChg>
        <pc:picChg chg="add del">
          <ac:chgData name="Anteneh Gebremichael Dobamo" userId="20ca48acea19e770" providerId="LiveId" clId="{26E0FE9C-3D27-4868-905A-EFE581AC2276}" dt="2023-08-31T05:29:17.688" v="3015" actId="26606"/>
          <ac:picMkLst>
            <pc:docMk/>
            <pc:sldMk cId="1803613306" sldId="1768"/>
            <ac:picMk id="11" creationId="{41509D60-00A2-43CB-85EE-55A4E714BF9A}"/>
          </ac:picMkLst>
        </pc:picChg>
        <pc:picChg chg="add del">
          <ac:chgData name="Anteneh Gebremichael Dobamo" userId="20ca48acea19e770" providerId="LiveId" clId="{26E0FE9C-3D27-4868-905A-EFE581AC2276}" dt="2023-08-31T05:31:19.380" v="3032" actId="26606"/>
          <ac:picMkLst>
            <pc:docMk/>
            <pc:sldMk cId="1803613306" sldId="1768"/>
            <ac:picMk id="21" creationId="{09C2B723-6C2F-49DE-A429-50BDFD1ADB45}"/>
          </ac:picMkLst>
        </pc:picChg>
        <pc:picChg chg="add del">
          <ac:chgData name="Anteneh Gebremichael Dobamo" userId="20ca48acea19e770" providerId="LiveId" clId="{26E0FE9C-3D27-4868-905A-EFE581AC2276}" dt="2023-08-31T05:31:19.318" v="3031" actId="26606"/>
          <ac:picMkLst>
            <pc:docMk/>
            <pc:sldMk cId="1803613306" sldId="1768"/>
            <ac:picMk id="26" creationId="{7EF397AE-0609-4FFB-A98F-ECD05F0EF2C1}"/>
          </ac:picMkLst>
        </pc:picChg>
        <pc:picChg chg="add del">
          <ac:chgData name="Anteneh Gebremichael Dobamo" userId="20ca48acea19e770" providerId="LiveId" clId="{26E0FE9C-3D27-4868-905A-EFE581AC2276}" dt="2023-08-31T05:31:19.318" v="3031" actId="26606"/>
          <ac:picMkLst>
            <pc:docMk/>
            <pc:sldMk cId="1803613306" sldId="1768"/>
            <ac:picMk id="27" creationId="{FF0509A6-53B5-44A9-B59C-1D9C4DD3C2A3}"/>
          </ac:picMkLst>
        </pc:picChg>
        <pc:picChg chg="add del">
          <ac:chgData name="Anteneh Gebremichael Dobamo" userId="20ca48acea19e770" providerId="LiveId" clId="{26E0FE9C-3D27-4868-905A-EFE581AC2276}" dt="2023-08-31T05:34:15.009" v="3052" actId="26606"/>
          <ac:picMkLst>
            <pc:docMk/>
            <pc:sldMk cId="1803613306" sldId="1768"/>
            <ac:picMk id="31" creationId="{B1027BD9-272C-4CC4-9396-1708F8B1F40D}"/>
          </ac:picMkLst>
        </pc:picChg>
        <pc:picChg chg="add del">
          <ac:chgData name="Anteneh Gebremichael Dobamo" userId="20ca48acea19e770" providerId="LiveId" clId="{26E0FE9C-3D27-4868-905A-EFE581AC2276}" dt="2023-08-31T05:30:49.886" v="3023" actId="26606"/>
          <ac:picMkLst>
            <pc:docMk/>
            <pc:sldMk cId="1803613306" sldId="1768"/>
            <ac:picMk id="32" creationId="{B03B59B5-123A-4DC5-87BD-6D3E22FA6504}"/>
          </ac:picMkLst>
        </pc:picChg>
        <pc:picChg chg="add del">
          <ac:chgData name="Anteneh Gebremichael Dobamo" userId="20ca48acea19e770" providerId="LiveId" clId="{26E0FE9C-3D27-4868-905A-EFE581AC2276}" dt="2023-08-31T05:30:58.288" v="3025" actId="26606"/>
          <ac:picMkLst>
            <pc:docMk/>
            <pc:sldMk cId="1803613306" sldId="1768"/>
            <ac:picMk id="36" creationId="{6EA99E25-F57B-4182-929C-D5A100153A73}"/>
          </ac:picMkLst>
        </pc:picChg>
        <pc:picChg chg="add del">
          <ac:chgData name="Anteneh Gebremichael Dobamo" userId="20ca48acea19e770" providerId="LiveId" clId="{26E0FE9C-3D27-4868-905A-EFE581AC2276}" dt="2023-08-31T05:31:02.554" v="3027" actId="26606"/>
          <ac:picMkLst>
            <pc:docMk/>
            <pc:sldMk cId="1803613306" sldId="1768"/>
            <ac:picMk id="39" creationId="{77CE03F7-0B3E-496D-9B90-C00E185FB30F}"/>
          </ac:picMkLst>
        </pc:picChg>
        <pc:picChg chg="add del">
          <ac:chgData name="Anteneh Gebremichael Dobamo" userId="20ca48acea19e770" providerId="LiveId" clId="{26E0FE9C-3D27-4868-905A-EFE581AC2276}" dt="2023-08-31T05:34:29.373" v="3053" actId="26606"/>
          <ac:picMkLst>
            <pc:docMk/>
            <pc:sldMk cId="1803613306" sldId="1768"/>
            <ac:picMk id="40" creationId="{09C2B723-6C2F-49DE-A429-50BDFD1ADB45}"/>
          </ac:picMkLst>
        </pc:picChg>
        <pc:picChg chg="add del">
          <ac:chgData name="Anteneh Gebremichael Dobamo" userId="20ca48acea19e770" providerId="LiveId" clId="{26E0FE9C-3D27-4868-905A-EFE581AC2276}" dt="2023-08-31T05:34:50.200" v="3054" actId="26606"/>
          <ac:picMkLst>
            <pc:docMk/>
            <pc:sldMk cId="1803613306" sldId="1768"/>
            <ac:picMk id="47" creationId="{4388652C-EA91-4836-8F81-08E05C74EBC0}"/>
          </ac:picMkLst>
        </pc:picChg>
        <pc:picChg chg="add del">
          <ac:chgData name="Anteneh Gebremichael Dobamo" userId="20ca48acea19e770" providerId="LiveId" clId="{26E0FE9C-3D27-4868-905A-EFE581AC2276}" dt="2023-08-31T05:35:30.353" v="3063" actId="26606"/>
          <ac:picMkLst>
            <pc:docMk/>
            <pc:sldMk cId="1803613306" sldId="1768"/>
            <ac:picMk id="54" creationId="{DC21F734-A85A-4FEA-8CB8-6C72B8195C37}"/>
          </ac:picMkLst>
        </pc:picChg>
        <pc:picChg chg="add">
          <ac:chgData name="Anteneh Gebremichael Dobamo" userId="20ca48acea19e770" providerId="LiveId" clId="{26E0FE9C-3D27-4868-905A-EFE581AC2276}" dt="2023-08-31T05:35:30.353" v="3063" actId="26606"/>
          <ac:picMkLst>
            <pc:docMk/>
            <pc:sldMk cId="1803613306" sldId="1768"/>
            <ac:picMk id="61" creationId="{DC21F734-A85A-4FEA-8CB8-6C72B8195C37}"/>
          </ac:picMkLst>
        </pc:picChg>
      </pc:sldChg>
      <pc:sldChg chg="addSp delSp modSp add mod setBg">
        <pc:chgData name="Anteneh Gebremichael Dobamo" userId="20ca48acea19e770" providerId="LiveId" clId="{26E0FE9C-3D27-4868-905A-EFE581AC2276}" dt="2023-08-31T05:33:44.842" v="3051" actId="14100"/>
        <pc:sldMkLst>
          <pc:docMk/>
          <pc:sldMk cId="2113191857" sldId="1769"/>
        </pc:sldMkLst>
        <pc:spChg chg="mod">
          <ac:chgData name="Anteneh Gebremichael Dobamo" userId="20ca48acea19e770" providerId="LiveId" clId="{26E0FE9C-3D27-4868-905A-EFE581AC2276}" dt="2023-08-31T05:33:34.298" v="3048" actId="1076"/>
          <ac:spMkLst>
            <pc:docMk/>
            <pc:sldMk cId="2113191857" sldId="1769"/>
            <ac:spMk id="2" creationId="{3E5B3A2A-0E6F-427D-4DEE-9CAA7E88AF07}"/>
          </ac:spMkLst>
        </pc:spChg>
        <pc:spChg chg="del mod">
          <ac:chgData name="Anteneh Gebremichael Dobamo" userId="20ca48acea19e770" providerId="LiveId" clId="{26E0FE9C-3D27-4868-905A-EFE581AC2276}" dt="2023-08-31T05:31:59.633" v="3037" actId="26606"/>
          <ac:spMkLst>
            <pc:docMk/>
            <pc:sldMk cId="2113191857" sldId="1769"/>
            <ac:spMk id="3" creationId="{6ACDE67E-522C-96B1-544E-B2A41C53BF18}"/>
          </ac:spMkLst>
        </pc:spChg>
        <pc:spChg chg="add del">
          <ac:chgData name="Anteneh Gebremichael Dobamo" userId="20ca48acea19e770" providerId="LiveId" clId="{26E0FE9C-3D27-4868-905A-EFE581AC2276}" dt="2023-08-31T05:33:26.871" v="3045" actId="26606"/>
          <ac:spMkLst>
            <pc:docMk/>
            <pc:sldMk cId="2113191857" sldId="1769"/>
            <ac:spMk id="9" creationId="{3A9C15D4-2EE7-4D05-B87C-91D1F3B9604B}"/>
          </ac:spMkLst>
        </pc:spChg>
        <pc:spChg chg="add del">
          <ac:chgData name="Anteneh Gebremichael Dobamo" userId="20ca48acea19e770" providerId="LiveId" clId="{26E0FE9C-3D27-4868-905A-EFE581AC2276}" dt="2023-08-31T05:33:26.871" v="3045" actId="26606"/>
          <ac:spMkLst>
            <pc:docMk/>
            <pc:sldMk cId="2113191857" sldId="1769"/>
            <ac:spMk id="11" creationId="{4ED7B0FB-9654-4441-9545-02D458B68620}"/>
          </ac:spMkLst>
        </pc:spChg>
        <pc:spChg chg="add">
          <ac:chgData name="Anteneh Gebremichael Dobamo" userId="20ca48acea19e770" providerId="LiveId" clId="{26E0FE9C-3D27-4868-905A-EFE581AC2276}" dt="2023-08-31T05:33:26.871" v="3045" actId="26606"/>
          <ac:spMkLst>
            <pc:docMk/>
            <pc:sldMk cId="2113191857" sldId="1769"/>
            <ac:spMk id="20" creationId="{DC3B8C6B-63CA-4384-8059-2036BE520277}"/>
          </ac:spMkLst>
        </pc:spChg>
        <pc:spChg chg="add">
          <ac:chgData name="Anteneh Gebremichael Dobamo" userId="20ca48acea19e770" providerId="LiveId" clId="{26E0FE9C-3D27-4868-905A-EFE581AC2276}" dt="2023-08-31T05:33:26.871" v="3045" actId="26606"/>
          <ac:spMkLst>
            <pc:docMk/>
            <pc:sldMk cId="2113191857" sldId="1769"/>
            <ac:spMk id="22" creationId="{C71B03AA-C0EB-4104-84F8-E1AB8BFBEF60}"/>
          </ac:spMkLst>
        </pc:spChg>
        <pc:graphicFrameChg chg="add mod modGraphic">
          <ac:chgData name="Anteneh Gebremichael Dobamo" userId="20ca48acea19e770" providerId="LiveId" clId="{26E0FE9C-3D27-4868-905A-EFE581AC2276}" dt="2023-08-31T05:33:44.842" v="3051" actId="14100"/>
          <ac:graphicFrameMkLst>
            <pc:docMk/>
            <pc:sldMk cId="2113191857" sldId="1769"/>
            <ac:graphicFrameMk id="5" creationId="{EBEB759B-255B-8761-3F35-107FD822DF61}"/>
          </ac:graphicFrameMkLst>
        </pc:graphicFrameChg>
        <pc:picChg chg="add mod ord">
          <ac:chgData name="Anteneh Gebremichael Dobamo" userId="20ca48acea19e770" providerId="LiveId" clId="{26E0FE9C-3D27-4868-905A-EFE581AC2276}" dt="2023-08-31T05:33:26.871" v="3045" actId="26606"/>
          <ac:picMkLst>
            <pc:docMk/>
            <pc:sldMk cId="2113191857" sldId="1769"/>
            <ac:picMk id="4" creationId="{283B35F8-DC36-7D94-8373-3291441D39F4}"/>
          </ac:picMkLst>
        </pc:picChg>
        <pc:picChg chg="add del">
          <ac:chgData name="Anteneh Gebremichael Dobamo" userId="20ca48acea19e770" providerId="LiveId" clId="{26E0FE9C-3D27-4868-905A-EFE581AC2276}" dt="2023-08-31T05:33:26.871" v="3045" actId="26606"/>
          <ac:picMkLst>
            <pc:docMk/>
            <pc:sldMk cId="2113191857" sldId="1769"/>
            <ac:picMk id="13" creationId="{7BB94C57-FDF3-45A3-9D1F-904523D795D4}"/>
          </ac:picMkLst>
        </pc:picChg>
        <pc:picChg chg="add del">
          <ac:chgData name="Anteneh Gebremichael Dobamo" userId="20ca48acea19e770" providerId="LiveId" clId="{26E0FE9C-3D27-4868-905A-EFE581AC2276}" dt="2023-08-31T05:33:26.871" v="3045" actId="26606"/>
          <ac:picMkLst>
            <pc:docMk/>
            <pc:sldMk cId="2113191857" sldId="1769"/>
            <ac:picMk id="15" creationId="{6AEBDF1A-221A-4497-BBA9-57A70D161510}"/>
          </ac:picMkLst>
        </pc:picChg>
        <pc:picChg chg="add">
          <ac:chgData name="Anteneh Gebremichael Dobamo" userId="20ca48acea19e770" providerId="LiveId" clId="{26E0FE9C-3D27-4868-905A-EFE581AC2276}" dt="2023-08-31T05:33:26.871" v="3045" actId="26606"/>
          <ac:picMkLst>
            <pc:docMk/>
            <pc:sldMk cId="2113191857" sldId="1769"/>
            <ac:picMk id="24" creationId="{09C2B723-6C2F-49DE-A429-50BDFD1ADB45}"/>
          </ac:picMkLst>
        </pc:picChg>
      </pc:sldChg>
      <pc:sldChg chg="addSp delSp modSp add mod">
        <pc:chgData name="Anteneh Gebremichael Dobamo" userId="20ca48acea19e770" providerId="LiveId" clId="{26E0FE9C-3D27-4868-905A-EFE581AC2276}" dt="2023-08-31T05:37:11.639" v="3076" actId="26606"/>
        <pc:sldMkLst>
          <pc:docMk/>
          <pc:sldMk cId="2254755835" sldId="1770"/>
        </pc:sldMkLst>
        <pc:spChg chg="del mod">
          <ac:chgData name="Anteneh Gebremichael Dobamo" userId="20ca48acea19e770" providerId="LiveId" clId="{26E0FE9C-3D27-4868-905A-EFE581AC2276}" dt="2023-08-31T05:36:56.912" v="3075" actId="26606"/>
          <ac:spMkLst>
            <pc:docMk/>
            <pc:sldMk cId="2254755835" sldId="1770"/>
            <ac:spMk id="3" creationId="{6ACDE67E-522C-96B1-544E-B2A41C53BF18}"/>
          </ac:spMkLst>
        </pc:spChg>
        <pc:graphicFrameChg chg="add modGraphic">
          <ac:chgData name="Anteneh Gebremichael Dobamo" userId="20ca48acea19e770" providerId="LiveId" clId="{26E0FE9C-3D27-4868-905A-EFE581AC2276}" dt="2023-08-31T05:37:11.639" v="3076" actId="26606"/>
          <ac:graphicFrameMkLst>
            <pc:docMk/>
            <pc:sldMk cId="2254755835" sldId="1770"/>
            <ac:graphicFrameMk id="6" creationId="{19969569-02F3-BCBA-9DD7-1A0FFB437515}"/>
          </ac:graphicFrameMkLst>
        </pc:graphicFrameChg>
        <pc:picChg chg="add mod">
          <ac:chgData name="Anteneh Gebremichael Dobamo" userId="20ca48acea19e770" providerId="LiveId" clId="{26E0FE9C-3D27-4868-905A-EFE581AC2276}" dt="2023-08-31T05:36:41.706" v="3074" actId="1076"/>
          <ac:picMkLst>
            <pc:docMk/>
            <pc:sldMk cId="2254755835" sldId="1770"/>
            <ac:picMk id="4" creationId="{77EF538E-1503-3330-D1DE-52EC742E1ED2}"/>
          </ac:picMkLst>
        </pc:picChg>
      </pc:sldChg>
      <pc:sldChg chg="new del">
        <pc:chgData name="Anteneh Gebremichael Dobamo" userId="20ca48acea19e770" providerId="LiveId" clId="{26E0FE9C-3D27-4868-905A-EFE581AC2276}" dt="2023-08-31T05:39:42.312" v="3101" actId="47"/>
        <pc:sldMkLst>
          <pc:docMk/>
          <pc:sldMk cId="1792741133" sldId="1771"/>
        </pc:sldMkLst>
      </pc:sldChg>
      <pc:sldChg chg="addSp delSp modSp add mod ord modAnim">
        <pc:chgData name="Anteneh Gebremichael Dobamo" userId="20ca48acea19e770" providerId="LiveId" clId="{26E0FE9C-3D27-4868-905A-EFE581AC2276}" dt="2023-08-31T05:48:03.991" v="3154" actId="14100"/>
        <pc:sldMkLst>
          <pc:docMk/>
          <pc:sldMk cId="3984006901" sldId="1771"/>
        </pc:sldMkLst>
        <pc:spChg chg="mod">
          <ac:chgData name="Anteneh Gebremichael Dobamo" userId="20ca48acea19e770" providerId="LiveId" clId="{26E0FE9C-3D27-4868-905A-EFE581AC2276}" dt="2023-08-31T05:47:56.019" v="3153" actId="1076"/>
          <ac:spMkLst>
            <pc:docMk/>
            <pc:sldMk cId="3984006901" sldId="1771"/>
            <ac:spMk id="2" creationId="{3E5B3A2A-0E6F-427D-4DEE-9CAA7E88AF07}"/>
          </ac:spMkLst>
        </pc:spChg>
        <pc:spChg chg="add del mod">
          <ac:chgData name="Anteneh Gebremichael Dobamo" userId="20ca48acea19e770" providerId="LiveId" clId="{26E0FE9C-3D27-4868-905A-EFE581AC2276}" dt="2023-08-31T05:45:40.380" v="3138"/>
          <ac:spMkLst>
            <pc:docMk/>
            <pc:sldMk cId="3984006901" sldId="1771"/>
            <ac:spMk id="5" creationId="{88788207-0E05-DE0F-99EE-02E6BA93E24A}"/>
          </ac:spMkLst>
        </pc:spChg>
        <pc:graphicFrameChg chg="del mod">
          <ac:chgData name="Anteneh Gebremichael Dobamo" userId="20ca48acea19e770" providerId="LiveId" clId="{26E0FE9C-3D27-4868-905A-EFE581AC2276}" dt="2023-08-31T05:42:59.371" v="3136" actId="478"/>
          <ac:graphicFrameMkLst>
            <pc:docMk/>
            <pc:sldMk cId="3984006901" sldId="1771"/>
            <ac:graphicFrameMk id="23" creationId="{09172110-DDAF-95D7-11CF-4BA004332C18}"/>
          </ac:graphicFrameMkLst>
        </pc:graphicFrameChg>
        <pc:picChg chg="del">
          <ac:chgData name="Anteneh Gebremichael Dobamo" userId="20ca48acea19e770" providerId="LiveId" clId="{26E0FE9C-3D27-4868-905A-EFE581AC2276}" dt="2023-08-31T05:43:03.269" v="3137" actId="478"/>
          <ac:picMkLst>
            <pc:docMk/>
            <pc:sldMk cId="3984006901" sldId="1771"/>
            <ac:picMk id="4" creationId="{3B31E362-2213-B25F-F6B4-D7AB5BA447BC}"/>
          </ac:picMkLst>
        </pc:picChg>
        <pc:picChg chg="add mod">
          <ac:chgData name="Anteneh Gebremichael Dobamo" userId="20ca48acea19e770" providerId="LiveId" clId="{26E0FE9C-3D27-4868-905A-EFE581AC2276}" dt="2023-08-31T05:48:03.991" v="3154" actId="14100"/>
          <ac:picMkLst>
            <pc:docMk/>
            <pc:sldMk cId="3984006901" sldId="1771"/>
            <ac:picMk id="6" creationId="{D86534BB-C202-70ED-F731-324304C97B57}"/>
          </ac:picMkLst>
        </pc:picChg>
      </pc:sldChg>
      <pc:sldChg chg="addSp delSp modSp new mod">
        <pc:chgData name="Anteneh Gebremichael Dobamo" userId="20ca48acea19e770" providerId="LiveId" clId="{26E0FE9C-3D27-4868-905A-EFE581AC2276}" dt="2023-09-06T06:07:15.686" v="4676" actId="113"/>
        <pc:sldMkLst>
          <pc:docMk/>
          <pc:sldMk cId="2736774111" sldId="1772"/>
        </pc:sldMkLst>
        <pc:spChg chg="mod">
          <ac:chgData name="Anteneh Gebremichael Dobamo" userId="20ca48acea19e770" providerId="LiveId" clId="{26E0FE9C-3D27-4868-905A-EFE581AC2276}" dt="2023-09-04T13:19:30.306" v="3510" actId="14100"/>
          <ac:spMkLst>
            <pc:docMk/>
            <pc:sldMk cId="2736774111" sldId="1772"/>
            <ac:spMk id="2" creationId="{D927E7FF-0C3C-AEDD-7C21-93C1F4B0DDC0}"/>
          </ac:spMkLst>
        </pc:spChg>
        <pc:spChg chg="del">
          <ac:chgData name="Anteneh Gebremichael Dobamo" userId="20ca48acea19e770" providerId="LiveId" clId="{26E0FE9C-3D27-4868-905A-EFE581AC2276}" dt="2023-09-04T13:16:53.439" v="3433" actId="3680"/>
          <ac:spMkLst>
            <pc:docMk/>
            <pc:sldMk cId="2736774111" sldId="1772"/>
            <ac:spMk id="3" creationId="{2516ECA9-6000-B869-67E2-36F3D7BEA49D}"/>
          </ac:spMkLst>
        </pc:spChg>
        <pc:graphicFrameChg chg="add mod ord modGraphic">
          <ac:chgData name="Anteneh Gebremichael Dobamo" userId="20ca48acea19e770" providerId="LiveId" clId="{26E0FE9C-3D27-4868-905A-EFE581AC2276}" dt="2023-09-06T06:07:15.686" v="4676" actId="113"/>
          <ac:graphicFrameMkLst>
            <pc:docMk/>
            <pc:sldMk cId="2736774111" sldId="1772"/>
            <ac:graphicFrameMk id="4" creationId="{501E83A5-84E5-7723-0A7E-AAEC317A2175}"/>
          </ac:graphicFrameMkLst>
        </pc:graphicFrameChg>
      </pc:sldChg>
      <pc:sldChg chg="add del">
        <pc:chgData name="Anteneh Gebremichael Dobamo" userId="20ca48acea19e770" providerId="LiveId" clId="{26E0FE9C-3D27-4868-905A-EFE581AC2276}" dt="2023-09-06T05:37:05.090" v="4421"/>
        <pc:sldMkLst>
          <pc:docMk/>
          <pc:sldMk cId="4062359057" sldId="1773"/>
        </pc:sldMkLst>
      </pc:sldChg>
      <pc:sldChg chg="modSp new del mod ord">
        <pc:chgData name="Anteneh Gebremichael Dobamo" userId="20ca48acea19e770" providerId="LiveId" clId="{26E0FE9C-3D27-4868-905A-EFE581AC2276}" dt="2023-09-05T03:04:56.567" v="4186" actId="47"/>
        <pc:sldMkLst>
          <pc:docMk/>
          <pc:sldMk cId="4120125071" sldId="1773"/>
        </pc:sldMkLst>
        <pc:spChg chg="mod">
          <ac:chgData name="Anteneh Gebremichael Dobamo" userId="20ca48acea19e770" providerId="LiveId" clId="{26E0FE9C-3D27-4868-905A-EFE581AC2276}" dt="2023-09-04T12:55:07.714" v="3179" actId="20577"/>
          <ac:spMkLst>
            <pc:docMk/>
            <pc:sldMk cId="4120125071" sldId="1773"/>
            <ac:spMk id="2" creationId="{B71DBF70-55A6-D7B0-A958-5F7919A2BE30}"/>
          </ac:spMkLst>
        </pc:spChg>
        <pc:spChg chg="mod">
          <ac:chgData name="Anteneh Gebremichael Dobamo" userId="20ca48acea19e770" providerId="LiveId" clId="{26E0FE9C-3D27-4868-905A-EFE581AC2276}" dt="2023-09-04T13:53:20.194" v="3574" actId="13926"/>
          <ac:spMkLst>
            <pc:docMk/>
            <pc:sldMk cId="4120125071" sldId="1773"/>
            <ac:spMk id="3" creationId="{E0636968-90B1-A1DC-1AAE-9553F75E1779}"/>
          </ac:spMkLst>
        </pc:spChg>
      </pc:sldChg>
      <pc:sldChg chg="addSp delSp modSp new mod setBg addAnim">
        <pc:chgData name="Anteneh Gebremichael Dobamo" userId="20ca48acea19e770" providerId="LiveId" clId="{26E0FE9C-3D27-4868-905A-EFE581AC2276}" dt="2023-09-06T05:31:11.107" v="4337" actId="20577"/>
        <pc:sldMkLst>
          <pc:docMk/>
          <pc:sldMk cId="367946538" sldId="1774"/>
        </pc:sldMkLst>
        <pc:spChg chg="mod">
          <ac:chgData name="Anteneh Gebremichael Dobamo" userId="20ca48acea19e770" providerId="LiveId" clId="{26E0FE9C-3D27-4868-905A-EFE581AC2276}" dt="2023-09-06T05:31:11.107" v="4337" actId="20577"/>
          <ac:spMkLst>
            <pc:docMk/>
            <pc:sldMk cId="367946538" sldId="1774"/>
            <ac:spMk id="2" creationId="{A815966B-A9F0-81F1-36FE-4D08E1C6F217}"/>
          </ac:spMkLst>
        </pc:spChg>
        <pc:spChg chg="del mod">
          <ac:chgData name="Anteneh Gebremichael Dobamo" userId="20ca48acea19e770" providerId="LiveId" clId="{26E0FE9C-3D27-4868-905A-EFE581AC2276}" dt="2023-09-05T03:05:42.251" v="4187" actId="478"/>
          <ac:spMkLst>
            <pc:docMk/>
            <pc:sldMk cId="367946538" sldId="1774"/>
            <ac:spMk id="3" creationId="{F440A773-6176-B04B-F461-B5AB9315C0D6}"/>
          </ac:spMkLst>
        </pc:spChg>
        <pc:spChg chg="add del mod">
          <ac:chgData name="Anteneh Gebremichael Dobamo" userId="20ca48acea19e770" providerId="LiveId" clId="{26E0FE9C-3D27-4868-905A-EFE581AC2276}" dt="2023-09-05T03:05:43.938" v="4188" actId="478"/>
          <ac:spMkLst>
            <pc:docMk/>
            <pc:sldMk cId="367946538" sldId="1774"/>
            <ac:spMk id="5" creationId="{7413CD66-6376-B7FC-F1CA-8BEE696A8985}"/>
          </ac:spMkLst>
        </pc:spChg>
        <pc:spChg chg="add">
          <ac:chgData name="Anteneh Gebremichael Dobamo" userId="20ca48acea19e770" providerId="LiveId" clId="{26E0FE9C-3D27-4868-905A-EFE581AC2276}" dt="2023-09-05T03:05:53.580" v="4190" actId="26606"/>
          <ac:spMkLst>
            <pc:docMk/>
            <pc:sldMk cId="367946538" sldId="1774"/>
            <ac:spMk id="13" creationId="{31CA2540-FD07-4286-91E4-8D0DE4E50979}"/>
          </ac:spMkLst>
        </pc:spChg>
        <pc:picChg chg="add">
          <ac:chgData name="Anteneh Gebremichael Dobamo" userId="20ca48acea19e770" providerId="LiveId" clId="{26E0FE9C-3D27-4868-905A-EFE581AC2276}" dt="2023-09-05T03:05:53.580" v="4190" actId="26606"/>
          <ac:picMkLst>
            <pc:docMk/>
            <pc:sldMk cId="367946538" sldId="1774"/>
            <ac:picMk id="6" creationId="{7A79930D-A96B-89C7-7CD3-EFCE7CDD1BFA}"/>
          </ac:picMkLst>
        </pc:picChg>
        <pc:picChg chg="add">
          <ac:chgData name="Anteneh Gebremichael Dobamo" userId="20ca48acea19e770" providerId="LiveId" clId="{26E0FE9C-3D27-4868-905A-EFE581AC2276}" dt="2023-09-05T03:05:53.580" v="4190" actId="26606"/>
          <ac:picMkLst>
            <pc:docMk/>
            <pc:sldMk cId="367946538" sldId="1774"/>
            <ac:picMk id="9" creationId="{25496B42-CC46-4183-B481-887CD3E8C725}"/>
          </ac:picMkLst>
        </pc:picChg>
        <pc:picChg chg="add">
          <ac:chgData name="Anteneh Gebremichael Dobamo" userId="20ca48acea19e770" providerId="LiveId" clId="{26E0FE9C-3D27-4868-905A-EFE581AC2276}" dt="2023-09-05T03:05:53.580" v="4190" actId="26606"/>
          <ac:picMkLst>
            <pc:docMk/>
            <pc:sldMk cId="367946538" sldId="1774"/>
            <ac:picMk id="11" creationId="{E2758CE0-F916-4DCE-88D1-71430BE441B2}"/>
          </ac:picMkLst>
        </pc:picChg>
        <pc:picChg chg="add">
          <ac:chgData name="Anteneh Gebremichael Dobamo" userId="20ca48acea19e770" providerId="LiveId" clId="{26E0FE9C-3D27-4868-905A-EFE581AC2276}" dt="2023-09-05T03:05:53.580" v="4190" actId="26606"/>
          <ac:picMkLst>
            <pc:docMk/>
            <pc:sldMk cId="367946538" sldId="1774"/>
            <ac:picMk id="15" creationId="{214924F5-CDC2-4DFA-82F3-4843ADD678A7}"/>
          </ac:picMkLst>
        </pc:picChg>
        <pc:picChg chg="add">
          <ac:chgData name="Anteneh Gebremichael Dobamo" userId="20ca48acea19e770" providerId="LiveId" clId="{26E0FE9C-3D27-4868-905A-EFE581AC2276}" dt="2023-09-05T03:05:53.580" v="4190" actId="26606"/>
          <ac:picMkLst>
            <pc:docMk/>
            <pc:sldMk cId="367946538" sldId="1774"/>
            <ac:picMk id="17" creationId="{AED59812-6820-446C-B994-0D059C97DC3F}"/>
          </ac:picMkLst>
        </pc:picChg>
        <pc:picChg chg="add">
          <ac:chgData name="Anteneh Gebremichael Dobamo" userId="20ca48acea19e770" providerId="LiveId" clId="{26E0FE9C-3D27-4868-905A-EFE581AC2276}" dt="2023-09-05T03:05:53.580" v="4190" actId="26606"/>
          <ac:picMkLst>
            <pc:docMk/>
            <pc:sldMk cId="367946538" sldId="1774"/>
            <ac:picMk id="19" creationId="{E844ED7C-1917-40D8-8B42-1B1C27BC5A54}"/>
          </ac:picMkLst>
        </pc:picChg>
      </pc:sldChg>
      <pc:sldChg chg="modSp new del mod">
        <pc:chgData name="Anteneh Gebremichael Dobamo" userId="20ca48acea19e770" providerId="LiveId" clId="{26E0FE9C-3D27-4868-905A-EFE581AC2276}" dt="2023-09-06T05:37:38.776" v="4426" actId="2696"/>
        <pc:sldMkLst>
          <pc:docMk/>
          <pc:sldMk cId="156027217" sldId="1775"/>
        </pc:sldMkLst>
        <pc:spChg chg="mod">
          <ac:chgData name="Anteneh Gebremichael Dobamo" userId="20ca48acea19e770" providerId="LiveId" clId="{26E0FE9C-3D27-4868-905A-EFE581AC2276}" dt="2023-09-04T13:26:08.058" v="3573" actId="6549"/>
          <ac:spMkLst>
            <pc:docMk/>
            <pc:sldMk cId="156027217" sldId="1775"/>
            <ac:spMk id="2" creationId="{A635C649-C86C-DBFD-2E4C-470EFEEED826}"/>
          </ac:spMkLst>
        </pc:spChg>
      </pc:sldChg>
      <pc:sldChg chg="addSp delSp modSp add mod ord setBg">
        <pc:chgData name="Anteneh Gebremichael Dobamo" userId="20ca48acea19e770" providerId="LiveId" clId="{26E0FE9C-3D27-4868-905A-EFE581AC2276}" dt="2023-09-06T05:58:09.641" v="4590" actId="14100"/>
        <pc:sldMkLst>
          <pc:docMk/>
          <pc:sldMk cId="4280115833" sldId="1776"/>
        </pc:sldMkLst>
        <pc:spChg chg="mod">
          <ac:chgData name="Anteneh Gebremichael Dobamo" userId="20ca48acea19e770" providerId="LiveId" clId="{26E0FE9C-3D27-4868-905A-EFE581AC2276}" dt="2023-09-05T02:21:28.862" v="3727" actId="26606"/>
          <ac:spMkLst>
            <pc:docMk/>
            <pc:sldMk cId="4280115833" sldId="1776"/>
            <ac:spMk id="2" creationId="{D927E7FF-0C3C-AEDD-7C21-93C1F4B0DDC0}"/>
          </ac:spMkLst>
        </pc:spChg>
        <pc:spChg chg="add del mod">
          <ac:chgData name="Anteneh Gebremichael Dobamo" userId="20ca48acea19e770" providerId="LiveId" clId="{26E0FE9C-3D27-4868-905A-EFE581AC2276}" dt="2023-09-05T02:21:28.862" v="3727" actId="26606"/>
          <ac:spMkLst>
            <pc:docMk/>
            <pc:sldMk cId="4280115833" sldId="1776"/>
            <ac:spMk id="5" creationId="{DA795A7D-7948-1C05-034C-BF2B824426E9}"/>
          </ac:spMkLst>
        </pc:spChg>
        <pc:spChg chg="add del">
          <ac:chgData name="Anteneh Gebremichael Dobamo" userId="20ca48acea19e770" providerId="LiveId" clId="{26E0FE9C-3D27-4868-905A-EFE581AC2276}" dt="2023-09-06T05:58:01.609" v="4588" actId="26606"/>
          <ac:spMkLst>
            <pc:docMk/>
            <pc:sldMk cId="4280115833" sldId="1776"/>
            <ac:spMk id="11" creationId="{3A9C15D4-2EE7-4D05-B87C-91D1F3B9604B}"/>
          </ac:spMkLst>
        </pc:spChg>
        <pc:spChg chg="add del">
          <ac:chgData name="Anteneh Gebremichael Dobamo" userId="20ca48acea19e770" providerId="LiveId" clId="{26E0FE9C-3D27-4868-905A-EFE581AC2276}" dt="2023-09-05T02:20:41.901" v="3726" actId="26606"/>
          <ac:spMkLst>
            <pc:docMk/>
            <pc:sldMk cId="4280115833" sldId="1776"/>
            <ac:spMk id="12" creationId="{446F2B05-D14A-46C1-B94D-81BAFA34CA8C}"/>
          </ac:spMkLst>
        </pc:spChg>
        <pc:spChg chg="add del">
          <ac:chgData name="Anteneh Gebremichael Dobamo" userId="20ca48acea19e770" providerId="LiveId" clId="{26E0FE9C-3D27-4868-905A-EFE581AC2276}" dt="2023-09-06T05:58:01.609" v="4588" actId="26606"/>
          <ac:spMkLst>
            <pc:docMk/>
            <pc:sldMk cId="4280115833" sldId="1776"/>
            <ac:spMk id="13" creationId="{4ED7B0FB-9654-4441-9545-02D458B68620}"/>
          </ac:spMkLst>
        </pc:spChg>
        <pc:spChg chg="add">
          <ac:chgData name="Anteneh Gebremichael Dobamo" userId="20ca48acea19e770" providerId="LiveId" clId="{26E0FE9C-3D27-4868-905A-EFE581AC2276}" dt="2023-09-06T05:58:01.609" v="4588" actId="26606"/>
          <ac:spMkLst>
            <pc:docMk/>
            <pc:sldMk cId="4280115833" sldId="1776"/>
            <ac:spMk id="19" creationId="{3A9C15D4-2EE7-4D05-B87C-91D1F3B9604B}"/>
          </ac:spMkLst>
        </pc:spChg>
        <pc:spChg chg="add">
          <ac:chgData name="Anteneh Gebremichael Dobamo" userId="20ca48acea19e770" providerId="LiveId" clId="{26E0FE9C-3D27-4868-905A-EFE581AC2276}" dt="2023-09-06T05:58:01.609" v="4588" actId="26606"/>
          <ac:spMkLst>
            <pc:docMk/>
            <pc:sldMk cId="4280115833" sldId="1776"/>
            <ac:spMk id="20" creationId="{4ED7B0FB-9654-4441-9545-02D458B68620}"/>
          </ac:spMkLst>
        </pc:spChg>
        <pc:spChg chg="add del">
          <ac:chgData name="Anteneh Gebremichael Dobamo" userId="20ca48acea19e770" providerId="LiveId" clId="{26E0FE9C-3D27-4868-905A-EFE581AC2276}" dt="2023-09-06T05:57:36.856" v="4587" actId="26606"/>
          <ac:spMkLst>
            <pc:docMk/>
            <pc:sldMk cId="4280115833" sldId="1776"/>
            <ac:spMk id="22" creationId="{3A9C15D4-2EE7-4D05-B87C-91D1F3B9604B}"/>
          </ac:spMkLst>
        </pc:spChg>
        <pc:spChg chg="add del">
          <ac:chgData name="Anteneh Gebremichael Dobamo" userId="20ca48acea19e770" providerId="LiveId" clId="{26E0FE9C-3D27-4868-905A-EFE581AC2276}" dt="2023-09-06T05:57:36.856" v="4587" actId="26606"/>
          <ac:spMkLst>
            <pc:docMk/>
            <pc:sldMk cId="4280115833" sldId="1776"/>
            <ac:spMk id="24" creationId="{4ED7B0FB-9654-4441-9545-02D458B68620}"/>
          </ac:spMkLst>
        </pc:spChg>
        <pc:graphicFrameChg chg="del modGraphic">
          <ac:chgData name="Anteneh Gebremichael Dobamo" userId="20ca48acea19e770" providerId="LiveId" clId="{26E0FE9C-3D27-4868-905A-EFE581AC2276}" dt="2023-09-05T02:18:26.704" v="3640" actId="478"/>
          <ac:graphicFrameMkLst>
            <pc:docMk/>
            <pc:sldMk cId="4280115833" sldId="1776"/>
            <ac:graphicFrameMk id="4" creationId="{501E83A5-84E5-7723-0A7E-AAEC317A2175}"/>
          </ac:graphicFrameMkLst>
        </pc:graphicFrameChg>
        <pc:graphicFrameChg chg="add mod modGraphic">
          <ac:chgData name="Anteneh Gebremichael Dobamo" userId="20ca48acea19e770" providerId="LiveId" clId="{26E0FE9C-3D27-4868-905A-EFE581AC2276}" dt="2023-09-06T05:58:09.641" v="4590" actId="14100"/>
          <ac:graphicFrameMkLst>
            <pc:docMk/>
            <pc:sldMk cId="4280115833" sldId="1776"/>
            <ac:graphicFrameMk id="7" creationId="{D2C74C68-A264-2DC2-D78A-E4AF33425B57}"/>
          </ac:graphicFrameMkLst>
        </pc:graphicFrameChg>
        <pc:picChg chg="add del">
          <ac:chgData name="Anteneh Gebremichael Dobamo" userId="20ca48acea19e770" providerId="LiveId" clId="{26E0FE9C-3D27-4868-905A-EFE581AC2276}" dt="2023-09-05T02:20:41.901" v="3726" actId="26606"/>
          <ac:picMkLst>
            <pc:docMk/>
            <pc:sldMk cId="4280115833" sldId="1776"/>
            <ac:picMk id="9" creationId="{C8267BD3-2031-90E2-63E8-E017C26A98E3}"/>
          </ac:picMkLst>
        </pc:picChg>
        <pc:picChg chg="add del">
          <ac:chgData name="Anteneh Gebremichael Dobamo" userId="20ca48acea19e770" providerId="LiveId" clId="{26E0FE9C-3D27-4868-905A-EFE581AC2276}" dt="2023-09-05T02:20:41.901" v="3726" actId="26606"/>
          <ac:picMkLst>
            <pc:docMk/>
            <pc:sldMk cId="4280115833" sldId="1776"/>
            <ac:picMk id="14" creationId="{DC21F734-A85A-4FEA-8CB8-6C72B8195C37}"/>
          </ac:picMkLst>
        </pc:picChg>
        <pc:picChg chg="add del">
          <ac:chgData name="Anteneh Gebremichael Dobamo" userId="20ca48acea19e770" providerId="LiveId" clId="{26E0FE9C-3D27-4868-905A-EFE581AC2276}" dt="2023-09-06T05:58:01.609" v="4588" actId="26606"/>
          <ac:picMkLst>
            <pc:docMk/>
            <pc:sldMk cId="4280115833" sldId="1776"/>
            <ac:picMk id="15" creationId="{7BB94C57-FDF3-45A3-9D1F-904523D795D4}"/>
          </ac:picMkLst>
        </pc:picChg>
        <pc:picChg chg="add del">
          <ac:chgData name="Anteneh Gebremichael Dobamo" userId="20ca48acea19e770" providerId="LiveId" clId="{26E0FE9C-3D27-4868-905A-EFE581AC2276}" dt="2023-09-06T05:58:01.609" v="4588" actId="26606"/>
          <ac:picMkLst>
            <pc:docMk/>
            <pc:sldMk cId="4280115833" sldId="1776"/>
            <ac:picMk id="17" creationId="{6AEBDF1A-221A-4497-BBA9-57A70D161510}"/>
          </ac:picMkLst>
        </pc:picChg>
        <pc:picChg chg="add">
          <ac:chgData name="Anteneh Gebremichael Dobamo" userId="20ca48acea19e770" providerId="LiveId" clId="{26E0FE9C-3D27-4868-905A-EFE581AC2276}" dt="2023-09-06T05:58:01.609" v="4588" actId="26606"/>
          <ac:picMkLst>
            <pc:docMk/>
            <pc:sldMk cId="4280115833" sldId="1776"/>
            <ac:picMk id="21" creationId="{7BB94C57-FDF3-45A3-9D1F-904523D795D4}"/>
          </ac:picMkLst>
        </pc:picChg>
        <pc:picChg chg="add">
          <ac:chgData name="Anteneh Gebremichael Dobamo" userId="20ca48acea19e770" providerId="LiveId" clId="{26E0FE9C-3D27-4868-905A-EFE581AC2276}" dt="2023-09-06T05:58:01.609" v="4588" actId="26606"/>
          <ac:picMkLst>
            <pc:docMk/>
            <pc:sldMk cId="4280115833" sldId="1776"/>
            <ac:picMk id="23" creationId="{6AEBDF1A-221A-4497-BBA9-57A70D161510}"/>
          </ac:picMkLst>
        </pc:picChg>
        <pc:picChg chg="add del">
          <ac:chgData name="Anteneh Gebremichael Dobamo" userId="20ca48acea19e770" providerId="LiveId" clId="{26E0FE9C-3D27-4868-905A-EFE581AC2276}" dt="2023-09-06T05:57:36.856" v="4587" actId="26606"/>
          <ac:picMkLst>
            <pc:docMk/>
            <pc:sldMk cId="4280115833" sldId="1776"/>
            <ac:picMk id="26" creationId="{7BB94C57-FDF3-45A3-9D1F-904523D795D4}"/>
          </ac:picMkLst>
        </pc:picChg>
        <pc:picChg chg="add del">
          <ac:chgData name="Anteneh Gebremichael Dobamo" userId="20ca48acea19e770" providerId="LiveId" clId="{26E0FE9C-3D27-4868-905A-EFE581AC2276}" dt="2023-09-06T05:57:36.856" v="4587" actId="26606"/>
          <ac:picMkLst>
            <pc:docMk/>
            <pc:sldMk cId="4280115833" sldId="1776"/>
            <ac:picMk id="28" creationId="{6AEBDF1A-221A-4497-BBA9-57A70D161510}"/>
          </ac:picMkLst>
        </pc:picChg>
      </pc:sldChg>
      <pc:sldChg chg="modSp add mod">
        <pc:chgData name="Anteneh Gebremichael Dobamo" userId="20ca48acea19e770" providerId="LiveId" clId="{26E0FE9C-3D27-4868-905A-EFE581AC2276}" dt="2023-09-06T06:02:04.896" v="4633" actId="20577"/>
        <pc:sldMkLst>
          <pc:docMk/>
          <pc:sldMk cId="2388247397" sldId="1777"/>
        </pc:sldMkLst>
        <pc:spChg chg="mod">
          <ac:chgData name="Anteneh Gebremichael Dobamo" userId="20ca48acea19e770" providerId="LiveId" clId="{26E0FE9C-3D27-4868-905A-EFE581AC2276}" dt="2023-09-06T05:43:19.695" v="4435" actId="1076"/>
          <ac:spMkLst>
            <pc:docMk/>
            <pc:sldMk cId="2388247397" sldId="1777"/>
            <ac:spMk id="2" creationId="{0ACF5332-F3BD-1C87-CC91-4A9293B08EDB}"/>
          </ac:spMkLst>
        </pc:spChg>
        <pc:spChg chg="mod">
          <ac:chgData name="Anteneh Gebremichael Dobamo" userId="20ca48acea19e770" providerId="LiveId" clId="{26E0FE9C-3D27-4868-905A-EFE581AC2276}" dt="2023-09-06T06:02:04.896" v="4633" actId="20577"/>
          <ac:spMkLst>
            <pc:docMk/>
            <pc:sldMk cId="2388247397" sldId="1777"/>
            <ac:spMk id="4" creationId="{2C9C17DB-E1A4-09A7-C4B6-29243DA654FA}"/>
          </ac:spMkLst>
        </pc:spChg>
      </pc:sldChg>
      <pc:sldChg chg="modSp new mod">
        <pc:chgData name="Anteneh Gebremichael Dobamo" userId="20ca48acea19e770" providerId="LiveId" clId="{26E0FE9C-3D27-4868-905A-EFE581AC2276}" dt="2023-09-06T05:28:00.929" v="4297" actId="20577"/>
        <pc:sldMkLst>
          <pc:docMk/>
          <pc:sldMk cId="3186360527" sldId="1778"/>
        </pc:sldMkLst>
        <pc:spChg chg="mod">
          <ac:chgData name="Anteneh Gebremichael Dobamo" userId="20ca48acea19e770" providerId="LiveId" clId="{26E0FE9C-3D27-4868-905A-EFE581AC2276}" dt="2023-09-06T05:25:57.677" v="4252" actId="20577"/>
          <ac:spMkLst>
            <pc:docMk/>
            <pc:sldMk cId="3186360527" sldId="1778"/>
            <ac:spMk id="2" creationId="{3371D655-156F-5706-27E4-226B86691755}"/>
          </ac:spMkLst>
        </pc:spChg>
        <pc:spChg chg="mod">
          <ac:chgData name="Anteneh Gebremichael Dobamo" userId="20ca48acea19e770" providerId="LiveId" clId="{26E0FE9C-3D27-4868-905A-EFE581AC2276}" dt="2023-09-06T05:28:00.929" v="4297" actId="20577"/>
          <ac:spMkLst>
            <pc:docMk/>
            <pc:sldMk cId="3186360527" sldId="1778"/>
            <ac:spMk id="3" creationId="{53B4925E-25F7-55BC-3AA3-F46977FA926D}"/>
          </ac:spMkLst>
        </pc:spChg>
      </pc:sldChg>
      <pc:sldChg chg="modSp new mod">
        <pc:chgData name="Anteneh Gebremichael Dobamo" userId="20ca48acea19e770" providerId="LiveId" clId="{26E0FE9C-3D27-4868-905A-EFE581AC2276}" dt="2023-09-06T06:00:56.867" v="4613" actId="113"/>
        <pc:sldMkLst>
          <pc:docMk/>
          <pc:sldMk cId="31899924" sldId="1779"/>
        </pc:sldMkLst>
        <pc:spChg chg="mod">
          <ac:chgData name="Anteneh Gebremichael Dobamo" userId="20ca48acea19e770" providerId="LiveId" clId="{26E0FE9C-3D27-4868-905A-EFE581AC2276}" dt="2023-09-06T05:29:43.325" v="4331" actId="313"/>
          <ac:spMkLst>
            <pc:docMk/>
            <pc:sldMk cId="31899924" sldId="1779"/>
            <ac:spMk id="2" creationId="{7A154225-2E3D-49DF-5730-5A2B055AA06C}"/>
          </ac:spMkLst>
        </pc:spChg>
        <pc:spChg chg="mod">
          <ac:chgData name="Anteneh Gebremichael Dobamo" userId="20ca48acea19e770" providerId="LiveId" clId="{26E0FE9C-3D27-4868-905A-EFE581AC2276}" dt="2023-09-06T06:00:56.867" v="4613" actId="113"/>
          <ac:spMkLst>
            <pc:docMk/>
            <pc:sldMk cId="31899924" sldId="1779"/>
            <ac:spMk id="3" creationId="{D368C6A0-AE90-5985-C7D7-8FB3B6CC7522}"/>
          </ac:spMkLst>
        </pc:spChg>
      </pc:sldChg>
      <pc:sldChg chg="modSp new mod">
        <pc:chgData name="Anteneh Gebremichael Dobamo" userId="20ca48acea19e770" providerId="LiveId" clId="{26E0FE9C-3D27-4868-905A-EFE581AC2276}" dt="2023-09-06T05:53:14.642" v="4486" actId="113"/>
        <pc:sldMkLst>
          <pc:docMk/>
          <pc:sldMk cId="367682538" sldId="1780"/>
        </pc:sldMkLst>
        <pc:spChg chg="mod">
          <ac:chgData name="Anteneh Gebremichael Dobamo" userId="20ca48acea19e770" providerId="LiveId" clId="{26E0FE9C-3D27-4868-905A-EFE581AC2276}" dt="2023-09-06T05:31:27.491" v="4358" actId="20577"/>
          <ac:spMkLst>
            <pc:docMk/>
            <pc:sldMk cId="367682538" sldId="1780"/>
            <ac:spMk id="2" creationId="{0596661C-FAD6-5FF1-8134-16FA206D6FED}"/>
          </ac:spMkLst>
        </pc:spChg>
        <pc:spChg chg="mod">
          <ac:chgData name="Anteneh Gebremichael Dobamo" userId="20ca48acea19e770" providerId="LiveId" clId="{26E0FE9C-3D27-4868-905A-EFE581AC2276}" dt="2023-09-06T05:53:14.642" v="4486" actId="113"/>
          <ac:spMkLst>
            <pc:docMk/>
            <pc:sldMk cId="367682538" sldId="1780"/>
            <ac:spMk id="3" creationId="{68BF2FD1-8FF5-5C3B-F599-748CFF35F25E}"/>
          </ac:spMkLst>
        </pc:spChg>
      </pc:sldChg>
      <pc:sldChg chg="modSp new mod">
        <pc:chgData name="Anteneh Gebremichael Dobamo" userId="20ca48acea19e770" providerId="LiveId" clId="{26E0FE9C-3D27-4868-905A-EFE581AC2276}" dt="2023-09-06T05:52:57.696" v="4479" actId="113"/>
        <pc:sldMkLst>
          <pc:docMk/>
          <pc:sldMk cId="3516304062" sldId="1781"/>
        </pc:sldMkLst>
        <pc:spChg chg="mod">
          <ac:chgData name="Anteneh Gebremichael Dobamo" userId="20ca48acea19e770" providerId="LiveId" clId="{26E0FE9C-3D27-4868-905A-EFE581AC2276}" dt="2023-09-06T05:33:24.025" v="4389" actId="20577"/>
          <ac:spMkLst>
            <pc:docMk/>
            <pc:sldMk cId="3516304062" sldId="1781"/>
            <ac:spMk id="2" creationId="{29FA0791-36E3-E701-1975-86A1FF97CD02}"/>
          </ac:spMkLst>
        </pc:spChg>
        <pc:spChg chg="mod">
          <ac:chgData name="Anteneh Gebremichael Dobamo" userId="20ca48acea19e770" providerId="LiveId" clId="{26E0FE9C-3D27-4868-905A-EFE581AC2276}" dt="2023-09-06T05:52:57.696" v="4479" actId="113"/>
          <ac:spMkLst>
            <pc:docMk/>
            <pc:sldMk cId="3516304062" sldId="1781"/>
            <ac:spMk id="3" creationId="{8F915D52-A6D7-ACD9-561A-CA2ECC73F548}"/>
          </ac:spMkLst>
        </pc:spChg>
      </pc:sldChg>
      <pc:sldChg chg="add del">
        <pc:chgData name="Anteneh Gebremichael Dobamo" userId="20ca48acea19e770" providerId="LiveId" clId="{26E0FE9C-3D27-4868-905A-EFE581AC2276}" dt="2023-09-06T05:36:23.266" v="4419"/>
        <pc:sldMkLst>
          <pc:docMk/>
          <pc:sldMk cId="76016106" sldId="1782"/>
        </pc:sldMkLst>
      </pc:sldChg>
      <pc:sldChg chg="modSp add">
        <pc:chgData name="Anteneh Gebremichael Dobamo" userId="20ca48acea19e770" providerId="LiveId" clId="{26E0FE9C-3D27-4868-905A-EFE581AC2276}" dt="2023-09-06T05:49:58.748" v="4453"/>
        <pc:sldMkLst>
          <pc:docMk/>
          <pc:sldMk cId="4168574760" sldId="1782"/>
        </pc:sldMkLst>
        <pc:spChg chg="mod">
          <ac:chgData name="Anteneh Gebremichael Dobamo" userId="20ca48acea19e770" providerId="LiveId" clId="{26E0FE9C-3D27-4868-905A-EFE581AC2276}" dt="2023-09-06T05:49:58.748" v="4453"/>
          <ac:spMkLst>
            <pc:docMk/>
            <pc:sldMk cId="4168574760" sldId="1782"/>
            <ac:spMk id="2" creationId="{A635C649-C86C-DBFD-2E4C-470EFEEED826}"/>
          </ac:spMkLst>
        </pc:spChg>
      </pc:sldChg>
      <pc:sldChg chg="add del setBg">
        <pc:chgData name="Anteneh Gebremichael Dobamo" userId="20ca48acea19e770" providerId="LiveId" clId="{26E0FE9C-3D27-4868-905A-EFE581AC2276}" dt="2023-09-06T05:36:23.266" v="4419"/>
        <pc:sldMkLst>
          <pc:docMk/>
          <pc:sldMk cId="1638516152" sldId="1783"/>
        </pc:sldMkLst>
      </pc:sldChg>
      <pc:sldChg chg="add">
        <pc:chgData name="Anteneh Gebremichael Dobamo" userId="20ca48acea19e770" providerId="LiveId" clId="{26E0FE9C-3D27-4868-905A-EFE581AC2276}" dt="2023-09-06T05:37:05.090" v="4421"/>
        <pc:sldMkLst>
          <pc:docMk/>
          <pc:sldMk cId="2924035841" sldId="1783"/>
        </pc:sldMkLst>
      </pc:sldChg>
      <pc:sldChg chg="addSp delSp modSp new mod">
        <pc:chgData name="Anteneh Gebremichael Dobamo" userId="20ca48acea19e770" providerId="LiveId" clId="{26E0FE9C-3D27-4868-905A-EFE581AC2276}" dt="2023-09-06T05:49:40.573" v="4452"/>
        <pc:sldMkLst>
          <pc:docMk/>
          <pc:sldMk cId="98366574" sldId="1784"/>
        </pc:sldMkLst>
        <pc:spChg chg="mod">
          <ac:chgData name="Anteneh Gebremichael Dobamo" userId="20ca48acea19e770" providerId="LiveId" clId="{26E0FE9C-3D27-4868-905A-EFE581AC2276}" dt="2023-09-06T05:49:09.673" v="4449" actId="27636"/>
          <ac:spMkLst>
            <pc:docMk/>
            <pc:sldMk cId="98366574" sldId="1784"/>
            <ac:spMk id="2" creationId="{7C1D618F-47CD-F523-DD89-4D68933BC113}"/>
          </ac:spMkLst>
        </pc:spChg>
        <pc:spChg chg="del mod">
          <ac:chgData name="Anteneh Gebremichael Dobamo" userId="20ca48acea19e770" providerId="LiveId" clId="{26E0FE9C-3D27-4868-905A-EFE581AC2276}" dt="2023-09-06T05:49:40.573" v="4452"/>
          <ac:spMkLst>
            <pc:docMk/>
            <pc:sldMk cId="98366574" sldId="1784"/>
            <ac:spMk id="3" creationId="{33EB2B39-40E8-A4C5-FB48-CAB554D9BE63}"/>
          </ac:spMkLst>
        </pc:spChg>
        <pc:picChg chg="add mod">
          <ac:chgData name="Anteneh Gebremichael Dobamo" userId="20ca48acea19e770" providerId="LiveId" clId="{26E0FE9C-3D27-4868-905A-EFE581AC2276}" dt="2023-09-06T05:49:40.573" v="4452"/>
          <ac:picMkLst>
            <pc:docMk/>
            <pc:sldMk cId="98366574" sldId="1784"/>
            <ac:picMk id="4" creationId="{21E4D7AD-CB66-6718-F331-918950BE04FB}"/>
          </ac:picMkLst>
        </pc:picChg>
      </pc:sldChg>
      <pc:sldChg chg="addSp delSp add del setBg delDesignElem">
        <pc:chgData name="Anteneh Gebremichael Dobamo" userId="20ca48acea19e770" providerId="LiveId" clId="{26E0FE9C-3D27-4868-905A-EFE581AC2276}" dt="2023-09-06T05:36:23.266" v="4419"/>
        <pc:sldMkLst>
          <pc:docMk/>
          <pc:sldMk cId="225455158" sldId="1784"/>
        </pc:sldMkLst>
        <pc:spChg chg="add del">
          <ac:chgData name="Anteneh Gebremichael Dobamo" userId="20ca48acea19e770" providerId="LiveId" clId="{26E0FE9C-3D27-4868-905A-EFE581AC2276}" dt="2023-09-06T05:36:23.266" v="4419"/>
          <ac:spMkLst>
            <pc:docMk/>
            <pc:sldMk cId="225455158" sldId="1784"/>
            <ac:spMk id="10" creationId="{3A9C15D4-2EE7-4D05-B87C-91D1F3B9604B}"/>
          </ac:spMkLst>
        </pc:spChg>
        <pc:spChg chg="add del">
          <ac:chgData name="Anteneh Gebremichael Dobamo" userId="20ca48acea19e770" providerId="LiveId" clId="{26E0FE9C-3D27-4868-905A-EFE581AC2276}" dt="2023-09-06T05:36:23.266" v="4419"/>
          <ac:spMkLst>
            <pc:docMk/>
            <pc:sldMk cId="225455158" sldId="1784"/>
            <ac:spMk id="12" creationId="{4ED7B0FB-9654-4441-9545-02D458B68620}"/>
          </ac:spMkLst>
        </pc:spChg>
        <pc:picChg chg="add del">
          <ac:chgData name="Anteneh Gebremichael Dobamo" userId="20ca48acea19e770" providerId="LiveId" clId="{26E0FE9C-3D27-4868-905A-EFE581AC2276}" dt="2023-09-06T05:36:23.266" v="4419"/>
          <ac:picMkLst>
            <pc:docMk/>
            <pc:sldMk cId="225455158" sldId="1784"/>
            <ac:picMk id="14" creationId="{7BB94C57-FDF3-45A3-9D1F-904523D795D4}"/>
          </ac:picMkLst>
        </pc:picChg>
        <pc:picChg chg="add del">
          <ac:chgData name="Anteneh Gebremichael Dobamo" userId="20ca48acea19e770" providerId="LiveId" clId="{26E0FE9C-3D27-4868-905A-EFE581AC2276}" dt="2023-09-06T05:36:23.266" v="4419"/>
          <ac:picMkLst>
            <pc:docMk/>
            <pc:sldMk cId="225455158" sldId="1784"/>
            <ac:picMk id="16" creationId="{6AEBDF1A-221A-4497-BBA9-57A70D161510}"/>
          </ac:picMkLst>
        </pc:picChg>
      </pc:sldChg>
      <pc:sldChg chg="add del setBg">
        <pc:chgData name="Anteneh Gebremichael Dobamo" userId="20ca48acea19e770" providerId="LiveId" clId="{26E0FE9C-3D27-4868-905A-EFE581AC2276}" dt="2023-09-06T05:37:20.167" v="4424" actId="47"/>
        <pc:sldMkLst>
          <pc:docMk/>
          <pc:sldMk cId="982661316" sldId="1784"/>
        </pc:sldMkLst>
      </pc:sldChg>
      <pc:sldChg chg="addSp delSp add del setBg delDesignElem">
        <pc:chgData name="Anteneh Gebremichael Dobamo" userId="20ca48acea19e770" providerId="LiveId" clId="{26E0FE9C-3D27-4868-905A-EFE581AC2276}" dt="2023-09-06T05:36:23.266" v="4419"/>
        <pc:sldMkLst>
          <pc:docMk/>
          <pc:sldMk cId="2388563201" sldId="1785"/>
        </pc:sldMkLst>
        <pc:spChg chg="add del">
          <ac:chgData name="Anteneh Gebremichael Dobamo" userId="20ca48acea19e770" providerId="LiveId" clId="{26E0FE9C-3D27-4868-905A-EFE581AC2276}" dt="2023-09-06T05:36:23.266" v="4419"/>
          <ac:spMkLst>
            <pc:docMk/>
            <pc:sldMk cId="2388563201" sldId="1785"/>
            <ac:spMk id="18" creationId="{DDDE267B-E820-4910-868D-BA40CFB936D7}"/>
          </ac:spMkLst>
        </pc:spChg>
        <pc:picChg chg="add del">
          <ac:chgData name="Anteneh Gebremichael Dobamo" userId="20ca48acea19e770" providerId="LiveId" clId="{26E0FE9C-3D27-4868-905A-EFE581AC2276}" dt="2023-09-06T05:36:23.266" v="4419"/>
          <ac:picMkLst>
            <pc:docMk/>
            <pc:sldMk cId="2388563201" sldId="1785"/>
            <ac:picMk id="11" creationId="{B1981535-B5AA-4E0C-ACE5-925CC19B20FE}"/>
          </ac:picMkLst>
        </pc:picChg>
        <pc:picChg chg="add del">
          <ac:chgData name="Anteneh Gebremichael Dobamo" userId="20ca48acea19e770" providerId="LiveId" clId="{26E0FE9C-3D27-4868-905A-EFE581AC2276}" dt="2023-09-06T05:36:23.266" v="4419"/>
          <ac:picMkLst>
            <pc:docMk/>
            <pc:sldMk cId="2388563201" sldId="1785"/>
            <ac:picMk id="16" creationId="{BF97D060-AA7E-4411-BA62-28BD1EBD55D6}"/>
          </ac:picMkLst>
        </pc:picChg>
        <pc:picChg chg="add del">
          <ac:chgData name="Anteneh Gebremichael Dobamo" userId="20ca48acea19e770" providerId="LiveId" clId="{26E0FE9C-3D27-4868-905A-EFE581AC2276}" dt="2023-09-06T05:36:23.266" v="4419"/>
          <ac:picMkLst>
            <pc:docMk/>
            <pc:sldMk cId="2388563201" sldId="1785"/>
            <ac:picMk id="20" creationId="{FF3E25D7-C2F8-445D-AA42-C1163028DA68}"/>
          </ac:picMkLst>
        </pc:picChg>
      </pc:sldChg>
      <pc:sldChg chg="delSp add del setBg delDesignElem">
        <pc:chgData name="Anteneh Gebremichael Dobamo" userId="20ca48acea19e770" providerId="LiveId" clId="{26E0FE9C-3D27-4868-905A-EFE581AC2276}" dt="2023-09-06T05:37:22.772" v="4425" actId="47"/>
        <pc:sldMkLst>
          <pc:docMk/>
          <pc:sldMk cId="2643880641" sldId="1785"/>
        </pc:sldMkLst>
        <pc:spChg chg="del">
          <ac:chgData name="Anteneh Gebremichael Dobamo" userId="20ca48acea19e770" providerId="LiveId" clId="{26E0FE9C-3D27-4868-905A-EFE581AC2276}" dt="2023-09-06T05:37:05.090" v="4421"/>
          <ac:spMkLst>
            <pc:docMk/>
            <pc:sldMk cId="2643880641" sldId="1785"/>
            <ac:spMk id="38" creationId="{3A9C15D4-2EE7-4D05-B87C-91D1F3B9604B}"/>
          </ac:spMkLst>
        </pc:spChg>
        <pc:spChg chg="del">
          <ac:chgData name="Anteneh Gebremichael Dobamo" userId="20ca48acea19e770" providerId="LiveId" clId="{26E0FE9C-3D27-4868-905A-EFE581AC2276}" dt="2023-09-06T05:37:05.090" v="4421"/>
          <ac:spMkLst>
            <pc:docMk/>
            <pc:sldMk cId="2643880641" sldId="1785"/>
            <ac:spMk id="40" creationId="{4ED7B0FB-9654-4441-9545-02D458B68620}"/>
          </ac:spMkLst>
        </pc:spChg>
        <pc:picChg chg="del">
          <ac:chgData name="Anteneh Gebremichael Dobamo" userId="20ca48acea19e770" providerId="LiveId" clId="{26E0FE9C-3D27-4868-905A-EFE581AC2276}" dt="2023-09-06T05:37:05.090" v="4421"/>
          <ac:picMkLst>
            <pc:docMk/>
            <pc:sldMk cId="2643880641" sldId="1785"/>
            <ac:picMk id="42" creationId="{7BB94C57-FDF3-45A3-9D1F-904523D795D4}"/>
          </ac:picMkLst>
        </pc:picChg>
        <pc:picChg chg="del">
          <ac:chgData name="Anteneh Gebremichael Dobamo" userId="20ca48acea19e770" providerId="LiveId" clId="{26E0FE9C-3D27-4868-905A-EFE581AC2276}" dt="2023-09-06T05:37:05.090" v="4421"/>
          <ac:picMkLst>
            <pc:docMk/>
            <pc:sldMk cId="2643880641" sldId="1785"/>
            <ac:picMk id="44" creationId="{6AEBDF1A-221A-4497-BBA9-57A70D161510}"/>
          </ac:picMkLst>
        </pc:picChg>
      </pc:sldChg>
      <pc:sldChg chg="add del">
        <pc:chgData name="Anteneh Gebremichael Dobamo" userId="20ca48acea19e770" providerId="LiveId" clId="{26E0FE9C-3D27-4868-905A-EFE581AC2276}" dt="2023-09-06T05:54:21.953" v="4488" actId="2890"/>
        <pc:sldMkLst>
          <pc:docMk/>
          <pc:sldMk cId="2664153607" sldId="1785"/>
        </pc:sldMkLst>
      </pc:sldChg>
      <pc:sldChg chg="addSp delSp modSp new mod setBg addAnim delAnim setClrOvrMap">
        <pc:chgData name="Anteneh Gebremichael Dobamo" userId="20ca48acea19e770" providerId="LiveId" clId="{26E0FE9C-3D27-4868-905A-EFE581AC2276}" dt="2023-09-06T05:59:18.722" v="4607" actId="20577"/>
        <pc:sldMkLst>
          <pc:docMk/>
          <pc:sldMk cId="4130060561" sldId="1785"/>
        </pc:sldMkLst>
        <pc:spChg chg="mod">
          <ac:chgData name="Anteneh Gebremichael Dobamo" userId="20ca48acea19e770" providerId="LiveId" clId="{26E0FE9C-3D27-4868-905A-EFE581AC2276}" dt="2023-09-06T05:59:18.722" v="4607" actId="20577"/>
          <ac:spMkLst>
            <pc:docMk/>
            <pc:sldMk cId="4130060561" sldId="1785"/>
            <ac:spMk id="2" creationId="{93ACC843-F778-42DB-30DE-B9079FE0F520}"/>
          </ac:spMkLst>
        </pc:spChg>
        <pc:spChg chg="del mod">
          <ac:chgData name="Anteneh Gebremichael Dobamo" userId="20ca48acea19e770" providerId="LiveId" clId="{26E0FE9C-3D27-4868-905A-EFE581AC2276}" dt="2023-09-06T05:55:40.175" v="4575" actId="478"/>
          <ac:spMkLst>
            <pc:docMk/>
            <pc:sldMk cId="4130060561" sldId="1785"/>
            <ac:spMk id="3" creationId="{65080543-7890-1987-D163-6EDAF537CD77}"/>
          </ac:spMkLst>
        </pc:spChg>
        <pc:spChg chg="add del">
          <ac:chgData name="Anteneh Gebremichael Dobamo" userId="20ca48acea19e770" providerId="LiveId" clId="{26E0FE9C-3D27-4868-905A-EFE581AC2276}" dt="2023-09-06T05:56:08.810" v="4579" actId="26606"/>
          <ac:spMkLst>
            <pc:docMk/>
            <pc:sldMk cId="4130060561" sldId="1785"/>
            <ac:spMk id="12" creationId="{B40FCD49-2060-48B9-8212-8A5F1DF4726F}"/>
          </ac:spMkLst>
        </pc:spChg>
        <pc:spChg chg="add">
          <ac:chgData name="Anteneh Gebremichael Dobamo" userId="20ca48acea19e770" providerId="LiveId" clId="{26E0FE9C-3D27-4868-905A-EFE581AC2276}" dt="2023-09-06T05:56:08.856" v="4580" actId="26606"/>
          <ac:spMkLst>
            <pc:docMk/>
            <pc:sldMk cId="4130060561" sldId="1785"/>
            <ac:spMk id="19" creationId="{4A391C69-E52F-4DC0-B51A-0DABC5484014}"/>
          </ac:spMkLst>
        </pc:spChg>
        <pc:spChg chg="add">
          <ac:chgData name="Anteneh Gebremichael Dobamo" userId="20ca48acea19e770" providerId="LiveId" clId="{26E0FE9C-3D27-4868-905A-EFE581AC2276}" dt="2023-09-06T05:56:08.856" v="4580" actId="26606"/>
          <ac:spMkLst>
            <pc:docMk/>
            <pc:sldMk cId="4130060561" sldId="1785"/>
            <ac:spMk id="21" creationId="{048390FD-448E-4FF2-AEE8-C46960568E34}"/>
          </ac:spMkLst>
        </pc:spChg>
        <pc:picChg chg="add del">
          <ac:chgData name="Anteneh Gebremichael Dobamo" userId="20ca48acea19e770" providerId="LiveId" clId="{26E0FE9C-3D27-4868-905A-EFE581AC2276}" dt="2023-09-06T05:56:08.810" v="4579" actId="26606"/>
          <ac:picMkLst>
            <pc:docMk/>
            <pc:sldMk cId="4130060561" sldId="1785"/>
            <ac:picMk id="4" creationId="{6C6F8C37-FE82-4C89-89BA-8695F07EB78D}"/>
          </ac:picMkLst>
        </pc:picChg>
        <pc:picChg chg="add del">
          <ac:chgData name="Anteneh Gebremichael Dobamo" userId="20ca48acea19e770" providerId="LiveId" clId="{26E0FE9C-3D27-4868-905A-EFE581AC2276}" dt="2023-09-06T05:56:08.810" v="4579" actId="26606"/>
          <ac:picMkLst>
            <pc:docMk/>
            <pc:sldMk cId="4130060561" sldId="1785"/>
            <ac:picMk id="8" creationId="{22790EC5-ACA7-4536-8066-B60199F3C6DF}"/>
          </ac:picMkLst>
        </pc:picChg>
        <pc:picChg chg="add del">
          <ac:chgData name="Anteneh Gebremichael Dobamo" userId="20ca48acea19e770" providerId="LiveId" clId="{26E0FE9C-3D27-4868-905A-EFE581AC2276}" dt="2023-09-06T05:56:08.810" v="4579" actId="26606"/>
          <ac:picMkLst>
            <pc:docMk/>
            <pc:sldMk cId="4130060561" sldId="1785"/>
            <ac:picMk id="10" creationId="{CAD20AEA-7CAF-4A83-BE2E-EAF010B8B7FC}"/>
          </ac:picMkLst>
        </pc:picChg>
        <pc:picChg chg="add del">
          <ac:chgData name="Anteneh Gebremichael Dobamo" userId="20ca48acea19e770" providerId="LiveId" clId="{26E0FE9C-3D27-4868-905A-EFE581AC2276}" dt="2023-09-06T05:56:08.810" v="4579" actId="26606"/>
          <ac:picMkLst>
            <pc:docMk/>
            <pc:sldMk cId="4130060561" sldId="1785"/>
            <ac:picMk id="14" creationId="{83A45DCD-B5FB-4A86-88D2-91088C7FFC5F}"/>
          </ac:picMkLst>
        </pc:picChg>
        <pc:picChg chg="add">
          <ac:chgData name="Anteneh Gebremichael Dobamo" userId="20ca48acea19e770" providerId="LiveId" clId="{26E0FE9C-3D27-4868-905A-EFE581AC2276}" dt="2023-09-06T05:56:08.856" v="4580" actId="26606"/>
          <ac:picMkLst>
            <pc:docMk/>
            <pc:sldMk cId="4130060561" sldId="1785"/>
            <ac:picMk id="16" creationId="{0BD259F2-A289-4420-B3EB-BBC6A904FC0B}"/>
          </ac:picMkLst>
        </pc:picChg>
        <pc:picChg chg="add">
          <ac:chgData name="Anteneh Gebremichael Dobamo" userId="20ca48acea19e770" providerId="LiveId" clId="{26E0FE9C-3D27-4868-905A-EFE581AC2276}" dt="2023-09-06T05:56:08.856" v="4580" actId="26606"/>
          <ac:picMkLst>
            <pc:docMk/>
            <pc:sldMk cId="4130060561" sldId="1785"/>
            <ac:picMk id="17" creationId="{22790EC5-ACA7-4536-8066-B60199F3C6DF}"/>
          </ac:picMkLst>
        </pc:picChg>
        <pc:picChg chg="add">
          <ac:chgData name="Anteneh Gebremichael Dobamo" userId="20ca48acea19e770" providerId="LiveId" clId="{26E0FE9C-3D27-4868-905A-EFE581AC2276}" dt="2023-09-06T05:56:08.856" v="4580" actId="26606"/>
          <ac:picMkLst>
            <pc:docMk/>
            <pc:sldMk cId="4130060561" sldId="1785"/>
            <ac:picMk id="18" creationId="{CAD20AEA-7CAF-4A83-BE2E-EAF010B8B7FC}"/>
          </ac:picMkLst>
        </pc:picChg>
        <pc:picChg chg="add">
          <ac:chgData name="Anteneh Gebremichael Dobamo" userId="20ca48acea19e770" providerId="LiveId" clId="{26E0FE9C-3D27-4868-905A-EFE581AC2276}" dt="2023-09-06T05:56:08.856" v="4580" actId="26606"/>
          <ac:picMkLst>
            <pc:docMk/>
            <pc:sldMk cId="4130060561" sldId="1785"/>
            <ac:picMk id="20" creationId="{BEDF153D-5BD3-37D7-81AE-68E94877BBD8}"/>
          </ac:picMkLst>
        </pc:picChg>
      </pc:sldChg>
      <pc:sldChg chg="addSp delSp add del setBg delDesignElem">
        <pc:chgData name="Anteneh Gebremichael Dobamo" userId="20ca48acea19e770" providerId="LiveId" clId="{26E0FE9C-3D27-4868-905A-EFE581AC2276}" dt="2023-09-06T05:36:23.266" v="4419"/>
        <pc:sldMkLst>
          <pc:docMk/>
          <pc:sldMk cId="2849173840" sldId="1786"/>
        </pc:sldMkLst>
        <pc:spChg chg="add del">
          <ac:chgData name="Anteneh Gebremichael Dobamo" userId="20ca48acea19e770" providerId="LiveId" clId="{26E0FE9C-3D27-4868-905A-EFE581AC2276}" dt="2023-09-06T05:36:23.266" v="4419"/>
          <ac:spMkLst>
            <pc:docMk/>
            <pc:sldMk cId="2849173840" sldId="1786"/>
            <ac:spMk id="9" creationId="{3A9C15D4-2EE7-4D05-B87C-91D1F3B9604B}"/>
          </ac:spMkLst>
        </pc:spChg>
        <pc:spChg chg="add del">
          <ac:chgData name="Anteneh Gebremichael Dobamo" userId="20ca48acea19e770" providerId="LiveId" clId="{26E0FE9C-3D27-4868-905A-EFE581AC2276}" dt="2023-09-06T05:36:23.266" v="4419"/>
          <ac:spMkLst>
            <pc:docMk/>
            <pc:sldMk cId="2849173840" sldId="1786"/>
            <ac:spMk id="11" creationId="{4ED7B0FB-9654-4441-9545-02D458B68620}"/>
          </ac:spMkLst>
        </pc:spChg>
        <pc:picChg chg="add del">
          <ac:chgData name="Anteneh Gebremichael Dobamo" userId="20ca48acea19e770" providerId="LiveId" clId="{26E0FE9C-3D27-4868-905A-EFE581AC2276}" dt="2023-09-06T05:36:23.266" v="4419"/>
          <ac:picMkLst>
            <pc:docMk/>
            <pc:sldMk cId="2849173840" sldId="1786"/>
            <ac:picMk id="13" creationId="{7BB94C57-FDF3-45A3-9D1F-904523D795D4}"/>
          </ac:picMkLst>
        </pc:picChg>
        <pc:picChg chg="add del">
          <ac:chgData name="Anteneh Gebremichael Dobamo" userId="20ca48acea19e770" providerId="LiveId" clId="{26E0FE9C-3D27-4868-905A-EFE581AC2276}" dt="2023-09-06T05:36:23.266" v="4419"/>
          <ac:picMkLst>
            <pc:docMk/>
            <pc:sldMk cId="2849173840" sldId="1786"/>
            <ac:picMk id="15" creationId="{6AEBDF1A-221A-4497-BBA9-57A70D161510}"/>
          </ac:picMkLst>
        </pc:picChg>
      </pc:sldChg>
      <pc:sldChg chg="delSp add setBg delDesignElem">
        <pc:chgData name="Anteneh Gebremichael Dobamo" userId="20ca48acea19e770" providerId="LiveId" clId="{26E0FE9C-3D27-4868-905A-EFE581AC2276}" dt="2023-09-06T06:02:36.613" v="4636"/>
        <pc:sldMkLst>
          <pc:docMk/>
          <pc:sldMk cId="3046783915" sldId="1786"/>
        </pc:sldMkLst>
        <pc:spChg chg="del">
          <ac:chgData name="Anteneh Gebremichael Dobamo" userId="20ca48acea19e770" providerId="LiveId" clId="{26E0FE9C-3D27-4868-905A-EFE581AC2276}" dt="2023-09-06T06:02:36.613" v="4636"/>
          <ac:spMkLst>
            <pc:docMk/>
            <pc:sldMk cId="3046783915" sldId="1786"/>
            <ac:spMk id="13" creationId="{48EC41B9-2D25-48A6-BC40-DA8F79F3EBD8}"/>
          </ac:spMkLst>
        </pc:spChg>
        <pc:picChg chg="del">
          <ac:chgData name="Anteneh Gebremichael Dobamo" userId="20ca48acea19e770" providerId="LiveId" clId="{26E0FE9C-3D27-4868-905A-EFE581AC2276}" dt="2023-09-06T06:02:36.613" v="4636"/>
          <ac:picMkLst>
            <pc:docMk/>
            <pc:sldMk cId="3046783915" sldId="1786"/>
            <ac:picMk id="9" creationId="{25496B42-CC46-4183-B481-887CD3E8C725}"/>
          </ac:picMkLst>
        </pc:picChg>
        <pc:picChg chg="del">
          <ac:chgData name="Anteneh Gebremichael Dobamo" userId="20ca48acea19e770" providerId="LiveId" clId="{26E0FE9C-3D27-4868-905A-EFE581AC2276}" dt="2023-09-06T06:02:36.613" v="4636"/>
          <ac:picMkLst>
            <pc:docMk/>
            <pc:sldMk cId="3046783915" sldId="1786"/>
            <ac:picMk id="11" creationId="{E2758CE0-F916-4DCE-88D1-71430BE441B2}"/>
          </ac:picMkLst>
        </pc:picChg>
        <pc:picChg chg="del">
          <ac:chgData name="Anteneh Gebremichael Dobamo" userId="20ca48acea19e770" providerId="LiveId" clId="{26E0FE9C-3D27-4868-905A-EFE581AC2276}" dt="2023-09-06T06:02:36.613" v="4636"/>
          <ac:picMkLst>
            <pc:docMk/>
            <pc:sldMk cId="3046783915" sldId="1786"/>
            <ac:picMk id="15" creationId="{F8F21547-A433-450A-B2A3-930DCFABD93F}"/>
          </ac:picMkLst>
        </pc:picChg>
        <pc:picChg chg="del">
          <ac:chgData name="Anteneh Gebremichael Dobamo" userId="20ca48acea19e770" providerId="LiveId" clId="{26E0FE9C-3D27-4868-905A-EFE581AC2276}" dt="2023-09-06T06:02:36.613" v="4636"/>
          <ac:picMkLst>
            <pc:docMk/>
            <pc:sldMk cId="3046783915" sldId="1786"/>
            <ac:picMk id="17" creationId="{A73B520B-D7E7-436A-B263-0682940B4FB1}"/>
          </ac:picMkLst>
        </pc:picChg>
      </pc:sldChg>
      <pc:sldChg chg="add del setBg">
        <pc:chgData name="Anteneh Gebremichael Dobamo" userId="20ca48acea19e770" providerId="LiveId" clId="{26E0FE9C-3D27-4868-905A-EFE581AC2276}" dt="2023-09-06T05:36:23.266" v="4419"/>
        <pc:sldMkLst>
          <pc:docMk/>
          <pc:sldMk cId="3752723025" sldId="1787"/>
        </pc:sldMkLst>
      </pc:sldChg>
      <pc:sldChg chg="addSp delSp add del setBg delDesignElem">
        <pc:chgData name="Anteneh Gebremichael Dobamo" userId="20ca48acea19e770" providerId="LiveId" clId="{26E0FE9C-3D27-4868-905A-EFE581AC2276}" dt="2023-09-06T05:36:23.266" v="4419"/>
        <pc:sldMkLst>
          <pc:docMk/>
          <pc:sldMk cId="3106770451" sldId="1788"/>
        </pc:sldMkLst>
        <pc:spChg chg="add del">
          <ac:chgData name="Anteneh Gebremichael Dobamo" userId="20ca48acea19e770" providerId="LiveId" clId="{26E0FE9C-3D27-4868-905A-EFE581AC2276}" dt="2023-09-06T05:36:23.266" v="4419"/>
          <ac:spMkLst>
            <pc:docMk/>
            <pc:sldMk cId="3106770451" sldId="1788"/>
            <ac:spMk id="29" creationId="{40C1BC1E-153D-4DA3-87A4-314B61BC498D}"/>
          </ac:spMkLst>
        </pc:spChg>
        <pc:spChg chg="add del">
          <ac:chgData name="Anteneh Gebremichael Dobamo" userId="20ca48acea19e770" providerId="LiveId" clId="{26E0FE9C-3D27-4868-905A-EFE581AC2276}" dt="2023-09-06T05:36:23.266" v="4419"/>
          <ac:spMkLst>
            <pc:docMk/>
            <pc:sldMk cId="3106770451" sldId="1788"/>
            <ac:spMk id="31" creationId="{FB5A56C3-A6D4-4D92-8AE6-10218C0764F5}"/>
          </ac:spMkLst>
        </pc:spChg>
        <pc:picChg chg="add del">
          <ac:chgData name="Anteneh Gebremichael Dobamo" userId="20ca48acea19e770" providerId="LiveId" clId="{26E0FE9C-3D27-4868-905A-EFE581AC2276}" dt="2023-09-06T05:36:23.266" v="4419"/>
          <ac:picMkLst>
            <pc:docMk/>
            <pc:sldMk cId="3106770451" sldId="1788"/>
            <ac:picMk id="25" creationId="{B1981535-B5AA-4E0C-ACE5-925CC19B20FE}"/>
          </ac:picMkLst>
        </pc:picChg>
        <pc:picChg chg="add del">
          <ac:chgData name="Anteneh Gebremichael Dobamo" userId="20ca48acea19e770" providerId="LiveId" clId="{26E0FE9C-3D27-4868-905A-EFE581AC2276}" dt="2023-09-06T05:36:23.266" v="4419"/>
          <ac:picMkLst>
            <pc:docMk/>
            <pc:sldMk cId="3106770451" sldId="1788"/>
            <ac:picMk id="27" creationId="{BF97D060-AA7E-4411-BA62-28BD1EBD55D6}"/>
          </ac:picMkLst>
        </pc:picChg>
      </pc:sldChg>
      <pc:sldChg chg="addSp delSp add del setBg delDesignElem">
        <pc:chgData name="Anteneh Gebremichael Dobamo" userId="20ca48acea19e770" providerId="LiveId" clId="{26E0FE9C-3D27-4868-905A-EFE581AC2276}" dt="2023-09-06T05:36:23.266" v="4419"/>
        <pc:sldMkLst>
          <pc:docMk/>
          <pc:sldMk cId="4128411322" sldId="1789"/>
        </pc:sldMkLst>
        <pc:spChg chg="add del">
          <ac:chgData name="Anteneh Gebremichael Dobamo" userId="20ca48acea19e770" providerId="LiveId" clId="{26E0FE9C-3D27-4868-905A-EFE581AC2276}" dt="2023-09-06T05:36:23.266" v="4419"/>
          <ac:spMkLst>
            <pc:docMk/>
            <pc:sldMk cId="4128411322" sldId="1789"/>
            <ac:spMk id="13" creationId="{48EC41B9-2D25-48A6-BC40-DA8F79F3EBD8}"/>
          </ac:spMkLst>
        </pc:spChg>
        <pc:picChg chg="add del">
          <ac:chgData name="Anteneh Gebremichael Dobamo" userId="20ca48acea19e770" providerId="LiveId" clId="{26E0FE9C-3D27-4868-905A-EFE581AC2276}" dt="2023-09-06T05:36:23.266" v="4419"/>
          <ac:picMkLst>
            <pc:docMk/>
            <pc:sldMk cId="4128411322" sldId="1789"/>
            <ac:picMk id="9" creationId="{25496B42-CC46-4183-B481-887CD3E8C725}"/>
          </ac:picMkLst>
        </pc:picChg>
        <pc:picChg chg="add del">
          <ac:chgData name="Anteneh Gebremichael Dobamo" userId="20ca48acea19e770" providerId="LiveId" clId="{26E0FE9C-3D27-4868-905A-EFE581AC2276}" dt="2023-09-06T05:36:23.266" v="4419"/>
          <ac:picMkLst>
            <pc:docMk/>
            <pc:sldMk cId="4128411322" sldId="1789"/>
            <ac:picMk id="11" creationId="{E2758CE0-F916-4DCE-88D1-71430BE441B2}"/>
          </ac:picMkLst>
        </pc:picChg>
        <pc:picChg chg="add del">
          <ac:chgData name="Anteneh Gebremichael Dobamo" userId="20ca48acea19e770" providerId="LiveId" clId="{26E0FE9C-3D27-4868-905A-EFE581AC2276}" dt="2023-09-06T05:36:23.266" v="4419"/>
          <ac:picMkLst>
            <pc:docMk/>
            <pc:sldMk cId="4128411322" sldId="1789"/>
            <ac:picMk id="15" creationId="{F8F21547-A433-450A-B2A3-930DCFABD93F}"/>
          </ac:picMkLst>
        </pc:picChg>
        <pc:picChg chg="add del">
          <ac:chgData name="Anteneh Gebremichael Dobamo" userId="20ca48acea19e770" providerId="LiveId" clId="{26E0FE9C-3D27-4868-905A-EFE581AC2276}" dt="2023-09-06T05:36:23.266" v="4419"/>
          <ac:picMkLst>
            <pc:docMk/>
            <pc:sldMk cId="4128411322" sldId="1789"/>
            <ac:picMk id="17" creationId="{A73B520B-D7E7-436A-B263-0682940B4FB1}"/>
          </ac:picMkLst>
        </pc:picChg>
      </pc:sldChg>
      <pc:sldChg chg="add del">
        <pc:chgData name="Anteneh Gebremichael Dobamo" userId="20ca48acea19e770" providerId="LiveId" clId="{26E0FE9C-3D27-4868-905A-EFE581AC2276}" dt="2023-09-06T05:36:23.266" v="4419"/>
        <pc:sldMkLst>
          <pc:docMk/>
          <pc:sldMk cId="2410385048" sldId="1790"/>
        </pc:sldMkLst>
      </pc:sldChg>
      <pc:sldChg chg="addSp delSp add del setBg delDesignElem">
        <pc:chgData name="Anteneh Gebremichael Dobamo" userId="20ca48acea19e770" providerId="LiveId" clId="{26E0FE9C-3D27-4868-905A-EFE581AC2276}" dt="2023-09-06T05:36:23.266" v="4419"/>
        <pc:sldMkLst>
          <pc:docMk/>
          <pc:sldMk cId="987270733" sldId="1791"/>
        </pc:sldMkLst>
        <pc:spChg chg="add del">
          <ac:chgData name="Anteneh Gebremichael Dobamo" userId="20ca48acea19e770" providerId="LiveId" clId="{26E0FE9C-3D27-4868-905A-EFE581AC2276}" dt="2023-09-06T05:36:23.266" v="4419"/>
          <ac:spMkLst>
            <pc:docMk/>
            <pc:sldMk cId="987270733" sldId="1791"/>
            <ac:spMk id="9" creationId="{DC3B8C6B-63CA-4384-8059-2036BE520277}"/>
          </ac:spMkLst>
        </pc:spChg>
        <pc:spChg chg="add del">
          <ac:chgData name="Anteneh Gebremichael Dobamo" userId="20ca48acea19e770" providerId="LiveId" clId="{26E0FE9C-3D27-4868-905A-EFE581AC2276}" dt="2023-09-06T05:36:23.266" v="4419"/>
          <ac:spMkLst>
            <pc:docMk/>
            <pc:sldMk cId="987270733" sldId="1791"/>
            <ac:spMk id="11" creationId="{C71B03AA-C0EB-4104-84F8-E1AB8BFBEF60}"/>
          </ac:spMkLst>
        </pc:spChg>
        <pc:picChg chg="add del">
          <ac:chgData name="Anteneh Gebremichael Dobamo" userId="20ca48acea19e770" providerId="LiveId" clId="{26E0FE9C-3D27-4868-905A-EFE581AC2276}" dt="2023-09-06T05:36:23.266" v="4419"/>
          <ac:picMkLst>
            <pc:docMk/>
            <pc:sldMk cId="987270733" sldId="1791"/>
            <ac:picMk id="13" creationId="{09C2B723-6C2F-49DE-A429-50BDFD1ADB45}"/>
          </ac:picMkLst>
        </pc:picChg>
      </pc:sldChg>
      <pc:sldChg chg="addSp delSp add del setBg delDesignElem">
        <pc:chgData name="Anteneh Gebremichael Dobamo" userId="20ca48acea19e770" providerId="LiveId" clId="{26E0FE9C-3D27-4868-905A-EFE581AC2276}" dt="2023-09-06T05:36:23.266" v="4419"/>
        <pc:sldMkLst>
          <pc:docMk/>
          <pc:sldMk cId="1725090363" sldId="1792"/>
        </pc:sldMkLst>
        <pc:spChg chg="add del">
          <ac:chgData name="Anteneh Gebremichael Dobamo" userId="20ca48acea19e770" providerId="LiveId" clId="{26E0FE9C-3D27-4868-905A-EFE581AC2276}" dt="2023-09-06T05:36:23.266" v="4419"/>
          <ac:spMkLst>
            <pc:docMk/>
            <pc:sldMk cId="1725090363" sldId="1792"/>
            <ac:spMk id="10" creationId="{446F2B05-D14A-46C1-B94D-81BAFA34CA8C}"/>
          </ac:spMkLst>
        </pc:spChg>
        <pc:picChg chg="add del">
          <ac:chgData name="Anteneh Gebremichael Dobamo" userId="20ca48acea19e770" providerId="LiveId" clId="{26E0FE9C-3D27-4868-905A-EFE581AC2276}" dt="2023-09-06T05:36:23.266" v="4419"/>
          <ac:picMkLst>
            <pc:docMk/>
            <pc:sldMk cId="1725090363" sldId="1792"/>
            <ac:picMk id="12" creationId="{DC21F734-A85A-4FEA-8CB8-6C72B8195C37}"/>
          </ac:picMkLst>
        </pc:picChg>
      </pc:sldChg>
      <pc:sldChg chg="add del">
        <pc:chgData name="Anteneh Gebremichael Dobamo" userId="20ca48acea19e770" providerId="LiveId" clId="{26E0FE9C-3D27-4868-905A-EFE581AC2276}" dt="2023-09-06T05:36:23.266" v="4419"/>
        <pc:sldMkLst>
          <pc:docMk/>
          <pc:sldMk cId="3551775089" sldId="1793"/>
        </pc:sldMkLst>
      </pc:sldChg>
      <pc:sldChg chg="add del">
        <pc:chgData name="Anteneh Gebremichael Dobamo" userId="20ca48acea19e770" providerId="LiveId" clId="{26E0FE9C-3D27-4868-905A-EFE581AC2276}" dt="2023-09-06T05:36:23.266" v="4419"/>
        <pc:sldMkLst>
          <pc:docMk/>
          <pc:sldMk cId="3605808585" sldId="1794"/>
        </pc:sldMkLst>
      </pc:sldChg>
      <pc:sldChg chg="add del">
        <pc:chgData name="Anteneh Gebremichael Dobamo" userId="20ca48acea19e770" providerId="LiveId" clId="{26E0FE9C-3D27-4868-905A-EFE581AC2276}" dt="2023-09-06T05:36:23.266" v="4419"/>
        <pc:sldMkLst>
          <pc:docMk/>
          <pc:sldMk cId="4062566315" sldId="1795"/>
        </pc:sldMkLst>
      </pc:sldChg>
      <pc:sldChg chg="add del">
        <pc:chgData name="Anteneh Gebremichael Dobamo" userId="20ca48acea19e770" providerId="LiveId" clId="{26E0FE9C-3D27-4868-905A-EFE581AC2276}" dt="2023-09-06T05:36:23.266" v="4419"/>
        <pc:sldMkLst>
          <pc:docMk/>
          <pc:sldMk cId="2601690523" sldId="1796"/>
        </pc:sldMkLst>
      </pc:sldChg>
      <pc:sldChg chg="addSp delSp add del setBg delDesignElem">
        <pc:chgData name="Anteneh Gebremichael Dobamo" userId="20ca48acea19e770" providerId="LiveId" clId="{26E0FE9C-3D27-4868-905A-EFE581AC2276}" dt="2023-09-06T05:36:23.266" v="4419"/>
        <pc:sldMkLst>
          <pc:docMk/>
          <pc:sldMk cId="2470673313" sldId="1797"/>
        </pc:sldMkLst>
        <pc:spChg chg="add del">
          <ac:chgData name="Anteneh Gebremichael Dobamo" userId="20ca48acea19e770" providerId="LiveId" clId="{26E0FE9C-3D27-4868-905A-EFE581AC2276}" dt="2023-09-06T05:36:23.266" v="4419"/>
          <ac:spMkLst>
            <pc:docMk/>
            <pc:sldMk cId="2470673313" sldId="1797"/>
            <ac:spMk id="26" creationId="{3A9C15D4-2EE7-4D05-B87C-91D1F3B9604B}"/>
          </ac:spMkLst>
        </pc:spChg>
        <pc:spChg chg="add del">
          <ac:chgData name="Anteneh Gebremichael Dobamo" userId="20ca48acea19e770" providerId="LiveId" clId="{26E0FE9C-3D27-4868-905A-EFE581AC2276}" dt="2023-09-06T05:36:23.266" v="4419"/>
          <ac:spMkLst>
            <pc:docMk/>
            <pc:sldMk cId="2470673313" sldId="1797"/>
            <ac:spMk id="27" creationId="{4ED7B0FB-9654-4441-9545-02D458B68620}"/>
          </ac:spMkLst>
        </pc:spChg>
        <pc:picChg chg="add del">
          <ac:chgData name="Anteneh Gebremichael Dobamo" userId="20ca48acea19e770" providerId="LiveId" clId="{26E0FE9C-3D27-4868-905A-EFE581AC2276}" dt="2023-09-06T05:36:23.266" v="4419"/>
          <ac:picMkLst>
            <pc:docMk/>
            <pc:sldMk cId="2470673313" sldId="1797"/>
            <ac:picMk id="25" creationId="{6AEBDF1A-221A-4497-BBA9-57A70D161510}"/>
          </ac:picMkLst>
        </pc:picChg>
        <pc:picChg chg="add del">
          <ac:chgData name="Anteneh Gebremichael Dobamo" userId="20ca48acea19e770" providerId="LiveId" clId="{26E0FE9C-3D27-4868-905A-EFE581AC2276}" dt="2023-09-06T05:36:23.266" v="4419"/>
          <ac:picMkLst>
            <pc:docMk/>
            <pc:sldMk cId="2470673313" sldId="1797"/>
            <ac:picMk id="28" creationId="{7BB94C57-FDF3-45A3-9D1F-904523D795D4}"/>
          </ac:picMkLst>
        </pc:picChg>
      </pc:sldChg>
      <pc:sldChg chg="addSp delSp add del setBg delDesignElem">
        <pc:chgData name="Anteneh Gebremichael Dobamo" userId="20ca48acea19e770" providerId="LiveId" clId="{26E0FE9C-3D27-4868-905A-EFE581AC2276}" dt="2023-09-06T05:36:23.266" v="4419"/>
        <pc:sldMkLst>
          <pc:docMk/>
          <pc:sldMk cId="1373748164" sldId="1798"/>
        </pc:sldMkLst>
        <pc:spChg chg="add del">
          <ac:chgData name="Anteneh Gebremichael Dobamo" userId="20ca48acea19e770" providerId="LiveId" clId="{26E0FE9C-3D27-4868-905A-EFE581AC2276}" dt="2023-09-06T05:36:23.266" v="4419"/>
          <ac:spMkLst>
            <pc:docMk/>
            <pc:sldMk cId="1373748164" sldId="1798"/>
            <ac:spMk id="20" creationId="{3A9C15D4-2EE7-4D05-B87C-91D1F3B9604B}"/>
          </ac:spMkLst>
        </pc:spChg>
        <pc:spChg chg="add del">
          <ac:chgData name="Anteneh Gebremichael Dobamo" userId="20ca48acea19e770" providerId="LiveId" clId="{26E0FE9C-3D27-4868-905A-EFE581AC2276}" dt="2023-09-06T05:36:23.266" v="4419"/>
          <ac:spMkLst>
            <pc:docMk/>
            <pc:sldMk cId="1373748164" sldId="1798"/>
            <ac:spMk id="22" creationId="{4ED7B0FB-9654-4441-9545-02D458B68620}"/>
          </ac:spMkLst>
        </pc:spChg>
        <pc:picChg chg="add del">
          <ac:chgData name="Anteneh Gebremichael Dobamo" userId="20ca48acea19e770" providerId="LiveId" clId="{26E0FE9C-3D27-4868-905A-EFE581AC2276}" dt="2023-09-06T05:36:23.266" v="4419"/>
          <ac:picMkLst>
            <pc:docMk/>
            <pc:sldMk cId="1373748164" sldId="1798"/>
            <ac:picMk id="24" creationId="{7BB94C57-FDF3-45A3-9D1F-904523D795D4}"/>
          </ac:picMkLst>
        </pc:picChg>
        <pc:picChg chg="add del">
          <ac:chgData name="Anteneh Gebremichael Dobamo" userId="20ca48acea19e770" providerId="LiveId" clId="{26E0FE9C-3D27-4868-905A-EFE581AC2276}" dt="2023-09-06T05:36:23.266" v="4419"/>
          <ac:picMkLst>
            <pc:docMk/>
            <pc:sldMk cId="1373748164" sldId="1798"/>
            <ac:picMk id="26" creationId="{6AEBDF1A-221A-4497-BBA9-57A70D161510}"/>
          </ac:picMkLst>
        </pc:picChg>
      </pc:sldChg>
      <pc:sldChg chg="addSp delSp add del setBg delDesignElem">
        <pc:chgData name="Anteneh Gebremichael Dobamo" userId="20ca48acea19e770" providerId="LiveId" clId="{26E0FE9C-3D27-4868-905A-EFE581AC2276}" dt="2023-09-06T05:36:23.266" v="4419"/>
        <pc:sldMkLst>
          <pc:docMk/>
          <pc:sldMk cId="3122877210" sldId="1799"/>
        </pc:sldMkLst>
        <pc:spChg chg="add del">
          <ac:chgData name="Anteneh Gebremichael Dobamo" userId="20ca48acea19e770" providerId="LiveId" clId="{26E0FE9C-3D27-4868-905A-EFE581AC2276}" dt="2023-09-06T05:36:23.266" v="4419"/>
          <ac:spMkLst>
            <pc:docMk/>
            <pc:sldMk cId="3122877210" sldId="1799"/>
            <ac:spMk id="13" creationId="{48EC41B9-2D25-48A6-BC40-DA8F79F3EBD8}"/>
          </ac:spMkLst>
        </pc:spChg>
        <pc:picChg chg="add del">
          <ac:chgData name="Anteneh Gebremichael Dobamo" userId="20ca48acea19e770" providerId="LiveId" clId="{26E0FE9C-3D27-4868-905A-EFE581AC2276}" dt="2023-09-06T05:36:23.266" v="4419"/>
          <ac:picMkLst>
            <pc:docMk/>
            <pc:sldMk cId="3122877210" sldId="1799"/>
            <ac:picMk id="9" creationId="{25496B42-CC46-4183-B481-887CD3E8C725}"/>
          </ac:picMkLst>
        </pc:picChg>
        <pc:picChg chg="add del">
          <ac:chgData name="Anteneh Gebremichael Dobamo" userId="20ca48acea19e770" providerId="LiveId" clId="{26E0FE9C-3D27-4868-905A-EFE581AC2276}" dt="2023-09-06T05:36:23.266" v="4419"/>
          <ac:picMkLst>
            <pc:docMk/>
            <pc:sldMk cId="3122877210" sldId="1799"/>
            <ac:picMk id="11" creationId="{E2758CE0-F916-4DCE-88D1-71430BE441B2}"/>
          </ac:picMkLst>
        </pc:picChg>
        <pc:picChg chg="add del">
          <ac:chgData name="Anteneh Gebremichael Dobamo" userId="20ca48acea19e770" providerId="LiveId" clId="{26E0FE9C-3D27-4868-905A-EFE581AC2276}" dt="2023-09-06T05:36:23.266" v="4419"/>
          <ac:picMkLst>
            <pc:docMk/>
            <pc:sldMk cId="3122877210" sldId="1799"/>
            <ac:picMk id="15" creationId="{F8F21547-A433-450A-B2A3-930DCFABD93F}"/>
          </ac:picMkLst>
        </pc:picChg>
        <pc:picChg chg="add del">
          <ac:chgData name="Anteneh Gebremichael Dobamo" userId="20ca48acea19e770" providerId="LiveId" clId="{26E0FE9C-3D27-4868-905A-EFE581AC2276}" dt="2023-09-06T05:36:23.266" v="4419"/>
          <ac:picMkLst>
            <pc:docMk/>
            <pc:sldMk cId="3122877210" sldId="1799"/>
            <ac:picMk id="17" creationId="{A73B520B-D7E7-436A-B263-0682940B4FB1}"/>
          </ac:picMkLst>
        </pc:picChg>
      </pc:sldChg>
      <pc:sldChg chg="addSp delSp add del setBg delDesignElem">
        <pc:chgData name="Anteneh Gebremichael Dobamo" userId="20ca48acea19e770" providerId="LiveId" clId="{26E0FE9C-3D27-4868-905A-EFE581AC2276}" dt="2023-09-06T05:36:23.266" v="4419"/>
        <pc:sldMkLst>
          <pc:docMk/>
          <pc:sldMk cId="697585558" sldId="1800"/>
        </pc:sldMkLst>
        <pc:spChg chg="add del">
          <ac:chgData name="Anteneh Gebremichael Dobamo" userId="20ca48acea19e770" providerId="LiveId" clId="{26E0FE9C-3D27-4868-905A-EFE581AC2276}" dt="2023-09-06T05:36:23.266" v="4419"/>
          <ac:spMkLst>
            <pc:docMk/>
            <pc:sldMk cId="697585558" sldId="1800"/>
            <ac:spMk id="15" creationId="{48EC41B9-2D25-48A6-BC40-DA8F79F3EBD8}"/>
          </ac:spMkLst>
        </pc:spChg>
        <pc:picChg chg="add del">
          <ac:chgData name="Anteneh Gebremichael Dobamo" userId="20ca48acea19e770" providerId="LiveId" clId="{26E0FE9C-3D27-4868-905A-EFE581AC2276}" dt="2023-09-06T05:36:23.266" v="4419"/>
          <ac:picMkLst>
            <pc:docMk/>
            <pc:sldMk cId="697585558" sldId="1800"/>
            <ac:picMk id="11" creationId="{25496B42-CC46-4183-B481-887CD3E8C725}"/>
          </ac:picMkLst>
        </pc:picChg>
        <pc:picChg chg="add del">
          <ac:chgData name="Anteneh Gebremichael Dobamo" userId="20ca48acea19e770" providerId="LiveId" clId="{26E0FE9C-3D27-4868-905A-EFE581AC2276}" dt="2023-09-06T05:36:23.266" v="4419"/>
          <ac:picMkLst>
            <pc:docMk/>
            <pc:sldMk cId="697585558" sldId="1800"/>
            <ac:picMk id="13" creationId="{E2758CE0-F916-4DCE-88D1-71430BE441B2}"/>
          </ac:picMkLst>
        </pc:picChg>
        <pc:picChg chg="add del">
          <ac:chgData name="Anteneh Gebremichael Dobamo" userId="20ca48acea19e770" providerId="LiveId" clId="{26E0FE9C-3D27-4868-905A-EFE581AC2276}" dt="2023-09-06T05:36:23.266" v="4419"/>
          <ac:picMkLst>
            <pc:docMk/>
            <pc:sldMk cId="697585558" sldId="1800"/>
            <ac:picMk id="20" creationId="{F8F21547-A433-450A-B2A3-930DCFABD93F}"/>
          </ac:picMkLst>
        </pc:picChg>
        <pc:picChg chg="add del">
          <ac:chgData name="Anteneh Gebremichael Dobamo" userId="20ca48acea19e770" providerId="LiveId" clId="{26E0FE9C-3D27-4868-905A-EFE581AC2276}" dt="2023-09-06T05:36:23.266" v="4419"/>
          <ac:picMkLst>
            <pc:docMk/>
            <pc:sldMk cId="697585558" sldId="1800"/>
            <ac:picMk id="22" creationId="{A73B520B-D7E7-436A-B263-0682940B4FB1}"/>
          </ac:picMkLst>
        </pc:picChg>
      </pc:sldChg>
      <pc:sldChg chg="addSp delSp add del setBg delDesignElem">
        <pc:chgData name="Anteneh Gebremichael Dobamo" userId="20ca48acea19e770" providerId="LiveId" clId="{26E0FE9C-3D27-4868-905A-EFE581AC2276}" dt="2023-09-06T05:36:23.266" v="4419"/>
        <pc:sldMkLst>
          <pc:docMk/>
          <pc:sldMk cId="4160903480" sldId="1801"/>
        </pc:sldMkLst>
        <pc:spChg chg="add del">
          <ac:chgData name="Anteneh Gebremichael Dobamo" userId="20ca48acea19e770" providerId="LiveId" clId="{26E0FE9C-3D27-4868-905A-EFE581AC2276}" dt="2023-09-06T05:36:23.266" v="4419"/>
          <ac:spMkLst>
            <pc:docMk/>
            <pc:sldMk cId="4160903480" sldId="1801"/>
            <ac:spMk id="14" creationId="{31CA2540-FD07-4286-91E4-8D0DE4E50979}"/>
          </ac:spMkLst>
        </pc:spChg>
        <pc:picChg chg="add del">
          <ac:chgData name="Anteneh Gebremichael Dobamo" userId="20ca48acea19e770" providerId="LiveId" clId="{26E0FE9C-3D27-4868-905A-EFE581AC2276}" dt="2023-09-06T05:36:23.266" v="4419"/>
          <ac:picMkLst>
            <pc:docMk/>
            <pc:sldMk cId="4160903480" sldId="1801"/>
            <ac:picMk id="10" creationId="{25496B42-CC46-4183-B481-887CD3E8C725}"/>
          </ac:picMkLst>
        </pc:picChg>
        <pc:picChg chg="add del">
          <ac:chgData name="Anteneh Gebremichael Dobamo" userId="20ca48acea19e770" providerId="LiveId" clId="{26E0FE9C-3D27-4868-905A-EFE581AC2276}" dt="2023-09-06T05:36:23.266" v="4419"/>
          <ac:picMkLst>
            <pc:docMk/>
            <pc:sldMk cId="4160903480" sldId="1801"/>
            <ac:picMk id="12" creationId="{E2758CE0-F916-4DCE-88D1-71430BE441B2}"/>
          </ac:picMkLst>
        </pc:picChg>
        <pc:picChg chg="add del">
          <ac:chgData name="Anteneh Gebremichael Dobamo" userId="20ca48acea19e770" providerId="LiveId" clId="{26E0FE9C-3D27-4868-905A-EFE581AC2276}" dt="2023-09-06T05:36:23.266" v="4419"/>
          <ac:picMkLst>
            <pc:docMk/>
            <pc:sldMk cId="4160903480" sldId="1801"/>
            <ac:picMk id="16" creationId="{214924F5-CDC2-4DFA-82F3-4843ADD678A7}"/>
          </ac:picMkLst>
        </pc:picChg>
        <pc:picChg chg="add del">
          <ac:chgData name="Anteneh Gebremichael Dobamo" userId="20ca48acea19e770" providerId="LiveId" clId="{26E0FE9C-3D27-4868-905A-EFE581AC2276}" dt="2023-09-06T05:36:23.266" v="4419"/>
          <ac:picMkLst>
            <pc:docMk/>
            <pc:sldMk cId="4160903480" sldId="1801"/>
            <ac:picMk id="18" creationId="{AED59812-6820-446C-B994-0D059C97DC3F}"/>
          </ac:picMkLst>
        </pc:picChg>
        <pc:picChg chg="add del">
          <ac:chgData name="Anteneh Gebremichael Dobamo" userId="20ca48acea19e770" providerId="LiveId" clId="{26E0FE9C-3D27-4868-905A-EFE581AC2276}" dt="2023-09-06T05:36:23.266" v="4419"/>
          <ac:picMkLst>
            <pc:docMk/>
            <pc:sldMk cId="4160903480" sldId="1801"/>
            <ac:picMk id="20" creationId="{E844ED7C-1917-40D8-8B42-1B1C27BC5A54}"/>
          </ac:picMkLst>
        </pc:picChg>
      </pc:sldChg>
      <pc:sldChg chg="addSp delSp add del setBg delDesignElem">
        <pc:chgData name="Anteneh Gebremichael Dobamo" userId="20ca48acea19e770" providerId="LiveId" clId="{26E0FE9C-3D27-4868-905A-EFE581AC2276}" dt="2023-09-06T05:36:23.266" v="4419"/>
        <pc:sldMkLst>
          <pc:docMk/>
          <pc:sldMk cId="3552362837" sldId="1802"/>
        </pc:sldMkLst>
        <pc:spChg chg="add del">
          <ac:chgData name="Anteneh Gebremichael Dobamo" userId="20ca48acea19e770" providerId="LiveId" clId="{26E0FE9C-3D27-4868-905A-EFE581AC2276}" dt="2023-09-06T05:36:23.266" v="4419"/>
          <ac:spMkLst>
            <pc:docMk/>
            <pc:sldMk cId="3552362837" sldId="1802"/>
            <ac:spMk id="13" creationId="{31CA2540-FD07-4286-91E4-8D0DE4E50979}"/>
          </ac:spMkLst>
        </pc:spChg>
        <pc:picChg chg="add del">
          <ac:chgData name="Anteneh Gebremichael Dobamo" userId="20ca48acea19e770" providerId="LiveId" clId="{26E0FE9C-3D27-4868-905A-EFE581AC2276}" dt="2023-09-06T05:36:23.266" v="4419"/>
          <ac:picMkLst>
            <pc:docMk/>
            <pc:sldMk cId="3552362837" sldId="1802"/>
            <ac:picMk id="9" creationId="{25496B42-CC46-4183-B481-887CD3E8C725}"/>
          </ac:picMkLst>
        </pc:picChg>
        <pc:picChg chg="add del">
          <ac:chgData name="Anteneh Gebremichael Dobamo" userId="20ca48acea19e770" providerId="LiveId" clId="{26E0FE9C-3D27-4868-905A-EFE581AC2276}" dt="2023-09-06T05:36:23.266" v="4419"/>
          <ac:picMkLst>
            <pc:docMk/>
            <pc:sldMk cId="3552362837" sldId="1802"/>
            <ac:picMk id="11" creationId="{E2758CE0-F916-4DCE-88D1-71430BE441B2}"/>
          </ac:picMkLst>
        </pc:picChg>
        <pc:picChg chg="add del">
          <ac:chgData name="Anteneh Gebremichael Dobamo" userId="20ca48acea19e770" providerId="LiveId" clId="{26E0FE9C-3D27-4868-905A-EFE581AC2276}" dt="2023-09-06T05:36:23.266" v="4419"/>
          <ac:picMkLst>
            <pc:docMk/>
            <pc:sldMk cId="3552362837" sldId="1802"/>
            <ac:picMk id="15" creationId="{214924F5-CDC2-4DFA-82F3-4843ADD678A7}"/>
          </ac:picMkLst>
        </pc:picChg>
        <pc:picChg chg="add del">
          <ac:chgData name="Anteneh Gebremichael Dobamo" userId="20ca48acea19e770" providerId="LiveId" clId="{26E0FE9C-3D27-4868-905A-EFE581AC2276}" dt="2023-09-06T05:36:23.266" v="4419"/>
          <ac:picMkLst>
            <pc:docMk/>
            <pc:sldMk cId="3552362837" sldId="1802"/>
            <ac:picMk id="17" creationId="{AED59812-6820-446C-B994-0D059C97DC3F}"/>
          </ac:picMkLst>
        </pc:picChg>
        <pc:picChg chg="add del">
          <ac:chgData name="Anteneh Gebremichael Dobamo" userId="20ca48acea19e770" providerId="LiveId" clId="{26E0FE9C-3D27-4868-905A-EFE581AC2276}" dt="2023-09-06T05:36:23.266" v="4419"/>
          <ac:picMkLst>
            <pc:docMk/>
            <pc:sldMk cId="3552362837" sldId="1802"/>
            <ac:picMk id="19" creationId="{E844ED7C-1917-40D8-8B42-1B1C27BC5A54}"/>
          </ac:picMkLst>
        </pc:picChg>
      </pc:sldChg>
      <pc:sldChg chg="addSp delSp add del setBg delDesignElem">
        <pc:chgData name="Anteneh Gebremichael Dobamo" userId="20ca48acea19e770" providerId="LiveId" clId="{26E0FE9C-3D27-4868-905A-EFE581AC2276}" dt="2023-09-06T05:36:23.266" v="4419"/>
        <pc:sldMkLst>
          <pc:docMk/>
          <pc:sldMk cId="2081827328" sldId="1803"/>
        </pc:sldMkLst>
        <pc:spChg chg="add del">
          <ac:chgData name="Anteneh Gebremichael Dobamo" userId="20ca48acea19e770" providerId="LiveId" clId="{26E0FE9C-3D27-4868-905A-EFE581AC2276}" dt="2023-09-06T05:36:23.266" v="4419"/>
          <ac:spMkLst>
            <pc:docMk/>
            <pc:sldMk cId="2081827328" sldId="1803"/>
            <ac:spMk id="20" creationId="{6D58954F-C5AC-4BE0-811D-8DFE18E3506B}"/>
          </ac:spMkLst>
        </pc:spChg>
        <pc:spChg chg="add del">
          <ac:chgData name="Anteneh Gebremichael Dobamo" userId="20ca48acea19e770" providerId="LiveId" clId="{26E0FE9C-3D27-4868-905A-EFE581AC2276}" dt="2023-09-06T05:36:23.266" v="4419"/>
          <ac:spMkLst>
            <pc:docMk/>
            <pc:sldMk cId="2081827328" sldId="1803"/>
            <ac:spMk id="22" creationId="{C359E835-CE77-4DCC-8EC3-1924094D3B5B}"/>
          </ac:spMkLst>
        </pc:spChg>
        <pc:picChg chg="add del">
          <ac:chgData name="Anteneh Gebremichael Dobamo" userId="20ca48acea19e770" providerId="LiveId" clId="{26E0FE9C-3D27-4868-905A-EFE581AC2276}" dt="2023-09-06T05:36:23.266" v="4419"/>
          <ac:picMkLst>
            <pc:docMk/>
            <pc:sldMk cId="2081827328" sldId="1803"/>
            <ac:picMk id="24" creationId="{B03B59B5-123A-4DC5-87BD-6D3E22FA6504}"/>
          </ac:picMkLst>
        </pc:picChg>
      </pc:sldChg>
      <pc:sldChg chg="addSp delSp add del setBg delDesignElem">
        <pc:chgData name="Anteneh Gebremichael Dobamo" userId="20ca48acea19e770" providerId="LiveId" clId="{26E0FE9C-3D27-4868-905A-EFE581AC2276}" dt="2023-09-06T05:36:23.266" v="4419"/>
        <pc:sldMkLst>
          <pc:docMk/>
          <pc:sldMk cId="2271860617" sldId="1804"/>
        </pc:sldMkLst>
        <pc:spChg chg="add del">
          <ac:chgData name="Anteneh Gebremichael Dobamo" userId="20ca48acea19e770" providerId="LiveId" clId="{26E0FE9C-3D27-4868-905A-EFE581AC2276}" dt="2023-09-06T05:36:23.266" v="4419"/>
          <ac:spMkLst>
            <pc:docMk/>
            <pc:sldMk cId="2271860617" sldId="1804"/>
            <ac:spMk id="47" creationId="{446F2B05-D14A-46C1-B94D-81BAFA34CA8C}"/>
          </ac:spMkLst>
        </pc:spChg>
        <pc:picChg chg="add del">
          <ac:chgData name="Anteneh Gebremichael Dobamo" userId="20ca48acea19e770" providerId="LiveId" clId="{26E0FE9C-3D27-4868-905A-EFE581AC2276}" dt="2023-09-06T05:36:23.266" v="4419"/>
          <ac:picMkLst>
            <pc:docMk/>
            <pc:sldMk cId="2271860617" sldId="1804"/>
            <ac:picMk id="48"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1386299711" sldId="1805"/>
        </pc:sldMkLst>
        <pc:spChg chg="add del">
          <ac:chgData name="Anteneh Gebremichael Dobamo" userId="20ca48acea19e770" providerId="LiveId" clId="{26E0FE9C-3D27-4868-905A-EFE581AC2276}" dt="2023-09-06T05:36:23.266" v="4419"/>
          <ac:spMkLst>
            <pc:docMk/>
            <pc:sldMk cId="1386299711" sldId="1805"/>
            <ac:spMk id="59" creationId="{446F2B05-D14A-46C1-B94D-81BAFA34CA8C}"/>
          </ac:spMkLst>
        </pc:spChg>
        <pc:picChg chg="add del">
          <ac:chgData name="Anteneh Gebremichael Dobamo" userId="20ca48acea19e770" providerId="LiveId" clId="{26E0FE9C-3D27-4868-905A-EFE581AC2276}" dt="2023-09-06T05:36:23.266" v="4419"/>
          <ac:picMkLst>
            <pc:docMk/>
            <pc:sldMk cId="1386299711" sldId="1805"/>
            <ac:picMk id="61"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1375750585" sldId="1806"/>
        </pc:sldMkLst>
        <pc:spChg chg="add del">
          <ac:chgData name="Anteneh Gebremichael Dobamo" userId="20ca48acea19e770" providerId="LiveId" clId="{26E0FE9C-3D27-4868-905A-EFE581AC2276}" dt="2023-09-06T05:36:23.266" v="4419"/>
          <ac:spMkLst>
            <pc:docMk/>
            <pc:sldMk cId="1375750585" sldId="1806"/>
            <ac:spMk id="20" creationId="{DC3B8C6B-63CA-4384-8059-2036BE520277}"/>
          </ac:spMkLst>
        </pc:spChg>
        <pc:spChg chg="add del">
          <ac:chgData name="Anteneh Gebremichael Dobamo" userId="20ca48acea19e770" providerId="LiveId" clId="{26E0FE9C-3D27-4868-905A-EFE581AC2276}" dt="2023-09-06T05:36:23.266" v="4419"/>
          <ac:spMkLst>
            <pc:docMk/>
            <pc:sldMk cId="1375750585" sldId="1806"/>
            <ac:spMk id="22" creationId="{C71B03AA-C0EB-4104-84F8-E1AB8BFBEF60}"/>
          </ac:spMkLst>
        </pc:spChg>
        <pc:picChg chg="add del">
          <ac:chgData name="Anteneh Gebremichael Dobamo" userId="20ca48acea19e770" providerId="LiveId" clId="{26E0FE9C-3D27-4868-905A-EFE581AC2276}" dt="2023-09-06T05:36:23.266" v="4419"/>
          <ac:picMkLst>
            <pc:docMk/>
            <pc:sldMk cId="1375750585" sldId="1806"/>
            <ac:picMk id="24" creationId="{09C2B723-6C2F-49DE-A429-50BDFD1ADB45}"/>
          </ac:picMkLst>
        </pc:picChg>
      </pc:sldChg>
      <pc:sldChg chg="add del">
        <pc:chgData name="Anteneh Gebremichael Dobamo" userId="20ca48acea19e770" providerId="LiveId" clId="{26E0FE9C-3D27-4868-905A-EFE581AC2276}" dt="2023-09-06T05:36:23.266" v="4419"/>
        <pc:sldMkLst>
          <pc:docMk/>
          <pc:sldMk cId="2084920774" sldId="1807"/>
        </pc:sldMkLst>
      </pc:sldChg>
      <pc:sldChg chg="addSp delSp add del setBg delDesignElem">
        <pc:chgData name="Anteneh Gebremichael Dobamo" userId="20ca48acea19e770" providerId="LiveId" clId="{26E0FE9C-3D27-4868-905A-EFE581AC2276}" dt="2023-09-06T05:36:23.266" v="4419"/>
        <pc:sldMkLst>
          <pc:docMk/>
          <pc:sldMk cId="1166738994" sldId="1808"/>
        </pc:sldMkLst>
        <pc:spChg chg="add del">
          <ac:chgData name="Anteneh Gebremichael Dobamo" userId="20ca48acea19e770" providerId="LiveId" clId="{26E0FE9C-3D27-4868-905A-EFE581AC2276}" dt="2023-09-06T05:36:23.266" v="4419"/>
          <ac:spMkLst>
            <pc:docMk/>
            <pc:sldMk cId="1166738994" sldId="1808"/>
            <ac:spMk id="59" creationId="{446F2B05-D14A-46C1-B94D-81BAFA34CA8C}"/>
          </ac:spMkLst>
        </pc:spChg>
        <pc:picChg chg="add del">
          <ac:chgData name="Anteneh Gebremichael Dobamo" userId="20ca48acea19e770" providerId="LiveId" clId="{26E0FE9C-3D27-4868-905A-EFE581AC2276}" dt="2023-09-06T05:36:23.266" v="4419"/>
          <ac:picMkLst>
            <pc:docMk/>
            <pc:sldMk cId="1166738994" sldId="1808"/>
            <ac:picMk id="61"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2282708203" sldId="1809"/>
        </pc:sldMkLst>
        <pc:spChg chg="add del">
          <ac:chgData name="Anteneh Gebremichael Dobamo" userId="20ca48acea19e770" providerId="LiveId" clId="{26E0FE9C-3D27-4868-905A-EFE581AC2276}" dt="2023-09-06T05:36:23.266" v="4419"/>
          <ac:spMkLst>
            <pc:docMk/>
            <pc:sldMk cId="2282708203" sldId="1809"/>
            <ac:spMk id="11" creationId="{3A9C15D4-2EE7-4D05-B87C-91D1F3B9604B}"/>
          </ac:spMkLst>
        </pc:spChg>
        <pc:spChg chg="add del">
          <ac:chgData name="Anteneh Gebremichael Dobamo" userId="20ca48acea19e770" providerId="LiveId" clId="{26E0FE9C-3D27-4868-905A-EFE581AC2276}" dt="2023-09-06T05:36:23.266" v="4419"/>
          <ac:spMkLst>
            <pc:docMk/>
            <pc:sldMk cId="2282708203" sldId="1809"/>
            <ac:spMk id="13" creationId="{4ED7B0FB-9654-4441-9545-02D458B68620}"/>
          </ac:spMkLst>
        </pc:spChg>
        <pc:picChg chg="add del">
          <ac:chgData name="Anteneh Gebremichael Dobamo" userId="20ca48acea19e770" providerId="LiveId" clId="{26E0FE9C-3D27-4868-905A-EFE581AC2276}" dt="2023-09-06T05:36:23.266" v="4419"/>
          <ac:picMkLst>
            <pc:docMk/>
            <pc:sldMk cId="2282708203" sldId="1809"/>
            <ac:picMk id="15" creationId="{7BB94C57-FDF3-45A3-9D1F-904523D795D4}"/>
          </ac:picMkLst>
        </pc:picChg>
        <pc:picChg chg="add del">
          <ac:chgData name="Anteneh Gebremichael Dobamo" userId="20ca48acea19e770" providerId="LiveId" clId="{26E0FE9C-3D27-4868-905A-EFE581AC2276}" dt="2023-09-06T05:36:23.266" v="4419"/>
          <ac:picMkLst>
            <pc:docMk/>
            <pc:sldMk cId="2282708203" sldId="1809"/>
            <ac:picMk id="17" creationId="{6AEBDF1A-221A-4497-BBA9-57A70D161510}"/>
          </ac:picMkLst>
        </pc:picChg>
      </pc:sldChg>
      <pc:sldChg chg="add del">
        <pc:chgData name="Anteneh Gebremichael Dobamo" userId="20ca48acea19e770" providerId="LiveId" clId="{26E0FE9C-3D27-4868-905A-EFE581AC2276}" dt="2023-09-06T05:36:23.266" v="4419"/>
        <pc:sldMkLst>
          <pc:docMk/>
          <pc:sldMk cId="288056145" sldId="1810"/>
        </pc:sldMkLst>
      </pc:sldChg>
      <pc:sldChg chg="add del">
        <pc:chgData name="Anteneh Gebremichael Dobamo" userId="20ca48acea19e770" providerId="LiveId" clId="{26E0FE9C-3D27-4868-905A-EFE581AC2276}" dt="2023-09-06T05:36:23.266" v="4419"/>
        <pc:sldMkLst>
          <pc:docMk/>
          <pc:sldMk cId="2714256174" sldId="1811"/>
        </pc:sldMkLst>
      </pc:sldChg>
      <pc:sldChg chg="add del">
        <pc:chgData name="Anteneh Gebremichael Dobamo" userId="20ca48acea19e770" providerId="LiveId" clId="{26E0FE9C-3D27-4868-905A-EFE581AC2276}" dt="2023-09-06T05:36:23.266" v="4419"/>
        <pc:sldMkLst>
          <pc:docMk/>
          <pc:sldMk cId="671049794" sldId="1812"/>
        </pc:sldMkLst>
      </pc:sldChg>
      <pc:sldChg chg="add del">
        <pc:chgData name="Anteneh Gebremichael Dobamo" userId="20ca48acea19e770" providerId="LiveId" clId="{26E0FE9C-3D27-4868-905A-EFE581AC2276}" dt="2023-09-06T05:36:23.266" v="4419"/>
        <pc:sldMkLst>
          <pc:docMk/>
          <pc:sldMk cId="2924035841" sldId="1813"/>
        </pc:sldMkLst>
      </pc:sldChg>
      <pc:sldChg chg="add del setBg">
        <pc:chgData name="Anteneh Gebremichael Dobamo" userId="20ca48acea19e770" providerId="LiveId" clId="{26E0FE9C-3D27-4868-905A-EFE581AC2276}" dt="2023-09-06T05:36:23.266" v="4419"/>
        <pc:sldMkLst>
          <pc:docMk/>
          <pc:sldMk cId="3784022283" sldId="1814"/>
        </pc:sldMkLst>
      </pc:sldChg>
      <pc:sldChg chg="addSp delSp add del setBg delDesignElem">
        <pc:chgData name="Anteneh Gebremichael Dobamo" userId="20ca48acea19e770" providerId="LiveId" clId="{26E0FE9C-3D27-4868-905A-EFE581AC2276}" dt="2023-09-06T05:36:23.266" v="4419"/>
        <pc:sldMkLst>
          <pc:docMk/>
          <pc:sldMk cId="2075857767" sldId="1815"/>
        </pc:sldMkLst>
        <pc:spChg chg="add del">
          <ac:chgData name="Anteneh Gebremichael Dobamo" userId="20ca48acea19e770" providerId="LiveId" clId="{26E0FE9C-3D27-4868-905A-EFE581AC2276}" dt="2023-09-06T05:36:23.266" v="4419"/>
          <ac:spMkLst>
            <pc:docMk/>
            <pc:sldMk cId="2075857767" sldId="1815"/>
            <ac:spMk id="38" creationId="{3A9C15D4-2EE7-4D05-B87C-91D1F3B9604B}"/>
          </ac:spMkLst>
        </pc:spChg>
        <pc:spChg chg="add del">
          <ac:chgData name="Anteneh Gebremichael Dobamo" userId="20ca48acea19e770" providerId="LiveId" clId="{26E0FE9C-3D27-4868-905A-EFE581AC2276}" dt="2023-09-06T05:36:23.266" v="4419"/>
          <ac:spMkLst>
            <pc:docMk/>
            <pc:sldMk cId="2075857767" sldId="1815"/>
            <ac:spMk id="40" creationId="{4ED7B0FB-9654-4441-9545-02D458B68620}"/>
          </ac:spMkLst>
        </pc:spChg>
        <pc:picChg chg="add del">
          <ac:chgData name="Anteneh Gebremichael Dobamo" userId="20ca48acea19e770" providerId="LiveId" clId="{26E0FE9C-3D27-4868-905A-EFE581AC2276}" dt="2023-09-06T05:36:23.266" v="4419"/>
          <ac:picMkLst>
            <pc:docMk/>
            <pc:sldMk cId="2075857767" sldId="1815"/>
            <ac:picMk id="42" creationId="{7BB94C57-FDF3-45A3-9D1F-904523D795D4}"/>
          </ac:picMkLst>
        </pc:picChg>
        <pc:picChg chg="add del">
          <ac:chgData name="Anteneh Gebremichael Dobamo" userId="20ca48acea19e770" providerId="LiveId" clId="{26E0FE9C-3D27-4868-905A-EFE581AC2276}" dt="2023-09-06T05:36:23.266" v="4419"/>
          <ac:picMkLst>
            <pc:docMk/>
            <pc:sldMk cId="2075857767" sldId="1815"/>
            <ac:picMk id="44" creationId="{6AEBDF1A-221A-4497-BBA9-57A70D161510}"/>
          </ac:picMkLst>
        </pc:picChg>
      </pc:sldChg>
      <pc:sldMasterChg chg="delSldLayout">
        <pc:chgData name="Anteneh Gebremichael Dobamo" userId="20ca48acea19e770" providerId="LiveId" clId="{26E0FE9C-3D27-4868-905A-EFE581AC2276}" dt="2023-08-31T05:38:58.794" v="3087" actId="47"/>
        <pc:sldMasterMkLst>
          <pc:docMk/>
          <pc:sldMasterMk cId="1130686120" sldId="2147483804"/>
        </pc:sldMasterMkLst>
        <pc:sldLayoutChg chg="del">
          <pc:chgData name="Anteneh Gebremichael Dobamo" userId="20ca48acea19e770" providerId="LiveId" clId="{26E0FE9C-3D27-4868-905A-EFE581AC2276}" dt="2023-08-31T04:56:33.232" v="2586" actId="47"/>
          <pc:sldLayoutMkLst>
            <pc:docMk/>
            <pc:sldMasterMk cId="1130686120" sldId="2147483804"/>
            <pc:sldLayoutMk cId="4209588570" sldId="2147483824"/>
          </pc:sldLayoutMkLst>
        </pc:sldLayoutChg>
        <pc:sldLayoutChg chg="del">
          <pc:chgData name="Anteneh Gebremichael Dobamo" userId="20ca48acea19e770" providerId="LiveId" clId="{26E0FE9C-3D27-4868-905A-EFE581AC2276}" dt="2023-08-31T05:38:58.794" v="3087" actId="47"/>
          <pc:sldLayoutMkLst>
            <pc:docMk/>
            <pc:sldMasterMk cId="1130686120" sldId="2147483804"/>
            <pc:sldLayoutMk cId="902858362" sldId="214748382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3.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hyperlink" Target="https://ops.unocha.org/Home.aspx" TargetMode="Externa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diagrams/_rels/data14.xml.rels><?xml version="1.0" encoding="UTF-8" standalone="yes"?>
<Relationships xmlns="http://schemas.openxmlformats.org/package/2006/relationships"><Relationship Id="rId2" Type="http://schemas.openxmlformats.org/officeDocument/2006/relationships/hyperlink" Target="https://www.nutritioncluster.net/resources/icsc-monitoring-and-evaluation-guidance-note" TargetMode="External"/><Relationship Id="rId1" Type="http://schemas.openxmlformats.org/officeDocument/2006/relationships/hyperlink" Target="https://www.nutritioncluster.net/resources/what-inter-cluster-sector-collaboration"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png"/><Relationship Id="rId7" Type="http://schemas.openxmlformats.org/officeDocument/2006/relationships/image" Target="../media/image26.png"/><Relationship Id="rId12" Type="http://schemas.openxmlformats.org/officeDocument/2006/relationships/image" Target="../media/image54.svg"/><Relationship Id="rId2" Type="http://schemas.openxmlformats.org/officeDocument/2006/relationships/image" Target="../media/image46.svg"/><Relationship Id="rId1" Type="http://schemas.openxmlformats.org/officeDocument/2006/relationships/image" Target="../media/image28.png"/><Relationship Id="rId6" Type="http://schemas.openxmlformats.org/officeDocument/2006/relationships/image" Target="../media/image50.svg"/><Relationship Id="rId11" Type="http://schemas.openxmlformats.org/officeDocument/2006/relationships/image" Target="../media/image38.png"/><Relationship Id="rId5" Type="http://schemas.openxmlformats.org/officeDocument/2006/relationships/image" Target="../media/image49.png"/><Relationship Id="rId10" Type="http://schemas.openxmlformats.org/officeDocument/2006/relationships/image" Target="../media/image53.svg"/><Relationship Id="rId4" Type="http://schemas.openxmlformats.org/officeDocument/2006/relationships/image" Target="../media/image48.svg"/><Relationship Id="rId9" Type="http://schemas.openxmlformats.org/officeDocument/2006/relationships/image" Target="../media/image52.png"/></Relationships>
</file>

<file path=ppt/diagrams/_rels/data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2.png"/><Relationship Id="rId5" Type="http://schemas.openxmlformats.org/officeDocument/2006/relationships/hyperlink" Target="https://ops.unocha.org/Home.aspx" TargetMode="External"/><Relationship Id="rId4" Type="http://schemas.openxmlformats.org/officeDocument/2006/relationships/image" Target="../media/image71.svg"/></Relationships>
</file>

<file path=ppt/diagrams/_rels/drawing14.xml.rels><?xml version="1.0" encoding="UTF-8" standalone="yes"?>
<Relationships xmlns="http://schemas.openxmlformats.org/package/2006/relationships"><Relationship Id="rId2" Type="http://schemas.openxmlformats.org/officeDocument/2006/relationships/hyperlink" Target="https://www.nutritioncluster.net/resources/icsc-monitoring-and-evaluation-guidance-note" TargetMode="External"/><Relationship Id="rId1" Type="http://schemas.openxmlformats.org/officeDocument/2006/relationships/hyperlink" Target="https://www.nutritioncluster.net/resources/what-inter-cluster-sector-collaboration"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png"/><Relationship Id="rId7" Type="http://schemas.openxmlformats.org/officeDocument/2006/relationships/image" Target="../media/image26.png"/><Relationship Id="rId12" Type="http://schemas.openxmlformats.org/officeDocument/2006/relationships/image" Target="../media/image54.svg"/><Relationship Id="rId2" Type="http://schemas.openxmlformats.org/officeDocument/2006/relationships/image" Target="../media/image46.svg"/><Relationship Id="rId1" Type="http://schemas.openxmlformats.org/officeDocument/2006/relationships/image" Target="../media/image28.png"/><Relationship Id="rId6" Type="http://schemas.openxmlformats.org/officeDocument/2006/relationships/image" Target="../media/image50.svg"/><Relationship Id="rId11" Type="http://schemas.openxmlformats.org/officeDocument/2006/relationships/image" Target="../media/image38.png"/><Relationship Id="rId5" Type="http://schemas.openxmlformats.org/officeDocument/2006/relationships/image" Target="../media/image49.png"/><Relationship Id="rId10" Type="http://schemas.openxmlformats.org/officeDocument/2006/relationships/image" Target="../media/image53.svg"/><Relationship Id="rId4" Type="http://schemas.openxmlformats.org/officeDocument/2006/relationships/image" Target="../media/image48.svg"/><Relationship Id="rId9" Type="http://schemas.openxmlformats.org/officeDocument/2006/relationships/image" Target="../media/image52.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BED30-A6D4-47E5-A39F-2D4F8D51BA3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A88C7E-4241-4A4B-B54A-BE4EA2CA29A8}">
      <dgm:prSet/>
      <dgm:spPr/>
      <dgm:t>
        <a:bodyPr/>
        <a:lstStyle/>
        <a:p>
          <a:pPr>
            <a:lnSpc>
              <a:spcPct val="100000"/>
            </a:lnSpc>
          </a:pPr>
          <a:r>
            <a:rPr lang="en-CA"/>
            <a:t>Tools</a:t>
          </a:r>
          <a:endParaRPr lang="en-US"/>
        </a:p>
      </dgm:t>
    </dgm:pt>
    <dgm:pt modelId="{8CD5EDF1-4428-42C5-AB0B-DF7CFCF51410}" type="parTrans" cxnId="{50D5546E-D569-46B3-BF8E-9DAB466EB212}">
      <dgm:prSet/>
      <dgm:spPr/>
      <dgm:t>
        <a:bodyPr/>
        <a:lstStyle/>
        <a:p>
          <a:endParaRPr lang="en-US"/>
        </a:p>
      </dgm:t>
    </dgm:pt>
    <dgm:pt modelId="{3B5C9CBD-E489-43B8-944C-3EE507F4E909}" type="sibTrans" cxnId="{50D5546E-D569-46B3-BF8E-9DAB466EB212}">
      <dgm:prSet/>
      <dgm:spPr/>
      <dgm:t>
        <a:bodyPr/>
        <a:lstStyle/>
        <a:p>
          <a:endParaRPr lang="en-US"/>
        </a:p>
      </dgm:t>
    </dgm:pt>
    <dgm:pt modelId="{4BF82461-1FC9-4404-9614-79A5F5E0C0F5}">
      <dgm:prSet/>
      <dgm:spPr/>
      <dgm:t>
        <a:bodyPr/>
        <a:lstStyle/>
        <a:p>
          <a:pPr>
            <a:lnSpc>
              <a:spcPct val="100000"/>
            </a:lnSpc>
          </a:pPr>
          <a:r>
            <a:rPr lang="en-CA"/>
            <a:t>Reference documents </a:t>
          </a:r>
          <a:endParaRPr lang="en-US"/>
        </a:p>
      </dgm:t>
    </dgm:pt>
    <dgm:pt modelId="{B39CBCF9-C89A-477F-8CD7-4CA3C89F7493}" type="parTrans" cxnId="{9F3ED17E-E5A1-4B69-821B-C868E669B1CB}">
      <dgm:prSet/>
      <dgm:spPr/>
      <dgm:t>
        <a:bodyPr/>
        <a:lstStyle/>
        <a:p>
          <a:endParaRPr lang="en-US"/>
        </a:p>
      </dgm:t>
    </dgm:pt>
    <dgm:pt modelId="{1D490246-E99B-45B2-8F83-AFFC9D5511B7}" type="sibTrans" cxnId="{9F3ED17E-E5A1-4B69-821B-C868E669B1CB}">
      <dgm:prSet/>
      <dgm:spPr/>
      <dgm:t>
        <a:bodyPr/>
        <a:lstStyle/>
        <a:p>
          <a:endParaRPr lang="en-US"/>
        </a:p>
      </dgm:t>
    </dgm:pt>
    <dgm:pt modelId="{320BE387-5174-45DC-819A-B424B19D0865}">
      <dgm:prSet/>
      <dgm:spPr/>
      <dgm:t>
        <a:bodyPr/>
        <a:lstStyle/>
        <a:p>
          <a:pPr>
            <a:lnSpc>
              <a:spcPct val="100000"/>
            </a:lnSpc>
          </a:pPr>
          <a:r>
            <a:rPr lang="en-CA"/>
            <a:t>Steps </a:t>
          </a:r>
          <a:endParaRPr lang="en-US" dirty="0"/>
        </a:p>
      </dgm:t>
    </dgm:pt>
    <dgm:pt modelId="{6AB40B43-9FDD-440F-B70F-C1AA520A284B}" type="sibTrans" cxnId="{B6C49651-E511-4D45-B946-4CC4318D6292}">
      <dgm:prSet/>
      <dgm:spPr/>
      <dgm:t>
        <a:bodyPr/>
        <a:lstStyle/>
        <a:p>
          <a:endParaRPr lang="en-US"/>
        </a:p>
      </dgm:t>
    </dgm:pt>
    <dgm:pt modelId="{9C13AFA6-1EB5-446F-ABE9-A56C975C509C}" type="parTrans" cxnId="{B6C49651-E511-4D45-B946-4CC4318D6292}">
      <dgm:prSet/>
      <dgm:spPr/>
      <dgm:t>
        <a:bodyPr/>
        <a:lstStyle/>
        <a:p>
          <a:endParaRPr lang="en-US"/>
        </a:p>
      </dgm:t>
    </dgm:pt>
    <dgm:pt modelId="{B2B2E980-53A3-4FC1-9424-064B2B7A0C40}" type="pres">
      <dgm:prSet presAssocID="{EDDBED30-A6D4-47E5-A39F-2D4F8D51BA30}" presName="root" presStyleCnt="0">
        <dgm:presLayoutVars>
          <dgm:dir/>
          <dgm:resizeHandles val="exact"/>
        </dgm:presLayoutVars>
      </dgm:prSet>
      <dgm:spPr/>
    </dgm:pt>
    <dgm:pt modelId="{9B067CEB-D40C-4070-A65F-61E326661A8C}" type="pres">
      <dgm:prSet presAssocID="{320BE387-5174-45DC-819A-B424B19D0865}" presName="compNode" presStyleCnt="0"/>
      <dgm:spPr/>
    </dgm:pt>
    <dgm:pt modelId="{30768538-AA1C-4D6C-9285-B298E3910B08}" type="pres">
      <dgm:prSet presAssocID="{320BE387-5174-45DC-819A-B424B19D0865}" presName="bgRect" presStyleLbl="bgShp" presStyleIdx="0" presStyleCnt="3"/>
      <dgm:spPr/>
    </dgm:pt>
    <dgm:pt modelId="{84058CFA-5510-4375-BD3E-DD5C3ECD0018}" type="pres">
      <dgm:prSet presAssocID="{320BE387-5174-45DC-819A-B424B19D08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8C8B1B26-A318-4EA5-84DF-DC24C6EF6F7F}" type="pres">
      <dgm:prSet presAssocID="{320BE387-5174-45DC-819A-B424B19D0865}" presName="spaceRect" presStyleCnt="0"/>
      <dgm:spPr/>
    </dgm:pt>
    <dgm:pt modelId="{58F5A773-5228-4C2E-9892-640BAE25DF9B}" type="pres">
      <dgm:prSet presAssocID="{320BE387-5174-45DC-819A-B424B19D0865}" presName="parTx" presStyleLbl="revTx" presStyleIdx="0" presStyleCnt="3">
        <dgm:presLayoutVars>
          <dgm:chMax val="0"/>
          <dgm:chPref val="0"/>
        </dgm:presLayoutVars>
      </dgm:prSet>
      <dgm:spPr/>
    </dgm:pt>
    <dgm:pt modelId="{BDAA7273-9178-45DB-9D15-8D2DB377032F}" type="pres">
      <dgm:prSet presAssocID="{6AB40B43-9FDD-440F-B70F-C1AA520A284B}" presName="sibTrans" presStyleCnt="0"/>
      <dgm:spPr/>
    </dgm:pt>
    <dgm:pt modelId="{72FB3CCC-3129-4340-9DA0-F93DD257ED6F}" type="pres">
      <dgm:prSet presAssocID="{DDA88C7E-4241-4A4B-B54A-BE4EA2CA29A8}" presName="compNode" presStyleCnt="0"/>
      <dgm:spPr/>
    </dgm:pt>
    <dgm:pt modelId="{AC3739D1-4259-4D79-A2E5-ABD3864CC2AE}" type="pres">
      <dgm:prSet presAssocID="{DDA88C7E-4241-4A4B-B54A-BE4EA2CA29A8}" presName="bgRect" presStyleLbl="bgShp" presStyleIdx="1" presStyleCnt="3"/>
      <dgm:spPr/>
    </dgm:pt>
    <dgm:pt modelId="{DEBDE537-123F-4A6E-B27F-3387BC65CA76}" type="pres">
      <dgm:prSet presAssocID="{DDA88C7E-4241-4A4B-B54A-BE4EA2CA29A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61F3CBE7-EDB7-4880-9CA4-AAB95386FB4B}" type="pres">
      <dgm:prSet presAssocID="{DDA88C7E-4241-4A4B-B54A-BE4EA2CA29A8}" presName="spaceRect" presStyleCnt="0"/>
      <dgm:spPr/>
    </dgm:pt>
    <dgm:pt modelId="{1D8E7A63-A0F4-4402-A9A1-055BAE29EAB6}" type="pres">
      <dgm:prSet presAssocID="{DDA88C7E-4241-4A4B-B54A-BE4EA2CA29A8}" presName="parTx" presStyleLbl="revTx" presStyleIdx="1" presStyleCnt="3">
        <dgm:presLayoutVars>
          <dgm:chMax val="0"/>
          <dgm:chPref val="0"/>
        </dgm:presLayoutVars>
      </dgm:prSet>
      <dgm:spPr/>
    </dgm:pt>
    <dgm:pt modelId="{DB50551D-F0C8-4923-96C6-A3FAE649A975}" type="pres">
      <dgm:prSet presAssocID="{3B5C9CBD-E489-43B8-944C-3EE507F4E909}" presName="sibTrans" presStyleCnt="0"/>
      <dgm:spPr/>
    </dgm:pt>
    <dgm:pt modelId="{DB75FA12-C919-4B0A-A69D-6BDDC4734FE4}" type="pres">
      <dgm:prSet presAssocID="{4BF82461-1FC9-4404-9614-79A5F5E0C0F5}" presName="compNode" presStyleCnt="0"/>
      <dgm:spPr/>
    </dgm:pt>
    <dgm:pt modelId="{7EB72B78-C618-450A-8903-C3423185DD9B}" type="pres">
      <dgm:prSet presAssocID="{4BF82461-1FC9-4404-9614-79A5F5E0C0F5}" presName="bgRect" presStyleLbl="bgShp" presStyleIdx="2" presStyleCnt="3"/>
      <dgm:spPr/>
    </dgm:pt>
    <dgm:pt modelId="{ADDA1229-9FE3-428E-BB0E-0251261AA9A4}" type="pres">
      <dgm:prSet presAssocID="{4BF82461-1FC9-4404-9614-79A5F5E0C0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60B4BD41-416A-45DD-B955-DE6722A89E28}" type="pres">
      <dgm:prSet presAssocID="{4BF82461-1FC9-4404-9614-79A5F5E0C0F5}" presName="spaceRect" presStyleCnt="0"/>
      <dgm:spPr/>
    </dgm:pt>
    <dgm:pt modelId="{3B0438AF-9FCC-4E14-92BB-61F9C0280B9B}" type="pres">
      <dgm:prSet presAssocID="{4BF82461-1FC9-4404-9614-79A5F5E0C0F5}" presName="parTx" presStyleLbl="revTx" presStyleIdx="2" presStyleCnt="3">
        <dgm:presLayoutVars>
          <dgm:chMax val="0"/>
          <dgm:chPref val="0"/>
        </dgm:presLayoutVars>
      </dgm:prSet>
      <dgm:spPr/>
    </dgm:pt>
  </dgm:ptLst>
  <dgm:cxnLst>
    <dgm:cxn modelId="{C44D3F63-FD48-45D3-A3EE-52AD5E61B1F4}" type="presOf" srcId="{DDA88C7E-4241-4A4B-B54A-BE4EA2CA29A8}" destId="{1D8E7A63-A0F4-4402-A9A1-055BAE29EAB6}" srcOrd="0" destOrd="0" presId="urn:microsoft.com/office/officeart/2018/2/layout/IconVerticalSolidList"/>
    <dgm:cxn modelId="{50D5546E-D569-46B3-BF8E-9DAB466EB212}" srcId="{EDDBED30-A6D4-47E5-A39F-2D4F8D51BA30}" destId="{DDA88C7E-4241-4A4B-B54A-BE4EA2CA29A8}" srcOrd="1" destOrd="0" parTransId="{8CD5EDF1-4428-42C5-AB0B-DF7CFCF51410}" sibTransId="{3B5C9CBD-E489-43B8-944C-3EE507F4E909}"/>
    <dgm:cxn modelId="{B6C49651-E511-4D45-B946-4CC4318D6292}" srcId="{EDDBED30-A6D4-47E5-A39F-2D4F8D51BA30}" destId="{320BE387-5174-45DC-819A-B424B19D0865}" srcOrd="0" destOrd="0" parTransId="{9C13AFA6-1EB5-446F-ABE9-A56C975C509C}" sibTransId="{6AB40B43-9FDD-440F-B70F-C1AA520A284B}"/>
    <dgm:cxn modelId="{9F3ED17E-E5A1-4B69-821B-C868E669B1CB}" srcId="{EDDBED30-A6D4-47E5-A39F-2D4F8D51BA30}" destId="{4BF82461-1FC9-4404-9614-79A5F5E0C0F5}" srcOrd="2" destOrd="0" parTransId="{B39CBCF9-C89A-477F-8CD7-4CA3C89F7493}" sibTransId="{1D490246-E99B-45B2-8F83-AFFC9D5511B7}"/>
    <dgm:cxn modelId="{9B48E794-F1DA-4F96-8A85-E9B5B6695BDA}" type="presOf" srcId="{4BF82461-1FC9-4404-9614-79A5F5E0C0F5}" destId="{3B0438AF-9FCC-4E14-92BB-61F9C0280B9B}" srcOrd="0" destOrd="0" presId="urn:microsoft.com/office/officeart/2018/2/layout/IconVerticalSolidList"/>
    <dgm:cxn modelId="{D5024DA3-2768-4588-9950-E749BFF32A65}" type="presOf" srcId="{EDDBED30-A6D4-47E5-A39F-2D4F8D51BA30}" destId="{B2B2E980-53A3-4FC1-9424-064B2B7A0C40}" srcOrd="0" destOrd="0" presId="urn:microsoft.com/office/officeart/2018/2/layout/IconVerticalSolidList"/>
    <dgm:cxn modelId="{B379B6DE-481D-421D-9A1C-5834452CE434}" type="presOf" srcId="{320BE387-5174-45DC-819A-B424B19D0865}" destId="{58F5A773-5228-4C2E-9892-640BAE25DF9B}" srcOrd="0" destOrd="0" presId="urn:microsoft.com/office/officeart/2018/2/layout/IconVerticalSolidList"/>
    <dgm:cxn modelId="{1D213626-680C-40F6-A0E4-DD6E34326471}" type="presParOf" srcId="{B2B2E980-53A3-4FC1-9424-064B2B7A0C40}" destId="{9B067CEB-D40C-4070-A65F-61E326661A8C}" srcOrd="0" destOrd="0" presId="urn:microsoft.com/office/officeart/2018/2/layout/IconVerticalSolidList"/>
    <dgm:cxn modelId="{66C6E59A-E487-4247-8228-D228A84813E9}" type="presParOf" srcId="{9B067CEB-D40C-4070-A65F-61E326661A8C}" destId="{30768538-AA1C-4D6C-9285-B298E3910B08}" srcOrd="0" destOrd="0" presId="urn:microsoft.com/office/officeart/2018/2/layout/IconVerticalSolidList"/>
    <dgm:cxn modelId="{C18193EC-DA7C-4E59-AE1E-F03334DB0E5C}" type="presParOf" srcId="{9B067CEB-D40C-4070-A65F-61E326661A8C}" destId="{84058CFA-5510-4375-BD3E-DD5C3ECD0018}" srcOrd="1" destOrd="0" presId="urn:microsoft.com/office/officeart/2018/2/layout/IconVerticalSolidList"/>
    <dgm:cxn modelId="{B0948719-C427-4472-A486-A066E9A6F07B}" type="presParOf" srcId="{9B067CEB-D40C-4070-A65F-61E326661A8C}" destId="{8C8B1B26-A318-4EA5-84DF-DC24C6EF6F7F}" srcOrd="2" destOrd="0" presId="urn:microsoft.com/office/officeart/2018/2/layout/IconVerticalSolidList"/>
    <dgm:cxn modelId="{5B34FDE2-4BAF-4D78-A015-7F8A9F3AFD48}" type="presParOf" srcId="{9B067CEB-D40C-4070-A65F-61E326661A8C}" destId="{58F5A773-5228-4C2E-9892-640BAE25DF9B}" srcOrd="3" destOrd="0" presId="urn:microsoft.com/office/officeart/2018/2/layout/IconVerticalSolidList"/>
    <dgm:cxn modelId="{C72A9645-79EB-4CD0-BC85-2BD3D5BC7496}" type="presParOf" srcId="{B2B2E980-53A3-4FC1-9424-064B2B7A0C40}" destId="{BDAA7273-9178-45DB-9D15-8D2DB377032F}" srcOrd="1" destOrd="0" presId="urn:microsoft.com/office/officeart/2018/2/layout/IconVerticalSolidList"/>
    <dgm:cxn modelId="{8A409314-460E-44D6-B4D6-856398289C72}" type="presParOf" srcId="{B2B2E980-53A3-4FC1-9424-064B2B7A0C40}" destId="{72FB3CCC-3129-4340-9DA0-F93DD257ED6F}" srcOrd="2" destOrd="0" presId="urn:microsoft.com/office/officeart/2018/2/layout/IconVerticalSolidList"/>
    <dgm:cxn modelId="{984B9866-57E7-4385-8533-DFD2D5B9B640}" type="presParOf" srcId="{72FB3CCC-3129-4340-9DA0-F93DD257ED6F}" destId="{AC3739D1-4259-4D79-A2E5-ABD3864CC2AE}" srcOrd="0" destOrd="0" presId="urn:microsoft.com/office/officeart/2018/2/layout/IconVerticalSolidList"/>
    <dgm:cxn modelId="{89FC4265-964E-4374-8A63-612139DF95E4}" type="presParOf" srcId="{72FB3CCC-3129-4340-9DA0-F93DD257ED6F}" destId="{DEBDE537-123F-4A6E-B27F-3387BC65CA76}" srcOrd="1" destOrd="0" presId="urn:microsoft.com/office/officeart/2018/2/layout/IconVerticalSolidList"/>
    <dgm:cxn modelId="{E59A6E44-C649-41B5-8EF6-78EE1D0908D4}" type="presParOf" srcId="{72FB3CCC-3129-4340-9DA0-F93DD257ED6F}" destId="{61F3CBE7-EDB7-4880-9CA4-AAB95386FB4B}" srcOrd="2" destOrd="0" presId="urn:microsoft.com/office/officeart/2018/2/layout/IconVerticalSolidList"/>
    <dgm:cxn modelId="{915B5B27-E0DD-47DB-A610-C1F1C7735EFE}" type="presParOf" srcId="{72FB3CCC-3129-4340-9DA0-F93DD257ED6F}" destId="{1D8E7A63-A0F4-4402-A9A1-055BAE29EAB6}" srcOrd="3" destOrd="0" presId="urn:microsoft.com/office/officeart/2018/2/layout/IconVerticalSolidList"/>
    <dgm:cxn modelId="{E7F7A084-9719-47DC-BFCB-4B67DCB29A80}" type="presParOf" srcId="{B2B2E980-53A3-4FC1-9424-064B2B7A0C40}" destId="{DB50551D-F0C8-4923-96C6-A3FAE649A975}" srcOrd="3" destOrd="0" presId="urn:microsoft.com/office/officeart/2018/2/layout/IconVerticalSolidList"/>
    <dgm:cxn modelId="{10693C54-01C7-494B-A88B-404D6D9F9008}" type="presParOf" srcId="{B2B2E980-53A3-4FC1-9424-064B2B7A0C40}" destId="{DB75FA12-C919-4B0A-A69D-6BDDC4734FE4}" srcOrd="4" destOrd="0" presId="urn:microsoft.com/office/officeart/2018/2/layout/IconVerticalSolidList"/>
    <dgm:cxn modelId="{5241C913-C86E-4A9C-A185-3FC9E784E575}" type="presParOf" srcId="{DB75FA12-C919-4B0A-A69D-6BDDC4734FE4}" destId="{7EB72B78-C618-450A-8903-C3423185DD9B}" srcOrd="0" destOrd="0" presId="urn:microsoft.com/office/officeart/2018/2/layout/IconVerticalSolidList"/>
    <dgm:cxn modelId="{EA03C91A-903A-4254-9B55-5D97A9D10C98}" type="presParOf" srcId="{DB75FA12-C919-4B0A-A69D-6BDDC4734FE4}" destId="{ADDA1229-9FE3-428E-BB0E-0251261AA9A4}" srcOrd="1" destOrd="0" presId="urn:microsoft.com/office/officeart/2018/2/layout/IconVerticalSolidList"/>
    <dgm:cxn modelId="{AE133357-2EB1-47FD-B904-1A656A5A1C9E}" type="presParOf" srcId="{DB75FA12-C919-4B0A-A69D-6BDDC4734FE4}" destId="{60B4BD41-416A-45DD-B955-DE6722A89E28}" srcOrd="2" destOrd="0" presId="urn:microsoft.com/office/officeart/2018/2/layout/IconVerticalSolidList"/>
    <dgm:cxn modelId="{A4903FAE-B72B-44E5-B7B6-AED6407A7D04}" type="presParOf" srcId="{DB75FA12-C919-4B0A-A69D-6BDDC4734FE4}" destId="{3B0438AF-9FCC-4E14-92BB-61F9C0280B9B}"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92A480-F8F2-42FD-AA3F-F5148731A984}"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B5C68E51-BB0A-44F0-B18A-E4020C4848D7}">
      <dgm:prSet/>
      <dgm:spPr/>
      <dgm:t>
        <a:bodyPr/>
        <a:lstStyle/>
        <a:p>
          <a:r>
            <a:rPr lang="en-CA" dirty="0"/>
            <a:t>Nutrition Screening And Referral </a:t>
          </a:r>
          <a:endParaRPr lang="en-US" dirty="0"/>
        </a:p>
      </dgm:t>
    </dgm:pt>
    <dgm:pt modelId="{8C8FF183-92F0-49A4-BC33-D183654FF3AA}" type="parTrans" cxnId="{1669BE9C-E981-40A5-8C02-D6F15A5678C4}">
      <dgm:prSet/>
      <dgm:spPr/>
      <dgm:t>
        <a:bodyPr/>
        <a:lstStyle/>
        <a:p>
          <a:endParaRPr lang="en-US"/>
        </a:p>
      </dgm:t>
    </dgm:pt>
    <dgm:pt modelId="{7CB3F25F-84C6-49C9-9092-A2DBDE0C164C}" type="sibTrans" cxnId="{1669BE9C-E981-40A5-8C02-D6F15A5678C4}">
      <dgm:prSet/>
      <dgm:spPr/>
      <dgm:t>
        <a:bodyPr/>
        <a:lstStyle/>
        <a:p>
          <a:endParaRPr lang="en-US"/>
        </a:p>
      </dgm:t>
    </dgm:pt>
    <dgm:pt modelId="{A29AC308-02E2-41DA-9FA5-88876138793C}">
      <dgm:prSet/>
      <dgm:spPr/>
      <dgm:t>
        <a:bodyPr/>
        <a:lstStyle/>
        <a:p>
          <a:r>
            <a:rPr lang="en-CA"/>
            <a:t>Inpatient Management Of Severe Acute Malnutrition </a:t>
          </a:r>
          <a:endParaRPr lang="en-US"/>
        </a:p>
      </dgm:t>
    </dgm:pt>
    <dgm:pt modelId="{51AAE684-506E-4002-9A2D-2F389695F623}" type="parTrans" cxnId="{7B3CB019-8EBA-4E5A-B0E2-B16D7A6B5DF4}">
      <dgm:prSet/>
      <dgm:spPr/>
      <dgm:t>
        <a:bodyPr/>
        <a:lstStyle/>
        <a:p>
          <a:endParaRPr lang="en-US"/>
        </a:p>
      </dgm:t>
    </dgm:pt>
    <dgm:pt modelId="{B6832CBD-2ED8-4BF6-9D23-9311454118F7}" type="sibTrans" cxnId="{7B3CB019-8EBA-4E5A-B0E2-B16D7A6B5DF4}">
      <dgm:prSet/>
      <dgm:spPr/>
      <dgm:t>
        <a:bodyPr/>
        <a:lstStyle/>
        <a:p>
          <a:endParaRPr lang="en-US"/>
        </a:p>
      </dgm:t>
    </dgm:pt>
    <dgm:pt modelId="{528F50D2-4BD3-4A18-A419-3A3C295F0850}">
      <dgm:prSet/>
      <dgm:spPr/>
      <dgm:t>
        <a:bodyPr/>
        <a:lstStyle/>
        <a:p>
          <a:r>
            <a:rPr lang="en-CA"/>
            <a:t>Outpatient Management Of Severe Acute Malnutrition </a:t>
          </a:r>
          <a:endParaRPr lang="en-US"/>
        </a:p>
      </dgm:t>
    </dgm:pt>
    <dgm:pt modelId="{2B752D31-D0A8-4FCA-8F28-79094FE0F47A}" type="parTrans" cxnId="{2DAEF68B-2AF7-46A8-B718-C1E8C539DBA9}">
      <dgm:prSet/>
      <dgm:spPr/>
      <dgm:t>
        <a:bodyPr/>
        <a:lstStyle/>
        <a:p>
          <a:endParaRPr lang="en-US"/>
        </a:p>
      </dgm:t>
    </dgm:pt>
    <dgm:pt modelId="{48A19363-06AE-4EB2-8D94-B0869456A988}" type="sibTrans" cxnId="{2DAEF68B-2AF7-46A8-B718-C1E8C539DBA9}">
      <dgm:prSet/>
      <dgm:spPr/>
      <dgm:t>
        <a:bodyPr/>
        <a:lstStyle/>
        <a:p>
          <a:endParaRPr lang="en-US"/>
        </a:p>
      </dgm:t>
    </dgm:pt>
    <dgm:pt modelId="{A5CA4AD6-9ABB-4A5B-A209-3DDCD496031C}">
      <dgm:prSet/>
      <dgm:spPr/>
      <dgm:t>
        <a:bodyPr/>
        <a:lstStyle/>
        <a:p>
          <a:r>
            <a:rPr lang="en-CA"/>
            <a:t>Management Of Moderate Acute Malnutrition (MAM) In The Targeted Supplementary Feeding Programmes (TSFP) </a:t>
          </a:r>
          <a:endParaRPr lang="en-US"/>
        </a:p>
      </dgm:t>
    </dgm:pt>
    <dgm:pt modelId="{4F8A79BE-6EE0-4FB3-9B39-DF60ED5D3EC4}" type="parTrans" cxnId="{7A61D18B-CC54-495B-A7F3-805192C3DE1E}">
      <dgm:prSet/>
      <dgm:spPr/>
      <dgm:t>
        <a:bodyPr/>
        <a:lstStyle/>
        <a:p>
          <a:endParaRPr lang="en-US"/>
        </a:p>
      </dgm:t>
    </dgm:pt>
    <dgm:pt modelId="{97EA0750-97F1-4C94-9329-05922E36CD62}" type="sibTrans" cxnId="{7A61D18B-CC54-495B-A7F3-805192C3DE1E}">
      <dgm:prSet/>
      <dgm:spPr/>
      <dgm:t>
        <a:bodyPr/>
        <a:lstStyle/>
        <a:p>
          <a:endParaRPr lang="en-US"/>
        </a:p>
      </dgm:t>
    </dgm:pt>
    <dgm:pt modelId="{C6331FBB-F6AA-4A54-9060-4FEFE2C480D1}">
      <dgm:prSet/>
      <dgm:spPr/>
      <dgm:t>
        <a:bodyPr/>
        <a:lstStyle/>
        <a:p>
          <a:r>
            <a:rPr lang="en-CA"/>
            <a:t>Prevention Of Moderate Acute Malnutrition – Blanket Supplementary Feeding Programmes (BSFP)  Infant And Young Child Feeding In Emergencies (IYCF-E) </a:t>
          </a:r>
          <a:endParaRPr lang="en-US"/>
        </a:p>
      </dgm:t>
    </dgm:pt>
    <dgm:pt modelId="{20C0D607-3BE2-4E92-A3D8-C0E7B014E2EB}" type="parTrans" cxnId="{0928CDE7-55F7-4735-A5BA-7B626FB91402}">
      <dgm:prSet/>
      <dgm:spPr/>
      <dgm:t>
        <a:bodyPr/>
        <a:lstStyle/>
        <a:p>
          <a:endParaRPr lang="en-US"/>
        </a:p>
      </dgm:t>
    </dgm:pt>
    <dgm:pt modelId="{54858724-4C5D-4157-AFCF-D2B4A21E25DD}" type="sibTrans" cxnId="{0928CDE7-55F7-4735-A5BA-7B626FB91402}">
      <dgm:prSet/>
      <dgm:spPr/>
      <dgm:t>
        <a:bodyPr/>
        <a:lstStyle/>
        <a:p>
          <a:endParaRPr lang="en-US"/>
        </a:p>
      </dgm:t>
    </dgm:pt>
    <dgm:pt modelId="{F588F763-AA17-43F8-890B-32E714898E6C}">
      <dgm:prSet/>
      <dgm:spPr/>
      <dgm:t>
        <a:bodyPr/>
        <a:lstStyle/>
        <a:p>
          <a:r>
            <a:rPr lang="en-CA"/>
            <a:t>Managing Older People’s Malnutrition </a:t>
          </a:r>
          <a:endParaRPr lang="en-US"/>
        </a:p>
      </dgm:t>
    </dgm:pt>
    <dgm:pt modelId="{2B0F835A-7850-4556-A109-D2CE4D19F6F0}" type="parTrans" cxnId="{53180BC9-BB0A-48F0-A813-88A948E8FBB3}">
      <dgm:prSet/>
      <dgm:spPr/>
      <dgm:t>
        <a:bodyPr/>
        <a:lstStyle/>
        <a:p>
          <a:endParaRPr lang="en-US"/>
        </a:p>
      </dgm:t>
    </dgm:pt>
    <dgm:pt modelId="{96BBA2C0-0C9F-41BF-A468-1152EDB50EA4}" type="sibTrans" cxnId="{53180BC9-BB0A-48F0-A813-88A948E8FBB3}">
      <dgm:prSet/>
      <dgm:spPr/>
      <dgm:t>
        <a:bodyPr/>
        <a:lstStyle/>
        <a:p>
          <a:endParaRPr lang="en-US"/>
        </a:p>
      </dgm:t>
    </dgm:pt>
    <dgm:pt modelId="{0413233A-930B-458F-896C-2BB3D0DA47BB}" type="pres">
      <dgm:prSet presAssocID="{5B92A480-F8F2-42FD-AA3F-F5148731A984}" presName="Name0" presStyleCnt="0">
        <dgm:presLayoutVars>
          <dgm:dir/>
          <dgm:animLvl val="lvl"/>
          <dgm:resizeHandles val="exact"/>
        </dgm:presLayoutVars>
      </dgm:prSet>
      <dgm:spPr/>
    </dgm:pt>
    <dgm:pt modelId="{AF783DE4-0CE1-4BD4-985D-F0FA8E28DD23}" type="pres">
      <dgm:prSet presAssocID="{B5C68E51-BB0A-44F0-B18A-E4020C4848D7}" presName="linNode" presStyleCnt="0"/>
      <dgm:spPr/>
    </dgm:pt>
    <dgm:pt modelId="{C43327E7-0721-4552-8CBF-802ADAF21B7B}" type="pres">
      <dgm:prSet presAssocID="{B5C68E51-BB0A-44F0-B18A-E4020C4848D7}" presName="parentText" presStyleLbl="node1" presStyleIdx="0" presStyleCnt="6">
        <dgm:presLayoutVars>
          <dgm:chMax val="1"/>
          <dgm:bulletEnabled val="1"/>
        </dgm:presLayoutVars>
      </dgm:prSet>
      <dgm:spPr/>
    </dgm:pt>
    <dgm:pt modelId="{5AEA51CB-6313-4EBB-8542-2A54189AC011}" type="pres">
      <dgm:prSet presAssocID="{7CB3F25F-84C6-49C9-9092-A2DBDE0C164C}" presName="sp" presStyleCnt="0"/>
      <dgm:spPr/>
    </dgm:pt>
    <dgm:pt modelId="{A69C488A-3A45-40DF-BDBE-E26830F47206}" type="pres">
      <dgm:prSet presAssocID="{A29AC308-02E2-41DA-9FA5-88876138793C}" presName="linNode" presStyleCnt="0"/>
      <dgm:spPr/>
    </dgm:pt>
    <dgm:pt modelId="{0D424626-6BB4-4B27-94BC-E61F9B026C5B}" type="pres">
      <dgm:prSet presAssocID="{A29AC308-02E2-41DA-9FA5-88876138793C}" presName="parentText" presStyleLbl="node1" presStyleIdx="1" presStyleCnt="6">
        <dgm:presLayoutVars>
          <dgm:chMax val="1"/>
          <dgm:bulletEnabled val="1"/>
        </dgm:presLayoutVars>
      </dgm:prSet>
      <dgm:spPr/>
    </dgm:pt>
    <dgm:pt modelId="{707C51B0-1D38-4007-BF9D-F7D38AA9B4F4}" type="pres">
      <dgm:prSet presAssocID="{B6832CBD-2ED8-4BF6-9D23-9311454118F7}" presName="sp" presStyleCnt="0"/>
      <dgm:spPr/>
    </dgm:pt>
    <dgm:pt modelId="{9F01722E-FC87-440F-BB41-34C249F87C2F}" type="pres">
      <dgm:prSet presAssocID="{528F50D2-4BD3-4A18-A419-3A3C295F0850}" presName="linNode" presStyleCnt="0"/>
      <dgm:spPr/>
    </dgm:pt>
    <dgm:pt modelId="{5FA007C2-2902-42FB-AEBF-4DD37DCDCAA0}" type="pres">
      <dgm:prSet presAssocID="{528F50D2-4BD3-4A18-A419-3A3C295F0850}" presName="parentText" presStyleLbl="node1" presStyleIdx="2" presStyleCnt="6">
        <dgm:presLayoutVars>
          <dgm:chMax val="1"/>
          <dgm:bulletEnabled val="1"/>
        </dgm:presLayoutVars>
      </dgm:prSet>
      <dgm:spPr/>
    </dgm:pt>
    <dgm:pt modelId="{3F63D8DE-194D-4DB3-A395-58BB01EA719D}" type="pres">
      <dgm:prSet presAssocID="{48A19363-06AE-4EB2-8D94-B0869456A988}" presName="sp" presStyleCnt="0"/>
      <dgm:spPr/>
    </dgm:pt>
    <dgm:pt modelId="{5E525BE9-22A5-4EF1-A324-88FF7D28F2A5}" type="pres">
      <dgm:prSet presAssocID="{A5CA4AD6-9ABB-4A5B-A209-3DDCD496031C}" presName="linNode" presStyleCnt="0"/>
      <dgm:spPr/>
    </dgm:pt>
    <dgm:pt modelId="{5ED66F0C-F8AA-4300-A1C4-2D50A620BEFB}" type="pres">
      <dgm:prSet presAssocID="{A5CA4AD6-9ABB-4A5B-A209-3DDCD496031C}" presName="parentText" presStyleLbl="node1" presStyleIdx="3" presStyleCnt="6">
        <dgm:presLayoutVars>
          <dgm:chMax val="1"/>
          <dgm:bulletEnabled val="1"/>
        </dgm:presLayoutVars>
      </dgm:prSet>
      <dgm:spPr/>
    </dgm:pt>
    <dgm:pt modelId="{71DE3C95-6696-4DDB-966D-8C473CB8E051}" type="pres">
      <dgm:prSet presAssocID="{97EA0750-97F1-4C94-9329-05922E36CD62}" presName="sp" presStyleCnt="0"/>
      <dgm:spPr/>
    </dgm:pt>
    <dgm:pt modelId="{6C6275F3-C77B-4C32-95CA-EABC3ED7A3BE}" type="pres">
      <dgm:prSet presAssocID="{C6331FBB-F6AA-4A54-9060-4FEFE2C480D1}" presName="linNode" presStyleCnt="0"/>
      <dgm:spPr/>
    </dgm:pt>
    <dgm:pt modelId="{03C3BFB9-D7F4-4EC5-93F6-9D16AA538840}" type="pres">
      <dgm:prSet presAssocID="{C6331FBB-F6AA-4A54-9060-4FEFE2C480D1}" presName="parentText" presStyleLbl="node1" presStyleIdx="4" presStyleCnt="6">
        <dgm:presLayoutVars>
          <dgm:chMax val="1"/>
          <dgm:bulletEnabled val="1"/>
        </dgm:presLayoutVars>
      </dgm:prSet>
      <dgm:spPr/>
    </dgm:pt>
    <dgm:pt modelId="{27899CDE-C0A0-45F3-9DA2-DCAD81AE79A4}" type="pres">
      <dgm:prSet presAssocID="{54858724-4C5D-4157-AFCF-D2B4A21E25DD}" presName="sp" presStyleCnt="0"/>
      <dgm:spPr/>
    </dgm:pt>
    <dgm:pt modelId="{95E6269F-5E6A-472E-B954-7E280FACD6D1}" type="pres">
      <dgm:prSet presAssocID="{F588F763-AA17-43F8-890B-32E714898E6C}" presName="linNode" presStyleCnt="0"/>
      <dgm:spPr/>
    </dgm:pt>
    <dgm:pt modelId="{B9B9CCC7-4139-467B-AF32-FE129A74DB44}" type="pres">
      <dgm:prSet presAssocID="{F588F763-AA17-43F8-890B-32E714898E6C}" presName="parentText" presStyleLbl="node1" presStyleIdx="5" presStyleCnt="6">
        <dgm:presLayoutVars>
          <dgm:chMax val="1"/>
          <dgm:bulletEnabled val="1"/>
        </dgm:presLayoutVars>
      </dgm:prSet>
      <dgm:spPr/>
    </dgm:pt>
  </dgm:ptLst>
  <dgm:cxnLst>
    <dgm:cxn modelId="{A2D8A904-69EE-4049-A109-2FDBF4A14A05}" type="presOf" srcId="{C6331FBB-F6AA-4A54-9060-4FEFE2C480D1}" destId="{03C3BFB9-D7F4-4EC5-93F6-9D16AA538840}" srcOrd="0" destOrd="0" presId="urn:microsoft.com/office/officeart/2005/8/layout/vList5"/>
    <dgm:cxn modelId="{7B3CB019-8EBA-4E5A-B0E2-B16D7A6B5DF4}" srcId="{5B92A480-F8F2-42FD-AA3F-F5148731A984}" destId="{A29AC308-02E2-41DA-9FA5-88876138793C}" srcOrd="1" destOrd="0" parTransId="{51AAE684-506E-4002-9A2D-2F389695F623}" sibTransId="{B6832CBD-2ED8-4BF6-9D23-9311454118F7}"/>
    <dgm:cxn modelId="{20454C2D-9111-4D1A-9570-97A34A3AA2D0}" type="presOf" srcId="{F588F763-AA17-43F8-890B-32E714898E6C}" destId="{B9B9CCC7-4139-467B-AF32-FE129A74DB44}" srcOrd="0" destOrd="0" presId="urn:microsoft.com/office/officeart/2005/8/layout/vList5"/>
    <dgm:cxn modelId="{99498D75-20D0-4000-A718-2B6DC59D84EF}" type="presOf" srcId="{A29AC308-02E2-41DA-9FA5-88876138793C}" destId="{0D424626-6BB4-4B27-94BC-E61F9B026C5B}" srcOrd="0" destOrd="0" presId="urn:microsoft.com/office/officeart/2005/8/layout/vList5"/>
    <dgm:cxn modelId="{DD84F77F-5FB0-491B-A81C-5911E8B623E6}" type="presOf" srcId="{528F50D2-4BD3-4A18-A419-3A3C295F0850}" destId="{5FA007C2-2902-42FB-AEBF-4DD37DCDCAA0}" srcOrd="0" destOrd="0" presId="urn:microsoft.com/office/officeart/2005/8/layout/vList5"/>
    <dgm:cxn modelId="{7A61D18B-CC54-495B-A7F3-805192C3DE1E}" srcId="{5B92A480-F8F2-42FD-AA3F-F5148731A984}" destId="{A5CA4AD6-9ABB-4A5B-A209-3DDCD496031C}" srcOrd="3" destOrd="0" parTransId="{4F8A79BE-6EE0-4FB3-9B39-DF60ED5D3EC4}" sibTransId="{97EA0750-97F1-4C94-9329-05922E36CD62}"/>
    <dgm:cxn modelId="{2DAEF68B-2AF7-46A8-B718-C1E8C539DBA9}" srcId="{5B92A480-F8F2-42FD-AA3F-F5148731A984}" destId="{528F50D2-4BD3-4A18-A419-3A3C295F0850}" srcOrd="2" destOrd="0" parTransId="{2B752D31-D0A8-4FCA-8F28-79094FE0F47A}" sibTransId="{48A19363-06AE-4EB2-8D94-B0869456A988}"/>
    <dgm:cxn modelId="{713F5C94-7AF3-417B-99E5-8CB19B6429E4}" type="presOf" srcId="{5B92A480-F8F2-42FD-AA3F-F5148731A984}" destId="{0413233A-930B-458F-896C-2BB3D0DA47BB}" srcOrd="0" destOrd="0" presId="urn:microsoft.com/office/officeart/2005/8/layout/vList5"/>
    <dgm:cxn modelId="{1669BE9C-E981-40A5-8C02-D6F15A5678C4}" srcId="{5B92A480-F8F2-42FD-AA3F-F5148731A984}" destId="{B5C68E51-BB0A-44F0-B18A-E4020C4848D7}" srcOrd="0" destOrd="0" parTransId="{8C8FF183-92F0-49A4-BC33-D183654FF3AA}" sibTransId="{7CB3F25F-84C6-49C9-9092-A2DBDE0C164C}"/>
    <dgm:cxn modelId="{53180BC9-BB0A-48F0-A813-88A948E8FBB3}" srcId="{5B92A480-F8F2-42FD-AA3F-F5148731A984}" destId="{F588F763-AA17-43F8-890B-32E714898E6C}" srcOrd="5" destOrd="0" parTransId="{2B0F835A-7850-4556-A109-D2CE4D19F6F0}" sibTransId="{96BBA2C0-0C9F-41BF-A468-1152EDB50EA4}"/>
    <dgm:cxn modelId="{B453D8DE-93C5-4D1B-916E-B9792142616D}" type="presOf" srcId="{A5CA4AD6-9ABB-4A5B-A209-3DDCD496031C}" destId="{5ED66F0C-F8AA-4300-A1C4-2D50A620BEFB}" srcOrd="0" destOrd="0" presId="urn:microsoft.com/office/officeart/2005/8/layout/vList5"/>
    <dgm:cxn modelId="{0928CDE7-55F7-4735-A5BA-7B626FB91402}" srcId="{5B92A480-F8F2-42FD-AA3F-F5148731A984}" destId="{C6331FBB-F6AA-4A54-9060-4FEFE2C480D1}" srcOrd="4" destOrd="0" parTransId="{20C0D607-3BE2-4E92-A3D8-C0E7B014E2EB}" sibTransId="{54858724-4C5D-4157-AFCF-D2B4A21E25DD}"/>
    <dgm:cxn modelId="{D9B03CF3-4FD6-4B38-9B4B-E72980BC08EF}" type="presOf" srcId="{B5C68E51-BB0A-44F0-B18A-E4020C4848D7}" destId="{C43327E7-0721-4552-8CBF-802ADAF21B7B}" srcOrd="0" destOrd="0" presId="urn:microsoft.com/office/officeart/2005/8/layout/vList5"/>
    <dgm:cxn modelId="{F6367465-0DCE-4B37-9022-43D9C6A3E95C}" type="presParOf" srcId="{0413233A-930B-458F-896C-2BB3D0DA47BB}" destId="{AF783DE4-0CE1-4BD4-985D-F0FA8E28DD23}" srcOrd="0" destOrd="0" presId="urn:microsoft.com/office/officeart/2005/8/layout/vList5"/>
    <dgm:cxn modelId="{5E4F1DEC-7976-4F7E-AB84-08AEB3B31701}" type="presParOf" srcId="{AF783DE4-0CE1-4BD4-985D-F0FA8E28DD23}" destId="{C43327E7-0721-4552-8CBF-802ADAF21B7B}" srcOrd="0" destOrd="0" presId="urn:microsoft.com/office/officeart/2005/8/layout/vList5"/>
    <dgm:cxn modelId="{3F948F69-38F6-47BB-9114-DD680348CB17}" type="presParOf" srcId="{0413233A-930B-458F-896C-2BB3D0DA47BB}" destId="{5AEA51CB-6313-4EBB-8542-2A54189AC011}" srcOrd="1" destOrd="0" presId="urn:microsoft.com/office/officeart/2005/8/layout/vList5"/>
    <dgm:cxn modelId="{58996402-A1FD-4C93-A788-37579E73E2D9}" type="presParOf" srcId="{0413233A-930B-458F-896C-2BB3D0DA47BB}" destId="{A69C488A-3A45-40DF-BDBE-E26830F47206}" srcOrd="2" destOrd="0" presId="urn:microsoft.com/office/officeart/2005/8/layout/vList5"/>
    <dgm:cxn modelId="{CB4237A2-F9C9-4B64-8637-B564DB91550C}" type="presParOf" srcId="{A69C488A-3A45-40DF-BDBE-E26830F47206}" destId="{0D424626-6BB4-4B27-94BC-E61F9B026C5B}" srcOrd="0" destOrd="0" presId="urn:microsoft.com/office/officeart/2005/8/layout/vList5"/>
    <dgm:cxn modelId="{7F098CE8-DBE0-4533-9D5C-3BD93EA03440}" type="presParOf" srcId="{0413233A-930B-458F-896C-2BB3D0DA47BB}" destId="{707C51B0-1D38-4007-BF9D-F7D38AA9B4F4}" srcOrd="3" destOrd="0" presId="urn:microsoft.com/office/officeart/2005/8/layout/vList5"/>
    <dgm:cxn modelId="{28CAAD69-A47D-462B-914B-3A26804FB96C}" type="presParOf" srcId="{0413233A-930B-458F-896C-2BB3D0DA47BB}" destId="{9F01722E-FC87-440F-BB41-34C249F87C2F}" srcOrd="4" destOrd="0" presId="urn:microsoft.com/office/officeart/2005/8/layout/vList5"/>
    <dgm:cxn modelId="{404EB383-83BE-401C-99F1-592A008C1C54}" type="presParOf" srcId="{9F01722E-FC87-440F-BB41-34C249F87C2F}" destId="{5FA007C2-2902-42FB-AEBF-4DD37DCDCAA0}" srcOrd="0" destOrd="0" presId="urn:microsoft.com/office/officeart/2005/8/layout/vList5"/>
    <dgm:cxn modelId="{8079433C-A56E-401D-806B-F99215C5FBFB}" type="presParOf" srcId="{0413233A-930B-458F-896C-2BB3D0DA47BB}" destId="{3F63D8DE-194D-4DB3-A395-58BB01EA719D}" srcOrd="5" destOrd="0" presId="urn:microsoft.com/office/officeart/2005/8/layout/vList5"/>
    <dgm:cxn modelId="{15519AC0-1D01-4182-84CA-20ED4F79B188}" type="presParOf" srcId="{0413233A-930B-458F-896C-2BB3D0DA47BB}" destId="{5E525BE9-22A5-4EF1-A324-88FF7D28F2A5}" srcOrd="6" destOrd="0" presId="urn:microsoft.com/office/officeart/2005/8/layout/vList5"/>
    <dgm:cxn modelId="{8FB28867-55E3-420C-9960-5E6029C5FED5}" type="presParOf" srcId="{5E525BE9-22A5-4EF1-A324-88FF7D28F2A5}" destId="{5ED66F0C-F8AA-4300-A1C4-2D50A620BEFB}" srcOrd="0" destOrd="0" presId="urn:microsoft.com/office/officeart/2005/8/layout/vList5"/>
    <dgm:cxn modelId="{8DAD8625-8EFD-49D2-94BE-7DE0C3814DFB}" type="presParOf" srcId="{0413233A-930B-458F-896C-2BB3D0DA47BB}" destId="{71DE3C95-6696-4DDB-966D-8C473CB8E051}" srcOrd="7" destOrd="0" presId="urn:microsoft.com/office/officeart/2005/8/layout/vList5"/>
    <dgm:cxn modelId="{4CD066CA-7640-4DD7-8217-90EE7302CBFF}" type="presParOf" srcId="{0413233A-930B-458F-896C-2BB3D0DA47BB}" destId="{6C6275F3-C77B-4C32-95CA-EABC3ED7A3BE}" srcOrd="8" destOrd="0" presId="urn:microsoft.com/office/officeart/2005/8/layout/vList5"/>
    <dgm:cxn modelId="{DADBC60C-3FEA-441F-AF4F-5CD8EBD6F07F}" type="presParOf" srcId="{6C6275F3-C77B-4C32-95CA-EABC3ED7A3BE}" destId="{03C3BFB9-D7F4-4EC5-93F6-9D16AA538840}" srcOrd="0" destOrd="0" presId="urn:microsoft.com/office/officeart/2005/8/layout/vList5"/>
    <dgm:cxn modelId="{AEB2A823-78D4-4FEC-82A9-4181E0682515}" type="presParOf" srcId="{0413233A-930B-458F-896C-2BB3D0DA47BB}" destId="{27899CDE-C0A0-45F3-9DA2-DCAD81AE79A4}" srcOrd="9" destOrd="0" presId="urn:microsoft.com/office/officeart/2005/8/layout/vList5"/>
    <dgm:cxn modelId="{43AB358B-357A-4D0C-86F5-37AE903C6754}" type="presParOf" srcId="{0413233A-930B-458F-896C-2BB3D0DA47BB}" destId="{95E6269F-5E6A-472E-B954-7E280FACD6D1}" srcOrd="10" destOrd="0" presId="urn:microsoft.com/office/officeart/2005/8/layout/vList5"/>
    <dgm:cxn modelId="{1F991D38-CBDD-4E8A-BCF0-C579D45D1DD6}" type="presParOf" srcId="{95E6269F-5E6A-472E-B954-7E280FACD6D1}" destId="{B9B9CCC7-4139-467B-AF32-FE129A74DB44}"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C7160C-CCC9-470E-B296-8EA02A59493F}" type="doc">
      <dgm:prSet loTypeId="urn:microsoft.com/office/officeart/2005/8/layout/vList5" loCatId="list" qsTypeId="urn:microsoft.com/office/officeart/2005/8/quickstyle/simple2" qsCatId="simple" csTypeId="urn:microsoft.com/office/officeart/2005/8/colors/colorful2" csCatId="colorful"/>
      <dgm:spPr/>
      <dgm:t>
        <a:bodyPr/>
        <a:lstStyle/>
        <a:p>
          <a:endParaRPr lang="en-US"/>
        </a:p>
      </dgm:t>
    </dgm:pt>
    <dgm:pt modelId="{4E378CD2-C62A-4FB8-8896-E7D4AF391EB3}">
      <dgm:prSet/>
      <dgm:spPr/>
      <dgm:t>
        <a:bodyPr/>
        <a:lstStyle/>
        <a:p>
          <a:r>
            <a:rPr lang="en-CA" dirty="0"/>
            <a:t>Cash Or Voucher Programmes For The Prevention Of Malnutrition </a:t>
          </a:r>
          <a:endParaRPr lang="en-US" dirty="0"/>
        </a:p>
      </dgm:t>
    </dgm:pt>
    <dgm:pt modelId="{33460354-812A-4298-B44E-72D1A2A8643D}" type="parTrans" cxnId="{D673B790-D50F-4C84-92D9-1A01EA8FE2B4}">
      <dgm:prSet/>
      <dgm:spPr/>
      <dgm:t>
        <a:bodyPr/>
        <a:lstStyle/>
        <a:p>
          <a:endParaRPr lang="en-US"/>
        </a:p>
      </dgm:t>
    </dgm:pt>
    <dgm:pt modelId="{C1EDBBDE-718A-4B16-8D3C-C7B4C4771BAB}" type="sibTrans" cxnId="{D673B790-D50F-4C84-92D9-1A01EA8FE2B4}">
      <dgm:prSet/>
      <dgm:spPr/>
      <dgm:t>
        <a:bodyPr/>
        <a:lstStyle/>
        <a:p>
          <a:endParaRPr lang="en-US"/>
        </a:p>
      </dgm:t>
    </dgm:pt>
    <dgm:pt modelId="{FB3C6EF5-89AA-4B47-89E4-2D4108A2DCAB}">
      <dgm:prSet/>
      <dgm:spPr/>
      <dgm:t>
        <a:bodyPr/>
        <a:lstStyle/>
        <a:p>
          <a:r>
            <a:rPr lang="en-CA"/>
            <a:t>Multiple Micronutrient Supplementation </a:t>
          </a:r>
          <a:endParaRPr lang="en-US"/>
        </a:p>
      </dgm:t>
    </dgm:pt>
    <dgm:pt modelId="{2C8D16DC-99FC-434D-A3C1-13AF2A7FF603}" type="parTrans" cxnId="{8F32BBBA-E84A-4CE0-B072-DC30DC43E841}">
      <dgm:prSet/>
      <dgm:spPr/>
      <dgm:t>
        <a:bodyPr/>
        <a:lstStyle/>
        <a:p>
          <a:endParaRPr lang="en-US"/>
        </a:p>
      </dgm:t>
    </dgm:pt>
    <dgm:pt modelId="{7A3C100C-6049-46C0-B90E-727DDE9F7875}" type="sibTrans" cxnId="{8F32BBBA-E84A-4CE0-B072-DC30DC43E841}">
      <dgm:prSet/>
      <dgm:spPr/>
      <dgm:t>
        <a:bodyPr/>
        <a:lstStyle/>
        <a:p>
          <a:endParaRPr lang="en-US"/>
        </a:p>
      </dgm:t>
    </dgm:pt>
    <dgm:pt modelId="{90AD3885-DDB8-48EA-89A8-835AAFCA1194}">
      <dgm:prSet/>
      <dgm:spPr/>
      <dgm:t>
        <a:bodyPr/>
        <a:lstStyle/>
        <a:p>
          <a:r>
            <a:rPr lang="en-CA" dirty="0"/>
            <a:t>Iron Or Iron/Folic Acid Supplementation 69 Vitamin A Supplementation </a:t>
          </a:r>
          <a:endParaRPr lang="en-US" dirty="0"/>
        </a:p>
      </dgm:t>
    </dgm:pt>
    <dgm:pt modelId="{F2902BA7-CE7B-4223-8422-7FAAC20A02B3}" type="parTrans" cxnId="{1095644A-97D7-4326-8455-9F71E5D6993D}">
      <dgm:prSet/>
      <dgm:spPr/>
      <dgm:t>
        <a:bodyPr/>
        <a:lstStyle/>
        <a:p>
          <a:endParaRPr lang="en-US"/>
        </a:p>
      </dgm:t>
    </dgm:pt>
    <dgm:pt modelId="{8CDC92FE-5842-4EFB-9C81-AB12FA626669}" type="sibTrans" cxnId="{1095644A-97D7-4326-8455-9F71E5D6993D}">
      <dgm:prSet/>
      <dgm:spPr/>
      <dgm:t>
        <a:bodyPr/>
        <a:lstStyle/>
        <a:p>
          <a:endParaRPr lang="en-US"/>
        </a:p>
      </dgm:t>
    </dgm:pt>
    <dgm:pt modelId="{4C630486-3025-4F04-9E60-3E1E99C8759E}">
      <dgm:prSet/>
      <dgm:spPr/>
      <dgm:t>
        <a:bodyPr/>
        <a:lstStyle/>
        <a:p>
          <a:r>
            <a:rPr lang="en-CA"/>
            <a:t>Deworming </a:t>
          </a:r>
          <a:endParaRPr lang="en-US"/>
        </a:p>
      </dgm:t>
    </dgm:pt>
    <dgm:pt modelId="{6684EB20-E7EE-40C9-AED7-CC202901BD18}" type="parTrans" cxnId="{E9536D5B-3526-4007-A191-0CCF32260295}">
      <dgm:prSet/>
      <dgm:spPr/>
      <dgm:t>
        <a:bodyPr/>
        <a:lstStyle/>
        <a:p>
          <a:endParaRPr lang="en-US"/>
        </a:p>
      </dgm:t>
    </dgm:pt>
    <dgm:pt modelId="{16D09884-E751-4426-A1E4-F83E9021DE04}" type="sibTrans" cxnId="{E9536D5B-3526-4007-A191-0CCF32260295}">
      <dgm:prSet/>
      <dgm:spPr/>
      <dgm:t>
        <a:bodyPr/>
        <a:lstStyle/>
        <a:p>
          <a:endParaRPr lang="en-US"/>
        </a:p>
      </dgm:t>
    </dgm:pt>
    <dgm:pt modelId="{9381F133-D6C3-44EE-A38F-30FF3B87CF22}">
      <dgm:prSet/>
      <dgm:spPr/>
      <dgm:t>
        <a:bodyPr/>
        <a:lstStyle/>
        <a:p>
          <a:r>
            <a:rPr lang="en-CA"/>
            <a:t>Zinc Supplementation For Diarrhoea Management </a:t>
          </a:r>
          <a:br>
            <a:rPr lang="en-CA"/>
          </a:br>
          <a:r>
            <a:rPr lang="en-CA"/>
            <a:t>Iodine Supplementation And Salt Iodization </a:t>
          </a:r>
          <a:endParaRPr lang="en-US"/>
        </a:p>
      </dgm:t>
    </dgm:pt>
    <dgm:pt modelId="{52CB147F-2898-4E61-91E7-0A7A31609F35}" type="parTrans" cxnId="{DFE103BC-2E21-4FE6-8E53-D6B587A3FE11}">
      <dgm:prSet/>
      <dgm:spPr/>
      <dgm:t>
        <a:bodyPr/>
        <a:lstStyle/>
        <a:p>
          <a:endParaRPr lang="en-US"/>
        </a:p>
      </dgm:t>
    </dgm:pt>
    <dgm:pt modelId="{203E3553-05A6-4779-8781-4E3FDC72E946}" type="sibTrans" cxnId="{DFE103BC-2E21-4FE6-8E53-D6B587A3FE11}">
      <dgm:prSet/>
      <dgm:spPr/>
      <dgm:t>
        <a:bodyPr/>
        <a:lstStyle/>
        <a:p>
          <a:endParaRPr lang="en-US"/>
        </a:p>
      </dgm:t>
    </dgm:pt>
    <dgm:pt modelId="{C6C9AB0B-B868-426B-9FC6-04B17F7763D7}">
      <dgm:prSet/>
      <dgm:spPr/>
      <dgm:t>
        <a:bodyPr/>
        <a:lstStyle/>
        <a:p>
          <a:r>
            <a:rPr lang="en-CA"/>
            <a:t>Calcium Supplementation </a:t>
          </a:r>
          <a:endParaRPr lang="en-US"/>
        </a:p>
      </dgm:t>
    </dgm:pt>
    <dgm:pt modelId="{6D1087F9-17BD-45E6-8F15-3E7E64A86003}" type="parTrans" cxnId="{34EE51B4-64FD-4AE9-BF2A-EC4C64FCD399}">
      <dgm:prSet/>
      <dgm:spPr/>
      <dgm:t>
        <a:bodyPr/>
        <a:lstStyle/>
        <a:p>
          <a:endParaRPr lang="en-US"/>
        </a:p>
      </dgm:t>
    </dgm:pt>
    <dgm:pt modelId="{3B959499-7572-445F-A0DF-72B2666274C4}" type="sibTrans" cxnId="{34EE51B4-64FD-4AE9-BF2A-EC4C64FCD399}">
      <dgm:prSet/>
      <dgm:spPr/>
      <dgm:t>
        <a:bodyPr/>
        <a:lstStyle/>
        <a:p>
          <a:endParaRPr lang="en-US"/>
        </a:p>
      </dgm:t>
    </dgm:pt>
    <dgm:pt modelId="{129F601C-8C26-4807-A4BF-D1C58BD3D1CF}">
      <dgm:prSet/>
      <dgm:spPr/>
      <dgm:t>
        <a:bodyPr/>
        <a:lstStyle/>
        <a:p>
          <a:r>
            <a:rPr lang="en-CA"/>
            <a:t>Nutritional Care And Support Of Hiv-infected Children </a:t>
          </a:r>
          <a:endParaRPr lang="en-US"/>
        </a:p>
      </dgm:t>
    </dgm:pt>
    <dgm:pt modelId="{98BE3AED-4A8A-47F5-B931-4A8FD134502F}" type="parTrans" cxnId="{3E161F57-7C4D-46AF-B0A1-075912D668EF}">
      <dgm:prSet/>
      <dgm:spPr/>
      <dgm:t>
        <a:bodyPr/>
        <a:lstStyle/>
        <a:p>
          <a:endParaRPr lang="en-US"/>
        </a:p>
      </dgm:t>
    </dgm:pt>
    <dgm:pt modelId="{921920A8-F098-4A50-B6BB-E821CCE3E02E}" type="sibTrans" cxnId="{3E161F57-7C4D-46AF-B0A1-075912D668EF}">
      <dgm:prSet/>
      <dgm:spPr/>
      <dgm:t>
        <a:bodyPr/>
        <a:lstStyle/>
        <a:p>
          <a:endParaRPr lang="en-US"/>
        </a:p>
      </dgm:t>
    </dgm:pt>
    <dgm:pt modelId="{88098259-2EC2-4A02-89AB-6B396B3A1072}" type="pres">
      <dgm:prSet presAssocID="{3CC7160C-CCC9-470E-B296-8EA02A59493F}" presName="Name0" presStyleCnt="0">
        <dgm:presLayoutVars>
          <dgm:dir/>
          <dgm:animLvl val="lvl"/>
          <dgm:resizeHandles val="exact"/>
        </dgm:presLayoutVars>
      </dgm:prSet>
      <dgm:spPr/>
    </dgm:pt>
    <dgm:pt modelId="{A22304F7-89F0-47EF-8822-10F897972F8C}" type="pres">
      <dgm:prSet presAssocID="{4E378CD2-C62A-4FB8-8896-E7D4AF391EB3}" presName="linNode" presStyleCnt="0"/>
      <dgm:spPr/>
    </dgm:pt>
    <dgm:pt modelId="{F92B0CA4-C90F-463B-B513-25658AF483B9}" type="pres">
      <dgm:prSet presAssocID="{4E378CD2-C62A-4FB8-8896-E7D4AF391EB3}" presName="parentText" presStyleLbl="node1" presStyleIdx="0" presStyleCnt="7">
        <dgm:presLayoutVars>
          <dgm:chMax val="1"/>
          <dgm:bulletEnabled val="1"/>
        </dgm:presLayoutVars>
      </dgm:prSet>
      <dgm:spPr/>
    </dgm:pt>
    <dgm:pt modelId="{AF4D0505-89B7-4BDE-B2C1-1ECC4712D269}" type="pres">
      <dgm:prSet presAssocID="{C1EDBBDE-718A-4B16-8D3C-C7B4C4771BAB}" presName="sp" presStyleCnt="0"/>
      <dgm:spPr/>
    </dgm:pt>
    <dgm:pt modelId="{F820AB44-ED18-4B44-B9AA-D097A1316A6F}" type="pres">
      <dgm:prSet presAssocID="{FB3C6EF5-89AA-4B47-89E4-2D4108A2DCAB}" presName="linNode" presStyleCnt="0"/>
      <dgm:spPr/>
    </dgm:pt>
    <dgm:pt modelId="{E89D0870-419C-4F93-86B2-67332D30DFF4}" type="pres">
      <dgm:prSet presAssocID="{FB3C6EF5-89AA-4B47-89E4-2D4108A2DCAB}" presName="parentText" presStyleLbl="node1" presStyleIdx="1" presStyleCnt="7">
        <dgm:presLayoutVars>
          <dgm:chMax val="1"/>
          <dgm:bulletEnabled val="1"/>
        </dgm:presLayoutVars>
      </dgm:prSet>
      <dgm:spPr/>
    </dgm:pt>
    <dgm:pt modelId="{E4E01005-9F56-4260-AC2D-58073069AFB2}" type="pres">
      <dgm:prSet presAssocID="{7A3C100C-6049-46C0-B90E-727DDE9F7875}" presName="sp" presStyleCnt="0"/>
      <dgm:spPr/>
    </dgm:pt>
    <dgm:pt modelId="{B01139D0-1497-4EC4-AA0B-DD6A82D17318}" type="pres">
      <dgm:prSet presAssocID="{90AD3885-DDB8-48EA-89A8-835AAFCA1194}" presName="linNode" presStyleCnt="0"/>
      <dgm:spPr/>
    </dgm:pt>
    <dgm:pt modelId="{CCEA9E19-CA56-4920-B2F0-D73C56E8D566}" type="pres">
      <dgm:prSet presAssocID="{90AD3885-DDB8-48EA-89A8-835AAFCA1194}" presName="parentText" presStyleLbl="node1" presStyleIdx="2" presStyleCnt="7">
        <dgm:presLayoutVars>
          <dgm:chMax val="1"/>
          <dgm:bulletEnabled val="1"/>
        </dgm:presLayoutVars>
      </dgm:prSet>
      <dgm:spPr/>
    </dgm:pt>
    <dgm:pt modelId="{D4F94403-D4DC-4D38-A048-EC9D9BE4397B}" type="pres">
      <dgm:prSet presAssocID="{8CDC92FE-5842-4EFB-9C81-AB12FA626669}" presName="sp" presStyleCnt="0"/>
      <dgm:spPr/>
    </dgm:pt>
    <dgm:pt modelId="{4A345B90-452F-4A7F-BE76-D6E1B67944DF}" type="pres">
      <dgm:prSet presAssocID="{4C630486-3025-4F04-9E60-3E1E99C8759E}" presName="linNode" presStyleCnt="0"/>
      <dgm:spPr/>
    </dgm:pt>
    <dgm:pt modelId="{41E98A11-8B6F-4F36-B3BA-32636EB0DEA3}" type="pres">
      <dgm:prSet presAssocID="{4C630486-3025-4F04-9E60-3E1E99C8759E}" presName="parentText" presStyleLbl="node1" presStyleIdx="3" presStyleCnt="7">
        <dgm:presLayoutVars>
          <dgm:chMax val="1"/>
          <dgm:bulletEnabled val="1"/>
        </dgm:presLayoutVars>
      </dgm:prSet>
      <dgm:spPr/>
    </dgm:pt>
    <dgm:pt modelId="{1176C806-1244-431D-A1A5-8E664DB6F0CA}" type="pres">
      <dgm:prSet presAssocID="{16D09884-E751-4426-A1E4-F83E9021DE04}" presName="sp" presStyleCnt="0"/>
      <dgm:spPr/>
    </dgm:pt>
    <dgm:pt modelId="{E46A5704-74C3-4CDD-B31D-D3767B9F5805}" type="pres">
      <dgm:prSet presAssocID="{9381F133-D6C3-44EE-A38F-30FF3B87CF22}" presName="linNode" presStyleCnt="0"/>
      <dgm:spPr/>
    </dgm:pt>
    <dgm:pt modelId="{6A89A897-3CB3-43B5-97A1-DB3750ED04F2}" type="pres">
      <dgm:prSet presAssocID="{9381F133-D6C3-44EE-A38F-30FF3B87CF22}" presName="parentText" presStyleLbl="node1" presStyleIdx="4" presStyleCnt="7">
        <dgm:presLayoutVars>
          <dgm:chMax val="1"/>
          <dgm:bulletEnabled val="1"/>
        </dgm:presLayoutVars>
      </dgm:prSet>
      <dgm:spPr/>
    </dgm:pt>
    <dgm:pt modelId="{257D5522-EC3D-469C-881D-8826321690D6}" type="pres">
      <dgm:prSet presAssocID="{203E3553-05A6-4779-8781-4E3FDC72E946}" presName="sp" presStyleCnt="0"/>
      <dgm:spPr/>
    </dgm:pt>
    <dgm:pt modelId="{D83313E3-67FA-470F-BEA4-701510C846A1}" type="pres">
      <dgm:prSet presAssocID="{C6C9AB0B-B868-426B-9FC6-04B17F7763D7}" presName="linNode" presStyleCnt="0"/>
      <dgm:spPr/>
    </dgm:pt>
    <dgm:pt modelId="{6912095E-E029-4182-805E-A24C42D6D149}" type="pres">
      <dgm:prSet presAssocID="{C6C9AB0B-B868-426B-9FC6-04B17F7763D7}" presName="parentText" presStyleLbl="node1" presStyleIdx="5" presStyleCnt="7">
        <dgm:presLayoutVars>
          <dgm:chMax val="1"/>
          <dgm:bulletEnabled val="1"/>
        </dgm:presLayoutVars>
      </dgm:prSet>
      <dgm:spPr/>
    </dgm:pt>
    <dgm:pt modelId="{B7B617EC-1742-4B37-8C58-6AEFBDDF0F93}" type="pres">
      <dgm:prSet presAssocID="{3B959499-7572-445F-A0DF-72B2666274C4}" presName="sp" presStyleCnt="0"/>
      <dgm:spPr/>
    </dgm:pt>
    <dgm:pt modelId="{F6DECD37-D6DE-426B-A64A-1C6A88EAF51E}" type="pres">
      <dgm:prSet presAssocID="{129F601C-8C26-4807-A4BF-D1C58BD3D1CF}" presName="linNode" presStyleCnt="0"/>
      <dgm:spPr/>
    </dgm:pt>
    <dgm:pt modelId="{CA21F3B8-7036-4A4D-9626-602DED20ABB2}" type="pres">
      <dgm:prSet presAssocID="{129F601C-8C26-4807-A4BF-D1C58BD3D1CF}" presName="parentText" presStyleLbl="node1" presStyleIdx="6" presStyleCnt="7">
        <dgm:presLayoutVars>
          <dgm:chMax val="1"/>
          <dgm:bulletEnabled val="1"/>
        </dgm:presLayoutVars>
      </dgm:prSet>
      <dgm:spPr/>
    </dgm:pt>
  </dgm:ptLst>
  <dgm:cxnLst>
    <dgm:cxn modelId="{536C0419-2C9E-4B54-B6A0-3E54C05436F7}" type="presOf" srcId="{4C630486-3025-4F04-9E60-3E1E99C8759E}" destId="{41E98A11-8B6F-4F36-B3BA-32636EB0DEA3}" srcOrd="0" destOrd="0" presId="urn:microsoft.com/office/officeart/2005/8/layout/vList5"/>
    <dgm:cxn modelId="{4DA1B421-69AC-48D4-BA49-6A837EC598FC}" type="presOf" srcId="{4E378CD2-C62A-4FB8-8896-E7D4AF391EB3}" destId="{F92B0CA4-C90F-463B-B513-25658AF483B9}" srcOrd="0" destOrd="0" presId="urn:microsoft.com/office/officeart/2005/8/layout/vList5"/>
    <dgm:cxn modelId="{52A57F27-FDDF-40D9-A35C-548F99BB785F}" type="presOf" srcId="{3CC7160C-CCC9-470E-B296-8EA02A59493F}" destId="{88098259-2EC2-4A02-89AB-6B396B3A1072}" srcOrd="0" destOrd="0" presId="urn:microsoft.com/office/officeart/2005/8/layout/vList5"/>
    <dgm:cxn modelId="{43AB7728-FCB1-403D-BF06-EC43B53FDCBF}" type="presOf" srcId="{90AD3885-DDB8-48EA-89A8-835AAFCA1194}" destId="{CCEA9E19-CA56-4920-B2F0-D73C56E8D566}" srcOrd="0" destOrd="0" presId="urn:microsoft.com/office/officeart/2005/8/layout/vList5"/>
    <dgm:cxn modelId="{E9536D5B-3526-4007-A191-0CCF32260295}" srcId="{3CC7160C-CCC9-470E-B296-8EA02A59493F}" destId="{4C630486-3025-4F04-9E60-3E1E99C8759E}" srcOrd="3" destOrd="0" parTransId="{6684EB20-E7EE-40C9-AED7-CC202901BD18}" sibTransId="{16D09884-E751-4426-A1E4-F83E9021DE04}"/>
    <dgm:cxn modelId="{1095644A-97D7-4326-8455-9F71E5D6993D}" srcId="{3CC7160C-CCC9-470E-B296-8EA02A59493F}" destId="{90AD3885-DDB8-48EA-89A8-835AAFCA1194}" srcOrd="2" destOrd="0" parTransId="{F2902BA7-CE7B-4223-8422-7FAAC20A02B3}" sibTransId="{8CDC92FE-5842-4EFB-9C81-AB12FA626669}"/>
    <dgm:cxn modelId="{3E161F57-7C4D-46AF-B0A1-075912D668EF}" srcId="{3CC7160C-CCC9-470E-B296-8EA02A59493F}" destId="{129F601C-8C26-4807-A4BF-D1C58BD3D1CF}" srcOrd="6" destOrd="0" parTransId="{98BE3AED-4A8A-47F5-B931-4A8FD134502F}" sibTransId="{921920A8-F098-4A50-B6BB-E821CCE3E02E}"/>
    <dgm:cxn modelId="{61B70F86-5B36-423A-817A-755BC5F6D998}" type="presOf" srcId="{129F601C-8C26-4807-A4BF-D1C58BD3D1CF}" destId="{CA21F3B8-7036-4A4D-9626-602DED20ABB2}" srcOrd="0" destOrd="0" presId="urn:microsoft.com/office/officeart/2005/8/layout/vList5"/>
    <dgm:cxn modelId="{43133F86-8693-4AB9-A20B-7D37AE7930C3}" type="presOf" srcId="{C6C9AB0B-B868-426B-9FC6-04B17F7763D7}" destId="{6912095E-E029-4182-805E-A24C42D6D149}" srcOrd="0" destOrd="0" presId="urn:microsoft.com/office/officeart/2005/8/layout/vList5"/>
    <dgm:cxn modelId="{D673B790-D50F-4C84-92D9-1A01EA8FE2B4}" srcId="{3CC7160C-CCC9-470E-B296-8EA02A59493F}" destId="{4E378CD2-C62A-4FB8-8896-E7D4AF391EB3}" srcOrd="0" destOrd="0" parTransId="{33460354-812A-4298-B44E-72D1A2A8643D}" sibTransId="{C1EDBBDE-718A-4B16-8D3C-C7B4C4771BAB}"/>
    <dgm:cxn modelId="{16F5E29E-C199-40E8-BF40-FAC84780EA3A}" type="presOf" srcId="{FB3C6EF5-89AA-4B47-89E4-2D4108A2DCAB}" destId="{E89D0870-419C-4F93-86B2-67332D30DFF4}" srcOrd="0" destOrd="0" presId="urn:microsoft.com/office/officeart/2005/8/layout/vList5"/>
    <dgm:cxn modelId="{6CDF86AD-AF1D-4F16-AB76-8E8AFE8C7377}" type="presOf" srcId="{9381F133-D6C3-44EE-A38F-30FF3B87CF22}" destId="{6A89A897-3CB3-43B5-97A1-DB3750ED04F2}" srcOrd="0" destOrd="0" presId="urn:microsoft.com/office/officeart/2005/8/layout/vList5"/>
    <dgm:cxn modelId="{34EE51B4-64FD-4AE9-BF2A-EC4C64FCD399}" srcId="{3CC7160C-CCC9-470E-B296-8EA02A59493F}" destId="{C6C9AB0B-B868-426B-9FC6-04B17F7763D7}" srcOrd="5" destOrd="0" parTransId="{6D1087F9-17BD-45E6-8F15-3E7E64A86003}" sibTransId="{3B959499-7572-445F-A0DF-72B2666274C4}"/>
    <dgm:cxn modelId="{8F32BBBA-E84A-4CE0-B072-DC30DC43E841}" srcId="{3CC7160C-CCC9-470E-B296-8EA02A59493F}" destId="{FB3C6EF5-89AA-4B47-89E4-2D4108A2DCAB}" srcOrd="1" destOrd="0" parTransId="{2C8D16DC-99FC-434D-A3C1-13AF2A7FF603}" sibTransId="{7A3C100C-6049-46C0-B90E-727DDE9F7875}"/>
    <dgm:cxn modelId="{DFE103BC-2E21-4FE6-8E53-D6B587A3FE11}" srcId="{3CC7160C-CCC9-470E-B296-8EA02A59493F}" destId="{9381F133-D6C3-44EE-A38F-30FF3B87CF22}" srcOrd="4" destOrd="0" parTransId="{52CB147F-2898-4E61-91E7-0A7A31609F35}" sibTransId="{203E3553-05A6-4779-8781-4E3FDC72E946}"/>
    <dgm:cxn modelId="{6FF36DE5-4A0A-4A09-A6D6-18138EFC304B}" type="presParOf" srcId="{88098259-2EC2-4A02-89AB-6B396B3A1072}" destId="{A22304F7-89F0-47EF-8822-10F897972F8C}" srcOrd="0" destOrd="0" presId="urn:microsoft.com/office/officeart/2005/8/layout/vList5"/>
    <dgm:cxn modelId="{38227F17-9396-488A-B19D-2DEA653C816E}" type="presParOf" srcId="{A22304F7-89F0-47EF-8822-10F897972F8C}" destId="{F92B0CA4-C90F-463B-B513-25658AF483B9}" srcOrd="0" destOrd="0" presId="urn:microsoft.com/office/officeart/2005/8/layout/vList5"/>
    <dgm:cxn modelId="{F92C06FF-31DD-4AEC-A998-868FE5E3440D}" type="presParOf" srcId="{88098259-2EC2-4A02-89AB-6B396B3A1072}" destId="{AF4D0505-89B7-4BDE-B2C1-1ECC4712D269}" srcOrd="1" destOrd="0" presId="urn:microsoft.com/office/officeart/2005/8/layout/vList5"/>
    <dgm:cxn modelId="{CB2EBC5A-0D9D-4102-BB64-C08B96AC0DAE}" type="presParOf" srcId="{88098259-2EC2-4A02-89AB-6B396B3A1072}" destId="{F820AB44-ED18-4B44-B9AA-D097A1316A6F}" srcOrd="2" destOrd="0" presId="urn:microsoft.com/office/officeart/2005/8/layout/vList5"/>
    <dgm:cxn modelId="{1ED14E19-094A-40E0-8FC5-034C68824334}" type="presParOf" srcId="{F820AB44-ED18-4B44-B9AA-D097A1316A6F}" destId="{E89D0870-419C-4F93-86B2-67332D30DFF4}" srcOrd="0" destOrd="0" presId="urn:microsoft.com/office/officeart/2005/8/layout/vList5"/>
    <dgm:cxn modelId="{91C593BD-FC91-4872-9A8B-6397264F5462}" type="presParOf" srcId="{88098259-2EC2-4A02-89AB-6B396B3A1072}" destId="{E4E01005-9F56-4260-AC2D-58073069AFB2}" srcOrd="3" destOrd="0" presId="urn:microsoft.com/office/officeart/2005/8/layout/vList5"/>
    <dgm:cxn modelId="{02832C22-2F90-452E-90FC-9FBD90F3AB4F}" type="presParOf" srcId="{88098259-2EC2-4A02-89AB-6B396B3A1072}" destId="{B01139D0-1497-4EC4-AA0B-DD6A82D17318}" srcOrd="4" destOrd="0" presId="urn:microsoft.com/office/officeart/2005/8/layout/vList5"/>
    <dgm:cxn modelId="{7EB706AB-E66E-4CAE-AE46-0E73E1C8AB9E}" type="presParOf" srcId="{B01139D0-1497-4EC4-AA0B-DD6A82D17318}" destId="{CCEA9E19-CA56-4920-B2F0-D73C56E8D566}" srcOrd="0" destOrd="0" presId="urn:microsoft.com/office/officeart/2005/8/layout/vList5"/>
    <dgm:cxn modelId="{63110839-7A5D-4659-A0FC-0EC124DC917D}" type="presParOf" srcId="{88098259-2EC2-4A02-89AB-6B396B3A1072}" destId="{D4F94403-D4DC-4D38-A048-EC9D9BE4397B}" srcOrd="5" destOrd="0" presId="urn:microsoft.com/office/officeart/2005/8/layout/vList5"/>
    <dgm:cxn modelId="{2FCCBBD8-601F-432D-B961-814E5D5E752C}" type="presParOf" srcId="{88098259-2EC2-4A02-89AB-6B396B3A1072}" destId="{4A345B90-452F-4A7F-BE76-D6E1B67944DF}" srcOrd="6" destOrd="0" presId="urn:microsoft.com/office/officeart/2005/8/layout/vList5"/>
    <dgm:cxn modelId="{706973BF-1579-400D-AAED-FF6883485DEA}" type="presParOf" srcId="{4A345B90-452F-4A7F-BE76-D6E1B67944DF}" destId="{41E98A11-8B6F-4F36-B3BA-32636EB0DEA3}" srcOrd="0" destOrd="0" presId="urn:microsoft.com/office/officeart/2005/8/layout/vList5"/>
    <dgm:cxn modelId="{C914162E-47FE-453F-A058-B911E847F065}" type="presParOf" srcId="{88098259-2EC2-4A02-89AB-6B396B3A1072}" destId="{1176C806-1244-431D-A1A5-8E664DB6F0CA}" srcOrd="7" destOrd="0" presId="urn:microsoft.com/office/officeart/2005/8/layout/vList5"/>
    <dgm:cxn modelId="{CABC7770-F749-425C-B42F-B05608FB1EBD}" type="presParOf" srcId="{88098259-2EC2-4A02-89AB-6B396B3A1072}" destId="{E46A5704-74C3-4CDD-B31D-D3767B9F5805}" srcOrd="8" destOrd="0" presId="urn:microsoft.com/office/officeart/2005/8/layout/vList5"/>
    <dgm:cxn modelId="{F561E921-3689-47BE-95E4-51CB78A90A63}" type="presParOf" srcId="{E46A5704-74C3-4CDD-B31D-D3767B9F5805}" destId="{6A89A897-3CB3-43B5-97A1-DB3750ED04F2}" srcOrd="0" destOrd="0" presId="urn:microsoft.com/office/officeart/2005/8/layout/vList5"/>
    <dgm:cxn modelId="{2523B506-5E82-4A91-87F3-0DB95B63D470}" type="presParOf" srcId="{88098259-2EC2-4A02-89AB-6B396B3A1072}" destId="{257D5522-EC3D-469C-881D-8826321690D6}" srcOrd="9" destOrd="0" presId="urn:microsoft.com/office/officeart/2005/8/layout/vList5"/>
    <dgm:cxn modelId="{3AAD9C4C-AB3F-403C-B2A2-5955D8F9C5B4}" type="presParOf" srcId="{88098259-2EC2-4A02-89AB-6B396B3A1072}" destId="{D83313E3-67FA-470F-BEA4-701510C846A1}" srcOrd="10" destOrd="0" presId="urn:microsoft.com/office/officeart/2005/8/layout/vList5"/>
    <dgm:cxn modelId="{42E4DB9C-391A-4477-B0AB-806E29B19C7D}" type="presParOf" srcId="{D83313E3-67FA-470F-BEA4-701510C846A1}" destId="{6912095E-E029-4182-805E-A24C42D6D149}" srcOrd="0" destOrd="0" presId="urn:microsoft.com/office/officeart/2005/8/layout/vList5"/>
    <dgm:cxn modelId="{D8A47EB9-5021-4AB9-820D-102A055A235A}" type="presParOf" srcId="{88098259-2EC2-4A02-89AB-6B396B3A1072}" destId="{B7B617EC-1742-4B37-8C58-6AEFBDDF0F93}" srcOrd="11" destOrd="0" presId="urn:microsoft.com/office/officeart/2005/8/layout/vList5"/>
    <dgm:cxn modelId="{5E183870-C0F5-4C18-8197-9A907B624786}" type="presParOf" srcId="{88098259-2EC2-4A02-89AB-6B396B3A1072}" destId="{F6DECD37-D6DE-426B-A64A-1C6A88EAF51E}" srcOrd="12" destOrd="0" presId="urn:microsoft.com/office/officeart/2005/8/layout/vList5"/>
    <dgm:cxn modelId="{4E139A5A-6FA0-4DB3-83F5-8A2ADE0E61C1}" type="presParOf" srcId="{F6DECD37-D6DE-426B-A64A-1C6A88EAF51E}" destId="{CA21F3B8-7036-4A4D-9626-602DED20ABB2}"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8E1A2C-FD6E-45ED-873C-50F4F50FF46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2F005659-01C5-4B6F-A238-4DED60E175E7}">
      <dgm:prSet/>
      <dgm:spPr/>
      <dgm:t>
        <a:bodyPr/>
        <a:lstStyle/>
        <a:p>
          <a:r>
            <a:rPr lang="en-CA"/>
            <a:t>Cluster Coordination  </a:t>
          </a:r>
          <a:endParaRPr lang="en-US"/>
        </a:p>
      </dgm:t>
    </dgm:pt>
    <dgm:pt modelId="{E641EA8B-3E70-48FF-B569-63F5397BF396}" type="parTrans" cxnId="{C02C6C9D-572B-4C2F-83CF-849FFF6E7D44}">
      <dgm:prSet/>
      <dgm:spPr/>
      <dgm:t>
        <a:bodyPr/>
        <a:lstStyle/>
        <a:p>
          <a:endParaRPr lang="en-US"/>
        </a:p>
      </dgm:t>
    </dgm:pt>
    <dgm:pt modelId="{61652E31-3622-4889-9793-7CF3C2EED6D9}" type="sibTrans" cxnId="{C02C6C9D-572B-4C2F-83CF-849FFF6E7D44}">
      <dgm:prSet/>
      <dgm:spPr/>
      <dgm:t>
        <a:bodyPr/>
        <a:lstStyle/>
        <a:p>
          <a:endParaRPr lang="en-US"/>
        </a:p>
      </dgm:t>
    </dgm:pt>
    <dgm:pt modelId="{491BE794-309A-482A-90FF-CBB770CE3F73}">
      <dgm:prSet/>
      <dgm:spPr/>
      <dgm:t>
        <a:bodyPr/>
        <a:lstStyle/>
        <a:p>
          <a:r>
            <a:rPr lang="en-CA" dirty="0"/>
            <a:t>Accountability To Affected Populations (AAP) – For All Projects </a:t>
          </a:r>
          <a:endParaRPr lang="en-US" dirty="0"/>
        </a:p>
      </dgm:t>
    </dgm:pt>
    <dgm:pt modelId="{08580F71-21D0-4126-9777-1475AD193A81}" type="parTrans" cxnId="{EC237695-DB9D-48BA-81BE-92AAB05F987D}">
      <dgm:prSet/>
      <dgm:spPr/>
      <dgm:t>
        <a:bodyPr/>
        <a:lstStyle/>
        <a:p>
          <a:endParaRPr lang="en-US"/>
        </a:p>
      </dgm:t>
    </dgm:pt>
    <dgm:pt modelId="{2D3F9A3F-DD34-4C98-86ED-6227D44953D9}" type="sibTrans" cxnId="{EC237695-DB9D-48BA-81BE-92AAB05F987D}">
      <dgm:prSet/>
      <dgm:spPr/>
      <dgm:t>
        <a:bodyPr/>
        <a:lstStyle/>
        <a:p>
          <a:endParaRPr lang="en-US"/>
        </a:p>
      </dgm:t>
    </dgm:pt>
    <dgm:pt modelId="{8B9AB176-D175-4A62-9E11-891E8FD699CA}">
      <dgm:prSet/>
      <dgm:spPr/>
      <dgm:t>
        <a:bodyPr/>
        <a:lstStyle/>
        <a:p>
          <a:r>
            <a:rPr lang="en-CA"/>
            <a:t>Nutrition Survey </a:t>
          </a:r>
          <a:endParaRPr lang="en-US"/>
        </a:p>
      </dgm:t>
    </dgm:pt>
    <dgm:pt modelId="{2F5F652B-1087-40BC-8AE5-EFBB63AD60A4}" type="parTrans" cxnId="{4DB30675-1EDE-43A2-841B-7EA2F0641925}">
      <dgm:prSet/>
      <dgm:spPr/>
      <dgm:t>
        <a:bodyPr/>
        <a:lstStyle/>
        <a:p>
          <a:endParaRPr lang="en-US"/>
        </a:p>
      </dgm:t>
    </dgm:pt>
    <dgm:pt modelId="{4A1120FE-4404-493B-856B-780E248CF4F2}" type="sibTrans" cxnId="{4DB30675-1EDE-43A2-841B-7EA2F0641925}">
      <dgm:prSet/>
      <dgm:spPr/>
      <dgm:t>
        <a:bodyPr/>
        <a:lstStyle/>
        <a:p>
          <a:endParaRPr lang="en-US"/>
        </a:p>
      </dgm:t>
    </dgm:pt>
    <dgm:pt modelId="{84387A59-B473-4566-BDA6-8BD16205EE67}">
      <dgm:prSet/>
      <dgm:spPr/>
      <dgm:t>
        <a:bodyPr/>
        <a:lstStyle/>
        <a:p>
          <a:r>
            <a:rPr lang="en-CA"/>
            <a:t>Nutrition Surveillance</a:t>
          </a:r>
          <a:endParaRPr lang="en-US"/>
        </a:p>
      </dgm:t>
    </dgm:pt>
    <dgm:pt modelId="{CF786452-2BAA-47BD-8954-A096FC7925C2}" type="parTrans" cxnId="{E1AA8C7C-D52D-4430-A255-68A6AE3C869C}">
      <dgm:prSet/>
      <dgm:spPr/>
      <dgm:t>
        <a:bodyPr/>
        <a:lstStyle/>
        <a:p>
          <a:endParaRPr lang="en-US"/>
        </a:p>
      </dgm:t>
    </dgm:pt>
    <dgm:pt modelId="{619A634E-9742-427B-8421-F8EBA76454C6}" type="sibTrans" cxnId="{E1AA8C7C-D52D-4430-A255-68A6AE3C869C}">
      <dgm:prSet/>
      <dgm:spPr/>
      <dgm:t>
        <a:bodyPr/>
        <a:lstStyle/>
        <a:p>
          <a:endParaRPr lang="en-US"/>
        </a:p>
      </dgm:t>
    </dgm:pt>
    <dgm:pt modelId="{68442D1D-9DB6-49AE-93DB-99FAD1CDD111}" type="pres">
      <dgm:prSet presAssocID="{C58E1A2C-FD6E-45ED-873C-50F4F50FF462}" presName="Name0" presStyleCnt="0">
        <dgm:presLayoutVars>
          <dgm:dir/>
          <dgm:animLvl val="lvl"/>
          <dgm:resizeHandles val="exact"/>
        </dgm:presLayoutVars>
      </dgm:prSet>
      <dgm:spPr/>
    </dgm:pt>
    <dgm:pt modelId="{C954B523-9DD7-4B7E-A256-E9648D8ACDEF}" type="pres">
      <dgm:prSet presAssocID="{2F005659-01C5-4B6F-A238-4DED60E175E7}" presName="linNode" presStyleCnt="0"/>
      <dgm:spPr/>
    </dgm:pt>
    <dgm:pt modelId="{B7EF10D1-8568-4563-8D63-1066C281499C}" type="pres">
      <dgm:prSet presAssocID="{2F005659-01C5-4B6F-A238-4DED60E175E7}" presName="parentText" presStyleLbl="node1" presStyleIdx="0" presStyleCnt="4">
        <dgm:presLayoutVars>
          <dgm:chMax val="1"/>
          <dgm:bulletEnabled val="1"/>
        </dgm:presLayoutVars>
      </dgm:prSet>
      <dgm:spPr/>
    </dgm:pt>
    <dgm:pt modelId="{65030944-F1CF-471E-99D2-BD5BD6B706D8}" type="pres">
      <dgm:prSet presAssocID="{61652E31-3622-4889-9793-7CF3C2EED6D9}" presName="sp" presStyleCnt="0"/>
      <dgm:spPr/>
    </dgm:pt>
    <dgm:pt modelId="{AEAEA9A2-2B0A-4DDD-B05E-73F87C4F95E7}" type="pres">
      <dgm:prSet presAssocID="{491BE794-309A-482A-90FF-CBB770CE3F73}" presName="linNode" presStyleCnt="0"/>
      <dgm:spPr/>
    </dgm:pt>
    <dgm:pt modelId="{DB5DFCBE-5D9E-4D9A-B8D1-0217F553A341}" type="pres">
      <dgm:prSet presAssocID="{491BE794-309A-482A-90FF-CBB770CE3F73}" presName="parentText" presStyleLbl="node1" presStyleIdx="1" presStyleCnt="4">
        <dgm:presLayoutVars>
          <dgm:chMax val="1"/>
          <dgm:bulletEnabled val="1"/>
        </dgm:presLayoutVars>
      </dgm:prSet>
      <dgm:spPr/>
    </dgm:pt>
    <dgm:pt modelId="{C224F0F1-5A71-4E59-94A1-E44A95E5EC96}" type="pres">
      <dgm:prSet presAssocID="{2D3F9A3F-DD34-4C98-86ED-6227D44953D9}" presName="sp" presStyleCnt="0"/>
      <dgm:spPr/>
    </dgm:pt>
    <dgm:pt modelId="{636AA73C-957C-4293-BC47-B78E0D9F81E5}" type="pres">
      <dgm:prSet presAssocID="{8B9AB176-D175-4A62-9E11-891E8FD699CA}" presName="linNode" presStyleCnt="0"/>
      <dgm:spPr/>
    </dgm:pt>
    <dgm:pt modelId="{CFBCD55D-8C74-4C22-92BD-69CB29203515}" type="pres">
      <dgm:prSet presAssocID="{8B9AB176-D175-4A62-9E11-891E8FD699CA}" presName="parentText" presStyleLbl="node1" presStyleIdx="2" presStyleCnt="4">
        <dgm:presLayoutVars>
          <dgm:chMax val="1"/>
          <dgm:bulletEnabled val="1"/>
        </dgm:presLayoutVars>
      </dgm:prSet>
      <dgm:spPr/>
    </dgm:pt>
    <dgm:pt modelId="{0E9BE19B-1AAF-41D9-B4B7-A2C618A23E66}" type="pres">
      <dgm:prSet presAssocID="{4A1120FE-4404-493B-856B-780E248CF4F2}" presName="sp" presStyleCnt="0"/>
      <dgm:spPr/>
    </dgm:pt>
    <dgm:pt modelId="{3D5A1CB7-4EDC-4E75-9AF8-AA8F4B5AA59D}" type="pres">
      <dgm:prSet presAssocID="{84387A59-B473-4566-BDA6-8BD16205EE67}" presName="linNode" presStyleCnt="0"/>
      <dgm:spPr/>
    </dgm:pt>
    <dgm:pt modelId="{2044CE8A-F619-48B3-AB03-A97200E58256}" type="pres">
      <dgm:prSet presAssocID="{84387A59-B473-4566-BDA6-8BD16205EE67}" presName="parentText" presStyleLbl="node1" presStyleIdx="3" presStyleCnt="4">
        <dgm:presLayoutVars>
          <dgm:chMax val="1"/>
          <dgm:bulletEnabled val="1"/>
        </dgm:presLayoutVars>
      </dgm:prSet>
      <dgm:spPr/>
    </dgm:pt>
  </dgm:ptLst>
  <dgm:cxnLst>
    <dgm:cxn modelId="{EA45BA0E-90F3-4455-8205-E4CBCD98390A}" type="presOf" srcId="{491BE794-309A-482A-90FF-CBB770CE3F73}" destId="{DB5DFCBE-5D9E-4D9A-B8D1-0217F553A341}" srcOrd="0" destOrd="0" presId="urn:microsoft.com/office/officeart/2005/8/layout/vList5"/>
    <dgm:cxn modelId="{34BBDA39-EF27-4E17-9792-CB38D07CE997}" type="presOf" srcId="{C58E1A2C-FD6E-45ED-873C-50F4F50FF462}" destId="{68442D1D-9DB6-49AE-93DB-99FAD1CDD111}" srcOrd="0" destOrd="0" presId="urn:microsoft.com/office/officeart/2005/8/layout/vList5"/>
    <dgm:cxn modelId="{57C2774A-7F9D-4901-AF4F-BCCA66C3A6BF}" type="presOf" srcId="{8B9AB176-D175-4A62-9E11-891E8FD699CA}" destId="{CFBCD55D-8C74-4C22-92BD-69CB29203515}" srcOrd="0" destOrd="0" presId="urn:microsoft.com/office/officeart/2005/8/layout/vList5"/>
    <dgm:cxn modelId="{4DB30675-1EDE-43A2-841B-7EA2F0641925}" srcId="{C58E1A2C-FD6E-45ED-873C-50F4F50FF462}" destId="{8B9AB176-D175-4A62-9E11-891E8FD699CA}" srcOrd="2" destOrd="0" parTransId="{2F5F652B-1087-40BC-8AE5-EFBB63AD60A4}" sibTransId="{4A1120FE-4404-493B-856B-780E248CF4F2}"/>
    <dgm:cxn modelId="{E1AA8C7C-D52D-4430-A255-68A6AE3C869C}" srcId="{C58E1A2C-FD6E-45ED-873C-50F4F50FF462}" destId="{84387A59-B473-4566-BDA6-8BD16205EE67}" srcOrd="3" destOrd="0" parTransId="{CF786452-2BAA-47BD-8954-A096FC7925C2}" sibTransId="{619A634E-9742-427B-8421-F8EBA76454C6}"/>
    <dgm:cxn modelId="{54FA097D-934B-4522-B0F4-96AC34621496}" type="presOf" srcId="{84387A59-B473-4566-BDA6-8BD16205EE67}" destId="{2044CE8A-F619-48B3-AB03-A97200E58256}" srcOrd="0" destOrd="0" presId="urn:microsoft.com/office/officeart/2005/8/layout/vList5"/>
    <dgm:cxn modelId="{EC237695-DB9D-48BA-81BE-92AAB05F987D}" srcId="{C58E1A2C-FD6E-45ED-873C-50F4F50FF462}" destId="{491BE794-309A-482A-90FF-CBB770CE3F73}" srcOrd="1" destOrd="0" parTransId="{08580F71-21D0-4126-9777-1475AD193A81}" sibTransId="{2D3F9A3F-DD34-4C98-86ED-6227D44953D9}"/>
    <dgm:cxn modelId="{C02C6C9D-572B-4C2F-83CF-849FFF6E7D44}" srcId="{C58E1A2C-FD6E-45ED-873C-50F4F50FF462}" destId="{2F005659-01C5-4B6F-A238-4DED60E175E7}" srcOrd="0" destOrd="0" parTransId="{E641EA8B-3E70-48FF-B569-63F5397BF396}" sibTransId="{61652E31-3622-4889-9793-7CF3C2EED6D9}"/>
    <dgm:cxn modelId="{9F4B36A7-3F0E-44B2-96AE-D4BF27991D00}" type="presOf" srcId="{2F005659-01C5-4B6F-A238-4DED60E175E7}" destId="{B7EF10D1-8568-4563-8D63-1066C281499C}" srcOrd="0" destOrd="0" presId="urn:microsoft.com/office/officeart/2005/8/layout/vList5"/>
    <dgm:cxn modelId="{B7320B53-9B7E-458A-8862-813F3AE22750}" type="presParOf" srcId="{68442D1D-9DB6-49AE-93DB-99FAD1CDD111}" destId="{C954B523-9DD7-4B7E-A256-E9648D8ACDEF}" srcOrd="0" destOrd="0" presId="urn:microsoft.com/office/officeart/2005/8/layout/vList5"/>
    <dgm:cxn modelId="{F2B10E44-DCB7-43BF-AC4C-795608EE2346}" type="presParOf" srcId="{C954B523-9DD7-4B7E-A256-E9648D8ACDEF}" destId="{B7EF10D1-8568-4563-8D63-1066C281499C}" srcOrd="0" destOrd="0" presId="urn:microsoft.com/office/officeart/2005/8/layout/vList5"/>
    <dgm:cxn modelId="{350F9D04-3C83-4DC8-855F-F55F2A7B07D0}" type="presParOf" srcId="{68442D1D-9DB6-49AE-93DB-99FAD1CDD111}" destId="{65030944-F1CF-471E-99D2-BD5BD6B706D8}" srcOrd="1" destOrd="0" presId="urn:microsoft.com/office/officeart/2005/8/layout/vList5"/>
    <dgm:cxn modelId="{028F8337-C971-4247-BB34-05A9E5127DD9}" type="presParOf" srcId="{68442D1D-9DB6-49AE-93DB-99FAD1CDD111}" destId="{AEAEA9A2-2B0A-4DDD-B05E-73F87C4F95E7}" srcOrd="2" destOrd="0" presId="urn:microsoft.com/office/officeart/2005/8/layout/vList5"/>
    <dgm:cxn modelId="{0794EBEA-8A38-4560-9935-E4B9F362DE83}" type="presParOf" srcId="{AEAEA9A2-2B0A-4DDD-B05E-73F87C4F95E7}" destId="{DB5DFCBE-5D9E-4D9A-B8D1-0217F553A341}" srcOrd="0" destOrd="0" presId="urn:microsoft.com/office/officeart/2005/8/layout/vList5"/>
    <dgm:cxn modelId="{DB6394BA-1163-4A3E-9886-BB3F7356D4BC}" type="presParOf" srcId="{68442D1D-9DB6-49AE-93DB-99FAD1CDD111}" destId="{C224F0F1-5A71-4E59-94A1-E44A95E5EC96}" srcOrd="3" destOrd="0" presId="urn:microsoft.com/office/officeart/2005/8/layout/vList5"/>
    <dgm:cxn modelId="{6C3FE2F5-34BD-426A-B63D-3B72398813CC}" type="presParOf" srcId="{68442D1D-9DB6-49AE-93DB-99FAD1CDD111}" destId="{636AA73C-957C-4293-BC47-B78E0D9F81E5}" srcOrd="4" destOrd="0" presId="urn:microsoft.com/office/officeart/2005/8/layout/vList5"/>
    <dgm:cxn modelId="{E15BACE3-5BF7-4C33-BA95-C2EE42C2ADE8}" type="presParOf" srcId="{636AA73C-957C-4293-BC47-B78E0D9F81E5}" destId="{CFBCD55D-8C74-4C22-92BD-69CB29203515}" srcOrd="0" destOrd="0" presId="urn:microsoft.com/office/officeart/2005/8/layout/vList5"/>
    <dgm:cxn modelId="{AEEC91A3-DB45-4215-9387-A50B610AC26F}" type="presParOf" srcId="{68442D1D-9DB6-49AE-93DB-99FAD1CDD111}" destId="{0E9BE19B-1AAF-41D9-B4B7-A2C618A23E66}" srcOrd="5" destOrd="0" presId="urn:microsoft.com/office/officeart/2005/8/layout/vList5"/>
    <dgm:cxn modelId="{4F064771-0B5E-4899-A86E-FFEE12A7B70C}" type="presParOf" srcId="{68442D1D-9DB6-49AE-93DB-99FAD1CDD111}" destId="{3D5A1CB7-4EDC-4E75-9AF8-AA8F4B5AA59D}" srcOrd="6" destOrd="0" presId="urn:microsoft.com/office/officeart/2005/8/layout/vList5"/>
    <dgm:cxn modelId="{F245C783-382F-4BED-AF8B-A5CB471CA9A0}" type="presParOf" srcId="{3D5A1CB7-4EDC-4E75-9AF8-AA8F4B5AA59D}" destId="{2044CE8A-F619-48B3-AB03-A97200E5825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A4D7E6-C59A-4520-97A7-E1E3E147E0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10A6EFA-5B57-47F9-A13B-C4D311C89ACC}">
      <dgm:prSet/>
      <dgm:spPr/>
      <dgm:t>
        <a:bodyPr/>
        <a:lstStyle/>
        <a:p>
          <a:pPr>
            <a:lnSpc>
              <a:spcPct val="100000"/>
            </a:lnSpc>
          </a:pPr>
          <a:r>
            <a:rPr lang="en-CA" b="1" baseline="0" dirty="0"/>
            <a:t>1. Activity(Unit) based Costing </a:t>
          </a:r>
          <a:r>
            <a:rPr lang="en-CA" baseline="0" dirty="0"/>
            <a:t>: using </a:t>
          </a:r>
          <a:r>
            <a:rPr lang="en-US" b="0" i="0" dirty="0"/>
            <a:t>standard UNIT cost for each activity (e.g., IYCF, Wasting treatment, Vitamin A supplementation…etc.)</a:t>
          </a:r>
          <a:endParaRPr lang="en-US" dirty="0"/>
        </a:p>
      </dgm:t>
    </dgm:pt>
    <dgm:pt modelId="{A6C90BC3-6CDF-4A8B-9E4C-0A91E3E8475D}" type="parTrans" cxnId="{BE842868-A1D6-4D98-A94A-046268AD8BE6}">
      <dgm:prSet/>
      <dgm:spPr/>
      <dgm:t>
        <a:bodyPr/>
        <a:lstStyle/>
        <a:p>
          <a:endParaRPr lang="en-US"/>
        </a:p>
      </dgm:t>
    </dgm:pt>
    <dgm:pt modelId="{B0D4377D-666A-4CD2-BADA-B0A60AB1F9F5}" type="sibTrans" cxnId="{BE842868-A1D6-4D98-A94A-046268AD8BE6}">
      <dgm:prSet/>
      <dgm:spPr/>
      <dgm:t>
        <a:bodyPr/>
        <a:lstStyle/>
        <a:p>
          <a:endParaRPr lang="en-US"/>
        </a:p>
      </dgm:t>
    </dgm:pt>
    <dgm:pt modelId="{88738FA3-AEC3-4759-9A22-0BEB673902CB}">
      <dgm:prSet/>
      <dgm:spPr/>
      <dgm:t>
        <a:bodyPr/>
        <a:lstStyle/>
        <a:p>
          <a:pPr>
            <a:lnSpc>
              <a:spcPct val="100000"/>
            </a:lnSpc>
          </a:pPr>
          <a:r>
            <a:rPr lang="en-CA" baseline="0"/>
            <a:t>2. </a:t>
          </a:r>
          <a:r>
            <a:rPr lang="en-CA" b="1" baseline="0"/>
            <a:t>Project-based costing </a:t>
          </a:r>
          <a:r>
            <a:rPr lang="en-CA" baseline="0"/>
            <a:t>: T</a:t>
          </a:r>
          <a:r>
            <a:rPr lang="en-GB" b="0" i="0"/>
            <a:t>akes into account organisation-specific costs and uses the </a:t>
          </a:r>
          <a:r>
            <a:rPr lang="en-GB" b="0" i="0">
              <a:hlinkClick xmlns:r="http://schemas.openxmlformats.org/officeDocument/2006/relationships" r:id="rId1"/>
            </a:rPr>
            <a:t>OPS system</a:t>
          </a:r>
          <a:endParaRPr lang="en-US"/>
        </a:p>
      </dgm:t>
    </dgm:pt>
    <dgm:pt modelId="{DE55AC54-6C2D-4211-8C9F-0F9D07087B95}" type="parTrans" cxnId="{872288E7-3A46-4EE1-9793-E072C98A421C}">
      <dgm:prSet/>
      <dgm:spPr/>
      <dgm:t>
        <a:bodyPr/>
        <a:lstStyle/>
        <a:p>
          <a:endParaRPr lang="en-US"/>
        </a:p>
      </dgm:t>
    </dgm:pt>
    <dgm:pt modelId="{2A52768C-555E-4607-8047-B32167D72245}" type="sibTrans" cxnId="{872288E7-3A46-4EE1-9793-E072C98A421C}">
      <dgm:prSet/>
      <dgm:spPr/>
      <dgm:t>
        <a:bodyPr/>
        <a:lstStyle/>
        <a:p>
          <a:endParaRPr lang="en-US"/>
        </a:p>
      </dgm:t>
    </dgm:pt>
    <dgm:pt modelId="{79DB314A-BAAD-41C2-BC87-213A6EA794E6}">
      <dgm:prSet/>
      <dgm:spPr/>
      <dgm:t>
        <a:bodyPr/>
        <a:lstStyle/>
        <a:p>
          <a:pPr>
            <a:lnSpc>
              <a:spcPct val="100000"/>
            </a:lnSpc>
          </a:pPr>
          <a:r>
            <a:rPr lang="en-CA" baseline="0"/>
            <a:t>3.</a:t>
          </a:r>
          <a:r>
            <a:rPr lang="en-CA" b="1" baseline="0"/>
            <a:t>Hybrid approach </a:t>
          </a:r>
          <a:r>
            <a:rPr lang="en-CA" baseline="0"/>
            <a:t>: C</a:t>
          </a:r>
          <a:r>
            <a:rPr lang="en-US" b="0" i="0"/>
            <a:t>onduct an activity-based costing exercise, while still requiring that partners submit project sheets to track partner contributions. </a:t>
          </a:r>
          <a:r>
            <a:rPr lang="en-CA" baseline="0"/>
            <a:t> </a:t>
          </a:r>
          <a:endParaRPr lang="en-US"/>
        </a:p>
      </dgm:t>
    </dgm:pt>
    <dgm:pt modelId="{107FB82E-B0E8-4FA2-839B-4468AAA3FF69}" type="parTrans" cxnId="{FFBFDFD6-3CC0-45AC-B947-B61A11E31FC3}">
      <dgm:prSet/>
      <dgm:spPr/>
      <dgm:t>
        <a:bodyPr/>
        <a:lstStyle/>
        <a:p>
          <a:endParaRPr lang="en-US"/>
        </a:p>
      </dgm:t>
    </dgm:pt>
    <dgm:pt modelId="{7016BF92-5E64-401C-8B36-2D060A62A0D8}" type="sibTrans" cxnId="{FFBFDFD6-3CC0-45AC-B947-B61A11E31FC3}">
      <dgm:prSet/>
      <dgm:spPr/>
      <dgm:t>
        <a:bodyPr/>
        <a:lstStyle/>
        <a:p>
          <a:endParaRPr lang="en-US"/>
        </a:p>
      </dgm:t>
    </dgm:pt>
    <dgm:pt modelId="{6DE42ED6-A9B0-4B67-BACC-81FD82F8E672}" type="pres">
      <dgm:prSet presAssocID="{3DA4D7E6-C59A-4520-97A7-E1E3E147E053}" presName="root" presStyleCnt="0">
        <dgm:presLayoutVars>
          <dgm:dir/>
          <dgm:resizeHandles val="exact"/>
        </dgm:presLayoutVars>
      </dgm:prSet>
      <dgm:spPr/>
    </dgm:pt>
    <dgm:pt modelId="{283525ED-E315-4C1B-B8AF-019D76A35CF5}" type="pres">
      <dgm:prSet presAssocID="{310A6EFA-5B57-47F9-A13B-C4D311C89ACC}" presName="compNode" presStyleCnt="0"/>
      <dgm:spPr/>
    </dgm:pt>
    <dgm:pt modelId="{B5C28E5A-207F-4657-A69D-47DB0AC4C365}" type="pres">
      <dgm:prSet presAssocID="{310A6EFA-5B57-47F9-A13B-C4D311C89ACC}" presName="bgRect" presStyleLbl="bgShp" presStyleIdx="0" presStyleCnt="3"/>
      <dgm:spPr/>
    </dgm:pt>
    <dgm:pt modelId="{FC409283-37DA-4FBC-B70C-29B13028492B}" type="pres">
      <dgm:prSet presAssocID="{310A6EFA-5B57-47F9-A13B-C4D311C89ACC}"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anching Diagram"/>
        </a:ext>
      </dgm:extLst>
    </dgm:pt>
    <dgm:pt modelId="{8F4F0794-FF0A-414F-A51B-37DFB989CACD}" type="pres">
      <dgm:prSet presAssocID="{310A6EFA-5B57-47F9-A13B-C4D311C89ACC}" presName="spaceRect" presStyleCnt="0"/>
      <dgm:spPr/>
    </dgm:pt>
    <dgm:pt modelId="{2B3CC1CB-EC2D-4C29-83FA-FD8B51DF236A}" type="pres">
      <dgm:prSet presAssocID="{310A6EFA-5B57-47F9-A13B-C4D311C89ACC}" presName="parTx" presStyleLbl="revTx" presStyleIdx="0" presStyleCnt="3">
        <dgm:presLayoutVars>
          <dgm:chMax val="0"/>
          <dgm:chPref val="0"/>
        </dgm:presLayoutVars>
      </dgm:prSet>
      <dgm:spPr/>
    </dgm:pt>
    <dgm:pt modelId="{9FFFF398-F535-48F4-A579-392B28677C6E}" type="pres">
      <dgm:prSet presAssocID="{B0D4377D-666A-4CD2-BADA-B0A60AB1F9F5}" presName="sibTrans" presStyleCnt="0"/>
      <dgm:spPr/>
    </dgm:pt>
    <dgm:pt modelId="{A9E63A7F-D638-471A-91F5-83176158C336}" type="pres">
      <dgm:prSet presAssocID="{88738FA3-AEC3-4759-9A22-0BEB673902CB}" presName="compNode" presStyleCnt="0"/>
      <dgm:spPr/>
    </dgm:pt>
    <dgm:pt modelId="{F2A8413C-8059-40D9-8B09-363364D289F5}" type="pres">
      <dgm:prSet presAssocID="{88738FA3-AEC3-4759-9A22-0BEB673902CB}" presName="bgRect" presStyleLbl="bgShp" presStyleIdx="1" presStyleCnt="3"/>
      <dgm:spPr/>
    </dgm:pt>
    <dgm:pt modelId="{B191B6CD-7C3E-4C39-8130-576D4808BDE8}" type="pres">
      <dgm:prSet presAssocID="{88738FA3-AEC3-4759-9A22-0BEB673902C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ierarchy"/>
        </a:ext>
      </dgm:extLst>
    </dgm:pt>
    <dgm:pt modelId="{1A6868BB-3329-4A97-8B9D-6054E08B58EE}" type="pres">
      <dgm:prSet presAssocID="{88738FA3-AEC3-4759-9A22-0BEB673902CB}" presName="spaceRect" presStyleCnt="0"/>
      <dgm:spPr/>
    </dgm:pt>
    <dgm:pt modelId="{13E82810-9B81-45B2-A650-9DFD72B958FA}" type="pres">
      <dgm:prSet presAssocID="{88738FA3-AEC3-4759-9A22-0BEB673902CB}" presName="parTx" presStyleLbl="revTx" presStyleIdx="1" presStyleCnt="3">
        <dgm:presLayoutVars>
          <dgm:chMax val="0"/>
          <dgm:chPref val="0"/>
        </dgm:presLayoutVars>
      </dgm:prSet>
      <dgm:spPr/>
    </dgm:pt>
    <dgm:pt modelId="{E694C842-102E-46F1-967C-D31108C61A49}" type="pres">
      <dgm:prSet presAssocID="{2A52768C-555E-4607-8047-B32167D72245}" presName="sibTrans" presStyleCnt="0"/>
      <dgm:spPr/>
    </dgm:pt>
    <dgm:pt modelId="{995E935A-F943-475E-916A-B2235F47473A}" type="pres">
      <dgm:prSet presAssocID="{79DB314A-BAAD-41C2-BC87-213A6EA794E6}" presName="compNode" presStyleCnt="0"/>
      <dgm:spPr/>
    </dgm:pt>
    <dgm:pt modelId="{E1710CDA-BDF4-4056-8B12-7D33E9437D7D}" type="pres">
      <dgm:prSet presAssocID="{79DB314A-BAAD-41C2-BC87-213A6EA794E6}" presName="bgRect" presStyleLbl="bgShp" presStyleIdx="2" presStyleCnt="3"/>
      <dgm:spPr/>
    </dgm:pt>
    <dgm:pt modelId="{E43D8615-FC8A-4120-A1BC-028EF7BBC57B}" type="pres">
      <dgm:prSet presAssocID="{79DB314A-BAAD-41C2-BC87-213A6EA794E6}"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andshake"/>
        </a:ext>
      </dgm:extLst>
    </dgm:pt>
    <dgm:pt modelId="{72882527-1CFD-4B86-85AC-AFBD39071802}" type="pres">
      <dgm:prSet presAssocID="{79DB314A-BAAD-41C2-BC87-213A6EA794E6}" presName="spaceRect" presStyleCnt="0"/>
      <dgm:spPr/>
    </dgm:pt>
    <dgm:pt modelId="{DA6959A4-A482-496E-9AD0-2D763E854A94}" type="pres">
      <dgm:prSet presAssocID="{79DB314A-BAAD-41C2-BC87-213A6EA794E6}" presName="parTx" presStyleLbl="revTx" presStyleIdx="2" presStyleCnt="3">
        <dgm:presLayoutVars>
          <dgm:chMax val="0"/>
          <dgm:chPref val="0"/>
        </dgm:presLayoutVars>
      </dgm:prSet>
      <dgm:spPr/>
    </dgm:pt>
  </dgm:ptLst>
  <dgm:cxnLst>
    <dgm:cxn modelId="{842E7032-3437-4E9C-9A43-5DA23EC1850B}" type="presOf" srcId="{3DA4D7E6-C59A-4520-97A7-E1E3E147E053}" destId="{6DE42ED6-A9B0-4B67-BACC-81FD82F8E672}" srcOrd="0" destOrd="0" presId="urn:microsoft.com/office/officeart/2018/2/layout/IconVerticalSolidList"/>
    <dgm:cxn modelId="{78979033-B099-422F-9DE7-0B47D7630787}" type="presOf" srcId="{88738FA3-AEC3-4759-9A22-0BEB673902CB}" destId="{13E82810-9B81-45B2-A650-9DFD72B958FA}" srcOrd="0" destOrd="0" presId="urn:microsoft.com/office/officeart/2018/2/layout/IconVerticalSolidList"/>
    <dgm:cxn modelId="{BE842868-A1D6-4D98-A94A-046268AD8BE6}" srcId="{3DA4D7E6-C59A-4520-97A7-E1E3E147E053}" destId="{310A6EFA-5B57-47F9-A13B-C4D311C89ACC}" srcOrd="0" destOrd="0" parTransId="{A6C90BC3-6CDF-4A8B-9E4C-0A91E3E8475D}" sibTransId="{B0D4377D-666A-4CD2-BADA-B0A60AB1F9F5}"/>
    <dgm:cxn modelId="{155B0F55-2760-4FF1-BEB5-7B3B9A2B0FF5}" type="presOf" srcId="{79DB314A-BAAD-41C2-BC87-213A6EA794E6}" destId="{DA6959A4-A482-496E-9AD0-2D763E854A94}" srcOrd="0" destOrd="0" presId="urn:microsoft.com/office/officeart/2018/2/layout/IconVerticalSolidList"/>
    <dgm:cxn modelId="{E3334CCA-7FB7-474B-9EE4-2FC9DDF306C9}" type="presOf" srcId="{310A6EFA-5B57-47F9-A13B-C4D311C89ACC}" destId="{2B3CC1CB-EC2D-4C29-83FA-FD8B51DF236A}" srcOrd="0" destOrd="0" presId="urn:microsoft.com/office/officeart/2018/2/layout/IconVerticalSolidList"/>
    <dgm:cxn modelId="{FFBFDFD6-3CC0-45AC-B947-B61A11E31FC3}" srcId="{3DA4D7E6-C59A-4520-97A7-E1E3E147E053}" destId="{79DB314A-BAAD-41C2-BC87-213A6EA794E6}" srcOrd="2" destOrd="0" parTransId="{107FB82E-B0E8-4FA2-839B-4468AAA3FF69}" sibTransId="{7016BF92-5E64-401C-8B36-2D060A62A0D8}"/>
    <dgm:cxn modelId="{872288E7-3A46-4EE1-9793-E072C98A421C}" srcId="{3DA4D7E6-C59A-4520-97A7-E1E3E147E053}" destId="{88738FA3-AEC3-4759-9A22-0BEB673902CB}" srcOrd="1" destOrd="0" parTransId="{DE55AC54-6C2D-4211-8C9F-0F9D07087B95}" sibTransId="{2A52768C-555E-4607-8047-B32167D72245}"/>
    <dgm:cxn modelId="{CDFDF5DE-9F9F-41A0-AC40-12D89BEF7C22}" type="presParOf" srcId="{6DE42ED6-A9B0-4B67-BACC-81FD82F8E672}" destId="{283525ED-E315-4C1B-B8AF-019D76A35CF5}" srcOrd="0" destOrd="0" presId="urn:microsoft.com/office/officeart/2018/2/layout/IconVerticalSolidList"/>
    <dgm:cxn modelId="{08F6BEC6-1144-4199-ADD1-753090A4D913}" type="presParOf" srcId="{283525ED-E315-4C1B-B8AF-019D76A35CF5}" destId="{B5C28E5A-207F-4657-A69D-47DB0AC4C365}" srcOrd="0" destOrd="0" presId="urn:microsoft.com/office/officeart/2018/2/layout/IconVerticalSolidList"/>
    <dgm:cxn modelId="{B18602BA-9C18-47C9-BA72-AECEE08A417D}" type="presParOf" srcId="{283525ED-E315-4C1B-B8AF-019D76A35CF5}" destId="{FC409283-37DA-4FBC-B70C-29B13028492B}" srcOrd="1" destOrd="0" presId="urn:microsoft.com/office/officeart/2018/2/layout/IconVerticalSolidList"/>
    <dgm:cxn modelId="{6C376F81-CA25-47EC-AC79-63D6613F77D5}" type="presParOf" srcId="{283525ED-E315-4C1B-B8AF-019D76A35CF5}" destId="{8F4F0794-FF0A-414F-A51B-37DFB989CACD}" srcOrd="2" destOrd="0" presId="urn:microsoft.com/office/officeart/2018/2/layout/IconVerticalSolidList"/>
    <dgm:cxn modelId="{8643ABF6-5816-4F74-8D06-9A54089F1CC2}" type="presParOf" srcId="{283525ED-E315-4C1B-B8AF-019D76A35CF5}" destId="{2B3CC1CB-EC2D-4C29-83FA-FD8B51DF236A}" srcOrd="3" destOrd="0" presId="urn:microsoft.com/office/officeart/2018/2/layout/IconVerticalSolidList"/>
    <dgm:cxn modelId="{04C991BE-3EFE-44E5-8EDE-C1A308AA833D}" type="presParOf" srcId="{6DE42ED6-A9B0-4B67-BACC-81FD82F8E672}" destId="{9FFFF398-F535-48F4-A579-392B28677C6E}" srcOrd="1" destOrd="0" presId="urn:microsoft.com/office/officeart/2018/2/layout/IconVerticalSolidList"/>
    <dgm:cxn modelId="{6BDCD08B-61B3-434A-92D9-B3F5A9922FA5}" type="presParOf" srcId="{6DE42ED6-A9B0-4B67-BACC-81FD82F8E672}" destId="{A9E63A7F-D638-471A-91F5-83176158C336}" srcOrd="2" destOrd="0" presId="urn:microsoft.com/office/officeart/2018/2/layout/IconVerticalSolidList"/>
    <dgm:cxn modelId="{FA79456B-4F56-4D06-BCA7-0D1EC61E3650}" type="presParOf" srcId="{A9E63A7F-D638-471A-91F5-83176158C336}" destId="{F2A8413C-8059-40D9-8B09-363364D289F5}" srcOrd="0" destOrd="0" presId="urn:microsoft.com/office/officeart/2018/2/layout/IconVerticalSolidList"/>
    <dgm:cxn modelId="{8E0294FD-22BB-4991-9802-8FEECE30DC31}" type="presParOf" srcId="{A9E63A7F-D638-471A-91F5-83176158C336}" destId="{B191B6CD-7C3E-4C39-8130-576D4808BDE8}" srcOrd="1" destOrd="0" presId="urn:microsoft.com/office/officeart/2018/2/layout/IconVerticalSolidList"/>
    <dgm:cxn modelId="{94A2FA25-C0A7-42CF-8050-2792C479C340}" type="presParOf" srcId="{A9E63A7F-D638-471A-91F5-83176158C336}" destId="{1A6868BB-3329-4A97-8B9D-6054E08B58EE}" srcOrd="2" destOrd="0" presId="urn:microsoft.com/office/officeart/2018/2/layout/IconVerticalSolidList"/>
    <dgm:cxn modelId="{6AB0B8A9-3990-4C88-9F1A-D771D33AE79D}" type="presParOf" srcId="{A9E63A7F-D638-471A-91F5-83176158C336}" destId="{13E82810-9B81-45B2-A650-9DFD72B958FA}" srcOrd="3" destOrd="0" presId="urn:microsoft.com/office/officeart/2018/2/layout/IconVerticalSolidList"/>
    <dgm:cxn modelId="{DE952DFB-3A15-4D46-B499-696D945F765E}" type="presParOf" srcId="{6DE42ED6-A9B0-4B67-BACC-81FD82F8E672}" destId="{E694C842-102E-46F1-967C-D31108C61A49}" srcOrd="3" destOrd="0" presId="urn:microsoft.com/office/officeart/2018/2/layout/IconVerticalSolidList"/>
    <dgm:cxn modelId="{EF3878AE-B355-43AE-83EB-D5EFA53D48C4}" type="presParOf" srcId="{6DE42ED6-A9B0-4B67-BACC-81FD82F8E672}" destId="{995E935A-F943-475E-916A-B2235F47473A}" srcOrd="4" destOrd="0" presId="urn:microsoft.com/office/officeart/2018/2/layout/IconVerticalSolidList"/>
    <dgm:cxn modelId="{D4ECDB5C-399A-4367-B7E1-25B84330C9DF}" type="presParOf" srcId="{995E935A-F943-475E-916A-B2235F47473A}" destId="{E1710CDA-BDF4-4056-8B12-7D33E9437D7D}" srcOrd="0" destOrd="0" presId="urn:microsoft.com/office/officeart/2018/2/layout/IconVerticalSolidList"/>
    <dgm:cxn modelId="{C90D6C6C-C442-4352-A119-C5F5EF0AC8BB}" type="presParOf" srcId="{995E935A-F943-475E-916A-B2235F47473A}" destId="{E43D8615-FC8A-4120-A1BC-028EF7BBC57B}" srcOrd="1" destOrd="0" presId="urn:microsoft.com/office/officeart/2018/2/layout/IconVerticalSolidList"/>
    <dgm:cxn modelId="{8B72AE4E-4252-4E32-816A-3AAA6966DCAA}" type="presParOf" srcId="{995E935A-F943-475E-916A-B2235F47473A}" destId="{72882527-1CFD-4B86-85AC-AFBD39071802}" srcOrd="2" destOrd="0" presId="urn:microsoft.com/office/officeart/2018/2/layout/IconVerticalSolidList"/>
    <dgm:cxn modelId="{CF75C1EA-BE9E-484D-AABA-99F554EF9A7A}" type="presParOf" srcId="{995E935A-F943-475E-916A-B2235F47473A}" destId="{DA6959A4-A482-496E-9AD0-2D763E854A9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58E1A2C-FD6E-45ED-873C-50F4F50FF46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F005659-01C5-4B6F-A238-4DED60E175E7}">
      <dgm:prSet/>
      <dgm:spPr/>
      <dgm:t>
        <a:bodyPr/>
        <a:lstStyle/>
        <a:p>
          <a:pPr algn="l"/>
          <a:r>
            <a:rPr lang="en-CA" dirty="0"/>
            <a:t>1) Most of the time ICSC is between Nutrition, WASH, Health and Food security. But not only, collaboration between clusters/ sectors is based on population needs, so any clusters/ sectors can collaborate</a:t>
          </a:r>
          <a:endParaRPr lang="en-US" dirty="0"/>
        </a:p>
      </dgm:t>
    </dgm:pt>
    <dgm:pt modelId="{E641EA8B-3E70-48FF-B569-63F5397BF396}" type="parTrans" cxnId="{C02C6C9D-572B-4C2F-83CF-849FFF6E7D44}">
      <dgm:prSet/>
      <dgm:spPr/>
      <dgm:t>
        <a:bodyPr/>
        <a:lstStyle/>
        <a:p>
          <a:endParaRPr lang="en-US"/>
        </a:p>
      </dgm:t>
    </dgm:pt>
    <dgm:pt modelId="{61652E31-3622-4889-9793-7CF3C2EED6D9}" type="sibTrans" cxnId="{C02C6C9D-572B-4C2F-83CF-849FFF6E7D44}">
      <dgm:prSet/>
      <dgm:spPr/>
      <dgm:t>
        <a:bodyPr/>
        <a:lstStyle/>
        <a:p>
          <a:endParaRPr lang="en-US"/>
        </a:p>
      </dgm:t>
    </dgm:pt>
    <dgm:pt modelId="{491BE794-309A-482A-90FF-CBB770CE3F73}">
      <dgm:prSet/>
      <dgm:spPr/>
      <dgm:t>
        <a:bodyPr/>
        <a:lstStyle/>
        <a:p>
          <a:pPr algn="l"/>
          <a:r>
            <a:rPr lang="en-CA" dirty="0"/>
            <a:t>2) Follow the steps explained in the document to develop some ICSC activities along the HPC - </a:t>
          </a:r>
          <a:r>
            <a:rPr lang="en-US" dirty="0">
              <a:hlinkClick xmlns:r="http://schemas.openxmlformats.org/officeDocument/2006/relationships" r:id="rId1"/>
            </a:rPr>
            <a:t>What is inter-cluster / sector collaboration? | Global Nutrition Cluster</a:t>
          </a:r>
          <a:endParaRPr lang="en-US" dirty="0"/>
        </a:p>
      </dgm:t>
    </dgm:pt>
    <dgm:pt modelId="{08580F71-21D0-4126-9777-1475AD193A81}" type="parTrans" cxnId="{EC237695-DB9D-48BA-81BE-92AAB05F987D}">
      <dgm:prSet/>
      <dgm:spPr/>
      <dgm:t>
        <a:bodyPr/>
        <a:lstStyle/>
        <a:p>
          <a:endParaRPr lang="en-US"/>
        </a:p>
      </dgm:t>
    </dgm:pt>
    <dgm:pt modelId="{2D3F9A3F-DD34-4C98-86ED-6227D44953D9}" type="sibTrans" cxnId="{EC237695-DB9D-48BA-81BE-92AAB05F987D}">
      <dgm:prSet/>
      <dgm:spPr/>
      <dgm:t>
        <a:bodyPr/>
        <a:lstStyle/>
        <a:p>
          <a:endParaRPr lang="en-US"/>
        </a:p>
      </dgm:t>
    </dgm:pt>
    <dgm:pt modelId="{8B9AB176-D175-4A62-9E11-891E8FD699CA}">
      <dgm:prSet/>
      <dgm:spPr/>
      <dgm:t>
        <a:bodyPr/>
        <a:lstStyle/>
        <a:p>
          <a:pPr algn="l"/>
          <a:r>
            <a:rPr lang="en-CA" dirty="0"/>
            <a:t>3) If you agreed to develop some ICSC activities, here are examples of joint ICSC indicators to include in your HRP </a:t>
          </a:r>
          <a:r>
            <a:rPr lang="en-US" dirty="0">
              <a:hlinkClick xmlns:r="http://schemas.openxmlformats.org/officeDocument/2006/relationships" r:id="rId2"/>
            </a:rPr>
            <a:t>ICSC Monitoring and Evaluation Guidance Note | Global Nutrition Cluster</a:t>
          </a:r>
          <a:endParaRPr lang="en-US" dirty="0"/>
        </a:p>
      </dgm:t>
    </dgm:pt>
    <dgm:pt modelId="{2F5F652B-1087-40BC-8AE5-EFBB63AD60A4}" type="parTrans" cxnId="{4DB30675-1EDE-43A2-841B-7EA2F0641925}">
      <dgm:prSet/>
      <dgm:spPr/>
      <dgm:t>
        <a:bodyPr/>
        <a:lstStyle/>
        <a:p>
          <a:endParaRPr lang="en-US"/>
        </a:p>
      </dgm:t>
    </dgm:pt>
    <dgm:pt modelId="{4A1120FE-4404-493B-856B-780E248CF4F2}" type="sibTrans" cxnId="{4DB30675-1EDE-43A2-841B-7EA2F0641925}">
      <dgm:prSet/>
      <dgm:spPr/>
      <dgm:t>
        <a:bodyPr/>
        <a:lstStyle/>
        <a:p>
          <a:endParaRPr lang="en-US"/>
        </a:p>
      </dgm:t>
    </dgm:pt>
    <dgm:pt modelId="{84387A59-B473-4566-BDA6-8BD16205EE67}">
      <dgm:prSet/>
      <dgm:spPr/>
      <dgm:t>
        <a:bodyPr/>
        <a:lstStyle/>
        <a:p>
          <a:pPr algn="l"/>
          <a:r>
            <a:rPr lang="en-CA" dirty="0"/>
            <a:t>4) Write a joint paragraph on the ICSC in your HRP to make sure this is well reflected across the </a:t>
          </a:r>
          <a:r>
            <a:rPr lang="en-CA"/>
            <a:t>clusters involved</a:t>
          </a:r>
          <a:endParaRPr lang="en-US" dirty="0"/>
        </a:p>
      </dgm:t>
    </dgm:pt>
    <dgm:pt modelId="{CF786452-2BAA-47BD-8954-A096FC7925C2}" type="parTrans" cxnId="{E1AA8C7C-D52D-4430-A255-68A6AE3C869C}">
      <dgm:prSet/>
      <dgm:spPr/>
      <dgm:t>
        <a:bodyPr/>
        <a:lstStyle/>
        <a:p>
          <a:endParaRPr lang="en-US"/>
        </a:p>
      </dgm:t>
    </dgm:pt>
    <dgm:pt modelId="{619A634E-9742-427B-8421-F8EBA76454C6}" type="sibTrans" cxnId="{E1AA8C7C-D52D-4430-A255-68A6AE3C869C}">
      <dgm:prSet/>
      <dgm:spPr/>
      <dgm:t>
        <a:bodyPr/>
        <a:lstStyle/>
        <a:p>
          <a:endParaRPr lang="en-US"/>
        </a:p>
      </dgm:t>
    </dgm:pt>
    <dgm:pt modelId="{68442D1D-9DB6-49AE-93DB-99FAD1CDD111}" type="pres">
      <dgm:prSet presAssocID="{C58E1A2C-FD6E-45ED-873C-50F4F50FF462}" presName="Name0" presStyleCnt="0">
        <dgm:presLayoutVars>
          <dgm:dir/>
          <dgm:animLvl val="lvl"/>
          <dgm:resizeHandles val="exact"/>
        </dgm:presLayoutVars>
      </dgm:prSet>
      <dgm:spPr/>
    </dgm:pt>
    <dgm:pt modelId="{C954B523-9DD7-4B7E-A256-E9648D8ACDEF}" type="pres">
      <dgm:prSet presAssocID="{2F005659-01C5-4B6F-A238-4DED60E175E7}" presName="linNode" presStyleCnt="0"/>
      <dgm:spPr/>
    </dgm:pt>
    <dgm:pt modelId="{B7EF10D1-8568-4563-8D63-1066C281499C}" type="pres">
      <dgm:prSet presAssocID="{2F005659-01C5-4B6F-A238-4DED60E175E7}" presName="parentText" presStyleLbl="node1" presStyleIdx="0" presStyleCnt="4" custScaleX="277778">
        <dgm:presLayoutVars>
          <dgm:chMax val="1"/>
          <dgm:bulletEnabled val="1"/>
        </dgm:presLayoutVars>
      </dgm:prSet>
      <dgm:spPr/>
    </dgm:pt>
    <dgm:pt modelId="{65030944-F1CF-471E-99D2-BD5BD6B706D8}" type="pres">
      <dgm:prSet presAssocID="{61652E31-3622-4889-9793-7CF3C2EED6D9}" presName="sp" presStyleCnt="0"/>
      <dgm:spPr/>
    </dgm:pt>
    <dgm:pt modelId="{AEAEA9A2-2B0A-4DDD-B05E-73F87C4F95E7}" type="pres">
      <dgm:prSet presAssocID="{491BE794-309A-482A-90FF-CBB770CE3F73}" presName="linNode" presStyleCnt="0"/>
      <dgm:spPr/>
    </dgm:pt>
    <dgm:pt modelId="{DB5DFCBE-5D9E-4D9A-B8D1-0217F553A341}" type="pres">
      <dgm:prSet presAssocID="{491BE794-309A-482A-90FF-CBB770CE3F73}" presName="parentText" presStyleLbl="node1" presStyleIdx="1" presStyleCnt="4" custScaleX="277778">
        <dgm:presLayoutVars>
          <dgm:chMax val="1"/>
          <dgm:bulletEnabled val="1"/>
        </dgm:presLayoutVars>
      </dgm:prSet>
      <dgm:spPr/>
    </dgm:pt>
    <dgm:pt modelId="{C224F0F1-5A71-4E59-94A1-E44A95E5EC96}" type="pres">
      <dgm:prSet presAssocID="{2D3F9A3F-DD34-4C98-86ED-6227D44953D9}" presName="sp" presStyleCnt="0"/>
      <dgm:spPr/>
    </dgm:pt>
    <dgm:pt modelId="{636AA73C-957C-4293-BC47-B78E0D9F81E5}" type="pres">
      <dgm:prSet presAssocID="{8B9AB176-D175-4A62-9E11-891E8FD699CA}" presName="linNode" presStyleCnt="0"/>
      <dgm:spPr/>
    </dgm:pt>
    <dgm:pt modelId="{CFBCD55D-8C74-4C22-92BD-69CB29203515}" type="pres">
      <dgm:prSet presAssocID="{8B9AB176-D175-4A62-9E11-891E8FD699CA}" presName="parentText" presStyleLbl="node1" presStyleIdx="2" presStyleCnt="4" custScaleX="277778">
        <dgm:presLayoutVars>
          <dgm:chMax val="1"/>
          <dgm:bulletEnabled val="1"/>
        </dgm:presLayoutVars>
      </dgm:prSet>
      <dgm:spPr/>
    </dgm:pt>
    <dgm:pt modelId="{0E9BE19B-1AAF-41D9-B4B7-A2C618A23E66}" type="pres">
      <dgm:prSet presAssocID="{4A1120FE-4404-493B-856B-780E248CF4F2}" presName="sp" presStyleCnt="0"/>
      <dgm:spPr/>
    </dgm:pt>
    <dgm:pt modelId="{3D5A1CB7-4EDC-4E75-9AF8-AA8F4B5AA59D}" type="pres">
      <dgm:prSet presAssocID="{84387A59-B473-4566-BDA6-8BD16205EE67}" presName="linNode" presStyleCnt="0"/>
      <dgm:spPr/>
    </dgm:pt>
    <dgm:pt modelId="{2044CE8A-F619-48B3-AB03-A97200E58256}" type="pres">
      <dgm:prSet presAssocID="{84387A59-B473-4566-BDA6-8BD16205EE67}" presName="parentText" presStyleLbl="node1" presStyleIdx="3" presStyleCnt="4" custScaleX="277778">
        <dgm:presLayoutVars>
          <dgm:chMax val="1"/>
          <dgm:bulletEnabled val="1"/>
        </dgm:presLayoutVars>
      </dgm:prSet>
      <dgm:spPr/>
    </dgm:pt>
  </dgm:ptLst>
  <dgm:cxnLst>
    <dgm:cxn modelId="{EA45BA0E-90F3-4455-8205-E4CBCD98390A}" type="presOf" srcId="{491BE794-309A-482A-90FF-CBB770CE3F73}" destId="{DB5DFCBE-5D9E-4D9A-B8D1-0217F553A341}" srcOrd="0" destOrd="0" presId="urn:microsoft.com/office/officeart/2005/8/layout/vList5"/>
    <dgm:cxn modelId="{34BBDA39-EF27-4E17-9792-CB38D07CE997}" type="presOf" srcId="{C58E1A2C-FD6E-45ED-873C-50F4F50FF462}" destId="{68442D1D-9DB6-49AE-93DB-99FAD1CDD111}" srcOrd="0" destOrd="0" presId="urn:microsoft.com/office/officeart/2005/8/layout/vList5"/>
    <dgm:cxn modelId="{57C2774A-7F9D-4901-AF4F-BCCA66C3A6BF}" type="presOf" srcId="{8B9AB176-D175-4A62-9E11-891E8FD699CA}" destId="{CFBCD55D-8C74-4C22-92BD-69CB29203515}" srcOrd="0" destOrd="0" presId="urn:microsoft.com/office/officeart/2005/8/layout/vList5"/>
    <dgm:cxn modelId="{4DB30675-1EDE-43A2-841B-7EA2F0641925}" srcId="{C58E1A2C-FD6E-45ED-873C-50F4F50FF462}" destId="{8B9AB176-D175-4A62-9E11-891E8FD699CA}" srcOrd="2" destOrd="0" parTransId="{2F5F652B-1087-40BC-8AE5-EFBB63AD60A4}" sibTransId="{4A1120FE-4404-493B-856B-780E248CF4F2}"/>
    <dgm:cxn modelId="{E1AA8C7C-D52D-4430-A255-68A6AE3C869C}" srcId="{C58E1A2C-FD6E-45ED-873C-50F4F50FF462}" destId="{84387A59-B473-4566-BDA6-8BD16205EE67}" srcOrd="3" destOrd="0" parTransId="{CF786452-2BAA-47BD-8954-A096FC7925C2}" sibTransId="{619A634E-9742-427B-8421-F8EBA76454C6}"/>
    <dgm:cxn modelId="{54FA097D-934B-4522-B0F4-96AC34621496}" type="presOf" srcId="{84387A59-B473-4566-BDA6-8BD16205EE67}" destId="{2044CE8A-F619-48B3-AB03-A97200E58256}" srcOrd="0" destOrd="0" presId="urn:microsoft.com/office/officeart/2005/8/layout/vList5"/>
    <dgm:cxn modelId="{EC237695-DB9D-48BA-81BE-92AAB05F987D}" srcId="{C58E1A2C-FD6E-45ED-873C-50F4F50FF462}" destId="{491BE794-309A-482A-90FF-CBB770CE3F73}" srcOrd="1" destOrd="0" parTransId="{08580F71-21D0-4126-9777-1475AD193A81}" sibTransId="{2D3F9A3F-DD34-4C98-86ED-6227D44953D9}"/>
    <dgm:cxn modelId="{C02C6C9D-572B-4C2F-83CF-849FFF6E7D44}" srcId="{C58E1A2C-FD6E-45ED-873C-50F4F50FF462}" destId="{2F005659-01C5-4B6F-A238-4DED60E175E7}" srcOrd="0" destOrd="0" parTransId="{E641EA8B-3E70-48FF-B569-63F5397BF396}" sibTransId="{61652E31-3622-4889-9793-7CF3C2EED6D9}"/>
    <dgm:cxn modelId="{9F4B36A7-3F0E-44B2-96AE-D4BF27991D00}" type="presOf" srcId="{2F005659-01C5-4B6F-A238-4DED60E175E7}" destId="{B7EF10D1-8568-4563-8D63-1066C281499C}" srcOrd="0" destOrd="0" presId="urn:microsoft.com/office/officeart/2005/8/layout/vList5"/>
    <dgm:cxn modelId="{B7320B53-9B7E-458A-8862-813F3AE22750}" type="presParOf" srcId="{68442D1D-9DB6-49AE-93DB-99FAD1CDD111}" destId="{C954B523-9DD7-4B7E-A256-E9648D8ACDEF}" srcOrd="0" destOrd="0" presId="urn:microsoft.com/office/officeart/2005/8/layout/vList5"/>
    <dgm:cxn modelId="{F2B10E44-DCB7-43BF-AC4C-795608EE2346}" type="presParOf" srcId="{C954B523-9DD7-4B7E-A256-E9648D8ACDEF}" destId="{B7EF10D1-8568-4563-8D63-1066C281499C}" srcOrd="0" destOrd="0" presId="urn:microsoft.com/office/officeart/2005/8/layout/vList5"/>
    <dgm:cxn modelId="{350F9D04-3C83-4DC8-855F-F55F2A7B07D0}" type="presParOf" srcId="{68442D1D-9DB6-49AE-93DB-99FAD1CDD111}" destId="{65030944-F1CF-471E-99D2-BD5BD6B706D8}" srcOrd="1" destOrd="0" presId="urn:microsoft.com/office/officeart/2005/8/layout/vList5"/>
    <dgm:cxn modelId="{028F8337-C971-4247-BB34-05A9E5127DD9}" type="presParOf" srcId="{68442D1D-9DB6-49AE-93DB-99FAD1CDD111}" destId="{AEAEA9A2-2B0A-4DDD-B05E-73F87C4F95E7}" srcOrd="2" destOrd="0" presId="urn:microsoft.com/office/officeart/2005/8/layout/vList5"/>
    <dgm:cxn modelId="{0794EBEA-8A38-4560-9935-E4B9F362DE83}" type="presParOf" srcId="{AEAEA9A2-2B0A-4DDD-B05E-73F87C4F95E7}" destId="{DB5DFCBE-5D9E-4D9A-B8D1-0217F553A341}" srcOrd="0" destOrd="0" presId="urn:microsoft.com/office/officeart/2005/8/layout/vList5"/>
    <dgm:cxn modelId="{DB6394BA-1163-4A3E-9886-BB3F7356D4BC}" type="presParOf" srcId="{68442D1D-9DB6-49AE-93DB-99FAD1CDD111}" destId="{C224F0F1-5A71-4E59-94A1-E44A95E5EC96}" srcOrd="3" destOrd="0" presId="urn:microsoft.com/office/officeart/2005/8/layout/vList5"/>
    <dgm:cxn modelId="{6C3FE2F5-34BD-426A-B63D-3B72398813CC}" type="presParOf" srcId="{68442D1D-9DB6-49AE-93DB-99FAD1CDD111}" destId="{636AA73C-957C-4293-BC47-B78E0D9F81E5}" srcOrd="4" destOrd="0" presId="urn:microsoft.com/office/officeart/2005/8/layout/vList5"/>
    <dgm:cxn modelId="{E15BACE3-5BF7-4C33-BA95-C2EE42C2ADE8}" type="presParOf" srcId="{636AA73C-957C-4293-BC47-B78E0D9F81E5}" destId="{CFBCD55D-8C74-4C22-92BD-69CB29203515}" srcOrd="0" destOrd="0" presId="urn:microsoft.com/office/officeart/2005/8/layout/vList5"/>
    <dgm:cxn modelId="{AEEC91A3-DB45-4215-9387-A50B610AC26F}" type="presParOf" srcId="{68442D1D-9DB6-49AE-93DB-99FAD1CDD111}" destId="{0E9BE19B-1AAF-41D9-B4B7-A2C618A23E66}" srcOrd="5" destOrd="0" presId="urn:microsoft.com/office/officeart/2005/8/layout/vList5"/>
    <dgm:cxn modelId="{4F064771-0B5E-4899-A86E-FFEE12A7B70C}" type="presParOf" srcId="{68442D1D-9DB6-49AE-93DB-99FAD1CDD111}" destId="{3D5A1CB7-4EDC-4E75-9AF8-AA8F4B5AA59D}" srcOrd="6" destOrd="0" presId="urn:microsoft.com/office/officeart/2005/8/layout/vList5"/>
    <dgm:cxn modelId="{F245C783-382F-4BED-AF8B-A5CB471CA9A0}" type="presParOf" srcId="{3D5A1CB7-4EDC-4E75-9AF8-AA8F4B5AA59D}" destId="{2044CE8A-F619-48B3-AB03-A97200E5825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DB868D-F1F4-4B53-8E7D-905546D68C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9B9AC6-83D8-472D-B809-B2D75ABEE1B1}">
      <dgm:prSet/>
      <dgm:spPr/>
      <dgm:t>
        <a:bodyPr/>
        <a:lstStyle/>
        <a:p>
          <a:r>
            <a:rPr lang="en-US" b="1"/>
            <a:t>Define the scope of the HRP and formulate initial objectives</a:t>
          </a:r>
          <a:endParaRPr lang="en-US"/>
        </a:p>
      </dgm:t>
    </dgm:pt>
    <dgm:pt modelId="{B37489A7-F0D0-4C0F-832E-7F6445F33D05}" type="parTrans" cxnId="{F029D040-FA7B-4562-A142-C7002B9966C0}">
      <dgm:prSet/>
      <dgm:spPr/>
      <dgm:t>
        <a:bodyPr/>
        <a:lstStyle/>
        <a:p>
          <a:endParaRPr lang="en-US"/>
        </a:p>
      </dgm:t>
    </dgm:pt>
    <dgm:pt modelId="{F4DAEECA-8156-4D9A-8EF3-C26442F09869}" type="sibTrans" cxnId="{F029D040-FA7B-4562-A142-C7002B9966C0}">
      <dgm:prSet/>
      <dgm:spPr/>
      <dgm:t>
        <a:bodyPr/>
        <a:lstStyle/>
        <a:p>
          <a:endParaRPr lang="en-US"/>
        </a:p>
      </dgm:t>
    </dgm:pt>
    <dgm:pt modelId="{6771B8F6-E5E0-4925-B596-FCBB43CFD8E9}">
      <dgm:prSet/>
      <dgm:spPr/>
      <dgm:t>
        <a:bodyPr/>
        <a:lstStyle/>
        <a:p>
          <a:r>
            <a:rPr lang="en-CA" b="1"/>
            <a:t>Conduct Response Analysis</a:t>
          </a:r>
          <a:endParaRPr lang="en-US"/>
        </a:p>
      </dgm:t>
    </dgm:pt>
    <dgm:pt modelId="{FBF07796-24D6-46F5-996C-4B052F4D3D43}" type="parTrans" cxnId="{D58BA098-DBC7-4823-B5B3-795897FAE9DC}">
      <dgm:prSet/>
      <dgm:spPr/>
      <dgm:t>
        <a:bodyPr/>
        <a:lstStyle/>
        <a:p>
          <a:endParaRPr lang="en-US"/>
        </a:p>
      </dgm:t>
    </dgm:pt>
    <dgm:pt modelId="{8BA18009-7210-487B-91B5-B660E3920242}" type="sibTrans" cxnId="{D58BA098-DBC7-4823-B5B3-795897FAE9DC}">
      <dgm:prSet/>
      <dgm:spPr/>
      <dgm:t>
        <a:bodyPr/>
        <a:lstStyle/>
        <a:p>
          <a:endParaRPr lang="en-US"/>
        </a:p>
      </dgm:t>
    </dgm:pt>
    <dgm:pt modelId="{CFE537A6-0981-4381-AC3F-29DFCB7BE855}">
      <dgm:prSet/>
      <dgm:spPr/>
      <dgm:t>
        <a:bodyPr/>
        <a:lstStyle/>
        <a:p>
          <a:r>
            <a:rPr lang="en-US" b="1"/>
            <a:t>Sectoral response plan</a:t>
          </a:r>
          <a:endParaRPr lang="en-US"/>
        </a:p>
      </dgm:t>
    </dgm:pt>
    <dgm:pt modelId="{3E769F76-8DD6-4A1D-A237-E8AABADED927}" type="parTrans" cxnId="{94C6B66F-4E55-413F-B854-DCD7A98363F8}">
      <dgm:prSet/>
      <dgm:spPr/>
      <dgm:t>
        <a:bodyPr/>
        <a:lstStyle/>
        <a:p>
          <a:endParaRPr lang="en-US"/>
        </a:p>
      </dgm:t>
    </dgm:pt>
    <dgm:pt modelId="{3784CDCE-C717-4ED4-A46D-4C9CFEB1B645}" type="sibTrans" cxnId="{94C6B66F-4E55-413F-B854-DCD7A98363F8}">
      <dgm:prSet/>
      <dgm:spPr/>
      <dgm:t>
        <a:bodyPr/>
        <a:lstStyle/>
        <a:p>
          <a:endParaRPr lang="en-US"/>
        </a:p>
      </dgm:t>
    </dgm:pt>
    <dgm:pt modelId="{0AB182F6-3029-4B95-BE5B-5366D1E95394}" type="pres">
      <dgm:prSet presAssocID="{48DB868D-F1F4-4B53-8E7D-905546D68C3E}" presName="root" presStyleCnt="0">
        <dgm:presLayoutVars>
          <dgm:dir/>
          <dgm:resizeHandles val="exact"/>
        </dgm:presLayoutVars>
      </dgm:prSet>
      <dgm:spPr/>
    </dgm:pt>
    <dgm:pt modelId="{00697504-FD15-4432-B313-CEC0434A32E7}" type="pres">
      <dgm:prSet presAssocID="{129B9AC6-83D8-472D-B809-B2D75ABEE1B1}" presName="compNode" presStyleCnt="0"/>
      <dgm:spPr/>
    </dgm:pt>
    <dgm:pt modelId="{734532B1-A120-4626-998D-5C3D88186C42}" type="pres">
      <dgm:prSet presAssocID="{129B9AC6-83D8-472D-B809-B2D75ABEE1B1}" presName="bgRect" presStyleLbl="bgShp" presStyleIdx="0" presStyleCnt="3"/>
      <dgm:spPr/>
    </dgm:pt>
    <dgm:pt modelId="{54419F6F-ACFA-4C5A-8163-6931B1E4DCA6}" type="pres">
      <dgm:prSet presAssocID="{129B9AC6-83D8-472D-B809-B2D75ABEE1B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30BA53B2-7A03-4BE9-A807-F65DDA841286}" type="pres">
      <dgm:prSet presAssocID="{129B9AC6-83D8-472D-B809-B2D75ABEE1B1}" presName="spaceRect" presStyleCnt="0"/>
      <dgm:spPr/>
    </dgm:pt>
    <dgm:pt modelId="{606EF09D-9ADA-4201-8DBA-2E6D8DD14EA1}" type="pres">
      <dgm:prSet presAssocID="{129B9AC6-83D8-472D-B809-B2D75ABEE1B1}" presName="parTx" presStyleLbl="revTx" presStyleIdx="0" presStyleCnt="3">
        <dgm:presLayoutVars>
          <dgm:chMax val="0"/>
          <dgm:chPref val="0"/>
        </dgm:presLayoutVars>
      </dgm:prSet>
      <dgm:spPr/>
    </dgm:pt>
    <dgm:pt modelId="{A5381A02-3B23-4A33-A1CC-FD23D3771E10}" type="pres">
      <dgm:prSet presAssocID="{F4DAEECA-8156-4D9A-8EF3-C26442F09869}" presName="sibTrans" presStyleCnt="0"/>
      <dgm:spPr/>
    </dgm:pt>
    <dgm:pt modelId="{DD48AB95-1EDF-4A75-8EEC-3C6C8D436D04}" type="pres">
      <dgm:prSet presAssocID="{6771B8F6-E5E0-4925-B596-FCBB43CFD8E9}" presName="compNode" presStyleCnt="0"/>
      <dgm:spPr/>
    </dgm:pt>
    <dgm:pt modelId="{343FB844-425F-4E9A-AB57-192BFFCA2150}" type="pres">
      <dgm:prSet presAssocID="{6771B8F6-E5E0-4925-B596-FCBB43CFD8E9}" presName="bgRect" presStyleLbl="bgShp" presStyleIdx="1" presStyleCnt="3"/>
      <dgm:spPr/>
    </dgm:pt>
    <dgm:pt modelId="{374E5944-2278-40BD-8424-152770E5AF29}" type="pres">
      <dgm:prSet presAssocID="{6771B8F6-E5E0-4925-B596-FCBB43CFD8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E472229D-E208-45F2-9939-D5AEFA250ECE}" type="pres">
      <dgm:prSet presAssocID="{6771B8F6-E5E0-4925-B596-FCBB43CFD8E9}" presName="spaceRect" presStyleCnt="0"/>
      <dgm:spPr/>
    </dgm:pt>
    <dgm:pt modelId="{51470730-1BF5-4CFF-8143-9D041D7617C0}" type="pres">
      <dgm:prSet presAssocID="{6771B8F6-E5E0-4925-B596-FCBB43CFD8E9}" presName="parTx" presStyleLbl="revTx" presStyleIdx="1" presStyleCnt="3">
        <dgm:presLayoutVars>
          <dgm:chMax val="0"/>
          <dgm:chPref val="0"/>
        </dgm:presLayoutVars>
      </dgm:prSet>
      <dgm:spPr/>
    </dgm:pt>
    <dgm:pt modelId="{0F45C93B-261C-47CA-888D-22BEA3D26E16}" type="pres">
      <dgm:prSet presAssocID="{8BA18009-7210-487B-91B5-B660E3920242}" presName="sibTrans" presStyleCnt="0"/>
      <dgm:spPr/>
    </dgm:pt>
    <dgm:pt modelId="{4EFB6377-7530-4DDD-951B-7F204F26AC2E}" type="pres">
      <dgm:prSet presAssocID="{CFE537A6-0981-4381-AC3F-29DFCB7BE855}" presName="compNode" presStyleCnt="0"/>
      <dgm:spPr/>
    </dgm:pt>
    <dgm:pt modelId="{2551114C-41BB-425B-8616-564D996E5D02}" type="pres">
      <dgm:prSet presAssocID="{CFE537A6-0981-4381-AC3F-29DFCB7BE855}" presName="bgRect" presStyleLbl="bgShp" presStyleIdx="2" presStyleCnt="3"/>
      <dgm:spPr/>
    </dgm:pt>
    <dgm:pt modelId="{C37738C5-8111-42E6-9B82-B4481B486C6D}" type="pres">
      <dgm:prSet presAssocID="{CFE537A6-0981-4381-AC3F-29DFCB7BE8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947F57EB-23B5-4137-9591-9077CA0D4D9D}" type="pres">
      <dgm:prSet presAssocID="{CFE537A6-0981-4381-AC3F-29DFCB7BE855}" presName="spaceRect" presStyleCnt="0"/>
      <dgm:spPr/>
    </dgm:pt>
    <dgm:pt modelId="{E7E95135-16AE-4ABA-9AF7-E77582DA1054}" type="pres">
      <dgm:prSet presAssocID="{CFE537A6-0981-4381-AC3F-29DFCB7BE855}" presName="parTx" presStyleLbl="revTx" presStyleIdx="2" presStyleCnt="3">
        <dgm:presLayoutVars>
          <dgm:chMax val="0"/>
          <dgm:chPref val="0"/>
        </dgm:presLayoutVars>
      </dgm:prSet>
      <dgm:spPr/>
    </dgm:pt>
  </dgm:ptLst>
  <dgm:cxnLst>
    <dgm:cxn modelId="{E2043D26-846C-474F-863A-BD89A9B077AB}" type="presOf" srcId="{48DB868D-F1F4-4B53-8E7D-905546D68C3E}" destId="{0AB182F6-3029-4B95-BE5B-5366D1E95394}" srcOrd="0" destOrd="0" presId="urn:microsoft.com/office/officeart/2018/2/layout/IconVerticalSolidList"/>
    <dgm:cxn modelId="{F029D040-FA7B-4562-A142-C7002B9966C0}" srcId="{48DB868D-F1F4-4B53-8E7D-905546D68C3E}" destId="{129B9AC6-83D8-472D-B809-B2D75ABEE1B1}" srcOrd="0" destOrd="0" parTransId="{B37489A7-F0D0-4C0F-832E-7F6445F33D05}" sibTransId="{F4DAEECA-8156-4D9A-8EF3-C26442F09869}"/>
    <dgm:cxn modelId="{94C6B66F-4E55-413F-B854-DCD7A98363F8}" srcId="{48DB868D-F1F4-4B53-8E7D-905546D68C3E}" destId="{CFE537A6-0981-4381-AC3F-29DFCB7BE855}" srcOrd="2" destOrd="0" parTransId="{3E769F76-8DD6-4A1D-A237-E8AABADED927}" sibTransId="{3784CDCE-C717-4ED4-A46D-4C9CFEB1B645}"/>
    <dgm:cxn modelId="{3A029B71-A987-43C3-A431-B2BEA3FDEDAB}" type="presOf" srcId="{129B9AC6-83D8-472D-B809-B2D75ABEE1B1}" destId="{606EF09D-9ADA-4201-8DBA-2E6D8DD14EA1}" srcOrd="0" destOrd="0" presId="urn:microsoft.com/office/officeart/2018/2/layout/IconVerticalSolidList"/>
    <dgm:cxn modelId="{6D7CF174-E967-4C52-A12C-9D7921A85D38}" type="presOf" srcId="{6771B8F6-E5E0-4925-B596-FCBB43CFD8E9}" destId="{51470730-1BF5-4CFF-8143-9D041D7617C0}" srcOrd="0" destOrd="0" presId="urn:microsoft.com/office/officeart/2018/2/layout/IconVerticalSolidList"/>
    <dgm:cxn modelId="{D58BA098-DBC7-4823-B5B3-795897FAE9DC}" srcId="{48DB868D-F1F4-4B53-8E7D-905546D68C3E}" destId="{6771B8F6-E5E0-4925-B596-FCBB43CFD8E9}" srcOrd="1" destOrd="0" parTransId="{FBF07796-24D6-46F5-996C-4B052F4D3D43}" sibTransId="{8BA18009-7210-487B-91B5-B660E3920242}"/>
    <dgm:cxn modelId="{1124D7DA-A283-43D1-A523-1C61DDFEC864}" type="presOf" srcId="{CFE537A6-0981-4381-AC3F-29DFCB7BE855}" destId="{E7E95135-16AE-4ABA-9AF7-E77582DA1054}" srcOrd="0" destOrd="0" presId="urn:microsoft.com/office/officeart/2018/2/layout/IconVerticalSolidList"/>
    <dgm:cxn modelId="{331B16FA-B8BB-47BE-888C-21ECF2E5C8B4}" type="presParOf" srcId="{0AB182F6-3029-4B95-BE5B-5366D1E95394}" destId="{00697504-FD15-4432-B313-CEC0434A32E7}" srcOrd="0" destOrd="0" presId="urn:microsoft.com/office/officeart/2018/2/layout/IconVerticalSolidList"/>
    <dgm:cxn modelId="{F9A10DF2-B521-48B1-9015-08BBAF07EFB1}" type="presParOf" srcId="{00697504-FD15-4432-B313-CEC0434A32E7}" destId="{734532B1-A120-4626-998D-5C3D88186C42}" srcOrd="0" destOrd="0" presId="urn:microsoft.com/office/officeart/2018/2/layout/IconVerticalSolidList"/>
    <dgm:cxn modelId="{41ADFE48-6476-48B0-A064-C5A824499947}" type="presParOf" srcId="{00697504-FD15-4432-B313-CEC0434A32E7}" destId="{54419F6F-ACFA-4C5A-8163-6931B1E4DCA6}" srcOrd="1" destOrd="0" presId="urn:microsoft.com/office/officeart/2018/2/layout/IconVerticalSolidList"/>
    <dgm:cxn modelId="{79792E87-C1FA-483A-9D1C-4C9C7FB8D74F}" type="presParOf" srcId="{00697504-FD15-4432-B313-CEC0434A32E7}" destId="{30BA53B2-7A03-4BE9-A807-F65DDA841286}" srcOrd="2" destOrd="0" presId="urn:microsoft.com/office/officeart/2018/2/layout/IconVerticalSolidList"/>
    <dgm:cxn modelId="{10D282DE-5D12-4960-BF24-67BF37580ED1}" type="presParOf" srcId="{00697504-FD15-4432-B313-CEC0434A32E7}" destId="{606EF09D-9ADA-4201-8DBA-2E6D8DD14EA1}" srcOrd="3" destOrd="0" presId="urn:microsoft.com/office/officeart/2018/2/layout/IconVerticalSolidList"/>
    <dgm:cxn modelId="{992FDC62-201B-44A8-AAF6-EC3D500ED98D}" type="presParOf" srcId="{0AB182F6-3029-4B95-BE5B-5366D1E95394}" destId="{A5381A02-3B23-4A33-A1CC-FD23D3771E10}" srcOrd="1" destOrd="0" presId="urn:microsoft.com/office/officeart/2018/2/layout/IconVerticalSolidList"/>
    <dgm:cxn modelId="{8097456F-B331-4B15-8C81-540C2CC265E6}" type="presParOf" srcId="{0AB182F6-3029-4B95-BE5B-5366D1E95394}" destId="{DD48AB95-1EDF-4A75-8EEC-3C6C8D436D04}" srcOrd="2" destOrd="0" presId="urn:microsoft.com/office/officeart/2018/2/layout/IconVerticalSolidList"/>
    <dgm:cxn modelId="{7FF2DA55-2DD3-4CD1-9E84-6F7406759965}" type="presParOf" srcId="{DD48AB95-1EDF-4A75-8EEC-3C6C8D436D04}" destId="{343FB844-425F-4E9A-AB57-192BFFCA2150}" srcOrd="0" destOrd="0" presId="urn:microsoft.com/office/officeart/2018/2/layout/IconVerticalSolidList"/>
    <dgm:cxn modelId="{E0733CCD-274E-408E-BA50-F4105F4AB491}" type="presParOf" srcId="{DD48AB95-1EDF-4A75-8EEC-3C6C8D436D04}" destId="{374E5944-2278-40BD-8424-152770E5AF29}" srcOrd="1" destOrd="0" presId="urn:microsoft.com/office/officeart/2018/2/layout/IconVerticalSolidList"/>
    <dgm:cxn modelId="{14E3A600-24E3-45B9-BD9D-1E93C659CB55}" type="presParOf" srcId="{DD48AB95-1EDF-4A75-8EEC-3C6C8D436D04}" destId="{E472229D-E208-45F2-9939-D5AEFA250ECE}" srcOrd="2" destOrd="0" presId="urn:microsoft.com/office/officeart/2018/2/layout/IconVerticalSolidList"/>
    <dgm:cxn modelId="{C2C747F0-B833-4D5A-85FC-C101B857E3B4}" type="presParOf" srcId="{DD48AB95-1EDF-4A75-8EEC-3C6C8D436D04}" destId="{51470730-1BF5-4CFF-8143-9D041D7617C0}" srcOrd="3" destOrd="0" presId="urn:microsoft.com/office/officeart/2018/2/layout/IconVerticalSolidList"/>
    <dgm:cxn modelId="{306ED698-0473-4D6E-A155-ACA28C06B177}" type="presParOf" srcId="{0AB182F6-3029-4B95-BE5B-5366D1E95394}" destId="{0F45C93B-261C-47CA-888D-22BEA3D26E16}" srcOrd="3" destOrd="0" presId="urn:microsoft.com/office/officeart/2018/2/layout/IconVerticalSolidList"/>
    <dgm:cxn modelId="{E22E08D6-D01D-4AC4-BFC1-34EA9271AE14}" type="presParOf" srcId="{0AB182F6-3029-4B95-BE5B-5366D1E95394}" destId="{4EFB6377-7530-4DDD-951B-7F204F26AC2E}" srcOrd="4" destOrd="0" presId="urn:microsoft.com/office/officeart/2018/2/layout/IconVerticalSolidList"/>
    <dgm:cxn modelId="{8A753FBC-B1F2-4EFF-871B-A88760152629}" type="presParOf" srcId="{4EFB6377-7530-4DDD-951B-7F204F26AC2E}" destId="{2551114C-41BB-425B-8616-564D996E5D02}" srcOrd="0" destOrd="0" presId="urn:microsoft.com/office/officeart/2018/2/layout/IconVerticalSolidList"/>
    <dgm:cxn modelId="{941E86BA-4212-4BEE-8FEB-14FC4B8610D4}" type="presParOf" srcId="{4EFB6377-7530-4DDD-951B-7F204F26AC2E}" destId="{C37738C5-8111-42E6-9B82-B4481B486C6D}" srcOrd="1" destOrd="0" presId="urn:microsoft.com/office/officeart/2018/2/layout/IconVerticalSolidList"/>
    <dgm:cxn modelId="{51D0E647-B197-4F66-9D57-6C9E3E12F1A8}" type="presParOf" srcId="{4EFB6377-7530-4DDD-951B-7F204F26AC2E}" destId="{947F57EB-23B5-4137-9591-9077CA0D4D9D}" srcOrd="2" destOrd="0" presId="urn:microsoft.com/office/officeart/2018/2/layout/IconVerticalSolidList"/>
    <dgm:cxn modelId="{4D53CBE7-DC6A-4A69-9065-ECFEC902AF43}" type="presParOf" srcId="{4EFB6377-7530-4DDD-951B-7F204F26AC2E}" destId="{E7E95135-16AE-4ABA-9AF7-E77582DA105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9122A-188B-4F02-9D44-3BBD4B423AC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96876EB-0A03-42DB-B208-71DAA82EAFAA}">
      <dgm:prSet custT="1"/>
      <dgm:spPr/>
      <dgm:t>
        <a:bodyPr/>
        <a:lstStyle/>
        <a:p>
          <a:pPr>
            <a:lnSpc>
              <a:spcPct val="100000"/>
            </a:lnSpc>
          </a:pPr>
          <a:r>
            <a:rPr lang="en-CA" sz="2000" b="1" dirty="0"/>
            <a:t>1.1.  </a:t>
          </a:r>
          <a:r>
            <a:rPr lang="en-US" sz="2000" b="1" dirty="0"/>
            <a:t>Determine the scope of the HRP based on the analysis of needs and risks</a:t>
          </a:r>
        </a:p>
      </dgm:t>
    </dgm:pt>
    <dgm:pt modelId="{BBD1EE65-FA30-43B6-9A13-09D62E2C8035}" type="parTrans" cxnId="{BCCE0497-895B-434D-866C-42FA5306671C}">
      <dgm:prSet/>
      <dgm:spPr/>
      <dgm:t>
        <a:bodyPr/>
        <a:lstStyle/>
        <a:p>
          <a:endParaRPr lang="en-US"/>
        </a:p>
      </dgm:t>
    </dgm:pt>
    <dgm:pt modelId="{856D8A3A-8EBC-48D5-9460-F350CBDD1768}" type="sibTrans" cxnId="{BCCE0497-895B-434D-866C-42FA5306671C}">
      <dgm:prSet/>
      <dgm:spPr/>
      <dgm:t>
        <a:bodyPr/>
        <a:lstStyle/>
        <a:p>
          <a:endParaRPr lang="en-US"/>
        </a:p>
      </dgm:t>
    </dgm:pt>
    <dgm:pt modelId="{5D6F9F9B-4197-4A58-9C73-BC701B5E8C18}">
      <dgm:prSet custT="1"/>
      <dgm:spPr/>
      <dgm:t>
        <a:bodyPr/>
        <a:lstStyle/>
        <a:p>
          <a:pPr>
            <a:lnSpc>
              <a:spcPct val="100000"/>
            </a:lnSpc>
          </a:pPr>
          <a:r>
            <a:rPr lang="en-CA" sz="2000" b="1" dirty="0"/>
            <a:t>1.2. </a:t>
          </a:r>
          <a:r>
            <a:rPr lang="en-US" sz="2000" b="1" dirty="0"/>
            <a:t>Draft preliminary intersectoral strategic objectives </a:t>
          </a:r>
        </a:p>
      </dgm:t>
    </dgm:pt>
    <dgm:pt modelId="{B9FF0A39-ECA2-4622-8CE2-607AA1DF8A37}" type="parTrans" cxnId="{08E701DD-C0A0-44B2-8BC0-B1F7051EBA7D}">
      <dgm:prSet/>
      <dgm:spPr/>
      <dgm:t>
        <a:bodyPr/>
        <a:lstStyle/>
        <a:p>
          <a:endParaRPr lang="en-US"/>
        </a:p>
      </dgm:t>
    </dgm:pt>
    <dgm:pt modelId="{D38156A3-0EC9-4327-B5DC-8865C585276B}" type="sibTrans" cxnId="{08E701DD-C0A0-44B2-8BC0-B1F7051EBA7D}">
      <dgm:prSet/>
      <dgm:spPr/>
      <dgm:t>
        <a:bodyPr/>
        <a:lstStyle/>
        <a:p>
          <a:endParaRPr lang="en-US"/>
        </a:p>
      </dgm:t>
    </dgm:pt>
    <dgm:pt modelId="{C85F495E-59B7-4B61-B2F9-432F2B8F0983}">
      <dgm:prSet custT="1"/>
      <dgm:spPr/>
      <dgm:t>
        <a:bodyPr/>
        <a:lstStyle/>
        <a:p>
          <a:pPr>
            <a:lnSpc>
              <a:spcPct val="100000"/>
            </a:lnSpc>
          </a:pPr>
          <a:r>
            <a:rPr lang="en-US" sz="2000" b="1" dirty="0"/>
            <a:t>1.3. Identify initial specific objectives based on draft strategic objectives</a:t>
          </a:r>
        </a:p>
      </dgm:t>
    </dgm:pt>
    <dgm:pt modelId="{C00A799E-EB8C-4A25-989C-23B678427F35}" type="parTrans" cxnId="{9F95B8D5-0CD4-4927-9CCC-A2D0F6AA5201}">
      <dgm:prSet/>
      <dgm:spPr/>
      <dgm:t>
        <a:bodyPr/>
        <a:lstStyle/>
        <a:p>
          <a:endParaRPr lang="en-US"/>
        </a:p>
      </dgm:t>
    </dgm:pt>
    <dgm:pt modelId="{51593642-B33B-4161-9393-584F829F2CD0}" type="sibTrans" cxnId="{9F95B8D5-0CD4-4927-9CCC-A2D0F6AA5201}">
      <dgm:prSet/>
      <dgm:spPr/>
      <dgm:t>
        <a:bodyPr/>
        <a:lstStyle/>
        <a:p>
          <a:endParaRPr lang="en-US"/>
        </a:p>
      </dgm:t>
    </dgm:pt>
    <dgm:pt modelId="{4858BF75-49E7-41E8-8030-C9CE01955F20}" type="pres">
      <dgm:prSet presAssocID="{EF99122A-188B-4F02-9D44-3BBD4B423AC6}" presName="root" presStyleCnt="0">
        <dgm:presLayoutVars>
          <dgm:dir/>
          <dgm:resizeHandles val="exact"/>
        </dgm:presLayoutVars>
      </dgm:prSet>
      <dgm:spPr/>
    </dgm:pt>
    <dgm:pt modelId="{C1CDC95F-D824-4EDA-A0C2-F619D7F41AE9}" type="pres">
      <dgm:prSet presAssocID="{896876EB-0A03-42DB-B208-71DAA82EAFAA}" presName="compNode" presStyleCnt="0"/>
      <dgm:spPr/>
    </dgm:pt>
    <dgm:pt modelId="{F3A91CE4-62FB-4A36-8942-06F187EB0B7A}" type="pres">
      <dgm:prSet presAssocID="{896876EB-0A03-42DB-B208-71DAA82EAF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CE3C5C5A-5DD2-4AC3-BF98-FFAB97152791}" type="pres">
      <dgm:prSet presAssocID="{896876EB-0A03-42DB-B208-71DAA82EAFAA}" presName="spaceRect" presStyleCnt="0"/>
      <dgm:spPr/>
    </dgm:pt>
    <dgm:pt modelId="{A9D5F16D-3C31-40A9-BF8B-0BAFA880DE3C}" type="pres">
      <dgm:prSet presAssocID="{896876EB-0A03-42DB-B208-71DAA82EAFAA}" presName="textRect" presStyleLbl="revTx" presStyleIdx="0" presStyleCnt="3">
        <dgm:presLayoutVars>
          <dgm:chMax val="1"/>
          <dgm:chPref val="1"/>
        </dgm:presLayoutVars>
      </dgm:prSet>
      <dgm:spPr/>
    </dgm:pt>
    <dgm:pt modelId="{19BC2714-5618-4335-83E8-899CA55492F2}" type="pres">
      <dgm:prSet presAssocID="{856D8A3A-8EBC-48D5-9460-F350CBDD1768}" presName="sibTrans" presStyleCnt="0"/>
      <dgm:spPr/>
    </dgm:pt>
    <dgm:pt modelId="{C383EE4E-D2B2-4608-B6C2-9CFCD916E0BE}" type="pres">
      <dgm:prSet presAssocID="{5D6F9F9B-4197-4A58-9C73-BC701B5E8C18}" presName="compNode" presStyleCnt="0"/>
      <dgm:spPr/>
    </dgm:pt>
    <dgm:pt modelId="{C3A962BD-35A3-4596-868B-5BF810622475}" type="pres">
      <dgm:prSet presAssocID="{5D6F9F9B-4197-4A58-9C73-BC701B5E8C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8189AD57-EB5B-4CD8-8375-63A7126A4D85}" type="pres">
      <dgm:prSet presAssocID="{5D6F9F9B-4197-4A58-9C73-BC701B5E8C18}" presName="spaceRect" presStyleCnt="0"/>
      <dgm:spPr/>
    </dgm:pt>
    <dgm:pt modelId="{6417D612-6796-4241-B725-657A0E4DB2BA}" type="pres">
      <dgm:prSet presAssocID="{5D6F9F9B-4197-4A58-9C73-BC701B5E8C18}" presName="textRect" presStyleLbl="revTx" presStyleIdx="1" presStyleCnt="3">
        <dgm:presLayoutVars>
          <dgm:chMax val="1"/>
          <dgm:chPref val="1"/>
        </dgm:presLayoutVars>
      </dgm:prSet>
      <dgm:spPr/>
    </dgm:pt>
    <dgm:pt modelId="{E4CC0520-F72A-4240-B306-1B71DBB0D8A2}" type="pres">
      <dgm:prSet presAssocID="{D38156A3-0EC9-4327-B5DC-8865C585276B}" presName="sibTrans" presStyleCnt="0"/>
      <dgm:spPr/>
    </dgm:pt>
    <dgm:pt modelId="{672C60AD-9C31-4A0C-A2A8-74656D032674}" type="pres">
      <dgm:prSet presAssocID="{C85F495E-59B7-4B61-B2F9-432F2B8F0983}" presName="compNode" presStyleCnt="0"/>
      <dgm:spPr/>
    </dgm:pt>
    <dgm:pt modelId="{96E484CB-11BD-4734-B7FA-31D0018EECFB}" type="pres">
      <dgm:prSet presAssocID="{C85F495E-59B7-4B61-B2F9-432F2B8F09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5E456F1E-EC72-4E1C-ABC2-12745AE48302}" type="pres">
      <dgm:prSet presAssocID="{C85F495E-59B7-4B61-B2F9-432F2B8F0983}" presName="spaceRect" presStyleCnt="0"/>
      <dgm:spPr/>
    </dgm:pt>
    <dgm:pt modelId="{217E5C8B-DFA9-42A0-96F5-0AEC8C51C541}" type="pres">
      <dgm:prSet presAssocID="{C85F495E-59B7-4B61-B2F9-432F2B8F0983}" presName="textRect" presStyleLbl="revTx" presStyleIdx="2" presStyleCnt="3">
        <dgm:presLayoutVars>
          <dgm:chMax val="1"/>
          <dgm:chPref val="1"/>
        </dgm:presLayoutVars>
      </dgm:prSet>
      <dgm:spPr/>
    </dgm:pt>
  </dgm:ptLst>
  <dgm:cxnLst>
    <dgm:cxn modelId="{E0A1591D-E567-4B60-BEB1-DF436B4ECCE0}" type="presOf" srcId="{EF99122A-188B-4F02-9D44-3BBD4B423AC6}" destId="{4858BF75-49E7-41E8-8030-C9CE01955F20}" srcOrd="0" destOrd="0" presId="urn:microsoft.com/office/officeart/2018/2/layout/IconLabelList"/>
    <dgm:cxn modelId="{47B6A891-272F-4FA6-BA1E-BF1681D8B9CD}" type="presOf" srcId="{5D6F9F9B-4197-4A58-9C73-BC701B5E8C18}" destId="{6417D612-6796-4241-B725-657A0E4DB2BA}" srcOrd="0" destOrd="0" presId="urn:microsoft.com/office/officeart/2018/2/layout/IconLabelList"/>
    <dgm:cxn modelId="{BCCE0497-895B-434D-866C-42FA5306671C}" srcId="{EF99122A-188B-4F02-9D44-3BBD4B423AC6}" destId="{896876EB-0A03-42DB-B208-71DAA82EAFAA}" srcOrd="0" destOrd="0" parTransId="{BBD1EE65-FA30-43B6-9A13-09D62E2C8035}" sibTransId="{856D8A3A-8EBC-48D5-9460-F350CBDD1768}"/>
    <dgm:cxn modelId="{00BD2598-250C-4472-ACEB-9FF90C295BB3}" type="presOf" srcId="{C85F495E-59B7-4B61-B2F9-432F2B8F0983}" destId="{217E5C8B-DFA9-42A0-96F5-0AEC8C51C541}" srcOrd="0" destOrd="0" presId="urn:microsoft.com/office/officeart/2018/2/layout/IconLabelList"/>
    <dgm:cxn modelId="{9F95B8D5-0CD4-4927-9CCC-A2D0F6AA5201}" srcId="{EF99122A-188B-4F02-9D44-3BBD4B423AC6}" destId="{C85F495E-59B7-4B61-B2F9-432F2B8F0983}" srcOrd="2" destOrd="0" parTransId="{C00A799E-EB8C-4A25-989C-23B678427F35}" sibTransId="{51593642-B33B-4161-9393-584F829F2CD0}"/>
    <dgm:cxn modelId="{08E701DD-C0A0-44B2-8BC0-B1F7051EBA7D}" srcId="{EF99122A-188B-4F02-9D44-3BBD4B423AC6}" destId="{5D6F9F9B-4197-4A58-9C73-BC701B5E8C18}" srcOrd="1" destOrd="0" parTransId="{B9FF0A39-ECA2-4622-8CE2-607AA1DF8A37}" sibTransId="{D38156A3-0EC9-4327-B5DC-8865C585276B}"/>
    <dgm:cxn modelId="{BD156BE9-CF76-494E-9237-7D64C73AFDB8}" type="presOf" srcId="{896876EB-0A03-42DB-B208-71DAA82EAFAA}" destId="{A9D5F16D-3C31-40A9-BF8B-0BAFA880DE3C}" srcOrd="0" destOrd="0" presId="urn:microsoft.com/office/officeart/2018/2/layout/IconLabelList"/>
    <dgm:cxn modelId="{693EF380-20C7-4742-B24D-6BF0A48E5251}" type="presParOf" srcId="{4858BF75-49E7-41E8-8030-C9CE01955F20}" destId="{C1CDC95F-D824-4EDA-A0C2-F619D7F41AE9}" srcOrd="0" destOrd="0" presId="urn:microsoft.com/office/officeart/2018/2/layout/IconLabelList"/>
    <dgm:cxn modelId="{2AC2FEFD-185E-48E2-8F29-48DBD49D0BB8}" type="presParOf" srcId="{C1CDC95F-D824-4EDA-A0C2-F619D7F41AE9}" destId="{F3A91CE4-62FB-4A36-8942-06F187EB0B7A}" srcOrd="0" destOrd="0" presId="urn:microsoft.com/office/officeart/2018/2/layout/IconLabelList"/>
    <dgm:cxn modelId="{3BB13368-AF89-4BC8-8588-05ED403F0E7D}" type="presParOf" srcId="{C1CDC95F-D824-4EDA-A0C2-F619D7F41AE9}" destId="{CE3C5C5A-5DD2-4AC3-BF98-FFAB97152791}" srcOrd="1" destOrd="0" presId="urn:microsoft.com/office/officeart/2018/2/layout/IconLabelList"/>
    <dgm:cxn modelId="{9ED2613E-C62A-498D-AFEE-66471C2FF3F4}" type="presParOf" srcId="{C1CDC95F-D824-4EDA-A0C2-F619D7F41AE9}" destId="{A9D5F16D-3C31-40A9-BF8B-0BAFA880DE3C}" srcOrd="2" destOrd="0" presId="urn:microsoft.com/office/officeart/2018/2/layout/IconLabelList"/>
    <dgm:cxn modelId="{A658E1C8-F4F7-4948-B045-6DFA1B5E82D1}" type="presParOf" srcId="{4858BF75-49E7-41E8-8030-C9CE01955F20}" destId="{19BC2714-5618-4335-83E8-899CA55492F2}" srcOrd="1" destOrd="0" presId="urn:microsoft.com/office/officeart/2018/2/layout/IconLabelList"/>
    <dgm:cxn modelId="{A3A9D51F-67FF-474E-8BFA-7D67E1380E4A}" type="presParOf" srcId="{4858BF75-49E7-41E8-8030-C9CE01955F20}" destId="{C383EE4E-D2B2-4608-B6C2-9CFCD916E0BE}" srcOrd="2" destOrd="0" presId="urn:microsoft.com/office/officeart/2018/2/layout/IconLabelList"/>
    <dgm:cxn modelId="{DC83B383-7730-4C76-9161-85E7B0977D46}" type="presParOf" srcId="{C383EE4E-D2B2-4608-B6C2-9CFCD916E0BE}" destId="{C3A962BD-35A3-4596-868B-5BF810622475}" srcOrd="0" destOrd="0" presId="urn:microsoft.com/office/officeart/2018/2/layout/IconLabelList"/>
    <dgm:cxn modelId="{312F6E5D-503F-4507-A5A3-AA36D06DE16C}" type="presParOf" srcId="{C383EE4E-D2B2-4608-B6C2-9CFCD916E0BE}" destId="{8189AD57-EB5B-4CD8-8375-63A7126A4D85}" srcOrd="1" destOrd="0" presId="urn:microsoft.com/office/officeart/2018/2/layout/IconLabelList"/>
    <dgm:cxn modelId="{87C876D9-766F-46EA-9FC4-D4771CF0316F}" type="presParOf" srcId="{C383EE4E-D2B2-4608-B6C2-9CFCD916E0BE}" destId="{6417D612-6796-4241-B725-657A0E4DB2BA}" srcOrd="2" destOrd="0" presId="urn:microsoft.com/office/officeart/2018/2/layout/IconLabelList"/>
    <dgm:cxn modelId="{850A33B8-D3AA-4B1B-B2D7-2CFD53243931}" type="presParOf" srcId="{4858BF75-49E7-41E8-8030-C9CE01955F20}" destId="{E4CC0520-F72A-4240-B306-1B71DBB0D8A2}" srcOrd="3" destOrd="0" presId="urn:microsoft.com/office/officeart/2018/2/layout/IconLabelList"/>
    <dgm:cxn modelId="{37401054-0377-4507-8C9A-6E97B64126B9}" type="presParOf" srcId="{4858BF75-49E7-41E8-8030-C9CE01955F20}" destId="{672C60AD-9C31-4A0C-A2A8-74656D032674}" srcOrd="4" destOrd="0" presId="urn:microsoft.com/office/officeart/2018/2/layout/IconLabelList"/>
    <dgm:cxn modelId="{EE5FF7EB-CA20-48D2-B9F0-12F95CE583B4}" type="presParOf" srcId="{672C60AD-9C31-4A0C-A2A8-74656D032674}" destId="{96E484CB-11BD-4734-B7FA-31D0018EECFB}" srcOrd="0" destOrd="0" presId="urn:microsoft.com/office/officeart/2018/2/layout/IconLabelList"/>
    <dgm:cxn modelId="{12E26D09-25D9-4DAC-BF05-C0769EAD5D1C}" type="presParOf" srcId="{672C60AD-9C31-4A0C-A2A8-74656D032674}" destId="{5E456F1E-EC72-4E1C-ABC2-12745AE48302}" srcOrd="1" destOrd="0" presId="urn:microsoft.com/office/officeart/2018/2/layout/IconLabelList"/>
    <dgm:cxn modelId="{A5F150F7-B001-4D93-BE89-81742A4BCEEE}" type="presParOf" srcId="{672C60AD-9C31-4A0C-A2A8-74656D032674}" destId="{217E5C8B-DFA9-42A0-96F5-0AEC8C51C54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FA1639-FA21-4782-B508-B9FCC17E6B2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C6CD677-B4A3-46E8-84FC-56DEDDD9189F}">
      <dgm:prSet custT="1"/>
      <dgm:spPr/>
      <dgm:t>
        <a:bodyPr/>
        <a:lstStyle/>
        <a:p>
          <a:pPr>
            <a:lnSpc>
              <a:spcPct val="100000"/>
            </a:lnSpc>
          </a:pPr>
          <a:r>
            <a:rPr lang="en-US" sz="2400" b="0" baseline="0" dirty="0"/>
            <a:t>Formulate An Initial Set Of Specific Objectives That Articulate Intermediate Changes In People’s Lives. </a:t>
          </a:r>
          <a:endParaRPr lang="en-US" sz="2400" b="0" dirty="0"/>
        </a:p>
      </dgm:t>
    </dgm:pt>
    <dgm:pt modelId="{4D12ED07-44A1-4174-A2DD-06A16C66700B}" type="parTrans" cxnId="{FC983364-8D74-4F02-926B-9D0B1E56B158}">
      <dgm:prSet/>
      <dgm:spPr/>
      <dgm:t>
        <a:bodyPr/>
        <a:lstStyle/>
        <a:p>
          <a:endParaRPr lang="en-US"/>
        </a:p>
      </dgm:t>
    </dgm:pt>
    <dgm:pt modelId="{52EE011C-635C-4253-A1BF-1DC24167676C}" type="sibTrans" cxnId="{FC983364-8D74-4F02-926B-9D0B1E56B158}">
      <dgm:prSet/>
      <dgm:spPr/>
      <dgm:t>
        <a:bodyPr/>
        <a:lstStyle/>
        <a:p>
          <a:pPr>
            <a:lnSpc>
              <a:spcPct val="100000"/>
            </a:lnSpc>
          </a:pPr>
          <a:endParaRPr lang="en-US"/>
        </a:p>
      </dgm:t>
    </dgm:pt>
    <dgm:pt modelId="{35FD7B16-690E-4FA0-8134-CA03E27A8A80}">
      <dgm:prSet custT="1"/>
      <dgm:spPr/>
      <dgm:t>
        <a:bodyPr/>
        <a:lstStyle/>
        <a:p>
          <a:pPr>
            <a:lnSpc>
              <a:spcPct val="100000"/>
            </a:lnSpc>
          </a:pPr>
          <a:r>
            <a:rPr lang="en-US" sz="2400" b="0" baseline="0" dirty="0"/>
            <a:t>Specific Objectives Are Formulated For Each Strategic Objective And Offer Specificity On How The Strategic Objective Will Be Achieved</a:t>
          </a:r>
          <a:endParaRPr lang="en-US" sz="2400" b="0" dirty="0"/>
        </a:p>
      </dgm:t>
    </dgm:pt>
    <dgm:pt modelId="{A2078FF8-E88C-434C-BA96-2B38FA07A838}" type="parTrans" cxnId="{210D0002-C2CB-4B4E-8C15-523842752BFF}">
      <dgm:prSet/>
      <dgm:spPr/>
      <dgm:t>
        <a:bodyPr/>
        <a:lstStyle/>
        <a:p>
          <a:endParaRPr lang="en-US"/>
        </a:p>
      </dgm:t>
    </dgm:pt>
    <dgm:pt modelId="{1C4E3C26-C25B-4CA0-8CFB-E9ED24F91542}" type="sibTrans" cxnId="{210D0002-C2CB-4B4E-8C15-523842752BFF}">
      <dgm:prSet/>
      <dgm:spPr/>
      <dgm:t>
        <a:bodyPr/>
        <a:lstStyle/>
        <a:p>
          <a:endParaRPr lang="en-US"/>
        </a:p>
      </dgm:t>
    </dgm:pt>
    <dgm:pt modelId="{AF86D124-B786-4A63-8F94-1D884BC9FBA2}" type="pres">
      <dgm:prSet presAssocID="{6AFA1639-FA21-4782-B508-B9FCC17E6B29}" presName="root" presStyleCnt="0">
        <dgm:presLayoutVars>
          <dgm:dir/>
          <dgm:resizeHandles val="exact"/>
        </dgm:presLayoutVars>
      </dgm:prSet>
      <dgm:spPr/>
    </dgm:pt>
    <dgm:pt modelId="{E452DF2F-BE0A-4D21-9EF3-9812E7BF1EEE}" type="pres">
      <dgm:prSet presAssocID="{6AFA1639-FA21-4782-B508-B9FCC17E6B29}" presName="container" presStyleCnt="0">
        <dgm:presLayoutVars>
          <dgm:dir/>
          <dgm:resizeHandles val="exact"/>
        </dgm:presLayoutVars>
      </dgm:prSet>
      <dgm:spPr/>
    </dgm:pt>
    <dgm:pt modelId="{8DE17C93-8F69-4B45-AA42-F816B3A62706}" type="pres">
      <dgm:prSet presAssocID="{9C6CD677-B4A3-46E8-84FC-56DEDDD9189F}" presName="compNode" presStyleCnt="0"/>
      <dgm:spPr/>
    </dgm:pt>
    <dgm:pt modelId="{584A6F5E-9654-400E-A1EF-9F47D6815DC9}" type="pres">
      <dgm:prSet presAssocID="{9C6CD677-B4A3-46E8-84FC-56DEDDD9189F}" presName="iconBgRect" presStyleLbl="bgShp" presStyleIdx="0" presStyleCnt="2"/>
      <dgm:spPr/>
    </dgm:pt>
    <dgm:pt modelId="{46E5B746-9016-4AD6-AB3D-42A1B9FBD88A}" type="pres">
      <dgm:prSet presAssocID="{9C6CD677-B4A3-46E8-84FC-56DEDDD9189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0D61643B-53DB-4FE0-98C4-367DEE6D4D6B}" type="pres">
      <dgm:prSet presAssocID="{9C6CD677-B4A3-46E8-84FC-56DEDDD9189F}" presName="spaceRect" presStyleCnt="0"/>
      <dgm:spPr/>
    </dgm:pt>
    <dgm:pt modelId="{45698132-AFB6-44EB-8BCF-8722548B510D}" type="pres">
      <dgm:prSet presAssocID="{9C6CD677-B4A3-46E8-84FC-56DEDDD9189F}" presName="textRect" presStyleLbl="revTx" presStyleIdx="0" presStyleCnt="2">
        <dgm:presLayoutVars>
          <dgm:chMax val="1"/>
          <dgm:chPref val="1"/>
        </dgm:presLayoutVars>
      </dgm:prSet>
      <dgm:spPr/>
    </dgm:pt>
    <dgm:pt modelId="{8C31A284-958B-4525-AA57-1CE1F07C7720}" type="pres">
      <dgm:prSet presAssocID="{52EE011C-635C-4253-A1BF-1DC24167676C}" presName="sibTrans" presStyleLbl="sibTrans2D1" presStyleIdx="0" presStyleCnt="0"/>
      <dgm:spPr/>
    </dgm:pt>
    <dgm:pt modelId="{549DE33A-B1ED-43FE-94BA-9ABB19504F77}" type="pres">
      <dgm:prSet presAssocID="{35FD7B16-690E-4FA0-8134-CA03E27A8A80}" presName="compNode" presStyleCnt="0"/>
      <dgm:spPr/>
    </dgm:pt>
    <dgm:pt modelId="{DE9D0295-57BB-479C-BF88-48BD7D54E63F}" type="pres">
      <dgm:prSet presAssocID="{35FD7B16-690E-4FA0-8134-CA03E27A8A80}" presName="iconBgRect" presStyleLbl="bgShp" presStyleIdx="1" presStyleCnt="2"/>
      <dgm:spPr/>
    </dgm:pt>
    <dgm:pt modelId="{47AE5DAD-C36A-4FE9-AEBC-D52A30713872}" type="pres">
      <dgm:prSet presAssocID="{35FD7B16-690E-4FA0-8134-CA03E27A8A8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ext>
      </dgm:extLst>
    </dgm:pt>
    <dgm:pt modelId="{F26B4EBB-A978-4B91-9572-1BBDCA833F84}" type="pres">
      <dgm:prSet presAssocID="{35FD7B16-690E-4FA0-8134-CA03E27A8A80}" presName="spaceRect" presStyleCnt="0"/>
      <dgm:spPr/>
    </dgm:pt>
    <dgm:pt modelId="{5DE3D196-8117-4C22-8A33-33CB6EE8BE9E}" type="pres">
      <dgm:prSet presAssocID="{35FD7B16-690E-4FA0-8134-CA03E27A8A80}" presName="textRect" presStyleLbl="revTx" presStyleIdx="1" presStyleCnt="2">
        <dgm:presLayoutVars>
          <dgm:chMax val="1"/>
          <dgm:chPref val="1"/>
        </dgm:presLayoutVars>
      </dgm:prSet>
      <dgm:spPr/>
    </dgm:pt>
  </dgm:ptLst>
  <dgm:cxnLst>
    <dgm:cxn modelId="{210D0002-C2CB-4B4E-8C15-523842752BFF}" srcId="{6AFA1639-FA21-4782-B508-B9FCC17E6B29}" destId="{35FD7B16-690E-4FA0-8134-CA03E27A8A80}" srcOrd="1" destOrd="0" parTransId="{A2078FF8-E88C-434C-BA96-2B38FA07A838}" sibTransId="{1C4E3C26-C25B-4CA0-8CFB-E9ED24F91542}"/>
    <dgm:cxn modelId="{0448D416-2C63-48B5-BF0B-73549828135A}" type="presOf" srcId="{6AFA1639-FA21-4782-B508-B9FCC17E6B29}" destId="{AF86D124-B786-4A63-8F94-1D884BC9FBA2}" srcOrd="0" destOrd="0" presId="urn:microsoft.com/office/officeart/2018/2/layout/IconCircleList"/>
    <dgm:cxn modelId="{CA7E4863-6309-418B-A759-45A4FAC0D4D0}" type="presOf" srcId="{9C6CD677-B4A3-46E8-84FC-56DEDDD9189F}" destId="{45698132-AFB6-44EB-8BCF-8722548B510D}" srcOrd="0" destOrd="0" presId="urn:microsoft.com/office/officeart/2018/2/layout/IconCircleList"/>
    <dgm:cxn modelId="{FC983364-8D74-4F02-926B-9D0B1E56B158}" srcId="{6AFA1639-FA21-4782-B508-B9FCC17E6B29}" destId="{9C6CD677-B4A3-46E8-84FC-56DEDDD9189F}" srcOrd="0" destOrd="0" parTransId="{4D12ED07-44A1-4174-A2DD-06A16C66700B}" sibTransId="{52EE011C-635C-4253-A1BF-1DC24167676C}"/>
    <dgm:cxn modelId="{B95BDFA9-AB12-4111-AF0F-67BFAAA474FA}" type="presOf" srcId="{35FD7B16-690E-4FA0-8134-CA03E27A8A80}" destId="{5DE3D196-8117-4C22-8A33-33CB6EE8BE9E}" srcOrd="0" destOrd="0" presId="urn:microsoft.com/office/officeart/2018/2/layout/IconCircleList"/>
    <dgm:cxn modelId="{63B8C9D2-2A12-49F3-9716-B088ECD2D16D}" type="presOf" srcId="{52EE011C-635C-4253-A1BF-1DC24167676C}" destId="{8C31A284-958B-4525-AA57-1CE1F07C7720}" srcOrd="0" destOrd="0" presId="urn:microsoft.com/office/officeart/2018/2/layout/IconCircleList"/>
    <dgm:cxn modelId="{436B7B71-5754-40D7-A8E3-3C4C915114B8}" type="presParOf" srcId="{AF86D124-B786-4A63-8F94-1D884BC9FBA2}" destId="{E452DF2F-BE0A-4D21-9EF3-9812E7BF1EEE}" srcOrd="0" destOrd="0" presId="urn:microsoft.com/office/officeart/2018/2/layout/IconCircleList"/>
    <dgm:cxn modelId="{D0782EC0-7B7C-4FA9-AE3E-D8B71DD7B5B2}" type="presParOf" srcId="{E452DF2F-BE0A-4D21-9EF3-9812E7BF1EEE}" destId="{8DE17C93-8F69-4B45-AA42-F816B3A62706}" srcOrd="0" destOrd="0" presId="urn:microsoft.com/office/officeart/2018/2/layout/IconCircleList"/>
    <dgm:cxn modelId="{368D2C10-8DBD-4EA0-BC18-23F2A0B18DA9}" type="presParOf" srcId="{8DE17C93-8F69-4B45-AA42-F816B3A62706}" destId="{584A6F5E-9654-400E-A1EF-9F47D6815DC9}" srcOrd="0" destOrd="0" presId="urn:microsoft.com/office/officeart/2018/2/layout/IconCircleList"/>
    <dgm:cxn modelId="{CF64C226-549C-44AA-BDC0-D948234AAB3F}" type="presParOf" srcId="{8DE17C93-8F69-4B45-AA42-F816B3A62706}" destId="{46E5B746-9016-4AD6-AB3D-42A1B9FBD88A}" srcOrd="1" destOrd="0" presId="urn:microsoft.com/office/officeart/2018/2/layout/IconCircleList"/>
    <dgm:cxn modelId="{0558BFFD-4C9E-4913-ADF8-BE4AD893624E}" type="presParOf" srcId="{8DE17C93-8F69-4B45-AA42-F816B3A62706}" destId="{0D61643B-53DB-4FE0-98C4-367DEE6D4D6B}" srcOrd="2" destOrd="0" presId="urn:microsoft.com/office/officeart/2018/2/layout/IconCircleList"/>
    <dgm:cxn modelId="{2E120FBD-14A6-4535-AA4F-6828AA179D7B}" type="presParOf" srcId="{8DE17C93-8F69-4B45-AA42-F816B3A62706}" destId="{45698132-AFB6-44EB-8BCF-8722548B510D}" srcOrd="3" destOrd="0" presId="urn:microsoft.com/office/officeart/2018/2/layout/IconCircleList"/>
    <dgm:cxn modelId="{8A65363C-019F-4ACB-AEDF-EE0E93877CF9}" type="presParOf" srcId="{E452DF2F-BE0A-4D21-9EF3-9812E7BF1EEE}" destId="{8C31A284-958B-4525-AA57-1CE1F07C7720}" srcOrd="1" destOrd="0" presId="urn:microsoft.com/office/officeart/2018/2/layout/IconCircleList"/>
    <dgm:cxn modelId="{F652CC8C-A2C7-44D2-8448-6F54E1D8982B}" type="presParOf" srcId="{E452DF2F-BE0A-4D21-9EF3-9812E7BF1EEE}" destId="{549DE33A-B1ED-43FE-94BA-9ABB19504F77}" srcOrd="2" destOrd="0" presId="urn:microsoft.com/office/officeart/2018/2/layout/IconCircleList"/>
    <dgm:cxn modelId="{3D83DB9D-78A9-48E7-9298-16B5CAAD1FD9}" type="presParOf" srcId="{549DE33A-B1ED-43FE-94BA-9ABB19504F77}" destId="{DE9D0295-57BB-479C-BF88-48BD7D54E63F}" srcOrd="0" destOrd="0" presId="urn:microsoft.com/office/officeart/2018/2/layout/IconCircleList"/>
    <dgm:cxn modelId="{1544F372-50E8-4E3C-9B7E-F5BDBA107E79}" type="presParOf" srcId="{549DE33A-B1ED-43FE-94BA-9ABB19504F77}" destId="{47AE5DAD-C36A-4FE9-AEBC-D52A30713872}" srcOrd="1" destOrd="0" presId="urn:microsoft.com/office/officeart/2018/2/layout/IconCircleList"/>
    <dgm:cxn modelId="{4BA5E97D-9296-4ED7-84BD-741F7A98028E}" type="presParOf" srcId="{549DE33A-B1ED-43FE-94BA-9ABB19504F77}" destId="{F26B4EBB-A978-4B91-9572-1BBDCA833F84}" srcOrd="2" destOrd="0" presId="urn:microsoft.com/office/officeart/2018/2/layout/IconCircleList"/>
    <dgm:cxn modelId="{A8B63768-5F59-4B14-B1C3-774C498D0451}" type="presParOf" srcId="{549DE33A-B1ED-43FE-94BA-9ABB19504F77}" destId="{5DE3D196-8117-4C22-8A33-33CB6EE8BE9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574ACD-640D-4C68-903A-6557A36459D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A370E35-50C1-4B6F-AA67-98AFA8A205A1}">
      <dgm:prSet/>
      <dgm:spPr/>
      <dgm:t>
        <a:bodyPr/>
        <a:lstStyle/>
        <a:p>
          <a:pPr>
            <a:lnSpc>
              <a:spcPct val="100000"/>
            </a:lnSpc>
          </a:pPr>
          <a:r>
            <a:rPr lang="en-US" baseline="0" dirty="0"/>
            <a:t>2.1. Review the appropriateness, relevance and feasibility of interventions </a:t>
          </a:r>
          <a:endParaRPr lang="en-US" dirty="0"/>
        </a:p>
      </dgm:t>
    </dgm:pt>
    <dgm:pt modelId="{FABA0486-01E4-4684-AF6F-B09CDC2A9EE7}" type="parTrans" cxnId="{34FE36FA-CB3E-4EB6-8BB4-A90F793F905B}">
      <dgm:prSet/>
      <dgm:spPr/>
      <dgm:t>
        <a:bodyPr/>
        <a:lstStyle/>
        <a:p>
          <a:endParaRPr lang="en-US"/>
        </a:p>
      </dgm:t>
    </dgm:pt>
    <dgm:pt modelId="{ADA892CC-85BE-4574-941B-CA56142D4B77}" type="sibTrans" cxnId="{34FE36FA-CB3E-4EB6-8BB4-A90F793F905B}">
      <dgm:prSet/>
      <dgm:spPr/>
      <dgm:t>
        <a:bodyPr/>
        <a:lstStyle/>
        <a:p>
          <a:endParaRPr lang="en-US"/>
        </a:p>
      </dgm:t>
    </dgm:pt>
    <dgm:pt modelId="{75B281E5-2279-4107-8FB1-E95847CBE949}">
      <dgm:prSet/>
      <dgm:spPr/>
      <dgm:t>
        <a:bodyPr/>
        <a:lstStyle/>
        <a:p>
          <a:pPr>
            <a:lnSpc>
              <a:spcPct val="100000"/>
            </a:lnSpc>
          </a:pPr>
          <a:r>
            <a:rPr lang="en-US" baseline="0" dirty="0"/>
            <a:t>2.2. Estimate the number of people to be targeted.</a:t>
          </a:r>
          <a:endParaRPr lang="en-US" dirty="0"/>
        </a:p>
      </dgm:t>
    </dgm:pt>
    <dgm:pt modelId="{25758B1D-6319-457D-A520-01C5A0754137}" type="parTrans" cxnId="{0E8C6EF8-39E6-40A2-8087-61E1A867A195}">
      <dgm:prSet/>
      <dgm:spPr/>
      <dgm:t>
        <a:bodyPr/>
        <a:lstStyle/>
        <a:p>
          <a:endParaRPr lang="en-US"/>
        </a:p>
      </dgm:t>
    </dgm:pt>
    <dgm:pt modelId="{044ACB55-42A7-417D-8618-912E007C9AA1}" type="sibTrans" cxnId="{0E8C6EF8-39E6-40A2-8087-61E1A867A195}">
      <dgm:prSet/>
      <dgm:spPr/>
      <dgm:t>
        <a:bodyPr/>
        <a:lstStyle/>
        <a:p>
          <a:endParaRPr lang="en-US"/>
        </a:p>
      </dgm:t>
    </dgm:pt>
    <dgm:pt modelId="{A0C2605D-D5B0-44C7-9C28-139C22C09B6E}" type="pres">
      <dgm:prSet presAssocID="{12574ACD-640D-4C68-903A-6557A36459D0}" presName="root" presStyleCnt="0">
        <dgm:presLayoutVars>
          <dgm:dir/>
          <dgm:resizeHandles val="exact"/>
        </dgm:presLayoutVars>
      </dgm:prSet>
      <dgm:spPr/>
    </dgm:pt>
    <dgm:pt modelId="{39E8931C-9BB0-4C99-B44F-F995475C0F3C}" type="pres">
      <dgm:prSet presAssocID="{AA370E35-50C1-4B6F-AA67-98AFA8A205A1}" presName="compNode" presStyleCnt="0"/>
      <dgm:spPr/>
    </dgm:pt>
    <dgm:pt modelId="{89190B55-97D3-4CD3-953E-69D76DFFAC16}" type="pres">
      <dgm:prSet presAssocID="{AA370E35-50C1-4B6F-AA67-98AFA8A205A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FA4EE4D3-A289-468F-9A63-000D56091FA1}" type="pres">
      <dgm:prSet presAssocID="{AA370E35-50C1-4B6F-AA67-98AFA8A205A1}" presName="spaceRect" presStyleCnt="0"/>
      <dgm:spPr/>
    </dgm:pt>
    <dgm:pt modelId="{AEE3EDB5-A8C9-4D1B-A82B-6977940D14F9}" type="pres">
      <dgm:prSet presAssocID="{AA370E35-50C1-4B6F-AA67-98AFA8A205A1}" presName="textRect" presStyleLbl="revTx" presStyleIdx="0" presStyleCnt="2">
        <dgm:presLayoutVars>
          <dgm:chMax val="1"/>
          <dgm:chPref val="1"/>
        </dgm:presLayoutVars>
      </dgm:prSet>
      <dgm:spPr/>
    </dgm:pt>
    <dgm:pt modelId="{8851B77B-BBAA-49EB-B2E3-1821EC921889}" type="pres">
      <dgm:prSet presAssocID="{ADA892CC-85BE-4574-941B-CA56142D4B77}" presName="sibTrans" presStyleCnt="0"/>
      <dgm:spPr/>
    </dgm:pt>
    <dgm:pt modelId="{252016AD-1797-41D9-8E5E-B59487163412}" type="pres">
      <dgm:prSet presAssocID="{75B281E5-2279-4107-8FB1-E95847CBE949}" presName="compNode" presStyleCnt="0"/>
      <dgm:spPr/>
    </dgm:pt>
    <dgm:pt modelId="{75D8EEF3-AA5D-4219-94E2-566F0F739C9C}" type="pres">
      <dgm:prSet presAssocID="{75B281E5-2279-4107-8FB1-E95847CBE9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99B25D2B-A0BE-4FB9-9232-8B1AA07B1DEE}" type="pres">
      <dgm:prSet presAssocID="{75B281E5-2279-4107-8FB1-E95847CBE949}" presName="spaceRect" presStyleCnt="0"/>
      <dgm:spPr/>
    </dgm:pt>
    <dgm:pt modelId="{FBD0DBC0-5F0E-41F4-9D2D-E9E62EBA4A5D}" type="pres">
      <dgm:prSet presAssocID="{75B281E5-2279-4107-8FB1-E95847CBE949}" presName="textRect" presStyleLbl="revTx" presStyleIdx="1" presStyleCnt="2">
        <dgm:presLayoutVars>
          <dgm:chMax val="1"/>
          <dgm:chPref val="1"/>
        </dgm:presLayoutVars>
      </dgm:prSet>
      <dgm:spPr/>
    </dgm:pt>
  </dgm:ptLst>
  <dgm:cxnLst>
    <dgm:cxn modelId="{50F0662E-11F8-434B-B285-C26ECBEEEAD5}" type="presOf" srcId="{12574ACD-640D-4C68-903A-6557A36459D0}" destId="{A0C2605D-D5B0-44C7-9C28-139C22C09B6E}" srcOrd="0" destOrd="0" presId="urn:microsoft.com/office/officeart/2018/2/layout/IconLabelList"/>
    <dgm:cxn modelId="{A2319E76-D65D-4094-A9B6-6F7420022AB3}" type="presOf" srcId="{75B281E5-2279-4107-8FB1-E95847CBE949}" destId="{FBD0DBC0-5F0E-41F4-9D2D-E9E62EBA4A5D}" srcOrd="0" destOrd="0" presId="urn:microsoft.com/office/officeart/2018/2/layout/IconLabelList"/>
    <dgm:cxn modelId="{70FF32E9-E153-4B39-86CB-D3BDD076F1F5}" type="presOf" srcId="{AA370E35-50C1-4B6F-AA67-98AFA8A205A1}" destId="{AEE3EDB5-A8C9-4D1B-A82B-6977940D14F9}" srcOrd="0" destOrd="0" presId="urn:microsoft.com/office/officeart/2018/2/layout/IconLabelList"/>
    <dgm:cxn modelId="{0E8C6EF8-39E6-40A2-8087-61E1A867A195}" srcId="{12574ACD-640D-4C68-903A-6557A36459D0}" destId="{75B281E5-2279-4107-8FB1-E95847CBE949}" srcOrd="1" destOrd="0" parTransId="{25758B1D-6319-457D-A520-01C5A0754137}" sibTransId="{044ACB55-42A7-417D-8618-912E007C9AA1}"/>
    <dgm:cxn modelId="{34FE36FA-CB3E-4EB6-8BB4-A90F793F905B}" srcId="{12574ACD-640D-4C68-903A-6557A36459D0}" destId="{AA370E35-50C1-4B6F-AA67-98AFA8A205A1}" srcOrd="0" destOrd="0" parTransId="{FABA0486-01E4-4684-AF6F-B09CDC2A9EE7}" sibTransId="{ADA892CC-85BE-4574-941B-CA56142D4B77}"/>
    <dgm:cxn modelId="{31522DAE-E19A-47D2-BA43-C263FF16162E}" type="presParOf" srcId="{A0C2605D-D5B0-44C7-9C28-139C22C09B6E}" destId="{39E8931C-9BB0-4C99-B44F-F995475C0F3C}" srcOrd="0" destOrd="0" presId="urn:microsoft.com/office/officeart/2018/2/layout/IconLabelList"/>
    <dgm:cxn modelId="{52B0A4C9-0787-41B6-8350-49899329E021}" type="presParOf" srcId="{39E8931C-9BB0-4C99-B44F-F995475C0F3C}" destId="{89190B55-97D3-4CD3-953E-69D76DFFAC16}" srcOrd="0" destOrd="0" presId="urn:microsoft.com/office/officeart/2018/2/layout/IconLabelList"/>
    <dgm:cxn modelId="{5093F18C-C21F-47F4-9EC5-952B29E90EA5}" type="presParOf" srcId="{39E8931C-9BB0-4C99-B44F-F995475C0F3C}" destId="{FA4EE4D3-A289-468F-9A63-000D56091FA1}" srcOrd="1" destOrd="0" presId="urn:microsoft.com/office/officeart/2018/2/layout/IconLabelList"/>
    <dgm:cxn modelId="{B93ACB37-104F-4D5C-B650-9A86A6404A4A}" type="presParOf" srcId="{39E8931C-9BB0-4C99-B44F-F995475C0F3C}" destId="{AEE3EDB5-A8C9-4D1B-A82B-6977940D14F9}" srcOrd="2" destOrd="0" presId="urn:microsoft.com/office/officeart/2018/2/layout/IconLabelList"/>
    <dgm:cxn modelId="{3E8098AA-9AF3-4283-B9DF-563543AEEF3A}" type="presParOf" srcId="{A0C2605D-D5B0-44C7-9C28-139C22C09B6E}" destId="{8851B77B-BBAA-49EB-B2E3-1821EC921889}" srcOrd="1" destOrd="0" presId="urn:microsoft.com/office/officeart/2018/2/layout/IconLabelList"/>
    <dgm:cxn modelId="{A6E5BDE7-89AF-4371-AB81-390B8AAFD1AB}" type="presParOf" srcId="{A0C2605D-D5B0-44C7-9C28-139C22C09B6E}" destId="{252016AD-1797-41D9-8E5E-B59487163412}" srcOrd="2" destOrd="0" presId="urn:microsoft.com/office/officeart/2018/2/layout/IconLabelList"/>
    <dgm:cxn modelId="{7EC0C4F8-A042-4B53-BCF8-A849F66E4D59}" type="presParOf" srcId="{252016AD-1797-41D9-8E5E-B59487163412}" destId="{75D8EEF3-AA5D-4219-94E2-566F0F739C9C}" srcOrd="0" destOrd="0" presId="urn:microsoft.com/office/officeart/2018/2/layout/IconLabelList"/>
    <dgm:cxn modelId="{D4612B72-DC84-4CD6-A82F-778672AF8E6A}" type="presParOf" srcId="{252016AD-1797-41D9-8E5E-B59487163412}" destId="{99B25D2B-A0BE-4FB9-9232-8B1AA07B1DEE}" srcOrd="1" destOrd="0" presId="urn:microsoft.com/office/officeart/2018/2/layout/IconLabelList"/>
    <dgm:cxn modelId="{7A8EB3ED-53D5-4D76-8A1B-C295321EA7AC}" type="presParOf" srcId="{252016AD-1797-41D9-8E5E-B59487163412}" destId="{FBD0DBC0-5F0E-41F4-9D2D-E9E62EBA4A5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5D86ED-AE28-403C-8865-0D91FB6E54E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46D80F8-6F61-4FEC-8D9E-7789DFF234D1}">
      <dgm:prSet/>
      <dgm:spPr/>
      <dgm:t>
        <a:bodyPr/>
        <a:lstStyle/>
        <a:p>
          <a:r>
            <a:rPr lang="en-US"/>
            <a:t>A quantification of the number of people eventually targeted is made as an outcome of the appropriateness, relevance, and feasibility review</a:t>
          </a:r>
        </a:p>
      </dgm:t>
    </dgm:pt>
    <dgm:pt modelId="{4EEBE43A-2DC1-4402-ACF8-1BE88576197E}" type="parTrans" cxnId="{629109C6-0CBE-4860-9DA4-FEA61ADD1593}">
      <dgm:prSet/>
      <dgm:spPr/>
      <dgm:t>
        <a:bodyPr/>
        <a:lstStyle/>
        <a:p>
          <a:endParaRPr lang="en-US"/>
        </a:p>
      </dgm:t>
    </dgm:pt>
    <dgm:pt modelId="{AFDA76BE-65F4-4641-8ED9-32A8B5D39D4D}" type="sibTrans" cxnId="{629109C6-0CBE-4860-9DA4-FEA61ADD1593}">
      <dgm:prSet/>
      <dgm:spPr/>
      <dgm:t>
        <a:bodyPr/>
        <a:lstStyle/>
        <a:p>
          <a:endParaRPr lang="en-US"/>
        </a:p>
      </dgm:t>
    </dgm:pt>
    <dgm:pt modelId="{0F57A696-91C0-4F4E-A36E-F79F6F79CB01}">
      <dgm:prSet/>
      <dgm:spPr/>
      <dgm:t>
        <a:bodyPr/>
        <a:lstStyle/>
        <a:p>
          <a:r>
            <a:rPr lang="en-US"/>
            <a:t>People targeted is a subset of pin and represents the number of people humanitarian actors aim to assist during the planning period.</a:t>
          </a:r>
        </a:p>
      </dgm:t>
    </dgm:pt>
    <dgm:pt modelId="{BD318AD3-0D5E-40F2-80AA-F219926628BB}" type="parTrans" cxnId="{5CA81168-428B-4B0D-B394-78E6A5DDE5C0}">
      <dgm:prSet/>
      <dgm:spPr/>
      <dgm:t>
        <a:bodyPr/>
        <a:lstStyle/>
        <a:p>
          <a:endParaRPr lang="en-US"/>
        </a:p>
      </dgm:t>
    </dgm:pt>
    <dgm:pt modelId="{1B316A08-4431-46A8-BB50-BDB939895E45}" type="sibTrans" cxnId="{5CA81168-428B-4B0D-B394-78E6A5DDE5C0}">
      <dgm:prSet/>
      <dgm:spPr/>
      <dgm:t>
        <a:bodyPr/>
        <a:lstStyle/>
        <a:p>
          <a:endParaRPr lang="en-US"/>
        </a:p>
      </dgm:t>
    </dgm:pt>
    <dgm:pt modelId="{A1AC1F51-9B44-40D3-9BCB-E1C4B76C71E8}">
      <dgm:prSet/>
      <dgm:spPr/>
      <dgm:t>
        <a:bodyPr/>
        <a:lstStyle/>
        <a:p>
          <a:r>
            <a:rPr lang="en-US" dirty="0"/>
            <a:t>Estimate population initial targets per specific objective ( usually a proportion of </a:t>
          </a:r>
          <a:r>
            <a:rPr lang="en-US" dirty="0" err="1"/>
            <a:t>PiN</a:t>
          </a:r>
          <a:r>
            <a:rPr lang="en-US" dirty="0"/>
            <a:t> per each cluster by admin unit)</a:t>
          </a:r>
        </a:p>
      </dgm:t>
    </dgm:pt>
    <dgm:pt modelId="{0816F770-4A0D-4962-B03B-7B7BA300327E}" type="parTrans" cxnId="{37559746-672E-490D-8C3B-05FAC0D2EE34}">
      <dgm:prSet/>
      <dgm:spPr/>
      <dgm:t>
        <a:bodyPr/>
        <a:lstStyle/>
        <a:p>
          <a:endParaRPr lang="en-US"/>
        </a:p>
      </dgm:t>
    </dgm:pt>
    <dgm:pt modelId="{993ACC10-B3A8-4606-9A7B-D138A2837A34}" type="sibTrans" cxnId="{37559746-672E-490D-8C3B-05FAC0D2EE34}">
      <dgm:prSet/>
      <dgm:spPr/>
      <dgm:t>
        <a:bodyPr/>
        <a:lstStyle/>
        <a:p>
          <a:endParaRPr lang="en-US"/>
        </a:p>
      </dgm:t>
    </dgm:pt>
    <dgm:pt modelId="{CA677575-5C48-45CA-ADE1-A5D6B0982101}" type="pres">
      <dgm:prSet presAssocID="{565D86ED-AE28-403C-8865-0D91FB6E54E3}" presName="root" presStyleCnt="0">
        <dgm:presLayoutVars>
          <dgm:dir/>
          <dgm:resizeHandles val="exact"/>
        </dgm:presLayoutVars>
      </dgm:prSet>
      <dgm:spPr/>
    </dgm:pt>
    <dgm:pt modelId="{B1DAAFFF-8188-4F68-8B7D-EEC73B9A1B67}" type="pres">
      <dgm:prSet presAssocID="{446D80F8-6F61-4FEC-8D9E-7789DFF234D1}" presName="compNode" presStyleCnt="0"/>
      <dgm:spPr/>
    </dgm:pt>
    <dgm:pt modelId="{DE8A68B6-E339-4DAC-BC4B-51D26D1E210D}" type="pres">
      <dgm:prSet presAssocID="{446D80F8-6F61-4FEC-8D9E-7789DFF234D1}" presName="bgRect" presStyleLbl="bgShp" presStyleIdx="0" presStyleCnt="3"/>
      <dgm:spPr/>
    </dgm:pt>
    <dgm:pt modelId="{D2E455DC-3723-402C-AE2D-537C0C74D00D}" type="pres">
      <dgm:prSet presAssocID="{446D80F8-6F61-4FEC-8D9E-7789DFF234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2A4019DD-E798-400C-AC7E-B5B8968E89EC}" type="pres">
      <dgm:prSet presAssocID="{446D80F8-6F61-4FEC-8D9E-7789DFF234D1}" presName="spaceRect" presStyleCnt="0"/>
      <dgm:spPr/>
    </dgm:pt>
    <dgm:pt modelId="{51FBDF6F-41B5-41E3-9488-1A6C38152F32}" type="pres">
      <dgm:prSet presAssocID="{446D80F8-6F61-4FEC-8D9E-7789DFF234D1}" presName="parTx" presStyleLbl="revTx" presStyleIdx="0" presStyleCnt="3">
        <dgm:presLayoutVars>
          <dgm:chMax val="0"/>
          <dgm:chPref val="0"/>
        </dgm:presLayoutVars>
      </dgm:prSet>
      <dgm:spPr/>
    </dgm:pt>
    <dgm:pt modelId="{848D6F76-2F2C-43B0-A256-F2E27EF33751}" type="pres">
      <dgm:prSet presAssocID="{AFDA76BE-65F4-4641-8ED9-32A8B5D39D4D}" presName="sibTrans" presStyleCnt="0"/>
      <dgm:spPr/>
    </dgm:pt>
    <dgm:pt modelId="{7B3A89CE-D5ED-4EF6-8FAC-9B1F74B953B7}" type="pres">
      <dgm:prSet presAssocID="{0F57A696-91C0-4F4E-A36E-F79F6F79CB01}" presName="compNode" presStyleCnt="0"/>
      <dgm:spPr/>
    </dgm:pt>
    <dgm:pt modelId="{29B5D541-B5A5-458B-A351-FF9DCBF4928A}" type="pres">
      <dgm:prSet presAssocID="{0F57A696-91C0-4F4E-A36E-F79F6F79CB01}" presName="bgRect" presStyleLbl="bgShp" presStyleIdx="1" presStyleCnt="3"/>
      <dgm:spPr/>
    </dgm:pt>
    <dgm:pt modelId="{6EBAFBBD-28D7-420D-B3E3-403801253E2F}" type="pres">
      <dgm:prSet presAssocID="{0F57A696-91C0-4F4E-A36E-F79F6F79CB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56FD3FC-B2A4-402C-8B8E-44503EB3F6A2}" type="pres">
      <dgm:prSet presAssocID="{0F57A696-91C0-4F4E-A36E-F79F6F79CB01}" presName="spaceRect" presStyleCnt="0"/>
      <dgm:spPr/>
    </dgm:pt>
    <dgm:pt modelId="{F05CE716-8629-40AE-B559-6CB08A16AD28}" type="pres">
      <dgm:prSet presAssocID="{0F57A696-91C0-4F4E-A36E-F79F6F79CB01}" presName="parTx" presStyleLbl="revTx" presStyleIdx="1" presStyleCnt="3">
        <dgm:presLayoutVars>
          <dgm:chMax val="0"/>
          <dgm:chPref val="0"/>
        </dgm:presLayoutVars>
      </dgm:prSet>
      <dgm:spPr/>
    </dgm:pt>
    <dgm:pt modelId="{E1060BAD-470B-43B2-86F6-148C91E73E3E}" type="pres">
      <dgm:prSet presAssocID="{1B316A08-4431-46A8-BB50-BDB939895E45}" presName="sibTrans" presStyleCnt="0"/>
      <dgm:spPr/>
    </dgm:pt>
    <dgm:pt modelId="{BD6A4E94-39FC-43F0-B897-05DAFF19E88F}" type="pres">
      <dgm:prSet presAssocID="{A1AC1F51-9B44-40D3-9BCB-E1C4B76C71E8}" presName="compNode" presStyleCnt="0"/>
      <dgm:spPr/>
    </dgm:pt>
    <dgm:pt modelId="{F905F6F5-F192-44EC-8EEC-416F2010844F}" type="pres">
      <dgm:prSet presAssocID="{A1AC1F51-9B44-40D3-9BCB-E1C4B76C71E8}" presName="bgRect" presStyleLbl="bgShp" presStyleIdx="2" presStyleCnt="3"/>
      <dgm:spPr/>
    </dgm:pt>
    <dgm:pt modelId="{647F028D-8974-4043-AF95-639CAFED96AA}" type="pres">
      <dgm:prSet presAssocID="{A1AC1F51-9B44-40D3-9BCB-E1C4B76C71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264778EC-96FF-4620-ABCB-954E7942039C}" type="pres">
      <dgm:prSet presAssocID="{A1AC1F51-9B44-40D3-9BCB-E1C4B76C71E8}" presName="spaceRect" presStyleCnt="0"/>
      <dgm:spPr/>
    </dgm:pt>
    <dgm:pt modelId="{E0B5EE82-C369-4231-B5B8-4379AEFBC871}" type="pres">
      <dgm:prSet presAssocID="{A1AC1F51-9B44-40D3-9BCB-E1C4B76C71E8}" presName="parTx" presStyleLbl="revTx" presStyleIdx="2" presStyleCnt="3">
        <dgm:presLayoutVars>
          <dgm:chMax val="0"/>
          <dgm:chPref val="0"/>
        </dgm:presLayoutVars>
      </dgm:prSet>
      <dgm:spPr/>
    </dgm:pt>
  </dgm:ptLst>
  <dgm:cxnLst>
    <dgm:cxn modelId="{53CC4663-B41C-4DA9-B93D-6139F7BA09BD}" type="presOf" srcId="{0F57A696-91C0-4F4E-A36E-F79F6F79CB01}" destId="{F05CE716-8629-40AE-B559-6CB08A16AD28}" srcOrd="0" destOrd="0" presId="urn:microsoft.com/office/officeart/2018/2/layout/IconVerticalSolidList"/>
    <dgm:cxn modelId="{37559746-672E-490D-8C3B-05FAC0D2EE34}" srcId="{565D86ED-AE28-403C-8865-0D91FB6E54E3}" destId="{A1AC1F51-9B44-40D3-9BCB-E1C4B76C71E8}" srcOrd="2" destOrd="0" parTransId="{0816F770-4A0D-4962-B03B-7B7BA300327E}" sibTransId="{993ACC10-B3A8-4606-9A7B-D138A2837A34}"/>
    <dgm:cxn modelId="{5CA81168-428B-4B0D-B394-78E6A5DDE5C0}" srcId="{565D86ED-AE28-403C-8865-0D91FB6E54E3}" destId="{0F57A696-91C0-4F4E-A36E-F79F6F79CB01}" srcOrd="1" destOrd="0" parTransId="{BD318AD3-0D5E-40F2-80AA-F219926628BB}" sibTransId="{1B316A08-4431-46A8-BB50-BDB939895E45}"/>
    <dgm:cxn modelId="{80E91A7E-E5F5-46A7-AD5B-B53C282E0935}" type="presOf" srcId="{446D80F8-6F61-4FEC-8D9E-7789DFF234D1}" destId="{51FBDF6F-41B5-41E3-9488-1A6C38152F32}" srcOrd="0" destOrd="0" presId="urn:microsoft.com/office/officeart/2018/2/layout/IconVerticalSolidList"/>
    <dgm:cxn modelId="{877C04B9-A101-4863-A9A5-340E5D95C339}" type="presOf" srcId="{A1AC1F51-9B44-40D3-9BCB-E1C4B76C71E8}" destId="{E0B5EE82-C369-4231-B5B8-4379AEFBC871}" srcOrd="0" destOrd="0" presId="urn:microsoft.com/office/officeart/2018/2/layout/IconVerticalSolidList"/>
    <dgm:cxn modelId="{629109C6-0CBE-4860-9DA4-FEA61ADD1593}" srcId="{565D86ED-AE28-403C-8865-0D91FB6E54E3}" destId="{446D80F8-6F61-4FEC-8D9E-7789DFF234D1}" srcOrd="0" destOrd="0" parTransId="{4EEBE43A-2DC1-4402-ACF8-1BE88576197E}" sibTransId="{AFDA76BE-65F4-4641-8ED9-32A8B5D39D4D}"/>
    <dgm:cxn modelId="{0F3D0EDB-83AD-4529-8552-ABFA6B6C4C7A}" type="presOf" srcId="{565D86ED-AE28-403C-8865-0D91FB6E54E3}" destId="{CA677575-5C48-45CA-ADE1-A5D6B0982101}" srcOrd="0" destOrd="0" presId="urn:microsoft.com/office/officeart/2018/2/layout/IconVerticalSolidList"/>
    <dgm:cxn modelId="{F9C0F779-D051-4120-AFD3-818D878CB0DB}" type="presParOf" srcId="{CA677575-5C48-45CA-ADE1-A5D6B0982101}" destId="{B1DAAFFF-8188-4F68-8B7D-EEC73B9A1B67}" srcOrd="0" destOrd="0" presId="urn:microsoft.com/office/officeart/2018/2/layout/IconVerticalSolidList"/>
    <dgm:cxn modelId="{00C38700-FB34-45B0-814A-3F7FA7F9D9CF}" type="presParOf" srcId="{B1DAAFFF-8188-4F68-8B7D-EEC73B9A1B67}" destId="{DE8A68B6-E339-4DAC-BC4B-51D26D1E210D}" srcOrd="0" destOrd="0" presId="urn:microsoft.com/office/officeart/2018/2/layout/IconVerticalSolidList"/>
    <dgm:cxn modelId="{45D32276-3DEB-47E3-9D50-9D836C64AC66}" type="presParOf" srcId="{B1DAAFFF-8188-4F68-8B7D-EEC73B9A1B67}" destId="{D2E455DC-3723-402C-AE2D-537C0C74D00D}" srcOrd="1" destOrd="0" presId="urn:microsoft.com/office/officeart/2018/2/layout/IconVerticalSolidList"/>
    <dgm:cxn modelId="{BA31C2FE-3287-443E-B891-AE066BD9B6EF}" type="presParOf" srcId="{B1DAAFFF-8188-4F68-8B7D-EEC73B9A1B67}" destId="{2A4019DD-E798-400C-AC7E-B5B8968E89EC}" srcOrd="2" destOrd="0" presId="urn:microsoft.com/office/officeart/2018/2/layout/IconVerticalSolidList"/>
    <dgm:cxn modelId="{478F9831-2218-4CCA-9E34-44A3355067F7}" type="presParOf" srcId="{B1DAAFFF-8188-4F68-8B7D-EEC73B9A1B67}" destId="{51FBDF6F-41B5-41E3-9488-1A6C38152F32}" srcOrd="3" destOrd="0" presId="urn:microsoft.com/office/officeart/2018/2/layout/IconVerticalSolidList"/>
    <dgm:cxn modelId="{CFF7953C-FCB5-4FE4-9DA6-074F83D579C0}" type="presParOf" srcId="{CA677575-5C48-45CA-ADE1-A5D6B0982101}" destId="{848D6F76-2F2C-43B0-A256-F2E27EF33751}" srcOrd="1" destOrd="0" presId="urn:microsoft.com/office/officeart/2018/2/layout/IconVerticalSolidList"/>
    <dgm:cxn modelId="{3D92726B-6B03-4FB6-B3E3-C51D6F71DF90}" type="presParOf" srcId="{CA677575-5C48-45CA-ADE1-A5D6B0982101}" destId="{7B3A89CE-D5ED-4EF6-8FAC-9B1F74B953B7}" srcOrd="2" destOrd="0" presId="urn:microsoft.com/office/officeart/2018/2/layout/IconVerticalSolidList"/>
    <dgm:cxn modelId="{F10DE26E-C65C-4346-B754-C630B1316A2C}" type="presParOf" srcId="{7B3A89CE-D5ED-4EF6-8FAC-9B1F74B953B7}" destId="{29B5D541-B5A5-458B-A351-FF9DCBF4928A}" srcOrd="0" destOrd="0" presId="urn:microsoft.com/office/officeart/2018/2/layout/IconVerticalSolidList"/>
    <dgm:cxn modelId="{9BEB2AEC-5378-4CF0-AF72-14638E105677}" type="presParOf" srcId="{7B3A89CE-D5ED-4EF6-8FAC-9B1F74B953B7}" destId="{6EBAFBBD-28D7-420D-B3E3-403801253E2F}" srcOrd="1" destOrd="0" presId="urn:microsoft.com/office/officeart/2018/2/layout/IconVerticalSolidList"/>
    <dgm:cxn modelId="{55BD4DB9-729F-4313-BD05-BD323CBB2453}" type="presParOf" srcId="{7B3A89CE-D5ED-4EF6-8FAC-9B1F74B953B7}" destId="{D56FD3FC-B2A4-402C-8B8E-44503EB3F6A2}" srcOrd="2" destOrd="0" presId="urn:microsoft.com/office/officeart/2018/2/layout/IconVerticalSolidList"/>
    <dgm:cxn modelId="{5854408E-C6A3-47A9-84F2-EBAFE4EE09B8}" type="presParOf" srcId="{7B3A89CE-D5ED-4EF6-8FAC-9B1F74B953B7}" destId="{F05CE716-8629-40AE-B559-6CB08A16AD28}" srcOrd="3" destOrd="0" presId="urn:microsoft.com/office/officeart/2018/2/layout/IconVerticalSolidList"/>
    <dgm:cxn modelId="{E1558844-6AEA-48F6-8BCB-98891DDC83A7}" type="presParOf" srcId="{CA677575-5C48-45CA-ADE1-A5D6B0982101}" destId="{E1060BAD-470B-43B2-86F6-148C91E73E3E}" srcOrd="3" destOrd="0" presId="urn:microsoft.com/office/officeart/2018/2/layout/IconVerticalSolidList"/>
    <dgm:cxn modelId="{08A955DE-FFA0-49E1-8129-08C7898DEBCC}" type="presParOf" srcId="{CA677575-5C48-45CA-ADE1-A5D6B0982101}" destId="{BD6A4E94-39FC-43F0-B897-05DAFF19E88F}" srcOrd="4" destOrd="0" presId="urn:microsoft.com/office/officeart/2018/2/layout/IconVerticalSolidList"/>
    <dgm:cxn modelId="{38FD0D55-7227-49DC-9F6F-1D964D8188C0}" type="presParOf" srcId="{BD6A4E94-39FC-43F0-B897-05DAFF19E88F}" destId="{F905F6F5-F192-44EC-8EEC-416F2010844F}" srcOrd="0" destOrd="0" presId="urn:microsoft.com/office/officeart/2018/2/layout/IconVerticalSolidList"/>
    <dgm:cxn modelId="{836E32F6-A742-4214-B9EC-B73D1EE2004C}" type="presParOf" srcId="{BD6A4E94-39FC-43F0-B897-05DAFF19E88F}" destId="{647F028D-8974-4043-AF95-639CAFED96AA}" srcOrd="1" destOrd="0" presId="urn:microsoft.com/office/officeart/2018/2/layout/IconVerticalSolidList"/>
    <dgm:cxn modelId="{BF542275-9134-46D9-A1CE-9766B07A9818}" type="presParOf" srcId="{BD6A4E94-39FC-43F0-B897-05DAFF19E88F}" destId="{264778EC-96FF-4620-ABCB-954E7942039C}" srcOrd="2" destOrd="0" presId="urn:microsoft.com/office/officeart/2018/2/layout/IconVerticalSolidList"/>
    <dgm:cxn modelId="{2CAD9A6B-EC2B-4517-961D-87BA8D5D1877}" type="presParOf" srcId="{BD6A4E94-39FC-43F0-B897-05DAFF19E88F}" destId="{E0B5EE82-C369-4231-B5B8-4379AEFBC87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2C6E3A-CFD7-4C09-9F3B-BCF1848CBD7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5FC1BE2-F86E-453D-9DA5-349EBA810242}">
      <dgm:prSet custT="1"/>
      <dgm:spPr/>
      <dgm:t>
        <a:bodyPr/>
        <a:lstStyle/>
        <a:p>
          <a:pPr>
            <a:lnSpc>
              <a:spcPct val="100000"/>
            </a:lnSpc>
          </a:pPr>
          <a:r>
            <a:rPr lang="en-US" sz="2300" b="1" dirty="0"/>
            <a:t>Identify Priority Intervention areas and Population Groups</a:t>
          </a:r>
          <a:endParaRPr lang="en-US" sz="2300" dirty="0"/>
        </a:p>
      </dgm:t>
    </dgm:pt>
    <dgm:pt modelId="{B1397735-9464-4BDB-804C-A9FFFCBD3CD8}" type="parTrans" cxnId="{41DFC843-5686-402F-B2E1-A0052684D96D}">
      <dgm:prSet/>
      <dgm:spPr/>
      <dgm:t>
        <a:bodyPr/>
        <a:lstStyle/>
        <a:p>
          <a:endParaRPr lang="en-US"/>
        </a:p>
      </dgm:t>
    </dgm:pt>
    <dgm:pt modelId="{BC7F46EE-7855-40C8-9935-CBFA4143C647}" type="sibTrans" cxnId="{41DFC843-5686-402F-B2E1-A0052684D96D}">
      <dgm:prSet phldrT="1" phldr="0"/>
      <dgm:spPr/>
      <dgm:t>
        <a:bodyPr/>
        <a:lstStyle/>
        <a:p>
          <a:endParaRPr lang="en-US"/>
        </a:p>
      </dgm:t>
    </dgm:pt>
    <dgm:pt modelId="{C99786B5-14DD-4414-BC86-19CE45333E34}">
      <dgm:prSet custT="1"/>
      <dgm:spPr/>
      <dgm:t>
        <a:bodyPr/>
        <a:lstStyle/>
        <a:p>
          <a:pPr>
            <a:lnSpc>
              <a:spcPct val="100000"/>
            </a:lnSpc>
          </a:pPr>
          <a:r>
            <a:rPr lang="en-US" sz="2400" b="1" dirty="0"/>
            <a:t>Formulate sectoral objectives </a:t>
          </a:r>
        </a:p>
        <a:p>
          <a:pPr>
            <a:lnSpc>
              <a:spcPct val="100000"/>
            </a:lnSpc>
          </a:pPr>
          <a:r>
            <a:rPr lang="en-US" sz="2400" b="1" dirty="0"/>
            <a:t>(In alignment with intersectoral SO)                                                                </a:t>
          </a:r>
          <a:endParaRPr lang="en-US" sz="2400" dirty="0"/>
        </a:p>
      </dgm:t>
    </dgm:pt>
    <dgm:pt modelId="{8AA61E9C-6DC5-456E-A0BC-F36B416A67B4}" type="parTrans" cxnId="{1CCD3818-A3B1-4E77-8F99-01FDB416B37E}">
      <dgm:prSet/>
      <dgm:spPr/>
      <dgm:t>
        <a:bodyPr/>
        <a:lstStyle/>
        <a:p>
          <a:endParaRPr lang="en-US"/>
        </a:p>
      </dgm:t>
    </dgm:pt>
    <dgm:pt modelId="{CE079BE3-99A3-41D6-9F3C-D4289E6331CD}" type="sibTrans" cxnId="{1CCD3818-A3B1-4E77-8F99-01FDB416B37E}">
      <dgm:prSet phldrT="2" phldr="0"/>
      <dgm:spPr/>
      <dgm:t>
        <a:bodyPr/>
        <a:lstStyle/>
        <a:p>
          <a:endParaRPr lang="en-US"/>
        </a:p>
      </dgm:t>
    </dgm:pt>
    <dgm:pt modelId="{079B924D-7E29-460A-B5F8-1F1A56B5BA93}">
      <dgm:prSet custT="1"/>
      <dgm:spPr/>
      <dgm:t>
        <a:bodyPr/>
        <a:lstStyle/>
        <a:p>
          <a:pPr>
            <a:lnSpc>
              <a:spcPct val="100000"/>
            </a:lnSpc>
          </a:pPr>
          <a:r>
            <a:rPr lang="en-US" sz="2400" b="1" dirty="0"/>
            <a:t>Articulate Response Strategy </a:t>
          </a:r>
          <a:endParaRPr lang="en-US" sz="2400" dirty="0"/>
        </a:p>
      </dgm:t>
    </dgm:pt>
    <dgm:pt modelId="{E54D1724-0D2D-4372-BD88-F6C096C39BB0}" type="parTrans" cxnId="{01D358EC-1AE3-4883-843C-E3220CB7A6E2}">
      <dgm:prSet/>
      <dgm:spPr/>
      <dgm:t>
        <a:bodyPr/>
        <a:lstStyle/>
        <a:p>
          <a:endParaRPr lang="en-US"/>
        </a:p>
      </dgm:t>
    </dgm:pt>
    <dgm:pt modelId="{0B2A7BA1-E482-4BA0-81F8-924CAD8A2886}" type="sibTrans" cxnId="{01D358EC-1AE3-4883-843C-E3220CB7A6E2}">
      <dgm:prSet phldrT="3" phldr="0"/>
      <dgm:spPr/>
      <dgm:t>
        <a:bodyPr/>
        <a:lstStyle/>
        <a:p>
          <a:endParaRPr lang="en-US"/>
        </a:p>
      </dgm:t>
    </dgm:pt>
    <dgm:pt modelId="{80E52DAB-8693-47C2-8D5C-9D0913DD9D07}">
      <dgm:prSet custT="1"/>
      <dgm:spPr/>
      <dgm:t>
        <a:bodyPr/>
        <a:lstStyle/>
        <a:p>
          <a:pPr>
            <a:lnSpc>
              <a:spcPct val="100000"/>
            </a:lnSpc>
          </a:pPr>
          <a:r>
            <a:rPr lang="en-US" sz="2400" b="1" dirty="0"/>
            <a:t>Identify</a:t>
          </a:r>
        </a:p>
        <a:p>
          <a:pPr>
            <a:lnSpc>
              <a:spcPct val="100000"/>
            </a:lnSpc>
          </a:pPr>
          <a:r>
            <a:rPr lang="en-US" sz="2400" b="1" dirty="0"/>
            <a:t>Activities/ projects Monitoring indicators                                                    </a:t>
          </a:r>
          <a:endParaRPr lang="en-US" sz="2400" dirty="0"/>
        </a:p>
      </dgm:t>
    </dgm:pt>
    <dgm:pt modelId="{E85B419E-B596-47C9-9F6B-30B8303C8ED1}" type="parTrans" cxnId="{290C97FC-E6EC-4A46-B0CE-CF4F78954461}">
      <dgm:prSet/>
      <dgm:spPr/>
      <dgm:t>
        <a:bodyPr/>
        <a:lstStyle/>
        <a:p>
          <a:endParaRPr lang="en-US"/>
        </a:p>
      </dgm:t>
    </dgm:pt>
    <dgm:pt modelId="{0925DB51-1A4A-4548-9EEA-07DFB1BB5092}" type="sibTrans" cxnId="{290C97FC-E6EC-4A46-B0CE-CF4F78954461}">
      <dgm:prSet phldrT="4" phldr="0"/>
      <dgm:spPr/>
      <dgm:t>
        <a:bodyPr/>
        <a:lstStyle/>
        <a:p>
          <a:endParaRPr lang="en-US"/>
        </a:p>
      </dgm:t>
    </dgm:pt>
    <dgm:pt modelId="{6BE89399-87A5-4862-BB7C-EE7E412C8A31}">
      <dgm:prSet custT="1"/>
      <dgm:spPr/>
      <dgm:t>
        <a:bodyPr/>
        <a:lstStyle/>
        <a:p>
          <a:pPr>
            <a:lnSpc>
              <a:spcPct val="100000"/>
            </a:lnSpc>
          </a:pPr>
          <a:r>
            <a:rPr lang="en-US" sz="2400" b="1" dirty="0"/>
            <a:t>Estimate the number of people to be targeted                           </a:t>
          </a:r>
          <a:endParaRPr lang="en-US" sz="2400" dirty="0"/>
        </a:p>
      </dgm:t>
    </dgm:pt>
    <dgm:pt modelId="{12E38A21-09AA-41DE-845F-CD7594386E72}" type="parTrans" cxnId="{EB46056E-F2AF-4117-A40B-8784983221B4}">
      <dgm:prSet/>
      <dgm:spPr/>
      <dgm:t>
        <a:bodyPr/>
        <a:lstStyle/>
        <a:p>
          <a:endParaRPr lang="en-US"/>
        </a:p>
      </dgm:t>
    </dgm:pt>
    <dgm:pt modelId="{9EF95B04-412C-4469-B4C2-A5E38483F19D}" type="sibTrans" cxnId="{EB46056E-F2AF-4117-A40B-8784983221B4}">
      <dgm:prSet phldrT="5" phldr="0"/>
      <dgm:spPr/>
      <dgm:t>
        <a:bodyPr/>
        <a:lstStyle/>
        <a:p>
          <a:endParaRPr lang="en-US"/>
        </a:p>
      </dgm:t>
    </dgm:pt>
    <dgm:pt modelId="{422B0444-D8E6-4023-A256-273FC42802EA}">
      <dgm:prSet/>
      <dgm:spPr/>
      <dgm:t>
        <a:bodyPr/>
        <a:lstStyle/>
        <a:p>
          <a:pPr>
            <a:lnSpc>
              <a:spcPct val="100000"/>
            </a:lnSpc>
          </a:pPr>
          <a:r>
            <a:rPr lang="en-US" b="1"/>
            <a:t>Estimate cost of the response</a:t>
          </a:r>
          <a:endParaRPr lang="en-US" dirty="0"/>
        </a:p>
      </dgm:t>
    </dgm:pt>
    <dgm:pt modelId="{C7BDE898-058E-4382-8C65-32B99A3D05BD}" type="parTrans" cxnId="{F8C1451A-AE4C-48D4-800C-22CE1344CC7E}">
      <dgm:prSet/>
      <dgm:spPr/>
      <dgm:t>
        <a:bodyPr/>
        <a:lstStyle/>
        <a:p>
          <a:endParaRPr lang="en-US"/>
        </a:p>
      </dgm:t>
    </dgm:pt>
    <dgm:pt modelId="{4A2A5267-9BA6-4828-967A-E959FF0FE164}" type="sibTrans" cxnId="{F8C1451A-AE4C-48D4-800C-22CE1344CC7E}">
      <dgm:prSet phldrT="6" phldr="0"/>
      <dgm:spPr/>
      <dgm:t>
        <a:bodyPr/>
        <a:lstStyle/>
        <a:p>
          <a:endParaRPr lang="en-US"/>
        </a:p>
      </dgm:t>
    </dgm:pt>
    <dgm:pt modelId="{D25F0334-935A-4087-8C6B-64980E5D2C22}" type="pres">
      <dgm:prSet presAssocID="{372C6E3A-CFD7-4C09-9F3B-BCF1848CBD77}" presName="root" presStyleCnt="0">
        <dgm:presLayoutVars>
          <dgm:dir/>
          <dgm:resizeHandles val="exact"/>
        </dgm:presLayoutVars>
      </dgm:prSet>
      <dgm:spPr/>
    </dgm:pt>
    <dgm:pt modelId="{8C68C937-9F56-4D1C-B4B5-A271DBB10EB4}" type="pres">
      <dgm:prSet presAssocID="{B5FC1BE2-F86E-453D-9DA5-349EBA810242}" presName="compNode" presStyleCnt="0"/>
      <dgm:spPr/>
    </dgm:pt>
    <dgm:pt modelId="{BF77612E-0689-4C0F-A98C-C575BE118F4C}" type="pres">
      <dgm:prSet presAssocID="{B5FC1BE2-F86E-453D-9DA5-349EBA810242}" presName="iconRect" presStyleLbl="node1" presStyleIdx="0" presStyleCnt="6" custLinFactNeighborX="-5741" custLinFactNeighborY="539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DC07E970-0131-4653-AF6D-B0231A161367}" type="pres">
      <dgm:prSet presAssocID="{B5FC1BE2-F86E-453D-9DA5-349EBA810242}" presName="spaceRect" presStyleCnt="0"/>
      <dgm:spPr/>
    </dgm:pt>
    <dgm:pt modelId="{116B708F-A180-4153-B06E-468D6CE37895}" type="pres">
      <dgm:prSet presAssocID="{B5FC1BE2-F86E-453D-9DA5-349EBA810242}" presName="textRect" presStyleLbl="revTx" presStyleIdx="0" presStyleCnt="6" custLinFactNeighborX="15900" custLinFactNeighborY="10566">
        <dgm:presLayoutVars>
          <dgm:chMax val="1"/>
          <dgm:chPref val="1"/>
        </dgm:presLayoutVars>
      </dgm:prSet>
      <dgm:spPr/>
    </dgm:pt>
    <dgm:pt modelId="{C3A9678A-CBC9-44A1-9361-919FC43A3C60}" type="pres">
      <dgm:prSet presAssocID="{BC7F46EE-7855-40C8-9935-CBFA4143C647}" presName="sibTrans" presStyleCnt="0"/>
      <dgm:spPr/>
    </dgm:pt>
    <dgm:pt modelId="{00B0C67E-8AF9-4647-A820-6B6F94BFACBE}" type="pres">
      <dgm:prSet presAssocID="{C99786B5-14DD-4414-BC86-19CE45333E34}" presName="compNode" presStyleCnt="0"/>
      <dgm:spPr/>
    </dgm:pt>
    <dgm:pt modelId="{EC2AC421-3BDF-4A3F-B626-72D350333C36}" type="pres">
      <dgm:prSet presAssocID="{C99786B5-14DD-4414-BC86-19CE45333E34}" presName="iconRect" presStyleLbl="node1" presStyleIdx="1" presStyleCnt="6" custLinFactNeighborX="19644" custLinFactNeighborY="391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D5C2FAA5-8BB8-4469-AF9C-B0FAA7B2E92B}" type="pres">
      <dgm:prSet presAssocID="{C99786B5-14DD-4414-BC86-19CE45333E34}" presName="spaceRect" presStyleCnt="0"/>
      <dgm:spPr/>
    </dgm:pt>
    <dgm:pt modelId="{0E36FE80-188A-4592-B88E-8677F9122E4A}" type="pres">
      <dgm:prSet presAssocID="{C99786B5-14DD-4414-BC86-19CE45333E34}" presName="textRect" presStyleLbl="revTx" presStyleIdx="1" presStyleCnt="6" custScaleX="128644" custScaleY="112296" custLinFactNeighborX="7649" custLinFactNeighborY="17025">
        <dgm:presLayoutVars>
          <dgm:chMax val="1"/>
          <dgm:chPref val="1"/>
        </dgm:presLayoutVars>
      </dgm:prSet>
      <dgm:spPr/>
    </dgm:pt>
    <dgm:pt modelId="{C46A66C6-7401-4913-A114-292C24361CF9}" type="pres">
      <dgm:prSet presAssocID="{CE079BE3-99A3-41D6-9F3C-D4289E6331CD}" presName="sibTrans" presStyleCnt="0"/>
      <dgm:spPr/>
    </dgm:pt>
    <dgm:pt modelId="{D7A086A4-9CAA-4A1A-9A03-8840DBD11206}" type="pres">
      <dgm:prSet presAssocID="{079B924D-7E29-460A-B5F8-1F1A56B5BA93}" presName="compNode" presStyleCnt="0"/>
      <dgm:spPr/>
    </dgm:pt>
    <dgm:pt modelId="{B62A882F-7884-4E8A-8961-BBA816BF0640}" type="pres">
      <dgm:prSet presAssocID="{079B924D-7E29-460A-B5F8-1F1A56B5BA9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0C2D4E8B-BB43-4331-A63A-11DB8FE00E50}" type="pres">
      <dgm:prSet presAssocID="{079B924D-7E29-460A-B5F8-1F1A56B5BA93}" presName="spaceRect" presStyleCnt="0"/>
      <dgm:spPr/>
    </dgm:pt>
    <dgm:pt modelId="{51E3BB6E-6409-4142-9E43-65B6FA801043}" type="pres">
      <dgm:prSet presAssocID="{079B924D-7E29-460A-B5F8-1F1A56B5BA93}" presName="textRect" presStyleLbl="revTx" presStyleIdx="2" presStyleCnt="6">
        <dgm:presLayoutVars>
          <dgm:chMax val="1"/>
          <dgm:chPref val="1"/>
        </dgm:presLayoutVars>
      </dgm:prSet>
      <dgm:spPr/>
    </dgm:pt>
    <dgm:pt modelId="{B1D6CFB6-B992-4DBA-8EA9-883BA2EE3799}" type="pres">
      <dgm:prSet presAssocID="{0B2A7BA1-E482-4BA0-81F8-924CAD8A2886}" presName="sibTrans" presStyleCnt="0"/>
      <dgm:spPr/>
    </dgm:pt>
    <dgm:pt modelId="{1D6DD335-969E-4B5A-9985-373CCAB2108B}" type="pres">
      <dgm:prSet presAssocID="{80E52DAB-8693-47C2-8D5C-9D0913DD9D07}" presName="compNode" presStyleCnt="0"/>
      <dgm:spPr/>
    </dgm:pt>
    <dgm:pt modelId="{00C4A5D0-8F95-4C1A-8FE2-AD3C7CA0DA50}" type="pres">
      <dgm:prSet presAssocID="{80E52DAB-8693-47C2-8D5C-9D0913DD9D0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19933D58-D0F3-472E-A671-2DF2E32B8502}" type="pres">
      <dgm:prSet presAssocID="{80E52DAB-8693-47C2-8D5C-9D0913DD9D07}" presName="spaceRect" presStyleCnt="0"/>
      <dgm:spPr/>
    </dgm:pt>
    <dgm:pt modelId="{51C6F00F-9839-418A-8C4F-274206443CF9}" type="pres">
      <dgm:prSet presAssocID="{80E52DAB-8693-47C2-8D5C-9D0913DD9D07}" presName="textRect" presStyleLbl="revTx" presStyleIdx="3" presStyleCnt="6">
        <dgm:presLayoutVars>
          <dgm:chMax val="1"/>
          <dgm:chPref val="1"/>
        </dgm:presLayoutVars>
      </dgm:prSet>
      <dgm:spPr/>
    </dgm:pt>
    <dgm:pt modelId="{C5174C22-7D14-4C67-99CE-0408A1A067B8}" type="pres">
      <dgm:prSet presAssocID="{0925DB51-1A4A-4548-9EEA-07DFB1BB5092}" presName="sibTrans" presStyleCnt="0"/>
      <dgm:spPr/>
    </dgm:pt>
    <dgm:pt modelId="{EC6B129D-A72B-4308-81E7-9D868F8B8099}" type="pres">
      <dgm:prSet presAssocID="{6BE89399-87A5-4862-BB7C-EE7E412C8A31}" presName="compNode" presStyleCnt="0"/>
      <dgm:spPr/>
    </dgm:pt>
    <dgm:pt modelId="{3BB929AF-00CA-4089-9778-842196AF752E}" type="pres">
      <dgm:prSet presAssocID="{6BE89399-87A5-4862-BB7C-EE7E412C8A3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eting"/>
        </a:ext>
      </dgm:extLst>
    </dgm:pt>
    <dgm:pt modelId="{0E2417AE-A95F-402F-B7F3-EA188A924182}" type="pres">
      <dgm:prSet presAssocID="{6BE89399-87A5-4862-BB7C-EE7E412C8A31}" presName="spaceRect" presStyleCnt="0"/>
      <dgm:spPr/>
    </dgm:pt>
    <dgm:pt modelId="{B0AC3086-555A-4AAB-93AB-B5BC3ED073FF}" type="pres">
      <dgm:prSet presAssocID="{6BE89399-87A5-4862-BB7C-EE7E412C8A31}" presName="textRect" presStyleLbl="revTx" presStyleIdx="4" presStyleCnt="6">
        <dgm:presLayoutVars>
          <dgm:chMax val="1"/>
          <dgm:chPref val="1"/>
        </dgm:presLayoutVars>
      </dgm:prSet>
      <dgm:spPr/>
    </dgm:pt>
    <dgm:pt modelId="{66F2F5B1-AD51-4698-968F-EB82B2DF7F0D}" type="pres">
      <dgm:prSet presAssocID="{9EF95B04-412C-4469-B4C2-A5E38483F19D}" presName="sibTrans" presStyleCnt="0"/>
      <dgm:spPr/>
    </dgm:pt>
    <dgm:pt modelId="{FB6CD7D4-4EF7-425D-95D3-2464855E5162}" type="pres">
      <dgm:prSet presAssocID="{422B0444-D8E6-4023-A256-273FC42802EA}" presName="compNode" presStyleCnt="0"/>
      <dgm:spPr/>
    </dgm:pt>
    <dgm:pt modelId="{D281F38F-F067-4627-A182-8C5D0E1EF99D}" type="pres">
      <dgm:prSet presAssocID="{422B0444-D8E6-4023-A256-273FC42802E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5C385B6C-D2FD-4E82-A539-548B56498EEF}" type="pres">
      <dgm:prSet presAssocID="{422B0444-D8E6-4023-A256-273FC42802EA}" presName="spaceRect" presStyleCnt="0"/>
      <dgm:spPr/>
    </dgm:pt>
    <dgm:pt modelId="{2B9C716D-6BAF-4DCA-99B1-1418C9F400DF}" type="pres">
      <dgm:prSet presAssocID="{422B0444-D8E6-4023-A256-273FC42802EA}" presName="textRect" presStyleLbl="revTx" presStyleIdx="5" presStyleCnt="6">
        <dgm:presLayoutVars>
          <dgm:chMax val="1"/>
          <dgm:chPref val="1"/>
        </dgm:presLayoutVars>
      </dgm:prSet>
      <dgm:spPr/>
    </dgm:pt>
  </dgm:ptLst>
  <dgm:cxnLst>
    <dgm:cxn modelId="{90B63005-6948-4F79-90B2-3B97EA2F2917}" type="presOf" srcId="{B5FC1BE2-F86E-453D-9DA5-349EBA810242}" destId="{116B708F-A180-4153-B06E-468D6CE37895}" srcOrd="0" destOrd="0" presId="urn:microsoft.com/office/officeart/2018/2/layout/IconLabelList"/>
    <dgm:cxn modelId="{1CCD3818-A3B1-4E77-8F99-01FDB416B37E}" srcId="{372C6E3A-CFD7-4C09-9F3B-BCF1848CBD77}" destId="{C99786B5-14DD-4414-BC86-19CE45333E34}" srcOrd="1" destOrd="0" parTransId="{8AA61E9C-6DC5-456E-A0BC-F36B416A67B4}" sibTransId="{CE079BE3-99A3-41D6-9F3C-D4289E6331CD}"/>
    <dgm:cxn modelId="{F8C1451A-AE4C-48D4-800C-22CE1344CC7E}" srcId="{372C6E3A-CFD7-4C09-9F3B-BCF1848CBD77}" destId="{422B0444-D8E6-4023-A256-273FC42802EA}" srcOrd="5" destOrd="0" parTransId="{C7BDE898-058E-4382-8C65-32B99A3D05BD}" sibTransId="{4A2A5267-9BA6-4828-967A-E959FF0FE164}"/>
    <dgm:cxn modelId="{03AD8131-2B65-4AD7-B16F-1AA2745CF42D}" type="presOf" srcId="{6BE89399-87A5-4862-BB7C-EE7E412C8A31}" destId="{B0AC3086-555A-4AAB-93AB-B5BC3ED073FF}" srcOrd="0" destOrd="0" presId="urn:microsoft.com/office/officeart/2018/2/layout/IconLabelList"/>
    <dgm:cxn modelId="{41DFC843-5686-402F-B2E1-A0052684D96D}" srcId="{372C6E3A-CFD7-4C09-9F3B-BCF1848CBD77}" destId="{B5FC1BE2-F86E-453D-9DA5-349EBA810242}" srcOrd="0" destOrd="0" parTransId="{B1397735-9464-4BDB-804C-A9FFFCBD3CD8}" sibTransId="{BC7F46EE-7855-40C8-9935-CBFA4143C647}"/>
    <dgm:cxn modelId="{EB46056E-F2AF-4117-A40B-8784983221B4}" srcId="{372C6E3A-CFD7-4C09-9F3B-BCF1848CBD77}" destId="{6BE89399-87A5-4862-BB7C-EE7E412C8A31}" srcOrd="4" destOrd="0" parTransId="{12E38A21-09AA-41DE-845F-CD7594386E72}" sibTransId="{9EF95B04-412C-4469-B4C2-A5E38483F19D}"/>
    <dgm:cxn modelId="{16548751-5B36-40AE-8A12-3FB290864E42}" type="presOf" srcId="{372C6E3A-CFD7-4C09-9F3B-BCF1848CBD77}" destId="{D25F0334-935A-4087-8C6B-64980E5D2C22}" srcOrd="0" destOrd="0" presId="urn:microsoft.com/office/officeart/2018/2/layout/IconLabelList"/>
    <dgm:cxn modelId="{346C6BA1-6B4F-4E43-ADE4-7EAA7B723E1D}" type="presOf" srcId="{422B0444-D8E6-4023-A256-273FC42802EA}" destId="{2B9C716D-6BAF-4DCA-99B1-1418C9F400DF}" srcOrd="0" destOrd="0" presId="urn:microsoft.com/office/officeart/2018/2/layout/IconLabelList"/>
    <dgm:cxn modelId="{819B6BB2-3BE2-4C02-9B20-D5F96A1641B8}" type="presOf" srcId="{C99786B5-14DD-4414-BC86-19CE45333E34}" destId="{0E36FE80-188A-4592-B88E-8677F9122E4A}" srcOrd="0" destOrd="0" presId="urn:microsoft.com/office/officeart/2018/2/layout/IconLabelList"/>
    <dgm:cxn modelId="{70195DE7-D220-4275-91A4-9608B0C0EBBA}" type="presOf" srcId="{80E52DAB-8693-47C2-8D5C-9D0913DD9D07}" destId="{51C6F00F-9839-418A-8C4F-274206443CF9}" srcOrd="0" destOrd="0" presId="urn:microsoft.com/office/officeart/2018/2/layout/IconLabelList"/>
    <dgm:cxn modelId="{048503E8-7FE5-4AFA-AA0A-FEF454044D5F}" type="presOf" srcId="{079B924D-7E29-460A-B5F8-1F1A56B5BA93}" destId="{51E3BB6E-6409-4142-9E43-65B6FA801043}" srcOrd="0" destOrd="0" presId="urn:microsoft.com/office/officeart/2018/2/layout/IconLabelList"/>
    <dgm:cxn modelId="{01D358EC-1AE3-4883-843C-E3220CB7A6E2}" srcId="{372C6E3A-CFD7-4C09-9F3B-BCF1848CBD77}" destId="{079B924D-7E29-460A-B5F8-1F1A56B5BA93}" srcOrd="2" destOrd="0" parTransId="{E54D1724-0D2D-4372-BD88-F6C096C39BB0}" sibTransId="{0B2A7BA1-E482-4BA0-81F8-924CAD8A2886}"/>
    <dgm:cxn modelId="{290C97FC-E6EC-4A46-B0CE-CF4F78954461}" srcId="{372C6E3A-CFD7-4C09-9F3B-BCF1848CBD77}" destId="{80E52DAB-8693-47C2-8D5C-9D0913DD9D07}" srcOrd="3" destOrd="0" parTransId="{E85B419E-B596-47C9-9F6B-30B8303C8ED1}" sibTransId="{0925DB51-1A4A-4548-9EEA-07DFB1BB5092}"/>
    <dgm:cxn modelId="{C746F03A-A12B-49F7-931E-262750F1F3E3}" type="presParOf" srcId="{D25F0334-935A-4087-8C6B-64980E5D2C22}" destId="{8C68C937-9F56-4D1C-B4B5-A271DBB10EB4}" srcOrd="0" destOrd="0" presId="urn:microsoft.com/office/officeart/2018/2/layout/IconLabelList"/>
    <dgm:cxn modelId="{9AD336AE-D2C9-4CCD-9A48-6172CABE76B8}" type="presParOf" srcId="{8C68C937-9F56-4D1C-B4B5-A271DBB10EB4}" destId="{BF77612E-0689-4C0F-A98C-C575BE118F4C}" srcOrd="0" destOrd="0" presId="urn:microsoft.com/office/officeart/2018/2/layout/IconLabelList"/>
    <dgm:cxn modelId="{5606F838-4709-4C7D-A020-8292CAA577AD}" type="presParOf" srcId="{8C68C937-9F56-4D1C-B4B5-A271DBB10EB4}" destId="{DC07E970-0131-4653-AF6D-B0231A161367}" srcOrd="1" destOrd="0" presId="urn:microsoft.com/office/officeart/2018/2/layout/IconLabelList"/>
    <dgm:cxn modelId="{AE18472B-1D9F-400E-B532-817DCA97E484}" type="presParOf" srcId="{8C68C937-9F56-4D1C-B4B5-A271DBB10EB4}" destId="{116B708F-A180-4153-B06E-468D6CE37895}" srcOrd="2" destOrd="0" presId="urn:microsoft.com/office/officeart/2018/2/layout/IconLabelList"/>
    <dgm:cxn modelId="{CCB11F34-2D58-4CCF-AFFA-FAF87A2AB099}" type="presParOf" srcId="{D25F0334-935A-4087-8C6B-64980E5D2C22}" destId="{C3A9678A-CBC9-44A1-9361-919FC43A3C60}" srcOrd="1" destOrd="0" presId="urn:microsoft.com/office/officeart/2018/2/layout/IconLabelList"/>
    <dgm:cxn modelId="{C67636B7-0123-4551-966E-98C4864B4399}" type="presParOf" srcId="{D25F0334-935A-4087-8C6B-64980E5D2C22}" destId="{00B0C67E-8AF9-4647-A820-6B6F94BFACBE}" srcOrd="2" destOrd="0" presId="urn:microsoft.com/office/officeart/2018/2/layout/IconLabelList"/>
    <dgm:cxn modelId="{9A02B7D3-9541-4690-B9E2-82A4E982BE89}" type="presParOf" srcId="{00B0C67E-8AF9-4647-A820-6B6F94BFACBE}" destId="{EC2AC421-3BDF-4A3F-B626-72D350333C36}" srcOrd="0" destOrd="0" presId="urn:microsoft.com/office/officeart/2018/2/layout/IconLabelList"/>
    <dgm:cxn modelId="{122D40D7-92EC-40F6-A396-754751CC0CA1}" type="presParOf" srcId="{00B0C67E-8AF9-4647-A820-6B6F94BFACBE}" destId="{D5C2FAA5-8BB8-4469-AF9C-B0FAA7B2E92B}" srcOrd="1" destOrd="0" presId="urn:microsoft.com/office/officeart/2018/2/layout/IconLabelList"/>
    <dgm:cxn modelId="{3948D796-C877-43E3-B3CF-2415612058EE}" type="presParOf" srcId="{00B0C67E-8AF9-4647-A820-6B6F94BFACBE}" destId="{0E36FE80-188A-4592-B88E-8677F9122E4A}" srcOrd="2" destOrd="0" presId="urn:microsoft.com/office/officeart/2018/2/layout/IconLabelList"/>
    <dgm:cxn modelId="{1C4000FF-92A2-4664-86FE-9FABB6B8281A}" type="presParOf" srcId="{D25F0334-935A-4087-8C6B-64980E5D2C22}" destId="{C46A66C6-7401-4913-A114-292C24361CF9}" srcOrd="3" destOrd="0" presId="urn:microsoft.com/office/officeart/2018/2/layout/IconLabelList"/>
    <dgm:cxn modelId="{B619D999-30C8-4C58-93DC-59FAA70DB304}" type="presParOf" srcId="{D25F0334-935A-4087-8C6B-64980E5D2C22}" destId="{D7A086A4-9CAA-4A1A-9A03-8840DBD11206}" srcOrd="4" destOrd="0" presId="urn:microsoft.com/office/officeart/2018/2/layout/IconLabelList"/>
    <dgm:cxn modelId="{23E953B2-80B3-47DD-9FFD-581A5E6C897B}" type="presParOf" srcId="{D7A086A4-9CAA-4A1A-9A03-8840DBD11206}" destId="{B62A882F-7884-4E8A-8961-BBA816BF0640}" srcOrd="0" destOrd="0" presId="urn:microsoft.com/office/officeart/2018/2/layout/IconLabelList"/>
    <dgm:cxn modelId="{909EBE2F-5283-4A45-840D-60FDA99D82BB}" type="presParOf" srcId="{D7A086A4-9CAA-4A1A-9A03-8840DBD11206}" destId="{0C2D4E8B-BB43-4331-A63A-11DB8FE00E50}" srcOrd="1" destOrd="0" presId="urn:microsoft.com/office/officeart/2018/2/layout/IconLabelList"/>
    <dgm:cxn modelId="{C6027BDC-A1C2-4869-80AF-3CED12ABC5A1}" type="presParOf" srcId="{D7A086A4-9CAA-4A1A-9A03-8840DBD11206}" destId="{51E3BB6E-6409-4142-9E43-65B6FA801043}" srcOrd="2" destOrd="0" presId="urn:microsoft.com/office/officeart/2018/2/layout/IconLabelList"/>
    <dgm:cxn modelId="{24BFF8EF-6F82-4B5A-A985-69CC0F6C05C6}" type="presParOf" srcId="{D25F0334-935A-4087-8C6B-64980E5D2C22}" destId="{B1D6CFB6-B992-4DBA-8EA9-883BA2EE3799}" srcOrd="5" destOrd="0" presId="urn:microsoft.com/office/officeart/2018/2/layout/IconLabelList"/>
    <dgm:cxn modelId="{387E39E6-1E80-4C75-BEE6-BE5C6BF2FB18}" type="presParOf" srcId="{D25F0334-935A-4087-8C6B-64980E5D2C22}" destId="{1D6DD335-969E-4B5A-9985-373CCAB2108B}" srcOrd="6" destOrd="0" presId="urn:microsoft.com/office/officeart/2018/2/layout/IconLabelList"/>
    <dgm:cxn modelId="{85E43476-B486-45F3-A87A-01981FC475A4}" type="presParOf" srcId="{1D6DD335-969E-4B5A-9985-373CCAB2108B}" destId="{00C4A5D0-8F95-4C1A-8FE2-AD3C7CA0DA50}" srcOrd="0" destOrd="0" presId="urn:microsoft.com/office/officeart/2018/2/layout/IconLabelList"/>
    <dgm:cxn modelId="{8408991B-B67F-42F7-8C46-EFB7D29762F1}" type="presParOf" srcId="{1D6DD335-969E-4B5A-9985-373CCAB2108B}" destId="{19933D58-D0F3-472E-A671-2DF2E32B8502}" srcOrd="1" destOrd="0" presId="urn:microsoft.com/office/officeart/2018/2/layout/IconLabelList"/>
    <dgm:cxn modelId="{B0A2C176-C200-4B7B-98C2-87A73134568A}" type="presParOf" srcId="{1D6DD335-969E-4B5A-9985-373CCAB2108B}" destId="{51C6F00F-9839-418A-8C4F-274206443CF9}" srcOrd="2" destOrd="0" presId="urn:microsoft.com/office/officeart/2018/2/layout/IconLabelList"/>
    <dgm:cxn modelId="{BAFB9C3E-1413-4E51-8C70-1028BB9BCD61}" type="presParOf" srcId="{D25F0334-935A-4087-8C6B-64980E5D2C22}" destId="{C5174C22-7D14-4C67-99CE-0408A1A067B8}" srcOrd="7" destOrd="0" presId="urn:microsoft.com/office/officeart/2018/2/layout/IconLabelList"/>
    <dgm:cxn modelId="{6FC6A45E-6D98-4351-8E0C-A5DDEB412D21}" type="presParOf" srcId="{D25F0334-935A-4087-8C6B-64980E5D2C22}" destId="{EC6B129D-A72B-4308-81E7-9D868F8B8099}" srcOrd="8" destOrd="0" presId="urn:microsoft.com/office/officeart/2018/2/layout/IconLabelList"/>
    <dgm:cxn modelId="{535B4B9F-2C13-4DC5-A72E-939A0B573CE5}" type="presParOf" srcId="{EC6B129D-A72B-4308-81E7-9D868F8B8099}" destId="{3BB929AF-00CA-4089-9778-842196AF752E}" srcOrd="0" destOrd="0" presId="urn:microsoft.com/office/officeart/2018/2/layout/IconLabelList"/>
    <dgm:cxn modelId="{6322130B-75E3-47C3-955D-963C26368CE4}" type="presParOf" srcId="{EC6B129D-A72B-4308-81E7-9D868F8B8099}" destId="{0E2417AE-A95F-402F-B7F3-EA188A924182}" srcOrd="1" destOrd="0" presId="urn:microsoft.com/office/officeart/2018/2/layout/IconLabelList"/>
    <dgm:cxn modelId="{728D33A3-CAF7-4CE5-B8AD-50A6924871E9}" type="presParOf" srcId="{EC6B129D-A72B-4308-81E7-9D868F8B8099}" destId="{B0AC3086-555A-4AAB-93AB-B5BC3ED073FF}" srcOrd="2" destOrd="0" presId="urn:microsoft.com/office/officeart/2018/2/layout/IconLabelList"/>
    <dgm:cxn modelId="{E2C46C99-0EDC-4A72-8A51-DC5D3E71E49E}" type="presParOf" srcId="{D25F0334-935A-4087-8C6B-64980E5D2C22}" destId="{66F2F5B1-AD51-4698-968F-EB82B2DF7F0D}" srcOrd="9" destOrd="0" presId="urn:microsoft.com/office/officeart/2018/2/layout/IconLabelList"/>
    <dgm:cxn modelId="{5CCC434D-E437-4EDC-BEE5-FE55FAF0F25E}" type="presParOf" srcId="{D25F0334-935A-4087-8C6B-64980E5D2C22}" destId="{FB6CD7D4-4EF7-425D-95D3-2464855E5162}" srcOrd="10" destOrd="0" presId="urn:microsoft.com/office/officeart/2018/2/layout/IconLabelList"/>
    <dgm:cxn modelId="{17E0D477-CC9A-4A29-B80F-1BC21F64B5F4}" type="presParOf" srcId="{FB6CD7D4-4EF7-425D-95D3-2464855E5162}" destId="{D281F38F-F067-4627-A182-8C5D0E1EF99D}" srcOrd="0" destOrd="0" presId="urn:microsoft.com/office/officeart/2018/2/layout/IconLabelList"/>
    <dgm:cxn modelId="{2236F376-3564-4C0C-A7C7-0EE3ED2649CE}" type="presParOf" srcId="{FB6CD7D4-4EF7-425D-95D3-2464855E5162}" destId="{5C385B6C-D2FD-4E82-A539-548B56498EEF}" srcOrd="1" destOrd="0" presId="urn:microsoft.com/office/officeart/2018/2/layout/IconLabelList"/>
    <dgm:cxn modelId="{D5702A6E-6AA7-48FB-8D60-070796F7FFE1}" type="presParOf" srcId="{FB6CD7D4-4EF7-425D-95D3-2464855E5162}" destId="{2B9C716D-6BAF-4DCA-99B1-1418C9F400DF}"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A24983-E561-47DB-B062-45BF35C237B9}"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AC57C02C-7C99-47B5-8F40-71AD6961DD5D}">
      <dgm:prSet/>
      <dgm:spPr/>
      <dgm:t>
        <a:bodyPr/>
        <a:lstStyle/>
        <a:p>
          <a:r>
            <a:rPr lang="en-US" dirty="0"/>
            <a:t>To Reduce The Risk Of Excess Mortality And Morbidity Among Children Aged 6-59 Months</a:t>
          </a:r>
        </a:p>
      </dgm:t>
    </dgm:pt>
    <dgm:pt modelId="{95605EAE-A06F-4CDC-831C-EEF80EDD56F2}" type="parTrans" cxnId="{A5749AA6-8064-435B-AE4A-85BCE0D5823F}">
      <dgm:prSet/>
      <dgm:spPr/>
      <dgm:t>
        <a:bodyPr/>
        <a:lstStyle/>
        <a:p>
          <a:endParaRPr lang="en-US"/>
        </a:p>
      </dgm:t>
    </dgm:pt>
    <dgm:pt modelId="{E9965EE5-8526-4EB2-8BD9-807CE44209BD}" type="sibTrans" cxnId="{A5749AA6-8064-435B-AE4A-85BCE0D5823F}">
      <dgm:prSet/>
      <dgm:spPr/>
      <dgm:t>
        <a:bodyPr/>
        <a:lstStyle/>
        <a:p>
          <a:endParaRPr lang="en-US"/>
        </a:p>
      </dgm:t>
    </dgm:pt>
    <dgm:pt modelId="{157A0768-E121-4CEC-939B-1A2D5E560AC1}">
      <dgm:prSet/>
      <dgm:spPr/>
      <dgm:t>
        <a:bodyPr/>
        <a:lstStyle/>
        <a:p>
          <a:r>
            <a:rPr lang="en-US" dirty="0"/>
            <a:t>To Ensure A Predictable, Timely, And Effective Nutrition In Emergency Response.</a:t>
          </a:r>
        </a:p>
      </dgm:t>
    </dgm:pt>
    <dgm:pt modelId="{B54CC256-47D0-4380-801B-AEC4ECD0E3E8}" type="parTrans" cxnId="{5BFEAE59-F119-4E82-BC7C-67C8191B18E9}">
      <dgm:prSet/>
      <dgm:spPr/>
      <dgm:t>
        <a:bodyPr/>
        <a:lstStyle/>
        <a:p>
          <a:endParaRPr lang="en-US"/>
        </a:p>
      </dgm:t>
    </dgm:pt>
    <dgm:pt modelId="{6745E582-4A57-4338-8F2E-AA66391C417B}" type="sibTrans" cxnId="{5BFEAE59-F119-4E82-BC7C-67C8191B18E9}">
      <dgm:prSet/>
      <dgm:spPr/>
      <dgm:t>
        <a:bodyPr/>
        <a:lstStyle/>
        <a:p>
          <a:endParaRPr lang="en-US"/>
        </a:p>
      </dgm:t>
    </dgm:pt>
    <dgm:pt modelId="{843EBB76-E5FB-403A-8443-1C1CAC6115C0}">
      <dgm:prSet/>
      <dgm:spPr/>
      <dgm:t>
        <a:bodyPr/>
        <a:lstStyle/>
        <a:p>
          <a:r>
            <a:rPr lang="en-US" dirty="0"/>
            <a:t>To Decrease The Risk Of Acute Morbidity And Mortality Due To Common Micronutrient Deficiencies That Occurs During The Emergency</a:t>
          </a:r>
        </a:p>
      </dgm:t>
    </dgm:pt>
    <dgm:pt modelId="{ED71E957-9F7D-4AA3-B764-F92A50775544}" type="parTrans" cxnId="{0DC4269C-467E-43C2-B8C4-C0BFFC5EEE1F}">
      <dgm:prSet/>
      <dgm:spPr/>
      <dgm:t>
        <a:bodyPr/>
        <a:lstStyle/>
        <a:p>
          <a:endParaRPr lang="en-US"/>
        </a:p>
      </dgm:t>
    </dgm:pt>
    <dgm:pt modelId="{E62126B8-B93D-46A0-8AD5-21C88D2F0DAD}" type="sibTrans" cxnId="{0DC4269C-467E-43C2-B8C4-C0BFFC5EEE1F}">
      <dgm:prSet/>
      <dgm:spPr/>
      <dgm:t>
        <a:bodyPr/>
        <a:lstStyle/>
        <a:p>
          <a:endParaRPr lang="en-US"/>
        </a:p>
      </dgm:t>
    </dgm:pt>
    <dgm:pt modelId="{E4667EDF-2165-4778-9B83-8E64335D0B13}">
      <dgm:prSet/>
      <dgm:spPr/>
      <dgm:t>
        <a:bodyPr/>
        <a:lstStyle/>
        <a:p>
          <a:r>
            <a:rPr lang="en-US" dirty="0"/>
            <a:t>To Improve Iron Status And Reduce Anaemia Prevalence Among Children Aged 6-23 Months Of Age </a:t>
          </a:r>
        </a:p>
      </dgm:t>
    </dgm:pt>
    <dgm:pt modelId="{C678B926-4FAF-4A12-9AAB-4753AB85DBB6}" type="parTrans" cxnId="{D7C8AD60-E1E1-4FC3-B047-37BAD9755146}">
      <dgm:prSet/>
      <dgm:spPr/>
      <dgm:t>
        <a:bodyPr/>
        <a:lstStyle/>
        <a:p>
          <a:endParaRPr lang="en-US"/>
        </a:p>
      </dgm:t>
    </dgm:pt>
    <dgm:pt modelId="{4E9FB1F4-D5A7-4A6A-AD02-57E6F41276A4}" type="sibTrans" cxnId="{D7C8AD60-E1E1-4FC3-B047-37BAD9755146}">
      <dgm:prSet/>
      <dgm:spPr/>
      <dgm:t>
        <a:bodyPr/>
        <a:lstStyle/>
        <a:p>
          <a:endParaRPr lang="en-US"/>
        </a:p>
      </dgm:t>
    </dgm:pt>
    <dgm:pt modelId="{99BCE2F1-F1B1-4DDF-B807-A00422934A74}" type="pres">
      <dgm:prSet presAssocID="{68A24983-E561-47DB-B062-45BF35C237B9}" presName="linear" presStyleCnt="0">
        <dgm:presLayoutVars>
          <dgm:animLvl val="lvl"/>
          <dgm:resizeHandles val="exact"/>
        </dgm:presLayoutVars>
      </dgm:prSet>
      <dgm:spPr/>
    </dgm:pt>
    <dgm:pt modelId="{424DAFFD-71B1-49E5-98AB-B86C90ABF75D}" type="pres">
      <dgm:prSet presAssocID="{AC57C02C-7C99-47B5-8F40-71AD6961DD5D}" presName="parentText" presStyleLbl="node1" presStyleIdx="0" presStyleCnt="4">
        <dgm:presLayoutVars>
          <dgm:chMax val="0"/>
          <dgm:bulletEnabled val="1"/>
        </dgm:presLayoutVars>
      </dgm:prSet>
      <dgm:spPr/>
    </dgm:pt>
    <dgm:pt modelId="{94BF78E2-45A6-4356-8A4A-5F977A1595B9}" type="pres">
      <dgm:prSet presAssocID="{E9965EE5-8526-4EB2-8BD9-807CE44209BD}" presName="spacer" presStyleCnt="0"/>
      <dgm:spPr/>
    </dgm:pt>
    <dgm:pt modelId="{1D96F14F-B461-4DB1-9552-44C27E98D620}" type="pres">
      <dgm:prSet presAssocID="{157A0768-E121-4CEC-939B-1A2D5E560AC1}" presName="parentText" presStyleLbl="node1" presStyleIdx="1" presStyleCnt="4">
        <dgm:presLayoutVars>
          <dgm:chMax val="0"/>
          <dgm:bulletEnabled val="1"/>
        </dgm:presLayoutVars>
      </dgm:prSet>
      <dgm:spPr/>
    </dgm:pt>
    <dgm:pt modelId="{62BB0FFA-7FC9-4925-876D-DB454A4F9F2F}" type="pres">
      <dgm:prSet presAssocID="{6745E582-4A57-4338-8F2E-AA66391C417B}" presName="spacer" presStyleCnt="0"/>
      <dgm:spPr/>
    </dgm:pt>
    <dgm:pt modelId="{BCEEC7B6-4231-4EF2-BC58-37B9637050B5}" type="pres">
      <dgm:prSet presAssocID="{843EBB76-E5FB-403A-8443-1C1CAC6115C0}" presName="parentText" presStyleLbl="node1" presStyleIdx="2" presStyleCnt="4">
        <dgm:presLayoutVars>
          <dgm:chMax val="0"/>
          <dgm:bulletEnabled val="1"/>
        </dgm:presLayoutVars>
      </dgm:prSet>
      <dgm:spPr/>
    </dgm:pt>
    <dgm:pt modelId="{272B1CBA-5EB8-4C5F-A8AE-34D40DBAC437}" type="pres">
      <dgm:prSet presAssocID="{E62126B8-B93D-46A0-8AD5-21C88D2F0DAD}" presName="spacer" presStyleCnt="0"/>
      <dgm:spPr/>
    </dgm:pt>
    <dgm:pt modelId="{B4F83B35-D252-4C76-80EE-1D9D00A402F9}" type="pres">
      <dgm:prSet presAssocID="{E4667EDF-2165-4778-9B83-8E64335D0B13}" presName="parentText" presStyleLbl="node1" presStyleIdx="3" presStyleCnt="4">
        <dgm:presLayoutVars>
          <dgm:chMax val="0"/>
          <dgm:bulletEnabled val="1"/>
        </dgm:presLayoutVars>
      </dgm:prSet>
      <dgm:spPr/>
    </dgm:pt>
  </dgm:ptLst>
  <dgm:cxnLst>
    <dgm:cxn modelId="{8021C636-E3AE-4D88-BF03-1343BB7A423D}" type="presOf" srcId="{157A0768-E121-4CEC-939B-1A2D5E560AC1}" destId="{1D96F14F-B461-4DB1-9552-44C27E98D620}" srcOrd="0" destOrd="0" presId="urn:microsoft.com/office/officeart/2005/8/layout/vList2"/>
    <dgm:cxn modelId="{D7C8AD60-E1E1-4FC3-B047-37BAD9755146}" srcId="{68A24983-E561-47DB-B062-45BF35C237B9}" destId="{E4667EDF-2165-4778-9B83-8E64335D0B13}" srcOrd="3" destOrd="0" parTransId="{C678B926-4FAF-4A12-9AAB-4753AB85DBB6}" sibTransId="{4E9FB1F4-D5A7-4A6A-AD02-57E6F41276A4}"/>
    <dgm:cxn modelId="{D8DCFC45-6C91-4A01-9E22-9E59D2F227E4}" type="presOf" srcId="{AC57C02C-7C99-47B5-8F40-71AD6961DD5D}" destId="{424DAFFD-71B1-49E5-98AB-B86C90ABF75D}" srcOrd="0" destOrd="0" presId="urn:microsoft.com/office/officeart/2005/8/layout/vList2"/>
    <dgm:cxn modelId="{02DF3B66-50F2-41A6-B301-42954B7DE486}" type="presOf" srcId="{E4667EDF-2165-4778-9B83-8E64335D0B13}" destId="{B4F83B35-D252-4C76-80EE-1D9D00A402F9}" srcOrd="0" destOrd="0" presId="urn:microsoft.com/office/officeart/2005/8/layout/vList2"/>
    <dgm:cxn modelId="{99B0216B-0631-4329-B558-04DC2CD1A2DD}" type="presOf" srcId="{68A24983-E561-47DB-B062-45BF35C237B9}" destId="{99BCE2F1-F1B1-4DDF-B807-A00422934A74}" srcOrd="0" destOrd="0" presId="urn:microsoft.com/office/officeart/2005/8/layout/vList2"/>
    <dgm:cxn modelId="{5BFEAE59-F119-4E82-BC7C-67C8191B18E9}" srcId="{68A24983-E561-47DB-B062-45BF35C237B9}" destId="{157A0768-E121-4CEC-939B-1A2D5E560AC1}" srcOrd="1" destOrd="0" parTransId="{B54CC256-47D0-4380-801B-AEC4ECD0E3E8}" sibTransId="{6745E582-4A57-4338-8F2E-AA66391C417B}"/>
    <dgm:cxn modelId="{0DC4269C-467E-43C2-B8C4-C0BFFC5EEE1F}" srcId="{68A24983-E561-47DB-B062-45BF35C237B9}" destId="{843EBB76-E5FB-403A-8443-1C1CAC6115C0}" srcOrd="2" destOrd="0" parTransId="{ED71E957-9F7D-4AA3-B764-F92A50775544}" sibTransId="{E62126B8-B93D-46A0-8AD5-21C88D2F0DAD}"/>
    <dgm:cxn modelId="{A5749AA6-8064-435B-AE4A-85BCE0D5823F}" srcId="{68A24983-E561-47DB-B062-45BF35C237B9}" destId="{AC57C02C-7C99-47B5-8F40-71AD6961DD5D}" srcOrd="0" destOrd="0" parTransId="{95605EAE-A06F-4CDC-831C-EEF80EDD56F2}" sibTransId="{E9965EE5-8526-4EB2-8BD9-807CE44209BD}"/>
    <dgm:cxn modelId="{2F960ECB-6F8A-4F2D-A7FE-88E77D7C2AE2}" type="presOf" srcId="{843EBB76-E5FB-403A-8443-1C1CAC6115C0}" destId="{BCEEC7B6-4231-4EF2-BC58-37B9637050B5}" srcOrd="0" destOrd="0" presId="urn:microsoft.com/office/officeart/2005/8/layout/vList2"/>
    <dgm:cxn modelId="{4CCC8141-7559-4423-BA23-27CE0A30EC79}" type="presParOf" srcId="{99BCE2F1-F1B1-4DDF-B807-A00422934A74}" destId="{424DAFFD-71B1-49E5-98AB-B86C90ABF75D}" srcOrd="0" destOrd="0" presId="urn:microsoft.com/office/officeart/2005/8/layout/vList2"/>
    <dgm:cxn modelId="{C5DEF992-EAC5-42DA-8765-7A72B4D7DA4F}" type="presParOf" srcId="{99BCE2F1-F1B1-4DDF-B807-A00422934A74}" destId="{94BF78E2-45A6-4356-8A4A-5F977A1595B9}" srcOrd="1" destOrd="0" presId="urn:microsoft.com/office/officeart/2005/8/layout/vList2"/>
    <dgm:cxn modelId="{0943D986-AD3B-4602-9D36-1E72AC23F09C}" type="presParOf" srcId="{99BCE2F1-F1B1-4DDF-B807-A00422934A74}" destId="{1D96F14F-B461-4DB1-9552-44C27E98D620}" srcOrd="2" destOrd="0" presId="urn:microsoft.com/office/officeart/2005/8/layout/vList2"/>
    <dgm:cxn modelId="{5230D0B8-728E-43EE-A69D-5ABB4FD8CD0F}" type="presParOf" srcId="{99BCE2F1-F1B1-4DDF-B807-A00422934A74}" destId="{62BB0FFA-7FC9-4925-876D-DB454A4F9F2F}" srcOrd="3" destOrd="0" presId="urn:microsoft.com/office/officeart/2005/8/layout/vList2"/>
    <dgm:cxn modelId="{089D625A-DBA2-4C79-8E8F-C952E3D4BE55}" type="presParOf" srcId="{99BCE2F1-F1B1-4DDF-B807-A00422934A74}" destId="{BCEEC7B6-4231-4EF2-BC58-37B9637050B5}" srcOrd="4" destOrd="0" presId="urn:microsoft.com/office/officeart/2005/8/layout/vList2"/>
    <dgm:cxn modelId="{7FF3BD79-D164-4301-9FDA-61DF569D51CB}" type="presParOf" srcId="{99BCE2F1-F1B1-4DDF-B807-A00422934A74}" destId="{272B1CBA-5EB8-4C5F-A8AE-34D40DBAC437}" srcOrd="5" destOrd="0" presId="urn:microsoft.com/office/officeart/2005/8/layout/vList2"/>
    <dgm:cxn modelId="{110AD829-E7A0-43F8-9BCE-46366B693D22}" type="presParOf" srcId="{99BCE2F1-F1B1-4DDF-B807-A00422934A74}" destId="{B4F83B35-D252-4C76-80EE-1D9D00A402F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A24983-E561-47DB-B062-45BF35C237B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C57C02C-7C99-47B5-8F40-71AD6961DD5D}">
      <dgm:prSet/>
      <dgm:spPr/>
      <dgm:t>
        <a:bodyPr/>
        <a:lstStyle/>
        <a:p>
          <a:pPr>
            <a:lnSpc>
              <a:spcPct val="100000"/>
            </a:lnSpc>
          </a:pPr>
          <a:r>
            <a:rPr lang="en-US"/>
            <a:t>Integrated</a:t>
          </a:r>
          <a:r>
            <a:rPr lang="en-US" baseline="0"/>
            <a:t> in Health Facilities</a:t>
          </a:r>
          <a:endParaRPr lang="en-US"/>
        </a:p>
      </dgm:t>
    </dgm:pt>
    <dgm:pt modelId="{95605EAE-A06F-4CDC-831C-EEF80EDD56F2}" type="parTrans" cxnId="{A5749AA6-8064-435B-AE4A-85BCE0D5823F}">
      <dgm:prSet/>
      <dgm:spPr/>
      <dgm:t>
        <a:bodyPr/>
        <a:lstStyle/>
        <a:p>
          <a:endParaRPr lang="en-US"/>
        </a:p>
      </dgm:t>
    </dgm:pt>
    <dgm:pt modelId="{E9965EE5-8526-4EB2-8BD9-807CE44209BD}" type="sibTrans" cxnId="{A5749AA6-8064-435B-AE4A-85BCE0D5823F}">
      <dgm:prSet/>
      <dgm:spPr/>
      <dgm:t>
        <a:bodyPr/>
        <a:lstStyle/>
        <a:p>
          <a:endParaRPr lang="en-US"/>
        </a:p>
      </dgm:t>
    </dgm:pt>
    <dgm:pt modelId="{157A0768-E121-4CEC-939B-1A2D5E560AC1}">
      <dgm:prSet/>
      <dgm:spPr/>
      <dgm:t>
        <a:bodyPr/>
        <a:lstStyle/>
        <a:p>
          <a:pPr>
            <a:lnSpc>
              <a:spcPct val="100000"/>
            </a:lnSpc>
          </a:pPr>
          <a:r>
            <a:rPr lang="en-US" baseline="0" dirty="0"/>
            <a:t>Mobile Health and Nutrition Teams</a:t>
          </a:r>
          <a:endParaRPr lang="en-US" dirty="0"/>
        </a:p>
      </dgm:t>
    </dgm:pt>
    <dgm:pt modelId="{B54CC256-47D0-4380-801B-AEC4ECD0E3E8}" type="parTrans" cxnId="{5BFEAE59-F119-4E82-BC7C-67C8191B18E9}">
      <dgm:prSet/>
      <dgm:spPr/>
      <dgm:t>
        <a:bodyPr/>
        <a:lstStyle/>
        <a:p>
          <a:endParaRPr lang="en-US"/>
        </a:p>
      </dgm:t>
    </dgm:pt>
    <dgm:pt modelId="{6745E582-4A57-4338-8F2E-AA66391C417B}" type="sibTrans" cxnId="{5BFEAE59-F119-4E82-BC7C-67C8191B18E9}">
      <dgm:prSet/>
      <dgm:spPr/>
      <dgm:t>
        <a:bodyPr/>
        <a:lstStyle/>
        <a:p>
          <a:endParaRPr lang="en-US"/>
        </a:p>
      </dgm:t>
    </dgm:pt>
    <dgm:pt modelId="{843EBB76-E5FB-403A-8443-1C1CAC6115C0}">
      <dgm:prSet/>
      <dgm:spPr/>
      <dgm:t>
        <a:bodyPr/>
        <a:lstStyle/>
        <a:p>
          <a:pPr>
            <a:lnSpc>
              <a:spcPct val="100000"/>
            </a:lnSpc>
          </a:pPr>
          <a:r>
            <a:rPr lang="en-US"/>
            <a:t>Intersectoral collaboration</a:t>
          </a:r>
        </a:p>
      </dgm:t>
    </dgm:pt>
    <dgm:pt modelId="{ED71E957-9F7D-4AA3-B764-F92A50775544}" type="parTrans" cxnId="{0DC4269C-467E-43C2-B8C4-C0BFFC5EEE1F}">
      <dgm:prSet/>
      <dgm:spPr/>
      <dgm:t>
        <a:bodyPr/>
        <a:lstStyle/>
        <a:p>
          <a:endParaRPr lang="en-US"/>
        </a:p>
      </dgm:t>
    </dgm:pt>
    <dgm:pt modelId="{E62126B8-B93D-46A0-8AD5-21C88D2F0DAD}" type="sibTrans" cxnId="{0DC4269C-467E-43C2-B8C4-C0BFFC5EEE1F}">
      <dgm:prSet/>
      <dgm:spPr/>
      <dgm:t>
        <a:bodyPr/>
        <a:lstStyle/>
        <a:p>
          <a:endParaRPr lang="en-US"/>
        </a:p>
      </dgm:t>
    </dgm:pt>
    <dgm:pt modelId="{E4667EDF-2165-4778-9B83-8E64335D0B13}">
      <dgm:prSet/>
      <dgm:spPr/>
      <dgm:t>
        <a:bodyPr/>
        <a:lstStyle/>
        <a:p>
          <a:pPr>
            <a:lnSpc>
              <a:spcPct val="100000"/>
            </a:lnSpc>
          </a:pPr>
          <a:r>
            <a:rPr lang="en-US"/>
            <a:t>Cash-based</a:t>
          </a:r>
          <a:r>
            <a:rPr lang="en-US" baseline="0"/>
            <a:t> assistance</a:t>
          </a:r>
          <a:endParaRPr lang="en-US"/>
        </a:p>
      </dgm:t>
    </dgm:pt>
    <dgm:pt modelId="{C678B926-4FAF-4A12-9AAB-4753AB85DBB6}" type="parTrans" cxnId="{D7C8AD60-E1E1-4FC3-B047-37BAD9755146}">
      <dgm:prSet/>
      <dgm:spPr/>
      <dgm:t>
        <a:bodyPr/>
        <a:lstStyle/>
        <a:p>
          <a:endParaRPr lang="en-US"/>
        </a:p>
      </dgm:t>
    </dgm:pt>
    <dgm:pt modelId="{4E9FB1F4-D5A7-4A6A-AD02-57E6F41276A4}" type="sibTrans" cxnId="{D7C8AD60-E1E1-4FC3-B047-37BAD9755146}">
      <dgm:prSet/>
      <dgm:spPr/>
      <dgm:t>
        <a:bodyPr/>
        <a:lstStyle/>
        <a:p>
          <a:endParaRPr lang="en-US"/>
        </a:p>
      </dgm:t>
    </dgm:pt>
    <dgm:pt modelId="{C3F8E3CE-17DE-49EB-B99A-3E64191463AC}" type="pres">
      <dgm:prSet presAssocID="{68A24983-E561-47DB-B062-45BF35C237B9}" presName="root" presStyleCnt="0">
        <dgm:presLayoutVars>
          <dgm:dir/>
          <dgm:resizeHandles val="exact"/>
        </dgm:presLayoutVars>
      </dgm:prSet>
      <dgm:spPr/>
    </dgm:pt>
    <dgm:pt modelId="{6526BFDF-A96F-4BE9-940D-64C463680E89}" type="pres">
      <dgm:prSet presAssocID="{AC57C02C-7C99-47B5-8F40-71AD6961DD5D}" presName="compNode" presStyleCnt="0"/>
      <dgm:spPr/>
    </dgm:pt>
    <dgm:pt modelId="{A977581B-1506-406B-9A26-7AF05E41DC6F}" type="pres">
      <dgm:prSet presAssocID="{AC57C02C-7C99-47B5-8F40-71AD6961DD5D}" presName="bgRect" presStyleLbl="bgShp" presStyleIdx="0" presStyleCnt="4"/>
      <dgm:spPr/>
    </dgm:pt>
    <dgm:pt modelId="{9132539F-CD9B-491A-ADA1-FC0ACB315A48}" type="pres">
      <dgm:prSet presAssocID="{AC57C02C-7C99-47B5-8F40-71AD6961DD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18C681D5-D474-4903-8DCD-8DE873E2AA4E}" type="pres">
      <dgm:prSet presAssocID="{AC57C02C-7C99-47B5-8F40-71AD6961DD5D}" presName="spaceRect" presStyleCnt="0"/>
      <dgm:spPr/>
    </dgm:pt>
    <dgm:pt modelId="{5DC105D5-E1F2-42E7-A305-D8FF7BAD5080}" type="pres">
      <dgm:prSet presAssocID="{AC57C02C-7C99-47B5-8F40-71AD6961DD5D}" presName="parTx" presStyleLbl="revTx" presStyleIdx="0" presStyleCnt="4">
        <dgm:presLayoutVars>
          <dgm:chMax val="0"/>
          <dgm:chPref val="0"/>
        </dgm:presLayoutVars>
      </dgm:prSet>
      <dgm:spPr/>
    </dgm:pt>
    <dgm:pt modelId="{15EBD93F-D660-4995-9979-80D3A5DE8A9F}" type="pres">
      <dgm:prSet presAssocID="{E9965EE5-8526-4EB2-8BD9-807CE44209BD}" presName="sibTrans" presStyleCnt="0"/>
      <dgm:spPr/>
    </dgm:pt>
    <dgm:pt modelId="{8E915D3C-C9EF-4334-8E33-F7A4AF8E260C}" type="pres">
      <dgm:prSet presAssocID="{157A0768-E121-4CEC-939B-1A2D5E560AC1}" presName="compNode" presStyleCnt="0"/>
      <dgm:spPr/>
    </dgm:pt>
    <dgm:pt modelId="{DB8730AF-2550-4701-9398-DCA7A53D5C3D}" type="pres">
      <dgm:prSet presAssocID="{157A0768-E121-4CEC-939B-1A2D5E560AC1}" presName="bgRect" presStyleLbl="bgShp" presStyleIdx="1" presStyleCnt="4"/>
      <dgm:spPr/>
    </dgm:pt>
    <dgm:pt modelId="{69D1D41B-E97C-4375-8205-EEAA1365C8DB}" type="pres">
      <dgm:prSet presAssocID="{157A0768-E121-4CEC-939B-1A2D5E560A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DE6C7D6C-2680-43D0-A428-0B088C7DC701}" type="pres">
      <dgm:prSet presAssocID="{157A0768-E121-4CEC-939B-1A2D5E560AC1}" presName="spaceRect" presStyleCnt="0"/>
      <dgm:spPr/>
    </dgm:pt>
    <dgm:pt modelId="{618A503D-32A8-49D5-9E02-D0A2ADCA6CD9}" type="pres">
      <dgm:prSet presAssocID="{157A0768-E121-4CEC-939B-1A2D5E560AC1}" presName="parTx" presStyleLbl="revTx" presStyleIdx="1" presStyleCnt="4">
        <dgm:presLayoutVars>
          <dgm:chMax val="0"/>
          <dgm:chPref val="0"/>
        </dgm:presLayoutVars>
      </dgm:prSet>
      <dgm:spPr/>
    </dgm:pt>
    <dgm:pt modelId="{8A176EC3-0128-4306-B983-0DD72D287D1B}" type="pres">
      <dgm:prSet presAssocID="{6745E582-4A57-4338-8F2E-AA66391C417B}" presName="sibTrans" presStyleCnt="0"/>
      <dgm:spPr/>
    </dgm:pt>
    <dgm:pt modelId="{AA1E8F9C-A38A-43DB-AB46-946B488D65CF}" type="pres">
      <dgm:prSet presAssocID="{843EBB76-E5FB-403A-8443-1C1CAC6115C0}" presName="compNode" presStyleCnt="0"/>
      <dgm:spPr/>
    </dgm:pt>
    <dgm:pt modelId="{406BBC55-7778-411C-8FA0-0091BB721F7D}" type="pres">
      <dgm:prSet presAssocID="{843EBB76-E5FB-403A-8443-1C1CAC6115C0}" presName="bgRect" presStyleLbl="bgShp" presStyleIdx="2" presStyleCnt="4"/>
      <dgm:spPr/>
    </dgm:pt>
    <dgm:pt modelId="{04F1F425-5834-4C4B-9805-F065023ACBF1}" type="pres">
      <dgm:prSet presAssocID="{843EBB76-E5FB-403A-8443-1C1CAC6115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3526D4E3-FAE8-434D-B0BF-8F0AE4850D03}" type="pres">
      <dgm:prSet presAssocID="{843EBB76-E5FB-403A-8443-1C1CAC6115C0}" presName="spaceRect" presStyleCnt="0"/>
      <dgm:spPr/>
    </dgm:pt>
    <dgm:pt modelId="{E78887A5-4BD2-4FFF-9EC8-DB8CAB76DF39}" type="pres">
      <dgm:prSet presAssocID="{843EBB76-E5FB-403A-8443-1C1CAC6115C0}" presName="parTx" presStyleLbl="revTx" presStyleIdx="2" presStyleCnt="4">
        <dgm:presLayoutVars>
          <dgm:chMax val="0"/>
          <dgm:chPref val="0"/>
        </dgm:presLayoutVars>
      </dgm:prSet>
      <dgm:spPr/>
    </dgm:pt>
    <dgm:pt modelId="{2DD87041-3201-4DAB-93FB-A0F15A24ED6A}" type="pres">
      <dgm:prSet presAssocID="{E62126B8-B93D-46A0-8AD5-21C88D2F0DAD}" presName="sibTrans" presStyleCnt="0"/>
      <dgm:spPr/>
    </dgm:pt>
    <dgm:pt modelId="{2380383C-4CB3-4560-A8BB-E8F30F950DFE}" type="pres">
      <dgm:prSet presAssocID="{E4667EDF-2165-4778-9B83-8E64335D0B13}" presName="compNode" presStyleCnt="0"/>
      <dgm:spPr/>
    </dgm:pt>
    <dgm:pt modelId="{A90DD790-10E8-41E7-A1CD-36A39713C979}" type="pres">
      <dgm:prSet presAssocID="{E4667EDF-2165-4778-9B83-8E64335D0B13}" presName="bgRect" presStyleLbl="bgShp" presStyleIdx="3" presStyleCnt="4"/>
      <dgm:spPr/>
    </dgm:pt>
    <dgm:pt modelId="{BE31AE02-1A53-476F-954F-4B9468DBC285}" type="pres">
      <dgm:prSet presAssocID="{E4667EDF-2165-4778-9B83-8E64335D0B1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6E13C6C6-E0C1-407B-9725-7C107AA2E395}" type="pres">
      <dgm:prSet presAssocID="{E4667EDF-2165-4778-9B83-8E64335D0B13}" presName="spaceRect" presStyleCnt="0"/>
      <dgm:spPr/>
    </dgm:pt>
    <dgm:pt modelId="{AAA84059-8D07-477C-90BB-BA6707207548}" type="pres">
      <dgm:prSet presAssocID="{E4667EDF-2165-4778-9B83-8E64335D0B13}" presName="parTx" presStyleLbl="revTx" presStyleIdx="3" presStyleCnt="4">
        <dgm:presLayoutVars>
          <dgm:chMax val="0"/>
          <dgm:chPref val="0"/>
        </dgm:presLayoutVars>
      </dgm:prSet>
      <dgm:spPr/>
    </dgm:pt>
  </dgm:ptLst>
  <dgm:cxnLst>
    <dgm:cxn modelId="{50E6BD16-4C18-4EF2-8871-D30093033CCF}" type="presOf" srcId="{157A0768-E121-4CEC-939B-1A2D5E560AC1}" destId="{618A503D-32A8-49D5-9E02-D0A2ADCA6CD9}" srcOrd="0" destOrd="0" presId="urn:microsoft.com/office/officeart/2018/2/layout/IconVerticalSolidList"/>
    <dgm:cxn modelId="{64E19B23-A76F-42D8-BB59-FE9AF62B372C}" type="presOf" srcId="{68A24983-E561-47DB-B062-45BF35C237B9}" destId="{C3F8E3CE-17DE-49EB-B99A-3E64191463AC}" srcOrd="0" destOrd="0" presId="urn:microsoft.com/office/officeart/2018/2/layout/IconVerticalSolidList"/>
    <dgm:cxn modelId="{F5CA105C-9D2B-4D9E-ABA2-8D851B149173}" type="presOf" srcId="{843EBB76-E5FB-403A-8443-1C1CAC6115C0}" destId="{E78887A5-4BD2-4FFF-9EC8-DB8CAB76DF39}" srcOrd="0" destOrd="0" presId="urn:microsoft.com/office/officeart/2018/2/layout/IconVerticalSolidList"/>
    <dgm:cxn modelId="{D7C8AD60-E1E1-4FC3-B047-37BAD9755146}" srcId="{68A24983-E561-47DB-B062-45BF35C237B9}" destId="{E4667EDF-2165-4778-9B83-8E64335D0B13}" srcOrd="3" destOrd="0" parTransId="{C678B926-4FAF-4A12-9AAB-4753AB85DBB6}" sibTransId="{4E9FB1F4-D5A7-4A6A-AD02-57E6F41276A4}"/>
    <dgm:cxn modelId="{5BFEAE59-F119-4E82-BC7C-67C8191B18E9}" srcId="{68A24983-E561-47DB-B062-45BF35C237B9}" destId="{157A0768-E121-4CEC-939B-1A2D5E560AC1}" srcOrd="1" destOrd="0" parTransId="{B54CC256-47D0-4380-801B-AEC4ECD0E3E8}" sibTransId="{6745E582-4A57-4338-8F2E-AA66391C417B}"/>
    <dgm:cxn modelId="{0DC4269C-467E-43C2-B8C4-C0BFFC5EEE1F}" srcId="{68A24983-E561-47DB-B062-45BF35C237B9}" destId="{843EBB76-E5FB-403A-8443-1C1CAC6115C0}" srcOrd="2" destOrd="0" parTransId="{ED71E957-9F7D-4AA3-B764-F92A50775544}" sibTransId="{E62126B8-B93D-46A0-8AD5-21C88D2F0DAD}"/>
    <dgm:cxn modelId="{A5749AA6-8064-435B-AE4A-85BCE0D5823F}" srcId="{68A24983-E561-47DB-B062-45BF35C237B9}" destId="{AC57C02C-7C99-47B5-8F40-71AD6961DD5D}" srcOrd="0" destOrd="0" parTransId="{95605EAE-A06F-4CDC-831C-EEF80EDD56F2}" sibTransId="{E9965EE5-8526-4EB2-8BD9-807CE44209BD}"/>
    <dgm:cxn modelId="{C481CFEA-28AC-48F7-853D-E33E015146A3}" type="presOf" srcId="{E4667EDF-2165-4778-9B83-8E64335D0B13}" destId="{AAA84059-8D07-477C-90BB-BA6707207548}" srcOrd="0" destOrd="0" presId="urn:microsoft.com/office/officeart/2018/2/layout/IconVerticalSolidList"/>
    <dgm:cxn modelId="{5A1AC3ED-C776-4B01-AE6C-3EEC6789777B}" type="presOf" srcId="{AC57C02C-7C99-47B5-8F40-71AD6961DD5D}" destId="{5DC105D5-E1F2-42E7-A305-D8FF7BAD5080}" srcOrd="0" destOrd="0" presId="urn:microsoft.com/office/officeart/2018/2/layout/IconVerticalSolidList"/>
    <dgm:cxn modelId="{81702626-DB18-47C5-AE65-1A48F99BBDDB}" type="presParOf" srcId="{C3F8E3CE-17DE-49EB-B99A-3E64191463AC}" destId="{6526BFDF-A96F-4BE9-940D-64C463680E89}" srcOrd="0" destOrd="0" presId="urn:microsoft.com/office/officeart/2018/2/layout/IconVerticalSolidList"/>
    <dgm:cxn modelId="{6DD3E466-2015-487D-8C0B-0C42B5C9AF11}" type="presParOf" srcId="{6526BFDF-A96F-4BE9-940D-64C463680E89}" destId="{A977581B-1506-406B-9A26-7AF05E41DC6F}" srcOrd="0" destOrd="0" presId="urn:microsoft.com/office/officeart/2018/2/layout/IconVerticalSolidList"/>
    <dgm:cxn modelId="{AFC28657-5725-498A-917C-D9FEE2E74014}" type="presParOf" srcId="{6526BFDF-A96F-4BE9-940D-64C463680E89}" destId="{9132539F-CD9B-491A-ADA1-FC0ACB315A48}" srcOrd="1" destOrd="0" presId="urn:microsoft.com/office/officeart/2018/2/layout/IconVerticalSolidList"/>
    <dgm:cxn modelId="{134FCC9F-CC52-4FF1-9F89-2B53C51F19A4}" type="presParOf" srcId="{6526BFDF-A96F-4BE9-940D-64C463680E89}" destId="{18C681D5-D474-4903-8DCD-8DE873E2AA4E}" srcOrd="2" destOrd="0" presId="urn:microsoft.com/office/officeart/2018/2/layout/IconVerticalSolidList"/>
    <dgm:cxn modelId="{30C455B7-462D-4B3F-9B2D-B701D31510E4}" type="presParOf" srcId="{6526BFDF-A96F-4BE9-940D-64C463680E89}" destId="{5DC105D5-E1F2-42E7-A305-D8FF7BAD5080}" srcOrd="3" destOrd="0" presId="urn:microsoft.com/office/officeart/2018/2/layout/IconVerticalSolidList"/>
    <dgm:cxn modelId="{2A9366AF-7F47-4FF7-AE04-CA76DED64803}" type="presParOf" srcId="{C3F8E3CE-17DE-49EB-B99A-3E64191463AC}" destId="{15EBD93F-D660-4995-9979-80D3A5DE8A9F}" srcOrd="1" destOrd="0" presId="urn:microsoft.com/office/officeart/2018/2/layout/IconVerticalSolidList"/>
    <dgm:cxn modelId="{1D9C2919-2305-4802-B64F-18DFCA2F6F6C}" type="presParOf" srcId="{C3F8E3CE-17DE-49EB-B99A-3E64191463AC}" destId="{8E915D3C-C9EF-4334-8E33-F7A4AF8E260C}" srcOrd="2" destOrd="0" presId="urn:microsoft.com/office/officeart/2018/2/layout/IconVerticalSolidList"/>
    <dgm:cxn modelId="{7D3B3A9F-4BAA-47AE-8FBA-E925969161CE}" type="presParOf" srcId="{8E915D3C-C9EF-4334-8E33-F7A4AF8E260C}" destId="{DB8730AF-2550-4701-9398-DCA7A53D5C3D}" srcOrd="0" destOrd="0" presId="urn:microsoft.com/office/officeart/2018/2/layout/IconVerticalSolidList"/>
    <dgm:cxn modelId="{28F34F3D-82A5-4DCF-BD73-03B010123D62}" type="presParOf" srcId="{8E915D3C-C9EF-4334-8E33-F7A4AF8E260C}" destId="{69D1D41B-E97C-4375-8205-EEAA1365C8DB}" srcOrd="1" destOrd="0" presId="urn:microsoft.com/office/officeart/2018/2/layout/IconVerticalSolidList"/>
    <dgm:cxn modelId="{697E7ED4-D38D-44F2-8519-7F0213614D94}" type="presParOf" srcId="{8E915D3C-C9EF-4334-8E33-F7A4AF8E260C}" destId="{DE6C7D6C-2680-43D0-A428-0B088C7DC701}" srcOrd="2" destOrd="0" presId="urn:microsoft.com/office/officeart/2018/2/layout/IconVerticalSolidList"/>
    <dgm:cxn modelId="{D7134894-2243-434C-AB98-8E06F32FD5D0}" type="presParOf" srcId="{8E915D3C-C9EF-4334-8E33-F7A4AF8E260C}" destId="{618A503D-32A8-49D5-9E02-D0A2ADCA6CD9}" srcOrd="3" destOrd="0" presId="urn:microsoft.com/office/officeart/2018/2/layout/IconVerticalSolidList"/>
    <dgm:cxn modelId="{EE22E5BC-B90A-4015-99E6-436305B1F01C}" type="presParOf" srcId="{C3F8E3CE-17DE-49EB-B99A-3E64191463AC}" destId="{8A176EC3-0128-4306-B983-0DD72D287D1B}" srcOrd="3" destOrd="0" presId="urn:microsoft.com/office/officeart/2018/2/layout/IconVerticalSolidList"/>
    <dgm:cxn modelId="{5FA99933-EF41-4334-99D6-8C9773E75ED7}" type="presParOf" srcId="{C3F8E3CE-17DE-49EB-B99A-3E64191463AC}" destId="{AA1E8F9C-A38A-43DB-AB46-946B488D65CF}" srcOrd="4" destOrd="0" presId="urn:microsoft.com/office/officeart/2018/2/layout/IconVerticalSolidList"/>
    <dgm:cxn modelId="{71E1A232-3490-47CE-8901-4D34D55E462B}" type="presParOf" srcId="{AA1E8F9C-A38A-43DB-AB46-946B488D65CF}" destId="{406BBC55-7778-411C-8FA0-0091BB721F7D}" srcOrd="0" destOrd="0" presId="urn:microsoft.com/office/officeart/2018/2/layout/IconVerticalSolidList"/>
    <dgm:cxn modelId="{915DFF75-B582-490E-B3F4-591101548DD9}" type="presParOf" srcId="{AA1E8F9C-A38A-43DB-AB46-946B488D65CF}" destId="{04F1F425-5834-4C4B-9805-F065023ACBF1}" srcOrd="1" destOrd="0" presId="urn:microsoft.com/office/officeart/2018/2/layout/IconVerticalSolidList"/>
    <dgm:cxn modelId="{444AA525-864F-4C83-9517-04A5FC2E347F}" type="presParOf" srcId="{AA1E8F9C-A38A-43DB-AB46-946B488D65CF}" destId="{3526D4E3-FAE8-434D-B0BF-8F0AE4850D03}" srcOrd="2" destOrd="0" presId="urn:microsoft.com/office/officeart/2018/2/layout/IconVerticalSolidList"/>
    <dgm:cxn modelId="{94A44CA7-E8EA-4768-90A0-6DB913B201FA}" type="presParOf" srcId="{AA1E8F9C-A38A-43DB-AB46-946B488D65CF}" destId="{E78887A5-4BD2-4FFF-9EC8-DB8CAB76DF39}" srcOrd="3" destOrd="0" presId="urn:microsoft.com/office/officeart/2018/2/layout/IconVerticalSolidList"/>
    <dgm:cxn modelId="{5C47E9E1-057A-418B-A6B9-D5E194913EFA}" type="presParOf" srcId="{C3F8E3CE-17DE-49EB-B99A-3E64191463AC}" destId="{2DD87041-3201-4DAB-93FB-A0F15A24ED6A}" srcOrd="5" destOrd="0" presId="urn:microsoft.com/office/officeart/2018/2/layout/IconVerticalSolidList"/>
    <dgm:cxn modelId="{2D8E5EAE-D9CB-4ECC-9819-C3EC01AB51AB}" type="presParOf" srcId="{C3F8E3CE-17DE-49EB-B99A-3E64191463AC}" destId="{2380383C-4CB3-4560-A8BB-E8F30F950DFE}" srcOrd="6" destOrd="0" presId="urn:microsoft.com/office/officeart/2018/2/layout/IconVerticalSolidList"/>
    <dgm:cxn modelId="{22104D22-5CB4-4009-85E3-2F9EA8CFB6CD}" type="presParOf" srcId="{2380383C-4CB3-4560-A8BB-E8F30F950DFE}" destId="{A90DD790-10E8-41E7-A1CD-36A39713C979}" srcOrd="0" destOrd="0" presId="urn:microsoft.com/office/officeart/2018/2/layout/IconVerticalSolidList"/>
    <dgm:cxn modelId="{FEF80E52-FD5F-4AF3-8DC7-CE9C29A37103}" type="presParOf" srcId="{2380383C-4CB3-4560-A8BB-E8F30F950DFE}" destId="{BE31AE02-1A53-476F-954F-4B9468DBC285}" srcOrd="1" destOrd="0" presId="urn:microsoft.com/office/officeart/2018/2/layout/IconVerticalSolidList"/>
    <dgm:cxn modelId="{B69EAFA1-BE45-4DC5-A418-D7461F1BA641}" type="presParOf" srcId="{2380383C-4CB3-4560-A8BB-E8F30F950DFE}" destId="{6E13C6C6-E0C1-407B-9725-7C107AA2E395}" srcOrd="2" destOrd="0" presId="urn:microsoft.com/office/officeart/2018/2/layout/IconVerticalSolidList"/>
    <dgm:cxn modelId="{DA6B3412-236F-4DE6-8169-358D067A8BE8}" type="presParOf" srcId="{2380383C-4CB3-4560-A8BB-E8F30F950DFE}" destId="{AAA84059-8D07-477C-90BB-BA670720754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68538-AA1C-4D6C-9285-B298E3910B08}">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58CFA-5510-4375-BD3E-DD5C3ECD0018}">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5A773-5228-4C2E-9892-640BAE25DF9B}">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CA" sz="2500" kern="1200"/>
            <a:t>Steps </a:t>
          </a:r>
          <a:endParaRPr lang="en-US" sz="2500" kern="1200" dirty="0"/>
        </a:p>
      </dsp:txBody>
      <dsp:txXfrm>
        <a:off x="1519914" y="562"/>
        <a:ext cx="5163460" cy="1315942"/>
      </dsp:txXfrm>
    </dsp:sp>
    <dsp:sp modelId="{AC3739D1-4259-4D79-A2E5-ABD3864CC2AE}">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DE537-123F-4A6E-B27F-3387BC65CA76}">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8E7A63-A0F4-4402-A9A1-055BAE29EAB6}">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CA" sz="2500" kern="1200"/>
            <a:t>Tools</a:t>
          </a:r>
          <a:endParaRPr lang="en-US" sz="2500" kern="1200"/>
        </a:p>
      </dsp:txBody>
      <dsp:txXfrm>
        <a:off x="1519914" y="1645491"/>
        <a:ext cx="5163460" cy="1315942"/>
      </dsp:txXfrm>
    </dsp:sp>
    <dsp:sp modelId="{7EB72B78-C618-450A-8903-C3423185DD9B}">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DA1229-9FE3-428E-BB0E-0251261AA9A4}">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0438AF-9FCC-4E14-92BB-61F9C0280B9B}">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CA" sz="2500" kern="1200"/>
            <a:t>Reference documents </a:t>
          </a:r>
          <a:endParaRPr lang="en-US" sz="2500" kern="1200"/>
        </a:p>
      </dsp:txBody>
      <dsp:txXfrm>
        <a:off x="1519914" y="3290419"/>
        <a:ext cx="5163460" cy="13159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327E7-0721-4552-8CBF-802ADAF21B7B}">
      <dsp:nvSpPr>
        <dsp:cNvPr id="0" name=""/>
        <dsp:cNvSpPr/>
      </dsp:nvSpPr>
      <dsp:spPr>
        <a:xfrm>
          <a:off x="2319406" y="1720"/>
          <a:ext cx="2609331" cy="100160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dirty="0"/>
            <a:t>Nutrition Screening And Referral </a:t>
          </a:r>
          <a:endParaRPr lang="en-US" sz="1200" kern="1200" dirty="0"/>
        </a:p>
      </dsp:txBody>
      <dsp:txXfrm>
        <a:off x="2368300" y="50614"/>
        <a:ext cx="2511543" cy="903815"/>
      </dsp:txXfrm>
    </dsp:sp>
    <dsp:sp modelId="{0D424626-6BB4-4B27-94BC-E61F9B026C5B}">
      <dsp:nvSpPr>
        <dsp:cNvPr id="0" name=""/>
        <dsp:cNvSpPr/>
      </dsp:nvSpPr>
      <dsp:spPr>
        <a:xfrm>
          <a:off x="2319406" y="1053403"/>
          <a:ext cx="2609331" cy="1001603"/>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a:t>Inpatient Management Of Severe Acute Malnutrition </a:t>
          </a:r>
          <a:endParaRPr lang="en-US" sz="1200" kern="1200"/>
        </a:p>
      </dsp:txBody>
      <dsp:txXfrm>
        <a:off x="2368300" y="1102297"/>
        <a:ext cx="2511543" cy="903815"/>
      </dsp:txXfrm>
    </dsp:sp>
    <dsp:sp modelId="{5FA007C2-2902-42FB-AEBF-4DD37DCDCAA0}">
      <dsp:nvSpPr>
        <dsp:cNvPr id="0" name=""/>
        <dsp:cNvSpPr/>
      </dsp:nvSpPr>
      <dsp:spPr>
        <a:xfrm>
          <a:off x="2319406" y="2105086"/>
          <a:ext cx="2609331" cy="1001603"/>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a:t>Outpatient Management Of Severe Acute Malnutrition </a:t>
          </a:r>
          <a:endParaRPr lang="en-US" sz="1200" kern="1200"/>
        </a:p>
      </dsp:txBody>
      <dsp:txXfrm>
        <a:off x="2368300" y="2153980"/>
        <a:ext cx="2511543" cy="903815"/>
      </dsp:txXfrm>
    </dsp:sp>
    <dsp:sp modelId="{5ED66F0C-F8AA-4300-A1C4-2D50A620BEFB}">
      <dsp:nvSpPr>
        <dsp:cNvPr id="0" name=""/>
        <dsp:cNvSpPr/>
      </dsp:nvSpPr>
      <dsp:spPr>
        <a:xfrm>
          <a:off x="2319406" y="3156770"/>
          <a:ext cx="2609331" cy="1001603"/>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a:t>Management Of Moderate Acute Malnutrition (MAM) In The Targeted Supplementary Feeding Programmes (TSFP) </a:t>
          </a:r>
          <a:endParaRPr lang="en-US" sz="1200" kern="1200"/>
        </a:p>
      </dsp:txBody>
      <dsp:txXfrm>
        <a:off x="2368300" y="3205664"/>
        <a:ext cx="2511543" cy="903815"/>
      </dsp:txXfrm>
    </dsp:sp>
    <dsp:sp modelId="{03C3BFB9-D7F4-4EC5-93F6-9D16AA538840}">
      <dsp:nvSpPr>
        <dsp:cNvPr id="0" name=""/>
        <dsp:cNvSpPr/>
      </dsp:nvSpPr>
      <dsp:spPr>
        <a:xfrm>
          <a:off x="2319406" y="4208453"/>
          <a:ext cx="2609331" cy="1001603"/>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a:t>Prevention Of Moderate Acute Malnutrition – Blanket Supplementary Feeding Programmes (BSFP)  Infant And Young Child Feeding In Emergencies (IYCF-E) </a:t>
          </a:r>
          <a:endParaRPr lang="en-US" sz="1200" kern="1200"/>
        </a:p>
      </dsp:txBody>
      <dsp:txXfrm>
        <a:off x="2368300" y="4257347"/>
        <a:ext cx="2511543" cy="903815"/>
      </dsp:txXfrm>
    </dsp:sp>
    <dsp:sp modelId="{B9B9CCC7-4139-467B-AF32-FE129A74DB44}">
      <dsp:nvSpPr>
        <dsp:cNvPr id="0" name=""/>
        <dsp:cNvSpPr/>
      </dsp:nvSpPr>
      <dsp:spPr>
        <a:xfrm>
          <a:off x="2319406" y="5260136"/>
          <a:ext cx="2609331" cy="100160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a:t>Managing Older People’s Malnutrition </a:t>
          </a:r>
          <a:endParaRPr lang="en-US" sz="1200" kern="1200"/>
        </a:p>
      </dsp:txBody>
      <dsp:txXfrm>
        <a:off x="2368300" y="5309030"/>
        <a:ext cx="2511543" cy="9038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B0CA4-C90F-463B-B513-25658AF483B9}">
      <dsp:nvSpPr>
        <dsp:cNvPr id="0" name=""/>
        <dsp:cNvSpPr/>
      </dsp:nvSpPr>
      <dsp:spPr>
        <a:xfrm>
          <a:off x="2863377" y="506"/>
          <a:ext cx="3221300" cy="811339"/>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CA" sz="1300" kern="1200" dirty="0"/>
            <a:t>Cash Or Voucher Programmes For The Prevention Of Malnutrition </a:t>
          </a:r>
          <a:endParaRPr lang="en-US" sz="1300" kern="1200" dirty="0"/>
        </a:p>
      </dsp:txBody>
      <dsp:txXfrm>
        <a:off x="2902983" y="40112"/>
        <a:ext cx="3142088" cy="732127"/>
      </dsp:txXfrm>
    </dsp:sp>
    <dsp:sp modelId="{E89D0870-419C-4F93-86B2-67332D30DFF4}">
      <dsp:nvSpPr>
        <dsp:cNvPr id="0" name=""/>
        <dsp:cNvSpPr/>
      </dsp:nvSpPr>
      <dsp:spPr>
        <a:xfrm>
          <a:off x="2863377" y="852413"/>
          <a:ext cx="3221300" cy="811339"/>
        </a:xfrm>
        <a:prstGeom prst="roundRect">
          <a:avLst/>
        </a:prstGeom>
        <a:solidFill>
          <a:schemeClr val="accent2">
            <a:hueOff val="540015"/>
            <a:satOff val="75"/>
            <a:lumOff val="65"/>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CA" sz="1300" kern="1200"/>
            <a:t>Multiple Micronutrient Supplementation </a:t>
          </a:r>
          <a:endParaRPr lang="en-US" sz="1300" kern="1200"/>
        </a:p>
      </dsp:txBody>
      <dsp:txXfrm>
        <a:off x="2902983" y="892019"/>
        <a:ext cx="3142088" cy="732127"/>
      </dsp:txXfrm>
    </dsp:sp>
    <dsp:sp modelId="{CCEA9E19-CA56-4920-B2F0-D73C56E8D566}">
      <dsp:nvSpPr>
        <dsp:cNvPr id="0" name=""/>
        <dsp:cNvSpPr/>
      </dsp:nvSpPr>
      <dsp:spPr>
        <a:xfrm>
          <a:off x="2863377" y="1704320"/>
          <a:ext cx="3221300" cy="811339"/>
        </a:xfrm>
        <a:prstGeom prst="roundRect">
          <a:avLst/>
        </a:prstGeom>
        <a:solidFill>
          <a:schemeClr val="accent2">
            <a:hueOff val="1080030"/>
            <a:satOff val="150"/>
            <a:lumOff val="13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CA" sz="1300" kern="1200" dirty="0"/>
            <a:t>Iron Or Iron/Folic Acid Supplementation 69 Vitamin A Supplementation </a:t>
          </a:r>
          <a:endParaRPr lang="en-US" sz="1300" kern="1200" dirty="0"/>
        </a:p>
      </dsp:txBody>
      <dsp:txXfrm>
        <a:off x="2902983" y="1743926"/>
        <a:ext cx="3142088" cy="732127"/>
      </dsp:txXfrm>
    </dsp:sp>
    <dsp:sp modelId="{41E98A11-8B6F-4F36-B3BA-32636EB0DEA3}">
      <dsp:nvSpPr>
        <dsp:cNvPr id="0" name=""/>
        <dsp:cNvSpPr/>
      </dsp:nvSpPr>
      <dsp:spPr>
        <a:xfrm>
          <a:off x="2863377" y="2556227"/>
          <a:ext cx="3221300" cy="811339"/>
        </a:xfrm>
        <a:prstGeom prst="roundRect">
          <a:avLst/>
        </a:prstGeom>
        <a:solidFill>
          <a:schemeClr val="accent2">
            <a:hueOff val="1620045"/>
            <a:satOff val="225"/>
            <a:lumOff val="196"/>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CA" sz="1300" kern="1200"/>
            <a:t>Deworming </a:t>
          </a:r>
          <a:endParaRPr lang="en-US" sz="1300" kern="1200"/>
        </a:p>
      </dsp:txBody>
      <dsp:txXfrm>
        <a:off x="2902983" y="2595833"/>
        <a:ext cx="3142088" cy="732127"/>
      </dsp:txXfrm>
    </dsp:sp>
    <dsp:sp modelId="{6A89A897-3CB3-43B5-97A1-DB3750ED04F2}">
      <dsp:nvSpPr>
        <dsp:cNvPr id="0" name=""/>
        <dsp:cNvSpPr/>
      </dsp:nvSpPr>
      <dsp:spPr>
        <a:xfrm>
          <a:off x="2863377" y="3408133"/>
          <a:ext cx="3221300" cy="811339"/>
        </a:xfrm>
        <a:prstGeom prst="roundRect">
          <a:avLst/>
        </a:prstGeom>
        <a:solidFill>
          <a:schemeClr val="accent2">
            <a:hueOff val="2160060"/>
            <a:satOff val="301"/>
            <a:lumOff val="26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CA" sz="1300" kern="1200"/>
            <a:t>Zinc Supplementation For Diarrhoea Management </a:t>
          </a:r>
          <a:br>
            <a:rPr lang="en-CA" sz="1300" kern="1200"/>
          </a:br>
          <a:r>
            <a:rPr lang="en-CA" sz="1300" kern="1200"/>
            <a:t>Iodine Supplementation And Salt Iodization </a:t>
          </a:r>
          <a:endParaRPr lang="en-US" sz="1300" kern="1200"/>
        </a:p>
      </dsp:txBody>
      <dsp:txXfrm>
        <a:off x="2902983" y="3447739"/>
        <a:ext cx="3142088" cy="732127"/>
      </dsp:txXfrm>
    </dsp:sp>
    <dsp:sp modelId="{6912095E-E029-4182-805E-A24C42D6D149}">
      <dsp:nvSpPr>
        <dsp:cNvPr id="0" name=""/>
        <dsp:cNvSpPr/>
      </dsp:nvSpPr>
      <dsp:spPr>
        <a:xfrm>
          <a:off x="2863377" y="4260040"/>
          <a:ext cx="3221300" cy="811339"/>
        </a:xfrm>
        <a:prstGeom prst="roundRect">
          <a:avLst/>
        </a:prstGeom>
        <a:solidFill>
          <a:schemeClr val="accent2">
            <a:hueOff val="2700075"/>
            <a:satOff val="376"/>
            <a:lumOff val="327"/>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CA" sz="1300" kern="1200"/>
            <a:t>Calcium Supplementation </a:t>
          </a:r>
          <a:endParaRPr lang="en-US" sz="1300" kern="1200"/>
        </a:p>
      </dsp:txBody>
      <dsp:txXfrm>
        <a:off x="2902983" y="4299646"/>
        <a:ext cx="3142088" cy="732127"/>
      </dsp:txXfrm>
    </dsp:sp>
    <dsp:sp modelId="{CA21F3B8-7036-4A4D-9626-602DED20ABB2}">
      <dsp:nvSpPr>
        <dsp:cNvPr id="0" name=""/>
        <dsp:cNvSpPr/>
      </dsp:nvSpPr>
      <dsp:spPr>
        <a:xfrm>
          <a:off x="2863377" y="5111947"/>
          <a:ext cx="3221300" cy="811339"/>
        </a:xfrm>
        <a:prstGeom prst="roundRect">
          <a:avLst/>
        </a:prstGeom>
        <a:solidFill>
          <a:schemeClr val="accent2">
            <a:hueOff val="3240090"/>
            <a:satOff val="451"/>
            <a:lumOff val="39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CA" sz="1300" kern="1200"/>
            <a:t>Nutritional Care And Support Of Hiv-infected Children </a:t>
          </a:r>
          <a:endParaRPr lang="en-US" sz="1300" kern="1200"/>
        </a:p>
      </dsp:txBody>
      <dsp:txXfrm>
        <a:off x="2902983" y="5151553"/>
        <a:ext cx="3142088" cy="7321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10D1-8568-4563-8D63-1066C281499C}">
      <dsp:nvSpPr>
        <dsp:cNvPr id="0" name=""/>
        <dsp:cNvSpPr/>
      </dsp:nvSpPr>
      <dsp:spPr>
        <a:xfrm>
          <a:off x="1985754" y="1939"/>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CA" sz="1700" kern="1200"/>
            <a:t>Cluster Coordination  </a:t>
          </a:r>
          <a:endParaRPr lang="en-US" sz="1700" kern="1200"/>
        </a:p>
      </dsp:txBody>
      <dsp:txXfrm>
        <a:off x="2031293" y="47478"/>
        <a:ext cx="2142896" cy="841797"/>
      </dsp:txXfrm>
    </dsp:sp>
    <dsp:sp modelId="{DB5DFCBE-5D9E-4D9A-B8D1-0217F553A341}">
      <dsp:nvSpPr>
        <dsp:cNvPr id="0" name=""/>
        <dsp:cNvSpPr/>
      </dsp:nvSpPr>
      <dsp:spPr>
        <a:xfrm>
          <a:off x="1985754" y="981459"/>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CA" sz="1700" kern="1200" dirty="0"/>
            <a:t>Accountability To Affected Populations (AAP) – For All Projects </a:t>
          </a:r>
          <a:endParaRPr lang="en-US" sz="1700" kern="1200" dirty="0"/>
        </a:p>
      </dsp:txBody>
      <dsp:txXfrm>
        <a:off x="2031293" y="1026998"/>
        <a:ext cx="2142896" cy="841797"/>
      </dsp:txXfrm>
    </dsp:sp>
    <dsp:sp modelId="{CFBCD55D-8C74-4C22-92BD-69CB29203515}">
      <dsp:nvSpPr>
        <dsp:cNvPr id="0" name=""/>
        <dsp:cNvSpPr/>
      </dsp:nvSpPr>
      <dsp:spPr>
        <a:xfrm>
          <a:off x="1985754" y="1960978"/>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CA" sz="1700" kern="1200"/>
            <a:t>Nutrition Survey </a:t>
          </a:r>
          <a:endParaRPr lang="en-US" sz="1700" kern="1200"/>
        </a:p>
      </dsp:txBody>
      <dsp:txXfrm>
        <a:off x="2031293" y="2006517"/>
        <a:ext cx="2142896" cy="841797"/>
      </dsp:txXfrm>
    </dsp:sp>
    <dsp:sp modelId="{2044CE8A-F619-48B3-AB03-A97200E58256}">
      <dsp:nvSpPr>
        <dsp:cNvPr id="0" name=""/>
        <dsp:cNvSpPr/>
      </dsp:nvSpPr>
      <dsp:spPr>
        <a:xfrm>
          <a:off x="1985754" y="2940498"/>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CA" sz="1700" kern="1200"/>
            <a:t>Nutrition Surveillance</a:t>
          </a:r>
          <a:endParaRPr lang="en-US" sz="1700" kern="1200"/>
        </a:p>
      </dsp:txBody>
      <dsp:txXfrm>
        <a:off x="2031293" y="2986037"/>
        <a:ext cx="2142896" cy="8417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28E5A-207F-4657-A69D-47DB0AC4C365}">
      <dsp:nvSpPr>
        <dsp:cNvPr id="0" name=""/>
        <dsp:cNvSpPr/>
      </dsp:nvSpPr>
      <dsp:spPr>
        <a:xfrm>
          <a:off x="0" y="642"/>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409283-37DA-4FBC-B70C-29B13028492B}">
      <dsp:nvSpPr>
        <dsp:cNvPr id="0" name=""/>
        <dsp:cNvSpPr/>
      </dsp:nvSpPr>
      <dsp:spPr>
        <a:xfrm>
          <a:off x="455136" y="339174"/>
          <a:ext cx="827520" cy="827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3CC1CB-EC2D-4C29-83FA-FD8B51DF236A}">
      <dsp:nvSpPr>
        <dsp:cNvPr id="0" name=""/>
        <dsp:cNvSpPr/>
      </dsp:nvSpPr>
      <dsp:spPr>
        <a:xfrm>
          <a:off x="1737792" y="642"/>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77900">
            <a:lnSpc>
              <a:spcPct val="100000"/>
            </a:lnSpc>
            <a:spcBef>
              <a:spcPct val="0"/>
            </a:spcBef>
            <a:spcAft>
              <a:spcPct val="35000"/>
            </a:spcAft>
            <a:buNone/>
          </a:pPr>
          <a:r>
            <a:rPr lang="en-CA" sz="2200" b="1" kern="1200" baseline="0" dirty="0"/>
            <a:t>1. Activity(Unit) based Costing </a:t>
          </a:r>
          <a:r>
            <a:rPr lang="en-CA" sz="2200" kern="1200" baseline="0" dirty="0"/>
            <a:t>: using </a:t>
          </a:r>
          <a:r>
            <a:rPr lang="en-US" sz="2200" b="0" i="0" kern="1200" dirty="0"/>
            <a:t>standard UNIT cost for each activity (e.g., IYCF, Wasting treatment, Vitamin A supplementation…etc.)</a:t>
          </a:r>
          <a:endParaRPr lang="en-US" sz="2200" kern="1200" dirty="0"/>
        </a:p>
      </dsp:txBody>
      <dsp:txXfrm>
        <a:off x="1737792" y="642"/>
        <a:ext cx="6140271" cy="1504582"/>
      </dsp:txXfrm>
    </dsp:sp>
    <dsp:sp modelId="{F2A8413C-8059-40D9-8B09-363364D289F5}">
      <dsp:nvSpPr>
        <dsp:cNvPr id="0" name=""/>
        <dsp:cNvSpPr/>
      </dsp:nvSpPr>
      <dsp:spPr>
        <a:xfrm>
          <a:off x="0" y="1881371"/>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91B6CD-7C3E-4C39-8130-576D4808BDE8}">
      <dsp:nvSpPr>
        <dsp:cNvPr id="0" name=""/>
        <dsp:cNvSpPr/>
      </dsp:nvSpPr>
      <dsp:spPr>
        <a:xfrm>
          <a:off x="455136" y="2219902"/>
          <a:ext cx="827520" cy="827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E82810-9B81-45B2-A650-9DFD72B958FA}">
      <dsp:nvSpPr>
        <dsp:cNvPr id="0" name=""/>
        <dsp:cNvSpPr/>
      </dsp:nvSpPr>
      <dsp:spPr>
        <a:xfrm>
          <a:off x="1737792" y="1881371"/>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77900">
            <a:lnSpc>
              <a:spcPct val="100000"/>
            </a:lnSpc>
            <a:spcBef>
              <a:spcPct val="0"/>
            </a:spcBef>
            <a:spcAft>
              <a:spcPct val="35000"/>
            </a:spcAft>
            <a:buNone/>
          </a:pPr>
          <a:r>
            <a:rPr lang="en-CA" sz="2200" kern="1200" baseline="0"/>
            <a:t>2. </a:t>
          </a:r>
          <a:r>
            <a:rPr lang="en-CA" sz="2200" b="1" kern="1200" baseline="0"/>
            <a:t>Project-based costing </a:t>
          </a:r>
          <a:r>
            <a:rPr lang="en-CA" sz="2200" kern="1200" baseline="0"/>
            <a:t>: T</a:t>
          </a:r>
          <a:r>
            <a:rPr lang="en-GB" sz="2200" b="0" i="0" kern="1200"/>
            <a:t>akes into account organisation-specific costs and uses the </a:t>
          </a:r>
          <a:r>
            <a:rPr lang="en-GB" sz="2200" b="0" i="0" kern="1200">
              <a:hlinkClick xmlns:r="http://schemas.openxmlformats.org/officeDocument/2006/relationships" r:id="rId5"/>
            </a:rPr>
            <a:t>OPS system</a:t>
          </a:r>
          <a:endParaRPr lang="en-US" sz="2200" kern="1200"/>
        </a:p>
      </dsp:txBody>
      <dsp:txXfrm>
        <a:off x="1737792" y="1881371"/>
        <a:ext cx="6140271" cy="1504582"/>
      </dsp:txXfrm>
    </dsp:sp>
    <dsp:sp modelId="{E1710CDA-BDF4-4056-8B12-7D33E9437D7D}">
      <dsp:nvSpPr>
        <dsp:cNvPr id="0" name=""/>
        <dsp:cNvSpPr/>
      </dsp:nvSpPr>
      <dsp:spPr>
        <a:xfrm>
          <a:off x="0" y="3762099"/>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D8615-FC8A-4120-A1BC-028EF7BBC57B}">
      <dsp:nvSpPr>
        <dsp:cNvPr id="0" name=""/>
        <dsp:cNvSpPr/>
      </dsp:nvSpPr>
      <dsp:spPr>
        <a:xfrm>
          <a:off x="455136" y="4100630"/>
          <a:ext cx="827520" cy="82752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6959A4-A482-496E-9AD0-2D763E854A94}">
      <dsp:nvSpPr>
        <dsp:cNvPr id="0" name=""/>
        <dsp:cNvSpPr/>
      </dsp:nvSpPr>
      <dsp:spPr>
        <a:xfrm>
          <a:off x="1737792" y="3762099"/>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77900">
            <a:lnSpc>
              <a:spcPct val="100000"/>
            </a:lnSpc>
            <a:spcBef>
              <a:spcPct val="0"/>
            </a:spcBef>
            <a:spcAft>
              <a:spcPct val="35000"/>
            </a:spcAft>
            <a:buNone/>
          </a:pPr>
          <a:r>
            <a:rPr lang="en-CA" sz="2200" kern="1200" baseline="0"/>
            <a:t>3.</a:t>
          </a:r>
          <a:r>
            <a:rPr lang="en-CA" sz="2200" b="1" kern="1200" baseline="0"/>
            <a:t>Hybrid approach </a:t>
          </a:r>
          <a:r>
            <a:rPr lang="en-CA" sz="2200" kern="1200" baseline="0"/>
            <a:t>: C</a:t>
          </a:r>
          <a:r>
            <a:rPr lang="en-US" sz="2200" b="0" i="0" kern="1200"/>
            <a:t>onduct an activity-based costing exercise, while still requiring that partners submit project sheets to track partner contributions. </a:t>
          </a:r>
          <a:r>
            <a:rPr lang="en-CA" sz="2200" kern="1200" baseline="0"/>
            <a:t> </a:t>
          </a:r>
          <a:endParaRPr lang="en-US" sz="2200" kern="1200"/>
        </a:p>
      </dsp:txBody>
      <dsp:txXfrm>
        <a:off x="1737792" y="3762099"/>
        <a:ext cx="6140271" cy="15045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10D1-8568-4563-8D63-1066C281499C}">
      <dsp:nvSpPr>
        <dsp:cNvPr id="0" name=""/>
        <dsp:cNvSpPr/>
      </dsp:nvSpPr>
      <dsp:spPr>
        <a:xfrm>
          <a:off x="3488" y="2663"/>
          <a:ext cx="7142918" cy="128105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CA" sz="2100" kern="1200" dirty="0"/>
            <a:t>1) Most of the time ICSC is between Nutrition, WASH, Health and Food security. But not only, collaboration between clusters/ sectors is based on population needs, so any clusters/ sectors can collaborate</a:t>
          </a:r>
          <a:endParaRPr lang="en-US" sz="2100" kern="1200" dirty="0"/>
        </a:p>
      </dsp:txBody>
      <dsp:txXfrm>
        <a:off x="66024" y="65199"/>
        <a:ext cx="7017846" cy="1155985"/>
      </dsp:txXfrm>
    </dsp:sp>
    <dsp:sp modelId="{DB5DFCBE-5D9E-4D9A-B8D1-0217F553A341}">
      <dsp:nvSpPr>
        <dsp:cNvPr id="0" name=""/>
        <dsp:cNvSpPr/>
      </dsp:nvSpPr>
      <dsp:spPr>
        <a:xfrm>
          <a:off x="3488" y="1347773"/>
          <a:ext cx="7142918" cy="128105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CA" sz="2100" kern="1200" dirty="0"/>
            <a:t>2) Follow the steps explained in the document to develop some ICSC activities along the HPC - </a:t>
          </a:r>
          <a:r>
            <a:rPr lang="en-US" sz="2100" kern="1200" dirty="0">
              <a:hlinkClick xmlns:r="http://schemas.openxmlformats.org/officeDocument/2006/relationships" r:id="rId1"/>
            </a:rPr>
            <a:t>What is inter-cluster / sector collaboration? | Global Nutrition Cluster</a:t>
          </a:r>
          <a:endParaRPr lang="en-US" sz="2100" kern="1200" dirty="0"/>
        </a:p>
      </dsp:txBody>
      <dsp:txXfrm>
        <a:off x="66024" y="1410309"/>
        <a:ext cx="7017846" cy="1155985"/>
      </dsp:txXfrm>
    </dsp:sp>
    <dsp:sp modelId="{CFBCD55D-8C74-4C22-92BD-69CB29203515}">
      <dsp:nvSpPr>
        <dsp:cNvPr id="0" name=""/>
        <dsp:cNvSpPr/>
      </dsp:nvSpPr>
      <dsp:spPr>
        <a:xfrm>
          <a:off x="3488" y="2692883"/>
          <a:ext cx="7142918" cy="128105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CA" sz="2100" kern="1200" dirty="0"/>
            <a:t>3) If you agreed to develop some ICSC activities, here are examples of joint ICSC indicators to include in your HRP </a:t>
          </a:r>
          <a:r>
            <a:rPr lang="en-US" sz="2100" kern="1200" dirty="0">
              <a:hlinkClick xmlns:r="http://schemas.openxmlformats.org/officeDocument/2006/relationships" r:id="rId2"/>
            </a:rPr>
            <a:t>ICSC Monitoring and Evaluation Guidance Note | Global Nutrition Cluster</a:t>
          </a:r>
          <a:endParaRPr lang="en-US" sz="2100" kern="1200" dirty="0"/>
        </a:p>
      </dsp:txBody>
      <dsp:txXfrm>
        <a:off x="66024" y="2755419"/>
        <a:ext cx="7017846" cy="1155985"/>
      </dsp:txXfrm>
    </dsp:sp>
    <dsp:sp modelId="{2044CE8A-F619-48B3-AB03-A97200E58256}">
      <dsp:nvSpPr>
        <dsp:cNvPr id="0" name=""/>
        <dsp:cNvSpPr/>
      </dsp:nvSpPr>
      <dsp:spPr>
        <a:xfrm>
          <a:off x="3488" y="4037994"/>
          <a:ext cx="7142918" cy="128105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l" defTabSz="933450">
            <a:lnSpc>
              <a:spcPct val="90000"/>
            </a:lnSpc>
            <a:spcBef>
              <a:spcPct val="0"/>
            </a:spcBef>
            <a:spcAft>
              <a:spcPct val="35000"/>
            </a:spcAft>
            <a:buNone/>
          </a:pPr>
          <a:r>
            <a:rPr lang="en-CA" sz="2100" kern="1200" dirty="0"/>
            <a:t>4) Write a joint paragraph on the ICSC in your HRP to make sure this is well reflected across the </a:t>
          </a:r>
          <a:r>
            <a:rPr lang="en-CA" sz="2100" kern="1200"/>
            <a:t>clusters involved</a:t>
          </a:r>
          <a:endParaRPr lang="en-US" sz="2100" kern="1200" dirty="0"/>
        </a:p>
      </dsp:txBody>
      <dsp:txXfrm>
        <a:off x="66024" y="4100530"/>
        <a:ext cx="7017846" cy="1155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532B1-A120-4626-998D-5C3D88186C42}">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419F6F-ACFA-4C5A-8163-6931B1E4DCA6}">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6EF09D-9ADA-4201-8DBA-2E6D8DD14EA1}">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US" sz="2500" b="1" kern="1200"/>
            <a:t>Define the scope of the HRP and formulate initial objectives</a:t>
          </a:r>
          <a:endParaRPr lang="en-US" sz="2500" kern="1200"/>
        </a:p>
      </dsp:txBody>
      <dsp:txXfrm>
        <a:off x="1519914" y="562"/>
        <a:ext cx="5163460" cy="1315942"/>
      </dsp:txXfrm>
    </dsp:sp>
    <dsp:sp modelId="{343FB844-425F-4E9A-AB57-192BFFCA2150}">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E5944-2278-40BD-8424-152770E5AF29}">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470730-1BF5-4CFF-8143-9D041D7617C0}">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CA" sz="2500" b="1" kern="1200"/>
            <a:t>Conduct Response Analysis</a:t>
          </a:r>
          <a:endParaRPr lang="en-US" sz="2500" kern="1200"/>
        </a:p>
      </dsp:txBody>
      <dsp:txXfrm>
        <a:off x="1519914" y="1645491"/>
        <a:ext cx="5163460" cy="1315942"/>
      </dsp:txXfrm>
    </dsp:sp>
    <dsp:sp modelId="{2551114C-41BB-425B-8616-564D996E5D02}">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738C5-8111-42E6-9B82-B4481B486C6D}">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E95135-16AE-4ABA-9AF7-E77582DA1054}">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US" sz="2500" b="1" kern="1200"/>
            <a:t>Sectoral response plan</a:t>
          </a:r>
          <a:endParaRPr lang="en-US" sz="2500" kern="1200"/>
        </a:p>
      </dsp:txBody>
      <dsp:txXfrm>
        <a:off x="1519914" y="3290419"/>
        <a:ext cx="5163460" cy="1315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91CE4-62FB-4A36-8942-06F187EB0B7A}">
      <dsp:nvSpPr>
        <dsp:cNvPr id="0" name=""/>
        <dsp:cNvSpPr/>
      </dsp:nvSpPr>
      <dsp:spPr>
        <a:xfrm>
          <a:off x="899406" y="836346"/>
          <a:ext cx="1439851" cy="1439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5F16D-3C31-40A9-BF8B-0BAFA880DE3C}">
      <dsp:nvSpPr>
        <dsp:cNvPr id="0" name=""/>
        <dsp:cNvSpPr/>
      </dsp:nvSpPr>
      <dsp:spPr>
        <a:xfrm>
          <a:off x="19496" y="2677281"/>
          <a:ext cx="3199670"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CA" sz="2000" b="1" kern="1200" dirty="0"/>
            <a:t>1.1.  </a:t>
          </a:r>
          <a:r>
            <a:rPr lang="en-US" sz="2000" b="1" kern="1200" dirty="0"/>
            <a:t>Determine the scope of the HRP based on the analysis of needs and risks</a:t>
          </a:r>
        </a:p>
      </dsp:txBody>
      <dsp:txXfrm>
        <a:off x="19496" y="2677281"/>
        <a:ext cx="3199670" cy="832500"/>
      </dsp:txXfrm>
    </dsp:sp>
    <dsp:sp modelId="{C3A962BD-35A3-4596-868B-5BF810622475}">
      <dsp:nvSpPr>
        <dsp:cNvPr id="0" name=""/>
        <dsp:cNvSpPr/>
      </dsp:nvSpPr>
      <dsp:spPr>
        <a:xfrm>
          <a:off x="4659018" y="836346"/>
          <a:ext cx="1439851" cy="1439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17D612-6796-4241-B725-657A0E4DB2BA}">
      <dsp:nvSpPr>
        <dsp:cNvPr id="0" name=""/>
        <dsp:cNvSpPr/>
      </dsp:nvSpPr>
      <dsp:spPr>
        <a:xfrm>
          <a:off x="3779109" y="2677281"/>
          <a:ext cx="3199670"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CA" sz="2000" b="1" kern="1200" dirty="0"/>
            <a:t>1.2. </a:t>
          </a:r>
          <a:r>
            <a:rPr lang="en-US" sz="2000" b="1" kern="1200" dirty="0"/>
            <a:t>Draft preliminary intersectoral strategic objectives </a:t>
          </a:r>
        </a:p>
      </dsp:txBody>
      <dsp:txXfrm>
        <a:off x="3779109" y="2677281"/>
        <a:ext cx="3199670" cy="832500"/>
      </dsp:txXfrm>
    </dsp:sp>
    <dsp:sp modelId="{96E484CB-11BD-4734-B7FA-31D0018EECFB}">
      <dsp:nvSpPr>
        <dsp:cNvPr id="0" name=""/>
        <dsp:cNvSpPr/>
      </dsp:nvSpPr>
      <dsp:spPr>
        <a:xfrm>
          <a:off x="8418631" y="836346"/>
          <a:ext cx="1439851" cy="1439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E5C8B-DFA9-42A0-96F5-0AEC8C51C541}">
      <dsp:nvSpPr>
        <dsp:cNvPr id="0" name=""/>
        <dsp:cNvSpPr/>
      </dsp:nvSpPr>
      <dsp:spPr>
        <a:xfrm>
          <a:off x="7538721" y="2677281"/>
          <a:ext cx="3199670"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1.3. Identify initial specific objectives based on draft strategic objectives</a:t>
          </a:r>
        </a:p>
      </dsp:txBody>
      <dsp:txXfrm>
        <a:off x="7538721" y="2677281"/>
        <a:ext cx="3199670" cy="83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6F5E-9654-400E-A1EF-9F47D6815DC9}">
      <dsp:nvSpPr>
        <dsp:cNvPr id="0" name=""/>
        <dsp:cNvSpPr/>
      </dsp:nvSpPr>
      <dsp:spPr>
        <a:xfrm>
          <a:off x="1207590" y="878948"/>
          <a:ext cx="1154623" cy="11546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E5B746-9016-4AD6-AB3D-42A1B9FBD88A}">
      <dsp:nvSpPr>
        <dsp:cNvPr id="0" name=""/>
        <dsp:cNvSpPr/>
      </dsp:nvSpPr>
      <dsp:spPr>
        <a:xfrm>
          <a:off x="1450061" y="1121419"/>
          <a:ext cx="669681" cy="6696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698132-AFB6-44EB-8BCF-8722548B510D}">
      <dsp:nvSpPr>
        <dsp:cNvPr id="0" name=""/>
        <dsp:cNvSpPr/>
      </dsp:nvSpPr>
      <dsp:spPr>
        <a:xfrm>
          <a:off x="2609632" y="878948"/>
          <a:ext cx="2721612" cy="115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kern="1200" baseline="0" dirty="0"/>
            <a:t>Formulate An Initial Set Of Specific Objectives That Articulate Intermediate Changes In People’s Lives. </a:t>
          </a:r>
          <a:endParaRPr lang="en-US" sz="2400" b="0" kern="1200" dirty="0"/>
        </a:p>
      </dsp:txBody>
      <dsp:txXfrm>
        <a:off x="2609632" y="878948"/>
        <a:ext cx="2721612" cy="1154623"/>
      </dsp:txXfrm>
    </dsp:sp>
    <dsp:sp modelId="{DE9D0295-57BB-479C-BF88-48BD7D54E63F}">
      <dsp:nvSpPr>
        <dsp:cNvPr id="0" name=""/>
        <dsp:cNvSpPr/>
      </dsp:nvSpPr>
      <dsp:spPr>
        <a:xfrm>
          <a:off x="5805466" y="878948"/>
          <a:ext cx="1154623" cy="11546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AE5DAD-C36A-4FE9-AEBC-D52A30713872}">
      <dsp:nvSpPr>
        <dsp:cNvPr id="0" name=""/>
        <dsp:cNvSpPr/>
      </dsp:nvSpPr>
      <dsp:spPr>
        <a:xfrm>
          <a:off x="6047937" y="1121419"/>
          <a:ext cx="669681" cy="6696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3D196-8117-4C22-8A33-33CB6EE8BE9E}">
      <dsp:nvSpPr>
        <dsp:cNvPr id="0" name=""/>
        <dsp:cNvSpPr/>
      </dsp:nvSpPr>
      <dsp:spPr>
        <a:xfrm>
          <a:off x="7207509" y="878948"/>
          <a:ext cx="2721612" cy="115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kern="1200" baseline="0" dirty="0"/>
            <a:t>Specific Objectives Are Formulated For Each Strategic Objective And Offer Specificity On How The Strategic Objective Will Be Achieved</a:t>
          </a:r>
          <a:endParaRPr lang="en-US" sz="2400" b="0" kern="1200" dirty="0"/>
        </a:p>
      </dsp:txBody>
      <dsp:txXfrm>
        <a:off x="7207509" y="878948"/>
        <a:ext cx="2721612" cy="11546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90B55-97D3-4CD3-953E-69D76DFFAC16}">
      <dsp:nvSpPr>
        <dsp:cNvPr id="0" name=""/>
        <dsp:cNvSpPr/>
      </dsp:nvSpPr>
      <dsp:spPr>
        <a:xfrm>
          <a:off x="1671913" y="14491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E3EDB5-A8C9-4D1B-A82B-6977940D14F9}">
      <dsp:nvSpPr>
        <dsp:cNvPr id="0" name=""/>
        <dsp:cNvSpPr/>
      </dsp:nvSpPr>
      <dsp:spPr>
        <a:xfrm>
          <a:off x="483913" y="255919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dirty="0"/>
            <a:t>2.1. Review the appropriateness, relevance and feasibility of interventions </a:t>
          </a:r>
          <a:endParaRPr lang="en-US" sz="2100" kern="1200" dirty="0"/>
        </a:p>
      </dsp:txBody>
      <dsp:txXfrm>
        <a:off x="483913" y="2559193"/>
        <a:ext cx="4320000" cy="720000"/>
      </dsp:txXfrm>
    </dsp:sp>
    <dsp:sp modelId="{75D8EEF3-AA5D-4219-94E2-566F0F739C9C}">
      <dsp:nvSpPr>
        <dsp:cNvPr id="0" name=""/>
        <dsp:cNvSpPr/>
      </dsp:nvSpPr>
      <dsp:spPr>
        <a:xfrm>
          <a:off x="6747913" y="14491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D0DBC0-5F0E-41F4-9D2D-E9E62EBA4A5D}">
      <dsp:nvSpPr>
        <dsp:cNvPr id="0" name=""/>
        <dsp:cNvSpPr/>
      </dsp:nvSpPr>
      <dsp:spPr>
        <a:xfrm>
          <a:off x="5559913" y="255919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dirty="0"/>
            <a:t>2.2. Estimate the number of people to be targeted.</a:t>
          </a:r>
          <a:endParaRPr lang="en-US" sz="2100" kern="1200" dirty="0"/>
        </a:p>
      </dsp:txBody>
      <dsp:txXfrm>
        <a:off x="5559913" y="2559193"/>
        <a:ext cx="432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A68B6-E339-4DAC-BC4B-51D26D1E210D}">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455DC-3723-402C-AE2D-537C0C74D00D}">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FBDF6F-41B5-41E3-9488-1A6C38152F32}">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en-US" sz="2000" kern="1200"/>
            <a:t>A quantification of the number of people eventually targeted is made as an outcome of the appropriateness, relevance, and feasibility review</a:t>
          </a:r>
        </a:p>
      </dsp:txBody>
      <dsp:txXfrm>
        <a:off x="1519914" y="562"/>
        <a:ext cx="5163460" cy="1315942"/>
      </dsp:txXfrm>
    </dsp:sp>
    <dsp:sp modelId="{29B5D541-B5A5-458B-A351-FF9DCBF4928A}">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BAFBBD-28D7-420D-B3E3-403801253E2F}">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5CE716-8629-40AE-B559-6CB08A16AD28}">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en-US" sz="2000" kern="1200"/>
            <a:t>People targeted is a subset of pin and represents the number of people humanitarian actors aim to assist during the planning period.</a:t>
          </a:r>
        </a:p>
      </dsp:txBody>
      <dsp:txXfrm>
        <a:off x="1519914" y="1645491"/>
        <a:ext cx="5163460" cy="1315942"/>
      </dsp:txXfrm>
    </dsp:sp>
    <dsp:sp modelId="{F905F6F5-F192-44EC-8EEC-416F2010844F}">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F028D-8974-4043-AF95-639CAFED96AA}">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B5EE82-C369-4231-B5B8-4379AEFBC871}">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en-US" sz="2000" kern="1200" dirty="0"/>
            <a:t>Estimate population initial targets per specific objective ( usually a proportion of </a:t>
          </a:r>
          <a:r>
            <a:rPr lang="en-US" sz="2000" kern="1200" dirty="0" err="1"/>
            <a:t>PiN</a:t>
          </a:r>
          <a:r>
            <a:rPr lang="en-US" sz="2000" kern="1200" dirty="0"/>
            <a:t> per each cluster by admin unit)</a:t>
          </a:r>
        </a:p>
      </dsp:txBody>
      <dsp:txXfrm>
        <a:off x="1519914" y="3290419"/>
        <a:ext cx="5163460" cy="13159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7612E-0689-4C0F-A98C-C575BE118F4C}">
      <dsp:nvSpPr>
        <dsp:cNvPr id="0" name=""/>
        <dsp:cNvSpPr/>
      </dsp:nvSpPr>
      <dsp:spPr>
        <a:xfrm>
          <a:off x="406827" y="1064822"/>
          <a:ext cx="731689" cy="7316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B708F-A180-4153-B06E-468D6CE37895}">
      <dsp:nvSpPr>
        <dsp:cNvPr id="0" name=""/>
        <dsp:cNvSpPr/>
      </dsp:nvSpPr>
      <dsp:spPr>
        <a:xfrm>
          <a:off x="260220" y="2081211"/>
          <a:ext cx="1625976" cy="195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b="1" kern="1200" dirty="0"/>
            <a:t>Identify Priority Intervention areas and Population Groups</a:t>
          </a:r>
          <a:endParaRPr lang="en-US" sz="2300" kern="1200" dirty="0"/>
        </a:p>
      </dsp:txBody>
      <dsp:txXfrm>
        <a:off x="260220" y="2081211"/>
        <a:ext cx="1625976" cy="1950695"/>
      </dsp:txXfrm>
    </dsp:sp>
    <dsp:sp modelId="{EC2AC421-3BDF-4A3F-B626-72D350333C36}">
      <dsp:nvSpPr>
        <dsp:cNvPr id="0" name=""/>
        <dsp:cNvSpPr/>
      </dsp:nvSpPr>
      <dsp:spPr>
        <a:xfrm>
          <a:off x="2735961" y="896202"/>
          <a:ext cx="731689" cy="7316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6FE80-188A-4592-B88E-8677F9122E4A}">
      <dsp:nvSpPr>
        <dsp:cNvPr id="0" name=""/>
        <dsp:cNvSpPr/>
      </dsp:nvSpPr>
      <dsp:spPr>
        <a:xfrm>
          <a:off x="2036583" y="2027313"/>
          <a:ext cx="2091721" cy="2190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Formulate sectoral objectives </a:t>
          </a:r>
        </a:p>
        <a:p>
          <a:pPr marL="0" lvl="0" indent="0" algn="ctr" defTabSz="1066800">
            <a:lnSpc>
              <a:spcPct val="100000"/>
            </a:lnSpc>
            <a:spcBef>
              <a:spcPct val="0"/>
            </a:spcBef>
            <a:spcAft>
              <a:spcPct val="35000"/>
            </a:spcAft>
            <a:buNone/>
          </a:pPr>
          <a:r>
            <a:rPr lang="en-US" sz="2400" b="1" kern="1200" dirty="0"/>
            <a:t>(In alignment with intersectoral SO)                                                                </a:t>
          </a:r>
          <a:endParaRPr lang="en-US" sz="2400" kern="1200" dirty="0"/>
        </a:p>
      </dsp:txBody>
      <dsp:txXfrm>
        <a:off x="2036583" y="2027313"/>
        <a:ext cx="2091721" cy="2190553"/>
      </dsp:txXfrm>
    </dsp:sp>
    <dsp:sp modelId="{B62A882F-7884-4E8A-8961-BBA816BF0640}">
      <dsp:nvSpPr>
        <dsp:cNvPr id="0" name=""/>
        <dsp:cNvSpPr/>
      </dsp:nvSpPr>
      <dsp:spPr>
        <a:xfrm>
          <a:off x="4735623" y="670003"/>
          <a:ext cx="731689" cy="7316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E3BB6E-6409-4142-9E43-65B6FA801043}">
      <dsp:nvSpPr>
        <dsp:cNvPr id="0" name=""/>
        <dsp:cNvSpPr/>
      </dsp:nvSpPr>
      <dsp:spPr>
        <a:xfrm>
          <a:off x="4288479" y="1875101"/>
          <a:ext cx="1625976" cy="195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Articulate Response Strategy </a:t>
          </a:r>
          <a:endParaRPr lang="en-US" sz="2400" kern="1200" dirty="0"/>
        </a:p>
      </dsp:txBody>
      <dsp:txXfrm>
        <a:off x="4288479" y="1875101"/>
        <a:ext cx="1625976" cy="1950695"/>
      </dsp:txXfrm>
    </dsp:sp>
    <dsp:sp modelId="{00C4A5D0-8F95-4C1A-8FE2-AD3C7CA0DA50}">
      <dsp:nvSpPr>
        <dsp:cNvPr id="0" name=""/>
        <dsp:cNvSpPr/>
      </dsp:nvSpPr>
      <dsp:spPr>
        <a:xfrm>
          <a:off x="6646145" y="670003"/>
          <a:ext cx="731689" cy="7316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6F00F-9839-418A-8C4F-274206443CF9}">
      <dsp:nvSpPr>
        <dsp:cNvPr id="0" name=""/>
        <dsp:cNvSpPr/>
      </dsp:nvSpPr>
      <dsp:spPr>
        <a:xfrm>
          <a:off x="6199002" y="1875101"/>
          <a:ext cx="1625976" cy="195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Identify</a:t>
          </a:r>
        </a:p>
        <a:p>
          <a:pPr marL="0" lvl="0" indent="0" algn="ctr" defTabSz="1066800">
            <a:lnSpc>
              <a:spcPct val="100000"/>
            </a:lnSpc>
            <a:spcBef>
              <a:spcPct val="0"/>
            </a:spcBef>
            <a:spcAft>
              <a:spcPct val="35000"/>
            </a:spcAft>
            <a:buNone/>
          </a:pPr>
          <a:r>
            <a:rPr lang="en-US" sz="2400" b="1" kern="1200" dirty="0"/>
            <a:t>Activities/ projects Monitoring indicators                                                    </a:t>
          </a:r>
          <a:endParaRPr lang="en-US" sz="2400" kern="1200" dirty="0"/>
        </a:p>
      </dsp:txBody>
      <dsp:txXfrm>
        <a:off x="6199002" y="1875101"/>
        <a:ext cx="1625976" cy="1950695"/>
      </dsp:txXfrm>
    </dsp:sp>
    <dsp:sp modelId="{3BB929AF-00CA-4089-9778-842196AF752E}">
      <dsp:nvSpPr>
        <dsp:cNvPr id="0" name=""/>
        <dsp:cNvSpPr/>
      </dsp:nvSpPr>
      <dsp:spPr>
        <a:xfrm>
          <a:off x="8556668" y="670003"/>
          <a:ext cx="731689" cy="7316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AC3086-555A-4AAB-93AB-B5BC3ED073FF}">
      <dsp:nvSpPr>
        <dsp:cNvPr id="0" name=""/>
        <dsp:cNvSpPr/>
      </dsp:nvSpPr>
      <dsp:spPr>
        <a:xfrm>
          <a:off x="8109524" y="1875101"/>
          <a:ext cx="1625976" cy="195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t>Estimate the number of people to be targeted                           </a:t>
          </a:r>
          <a:endParaRPr lang="en-US" sz="2400" kern="1200" dirty="0"/>
        </a:p>
      </dsp:txBody>
      <dsp:txXfrm>
        <a:off x="8109524" y="1875101"/>
        <a:ext cx="1625976" cy="1950695"/>
      </dsp:txXfrm>
    </dsp:sp>
    <dsp:sp modelId="{D281F38F-F067-4627-A182-8C5D0E1EF99D}">
      <dsp:nvSpPr>
        <dsp:cNvPr id="0" name=""/>
        <dsp:cNvSpPr/>
      </dsp:nvSpPr>
      <dsp:spPr>
        <a:xfrm>
          <a:off x="10467190" y="670003"/>
          <a:ext cx="731689" cy="7316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9C716D-6BAF-4DCA-99B1-1418C9F400DF}">
      <dsp:nvSpPr>
        <dsp:cNvPr id="0" name=""/>
        <dsp:cNvSpPr/>
      </dsp:nvSpPr>
      <dsp:spPr>
        <a:xfrm>
          <a:off x="10020047" y="1875101"/>
          <a:ext cx="1625976" cy="195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a:t>Estimate cost of the response</a:t>
          </a:r>
          <a:endParaRPr lang="en-US" sz="2400" kern="1200" dirty="0"/>
        </a:p>
      </dsp:txBody>
      <dsp:txXfrm>
        <a:off x="10020047" y="1875101"/>
        <a:ext cx="1625976" cy="19506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DAFFD-71B1-49E5-98AB-B86C90ABF75D}">
      <dsp:nvSpPr>
        <dsp:cNvPr id="0" name=""/>
        <dsp:cNvSpPr/>
      </dsp:nvSpPr>
      <dsp:spPr>
        <a:xfrm>
          <a:off x="0" y="328573"/>
          <a:ext cx="6672887" cy="652859"/>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To Reduce The Risk Of Excess Mortality And Morbidity Among Children Aged 6-59 Months</a:t>
          </a:r>
        </a:p>
      </dsp:txBody>
      <dsp:txXfrm>
        <a:off x="31870" y="360443"/>
        <a:ext cx="6609147" cy="589119"/>
      </dsp:txXfrm>
    </dsp:sp>
    <dsp:sp modelId="{1D96F14F-B461-4DB1-9552-44C27E98D620}">
      <dsp:nvSpPr>
        <dsp:cNvPr id="0" name=""/>
        <dsp:cNvSpPr/>
      </dsp:nvSpPr>
      <dsp:spPr>
        <a:xfrm>
          <a:off x="0" y="1033273"/>
          <a:ext cx="6672887" cy="652859"/>
        </a:xfrm>
        <a:prstGeom prst="round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To Ensure A Predictable, Timely, And Effective Nutrition In Emergency Response.</a:t>
          </a:r>
        </a:p>
      </dsp:txBody>
      <dsp:txXfrm>
        <a:off x="31870" y="1065143"/>
        <a:ext cx="6609147" cy="589119"/>
      </dsp:txXfrm>
    </dsp:sp>
    <dsp:sp modelId="{BCEEC7B6-4231-4EF2-BC58-37B9637050B5}">
      <dsp:nvSpPr>
        <dsp:cNvPr id="0" name=""/>
        <dsp:cNvSpPr/>
      </dsp:nvSpPr>
      <dsp:spPr>
        <a:xfrm>
          <a:off x="0" y="1737973"/>
          <a:ext cx="6672887" cy="652859"/>
        </a:xfrm>
        <a:prstGeom prst="roundRect">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To Decrease The Risk Of Acute Morbidity And Mortality Due To Common Micronutrient Deficiencies That Occurs During The Emergency</a:t>
          </a:r>
        </a:p>
      </dsp:txBody>
      <dsp:txXfrm>
        <a:off x="31870" y="1769843"/>
        <a:ext cx="6609147" cy="589119"/>
      </dsp:txXfrm>
    </dsp:sp>
    <dsp:sp modelId="{B4F83B35-D252-4C76-80EE-1D9D00A402F9}">
      <dsp:nvSpPr>
        <dsp:cNvPr id="0" name=""/>
        <dsp:cNvSpPr/>
      </dsp:nvSpPr>
      <dsp:spPr>
        <a:xfrm>
          <a:off x="0" y="2442673"/>
          <a:ext cx="6672887" cy="652859"/>
        </a:xfrm>
        <a:prstGeom prst="round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To Improve Iron Status And Reduce Anaemia Prevalence Among Children Aged 6-23 Months Of Age </a:t>
          </a:r>
        </a:p>
      </dsp:txBody>
      <dsp:txXfrm>
        <a:off x="31870" y="2474543"/>
        <a:ext cx="6609147" cy="5891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7581B-1506-406B-9A26-7AF05E41DC6F}">
      <dsp:nvSpPr>
        <dsp:cNvPr id="0" name=""/>
        <dsp:cNvSpPr/>
      </dsp:nvSpPr>
      <dsp:spPr>
        <a:xfrm>
          <a:off x="0" y="1596"/>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2539F-CD9B-491A-ADA1-FC0ACB315A48}">
      <dsp:nvSpPr>
        <dsp:cNvPr id="0" name=""/>
        <dsp:cNvSpPr/>
      </dsp:nvSpPr>
      <dsp:spPr>
        <a:xfrm>
          <a:off x="244818" y="183692"/>
          <a:ext cx="445123" cy="4451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C105D5-E1F2-42E7-A305-D8FF7BAD5080}">
      <dsp:nvSpPr>
        <dsp:cNvPr id="0" name=""/>
        <dsp:cNvSpPr/>
      </dsp:nvSpPr>
      <dsp:spPr>
        <a:xfrm>
          <a:off x="934759" y="1596"/>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a:t>Integrated</a:t>
          </a:r>
          <a:r>
            <a:rPr lang="en-US" sz="2200" kern="1200" baseline="0"/>
            <a:t> in Health Facilities</a:t>
          </a:r>
          <a:endParaRPr lang="en-US" sz="2200" kern="1200"/>
        </a:p>
      </dsp:txBody>
      <dsp:txXfrm>
        <a:off x="934759" y="1596"/>
        <a:ext cx="4920655" cy="809315"/>
      </dsp:txXfrm>
    </dsp:sp>
    <dsp:sp modelId="{DB8730AF-2550-4701-9398-DCA7A53D5C3D}">
      <dsp:nvSpPr>
        <dsp:cNvPr id="0" name=""/>
        <dsp:cNvSpPr/>
      </dsp:nvSpPr>
      <dsp:spPr>
        <a:xfrm>
          <a:off x="0" y="1013241"/>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1D41B-E97C-4375-8205-EEAA1365C8DB}">
      <dsp:nvSpPr>
        <dsp:cNvPr id="0" name=""/>
        <dsp:cNvSpPr/>
      </dsp:nvSpPr>
      <dsp:spPr>
        <a:xfrm>
          <a:off x="244818" y="1195337"/>
          <a:ext cx="445123" cy="4451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8A503D-32A8-49D5-9E02-D0A2ADCA6CD9}">
      <dsp:nvSpPr>
        <dsp:cNvPr id="0" name=""/>
        <dsp:cNvSpPr/>
      </dsp:nvSpPr>
      <dsp:spPr>
        <a:xfrm>
          <a:off x="934759" y="1013241"/>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baseline="0" dirty="0"/>
            <a:t>Mobile Health and Nutrition Teams</a:t>
          </a:r>
          <a:endParaRPr lang="en-US" sz="2200" kern="1200" dirty="0"/>
        </a:p>
      </dsp:txBody>
      <dsp:txXfrm>
        <a:off x="934759" y="1013241"/>
        <a:ext cx="4920655" cy="809315"/>
      </dsp:txXfrm>
    </dsp:sp>
    <dsp:sp modelId="{406BBC55-7778-411C-8FA0-0091BB721F7D}">
      <dsp:nvSpPr>
        <dsp:cNvPr id="0" name=""/>
        <dsp:cNvSpPr/>
      </dsp:nvSpPr>
      <dsp:spPr>
        <a:xfrm>
          <a:off x="0" y="2024886"/>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F1F425-5834-4C4B-9805-F065023ACBF1}">
      <dsp:nvSpPr>
        <dsp:cNvPr id="0" name=""/>
        <dsp:cNvSpPr/>
      </dsp:nvSpPr>
      <dsp:spPr>
        <a:xfrm>
          <a:off x="244818" y="2206982"/>
          <a:ext cx="445123" cy="4451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8887A5-4BD2-4FFF-9EC8-DB8CAB76DF39}">
      <dsp:nvSpPr>
        <dsp:cNvPr id="0" name=""/>
        <dsp:cNvSpPr/>
      </dsp:nvSpPr>
      <dsp:spPr>
        <a:xfrm>
          <a:off x="934759" y="2024886"/>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a:t>Intersectoral collaboration</a:t>
          </a:r>
        </a:p>
      </dsp:txBody>
      <dsp:txXfrm>
        <a:off x="934759" y="2024886"/>
        <a:ext cx="4920655" cy="809315"/>
      </dsp:txXfrm>
    </dsp:sp>
    <dsp:sp modelId="{A90DD790-10E8-41E7-A1CD-36A39713C979}">
      <dsp:nvSpPr>
        <dsp:cNvPr id="0" name=""/>
        <dsp:cNvSpPr/>
      </dsp:nvSpPr>
      <dsp:spPr>
        <a:xfrm>
          <a:off x="0" y="3036531"/>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1AE02-1A53-476F-954F-4B9468DBC285}">
      <dsp:nvSpPr>
        <dsp:cNvPr id="0" name=""/>
        <dsp:cNvSpPr/>
      </dsp:nvSpPr>
      <dsp:spPr>
        <a:xfrm>
          <a:off x="244818" y="3218627"/>
          <a:ext cx="445123" cy="4451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A84059-8D07-477C-90BB-BA6707207548}">
      <dsp:nvSpPr>
        <dsp:cNvPr id="0" name=""/>
        <dsp:cNvSpPr/>
      </dsp:nvSpPr>
      <dsp:spPr>
        <a:xfrm>
          <a:off x="934759" y="3036531"/>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a:t>Cash-based</a:t>
          </a:r>
          <a:r>
            <a:rPr lang="en-US" sz="2200" kern="1200" baseline="0"/>
            <a:t> assistance</a:t>
          </a:r>
          <a:endParaRPr lang="en-US" sz="2200" kern="1200"/>
        </a:p>
      </dsp:txBody>
      <dsp:txXfrm>
        <a:off x="934759" y="3036531"/>
        <a:ext cx="4920655" cy="8093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C6AA2-74D7-4026-870E-E178677A7308}" type="datetimeFigureOut">
              <a:rPr lang="en-CA" smtClean="0"/>
              <a:t>2023-09-06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B38B6-293C-467D-8635-EE800E8F0289}" type="slidenum">
              <a:rPr lang="en-CA" smtClean="0"/>
              <a:t>‹#›</a:t>
            </a:fld>
            <a:endParaRPr lang="en-CA"/>
          </a:p>
        </p:txBody>
      </p:sp>
    </p:spTree>
    <p:extLst>
      <p:ext uri="{BB962C8B-B14F-4D97-AF65-F5344CB8AC3E}">
        <p14:creationId xmlns:p14="http://schemas.microsoft.com/office/powerpoint/2010/main" val="3281557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kmp.hpc.tools/facilitation-package/?_gl=1*11mxpv2*_ga*MjExNDgzNDM3Mi4xNjkwOTg3NjYy*_ga_E60ZNX2F68*MTY5MjcxMDkzNS4zLjEuMTY5MjcxMDk5MC41LjAuM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reliefweb.int/report/nigeria/nigeria-humanitarian-needs-overview-2023-february-2023" TargetMode="External"/><Relationship Id="rId4" Type="http://schemas.openxmlformats.org/officeDocument/2006/relationships/hyperlink" Target="https://www.jiaf.info/wp-content/uploads/2023/08/JIAF-2.0-Manual_Final-unformatted.pdf?_gl=1*hyl77o*_ga*MTgzNzMxNTM5NC4xNjkxNTg1MjU5*_ga_E60ZNX2F68*MTY5MjcxMDU4Ny43LjEuMTY5MjcxMDU5OS40OC4wLj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Welcome </a:t>
            </a:r>
          </a:p>
          <a:p>
            <a:r>
              <a:rPr lang="en-CA" dirty="0"/>
              <a:t>Introduce facilitators </a:t>
            </a:r>
          </a:p>
          <a:p>
            <a:endParaRPr lang="en-CA" dirty="0"/>
          </a:p>
          <a:p>
            <a:r>
              <a:rPr lang="en-CA" dirty="0"/>
              <a:t>Please Introduce yourself by writing: Name ; Position and Country.</a:t>
            </a:r>
          </a:p>
          <a:p>
            <a:endParaRPr lang="en-CA" dirty="0"/>
          </a:p>
          <a:p>
            <a:r>
              <a:rPr lang="en-CA" b="1" dirty="0"/>
              <a:t>Brief about the Objective</a:t>
            </a:r>
            <a:r>
              <a:rPr lang="en-CA" dirty="0"/>
              <a:t>: Continuation of the Introductory  JIAF.  This is part of the GNC webinar series. We will be demonstrating how the JIAF Manual , tools, and platform is applied in the HNO process.</a:t>
            </a:r>
          </a:p>
          <a:p>
            <a:endParaRPr lang="en-CA" dirty="0"/>
          </a:p>
          <a:p>
            <a:r>
              <a:rPr lang="en-CA" b="1" dirty="0"/>
              <a:t>We will have 5 main sessions. First I give you overview of the process, contributing factors and scope, Sectoral level analysis, Intersectoral level analysis </a:t>
            </a:r>
          </a:p>
          <a:p>
            <a:r>
              <a:rPr lang="en-CA" b="1" dirty="0" err="1"/>
              <a:t>Duirng</a:t>
            </a:r>
            <a:r>
              <a:rPr lang="en-CA" b="1" dirty="0"/>
              <a:t> the session  we have allocated up to 5 minutes for Q&amp;Q. </a:t>
            </a:r>
            <a:r>
              <a:rPr lang="en-CA" dirty="0"/>
              <a:t>Please post questions at the chat; box during the sessions, facilitators respond to the questions during Q&amp;A. </a:t>
            </a:r>
          </a:p>
        </p:txBody>
      </p:sp>
      <p:sp>
        <p:nvSpPr>
          <p:cNvPr id="4" name="Slide Number Placeholder 3"/>
          <p:cNvSpPr>
            <a:spLocks noGrp="1"/>
          </p:cNvSpPr>
          <p:nvPr>
            <p:ph type="sldNum" sz="quarter" idx="5"/>
          </p:nvPr>
        </p:nvSpPr>
        <p:spPr/>
        <p:txBody>
          <a:bodyPr/>
          <a:lstStyle/>
          <a:p>
            <a:fld id="{CBEB38B6-293C-467D-8635-EE800E8F0289}" type="slidenum">
              <a:rPr lang="en-CA" smtClean="0"/>
              <a:t>2</a:t>
            </a:fld>
            <a:endParaRPr lang="en-CA"/>
          </a:p>
        </p:txBody>
      </p:sp>
    </p:spTree>
    <p:extLst>
      <p:ext uri="{BB962C8B-B14F-4D97-AF65-F5344CB8AC3E}">
        <p14:creationId xmlns:p14="http://schemas.microsoft.com/office/powerpoint/2010/main" val="394755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3</a:t>
            </a:fld>
            <a:endParaRPr lang="en-CA"/>
          </a:p>
        </p:txBody>
      </p:sp>
    </p:spTree>
    <p:extLst>
      <p:ext uri="{BB962C8B-B14F-4D97-AF65-F5344CB8AC3E}">
        <p14:creationId xmlns:p14="http://schemas.microsoft.com/office/powerpoint/2010/main" val="377336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HPC 2024 Facilitation Package </a:t>
            </a:r>
            <a:r>
              <a:rPr lang="fr-FR" dirty="0">
                <a:hlinkClick r:id="rId3"/>
              </a:rPr>
              <a:t>Facilitation Package – Humanitarian Programme Cycle (</a:t>
            </a:r>
            <a:r>
              <a:rPr lang="fr-FR" dirty="0" err="1">
                <a:hlinkClick r:id="rId3"/>
              </a:rPr>
              <a:t>hpc.tools</a:t>
            </a:r>
            <a:r>
              <a:rPr lang="fr-FR" dirty="0">
                <a:hlinkClick r:id="rId3"/>
              </a:rPr>
              <a:t>)</a:t>
            </a:r>
            <a:endParaRPr lang="en-CA" dirty="0"/>
          </a:p>
          <a:p>
            <a:r>
              <a:rPr lang="en-CA" dirty="0"/>
              <a:t>JIAF MANUAL </a:t>
            </a:r>
            <a:r>
              <a:rPr lang="en-CA" dirty="0">
                <a:hlinkClick r:id="rId4"/>
              </a:rPr>
              <a:t>JIAF-2.0-Manual_Final-unformatted.pdf</a:t>
            </a:r>
            <a:endParaRPr lang="en-CA" dirty="0"/>
          </a:p>
          <a:p>
            <a:r>
              <a:rPr lang="en-US" dirty="0"/>
              <a:t>GNC Needs Analysis Guidelines</a:t>
            </a:r>
          </a:p>
          <a:p>
            <a:endParaRPr lang="en-US" dirty="0"/>
          </a:p>
          <a:p>
            <a:pPr marL="0" indent="0">
              <a:buNone/>
            </a:pPr>
            <a:r>
              <a:rPr lang="en-US" b="1" dirty="0"/>
              <a:t>EXERCISE REFERENCE</a:t>
            </a:r>
          </a:p>
          <a:p>
            <a:r>
              <a:rPr lang="en-CA" dirty="0"/>
              <a:t>North Eastern Nigeria HNO 2023:</a:t>
            </a:r>
            <a:r>
              <a:rPr lang="en-US" dirty="0">
                <a:hlinkClick r:id="rId5"/>
              </a:rPr>
              <a:t> Nigeria Humanitarian Needs Overview 2023 (February 2023) - Nigeria | </a:t>
            </a:r>
            <a:r>
              <a:rPr lang="en-US" dirty="0" err="1">
                <a:hlinkClick r:id="rId5"/>
              </a:rPr>
              <a:t>ReliefWeb</a:t>
            </a:r>
            <a:endParaRPr lang="en-US" dirty="0"/>
          </a:p>
          <a:p>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8</a:t>
            </a:fld>
            <a:endParaRPr lang="en-CA"/>
          </a:p>
        </p:txBody>
      </p:sp>
    </p:spTree>
    <p:extLst>
      <p:ext uri="{BB962C8B-B14F-4D97-AF65-F5344CB8AC3E}">
        <p14:creationId xmlns:p14="http://schemas.microsoft.com/office/powerpoint/2010/main" val="989948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Extent to which humanitarian conditions and needs overlap and potentially compound each other - particularly where </a:t>
            </a:r>
            <a:r>
              <a:rPr lang="en-US" dirty="0" err="1"/>
              <a:t>someneeds</a:t>
            </a:r>
            <a:r>
              <a:rPr lang="en-US" dirty="0"/>
              <a:t> will not be solved unless others are addressed in the best sequence</a:t>
            </a:r>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11</a:t>
            </a:fld>
            <a:endParaRPr lang="en-CA"/>
          </a:p>
        </p:txBody>
      </p:sp>
    </p:spTree>
    <p:extLst>
      <p:ext uri="{BB962C8B-B14F-4D97-AF65-F5344CB8AC3E}">
        <p14:creationId xmlns:p14="http://schemas.microsoft.com/office/powerpoint/2010/main" val="124627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027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245641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00940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41265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66185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9/6/2023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259499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9/6/2023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132078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29285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706791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6677" y="2557462"/>
            <a:ext cx="7818646"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59583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159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355720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310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79176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9/6/2023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335979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5315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EDE50D6-574B-40AF-946F-D52A04ADE379}" type="datetime1">
              <a:rPr lang="en-US" smtClean="0"/>
              <a:t>9/6/2023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9368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50998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9/6/2023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089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D291B17-9318-49DB-B28B-6E5994AE9581}" type="datetime1">
              <a:rPr lang="en-US" smtClean="0"/>
              <a:t>9/6/2023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1306861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65.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png"/><Relationship Id="rId7" Type="http://schemas.openxmlformats.org/officeDocument/2006/relationships/diagramColors" Target="../diagrams/colors1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reliefweb.int/report/world/minimum-standards-age-and-disability-inclusion-humanitarian-action" TargetMode="External"/><Relationship Id="rId13" Type="http://schemas.openxmlformats.org/officeDocument/2006/relationships/hyperlink" Target="https://www.nutritioncluster.net/resources/disability-inclusion-hnos-and-hrps-tips-nutrition-chapters" TargetMode="External"/><Relationship Id="rId3" Type="http://schemas.openxmlformats.org/officeDocument/2006/relationships/hyperlink" Target="https://interagencystandingcommittee.org/iasc-reference-group-gender-and-humanitarian-action/iasc-gender-handbook-humanitarian-action-2018" TargetMode="External"/><Relationship Id="rId7" Type="http://schemas.openxmlformats.org/officeDocument/2006/relationships/hyperlink" Target="https://www.nutritioncluster.net/resources/webinar-gender-and-gbv-core-concepts-nutrition-presentation" TargetMode="External"/><Relationship Id="rId12" Type="http://schemas.openxmlformats.org/officeDocument/2006/relationships/hyperlink" Target="https://www.nutritioncluster.net/resources/child-protection-and-infant-and-young-child-feeding-framework" TargetMode="External"/><Relationship Id="rId2" Type="http://schemas.openxmlformats.org/officeDocument/2006/relationships/hyperlink" Target="https://www.nutritioncluster.net/resources/checklist-integrating-cross-cutting-issues-humanitarian-needs-overview-hnos-and" TargetMode="External"/><Relationship Id="rId1" Type="http://schemas.openxmlformats.org/officeDocument/2006/relationships/slideLayout" Target="../slideLayouts/slideLayout2.xml"/><Relationship Id="rId6" Type="http://schemas.openxmlformats.org/officeDocument/2006/relationships/hyperlink" Target="https://www.nutritioncluster.net/resources/gbv-risk-analysis-guidance-2021" TargetMode="External"/><Relationship Id="rId11" Type="http://schemas.openxmlformats.org/officeDocument/2006/relationships/hyperlink" Target="https://www.corecommitments.unicef.org/ccc-2-3-4" TargetMode="External"/><Relationship Id="rId5" Type="http://schemas.openxmlformats.org/officeDocument/2006/relationships/hyperlink" Target="https://gbvguidelines.org/wp/wp-content/uploads/2019/11/AAAQ-framework-Nov-2019-WEB.pdf" TargetMode="External"/><Relationship Id="rId15" Type="http://schemas.openxmlformats.org/officeDocument/2006/relationships/hyperlink" Target="http://apps.who.int/iris/bitstream/handle/10665/272862/9789241550321-eng.pdf?ua=1" TargetMode="External"/><Relationship Id="rId10" Type="http://schemas.openxmlformats.org/officeDocument/2006/relationships/hyperlink" Target="https://www.corecommitments.unicef.org/ccc-toc" TargetMode="External"/><Relationship Id="rId4" Type="http://schemas.openxmlformats.org/officeDocument/2006/relationships/hyperlink" Target="https://gbvguidelines.org/en/" TargetMode="External"/><Relationship Id="rId9" Type="http://schemas.openxmlformats.org/officeDocument/2006/relationships/hyperlink" Target="https://www.globalprotectioncluster.org/publications/258/policy-and-guidance/guidelines/minimum-standards-child-protection-humanitarian" TargetMode="External"/><Relationship Id="rId14" Type="http://schemas.openxmlformats.org/officeDocument/2006/relationships/hyperlink" Target="https://www.nutritioncluster.net/sites/nutritioncluster.com/files/2020-01/HI_disability_checklist_booklet1.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74.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www.nutritioncluster.net/sites/nutritioncluster.com/files/2020-03/Nutrition%20HRtips.pdf" TargetMode="External"/><Relationship Id="rId3" Type="http://schemas.openxmlformats.org/officeDocument/2006/relationships/hyperlink" Target="mailto:adobamo@unicef.org" TargetMode="External"/><Relationship Id="rId7" Type="http://schemas.openxmlformats.org/officeDocument/2006/relationships/hyperlink" Target="https://ta.nutritioncluster.net/request-support" TargetMode="External"/><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hyperlink" Target="mailto:salqobati@unicef.org" TargetMode="External"/><Relationship Id="rId11" Type="http://schemas.openxmlformats.org/officeDocument/2006/relationships/image" Target="../media/image3.png"/><Relationship Id="rId5" Type="http://schemas.openxmlformats.org/officeDocument/2006/relationships/hyperlink" Target="mailto:gbellocq@unicef.org" TargetMode="External"/><Relationship Id="rId10" Type="http://schemas.openxmlformats.org/officeDocument/2006/relationships/hyperlink" Target="https://kmp.hpc.tools/facilitation-package/?_gl=1*11mxpv2*_ga*MjExNDgzNDM3Mi4xNjkwOTg3NjYy*_ga_E60ZNX2F68*MTY5MjcxMDkzNS4zLjEuMTY5MjcxMDk5MC41LjAuMA.." TargetMode="External"/><Relationship Id="rId4" Type="http://schemas.openxmlformats.org/officeDocument/2006/relationships/hyperlink" Target="mailto:fnzioka@unicef.org" TargetMode="External"/><Relationship Id="rId9" Type="http://schemas.openxmlformats.org/officeDocument/2006/relationships/hyperlink" Target="https://www.humanitarianresponse.info/sites/www.humanitarianresponse.info/files/documents/files/examples_of_hrp_strategic_objectives_and_indicators_en_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nutritioncluster.net/sites/nutritioncluster.com/files/2020-03/Nutrition%20HRtips.pdf" TargetMode="External"/><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kmp.hpc.tools/facilitation-package/?_gl=1*11mxpv2*_ga*MjExNDgzNDM3Mi4xNjkwOTg3NjYy*_ga_E60ZNX2F68*MTY5MjcxMDkzNS4zLjEuMTY5MjcxMDk5MC41LjAuMA.." TargetMode="External"/><Relationship Id="rId5" Type="http://schemas.openxmlformats.org/officeDocument/2006/relationships/image" Target="../media/image21.png"/><Relationship Id="rId10" Type="http://schemas.openxmlformats.org/officeDocument/2006/relationships/hyperlink" Target="https://www.humanitarianresponse.info/sites/www.humanitarianresponse.info/files/documents/files/examples_of_hrp_strategic_objectives_and_indicators_en_1.pdf" TargetMode="External"/><Relationship Id="rId4" Type="http://schemas.openxmlformats.org/officeDocument/2006/relationships/image" Target="../media/image3.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B07E-094A-4605-B9AB-6AC70F0FC6E0}"/>
              </a:ext>
            </a:extLst>
          </p:cNvPr>
          <p:cNvSpPr>
            <a:spLocks noGrp="1"/>
          </p:cNvSpPr>
          <p:nvPr>
            <p:ph type="title"/>
          </p:nvPr>
        </p:nvSpPr>
        <p:spPr>
          <a:xfrm>
            <a:off x="875294" y="2748522"/>
            <a:ext cx="5919816" cy="973717"/>
          </a:xfrm>
        </p:spPr>
        <p:txBody>
          <a:bodyPr vert="horz" lIns="91440" tIns="45720" rIns="91440" bIns="45720" rtlCol="0" anchor="b">
            <a:normAutofit/>
          </a:bodyPr>
          <a:lstStyle/>
          <a:p>
            <a:pPr algn="r" defTabSz="914400">
              <a:lnSpc>
                <a:spcPct val="90000"/>
              </a:lnSpc>
            </a:pPr>
            <a:r>
              <a:rPr lang="en-US" sz="3100" b="1" dirty="0">
                <a:solidFill>
                  <a:schemeClr val="tx1"/>
                </a:solidFill>
              </a:rPr>
              <a:t>GNC Webinar on the 2024 HRP process</a:t>
            </a:r>
            <a:endParaRPr lang="en-US" sz="3100" dirty="0">
              <a:solidFill>
                <a:schemeClr val="tx1"/>
              </a:solidFill>
            </a:endParaRPr>
          </a:p>
        </p:txBody>
      </p:sp>
      <p:pic>
        <p:nvPicPr>
          <p:cNvPr id="4" name="Picture 3" descr="A picture containing graphical user interface&#10;&#10;Description automatically generated">
            <a:extLst>
              <a:ext uri="{FF2B5EF4-FFF2-40B4-BE49-F238E27FC236}">
                <a16:creationId xmlns:a16="http://schemas.microsoft.com/office/drawing/2014/main" id="{FF0BDEC1-BDE9-7C2C-42D5-B9BB51A57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1466" y="2990925"/>
            <a:ext cx="2619041" cy="926514"/>
          </a:xfrm>
          <a:prstGeom prst="rect">
            <a:avLst/>
          </a:prstGeom>
        </p:spPr>
      </p:pic>
      <p:sp>
        <p:nvSpPr>
          <p:cNvPr id="3" name="TextBox 2">
            <a:extLst>
              <a:ext uri="{FF2B5EF4-FFF2-40B4-BE49-F238E27FC236}">
                <a16:creationId xmlns:a16="http://schemas.microsoft.com/office/drawing/2014/main" id="{AE6B75F0-D021-B90F-0744-5288E248EE95}"/>
              </a:ext>
            </a:extLst>
          </p:cNvPr>
          <p:cNvSpPr txBox="1"/>
          <p:nvPr/>
        </p:nvSpPr>
        <p:spPr>
          <a:xfrm>
            <a:off x="5447207" y="4176232"/>
            <a:ext cx="5701193" cy="14542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spcAft>
                <a:spcPts val="600"/>
              </a:spcAft>
            </a:pPr>
            <a:r>
              <a:rPr lang="en-CA" b="1" dirty="0">
                <a:solidFill>
                  <a:srgbClr val="000000"/>
                </a:solidFill>
                <a:latin typeface="Helvetica Neue"/>
                <a:ea typeface="Helvetica Neue"/>
                <a:cs typeface="Helvetica Neue"/>
                <a:sym typeface="Helvetica Neue"/>
              </a:rPr>
              <a:t>September 6, 2023</a:t>
            </a:r>
          </a:p>
          <a:p>
            <a:pPr defTabSz="412750" hangingPunct="0">
              <a:spcAft>
                <a:spcPts val="600"/>
              </a:spcAft>
            </a:pPr>
            <a:r>
              <a:rPr lang="en-CA" dirty="0"/>
              <a:t>Anteneh Dobamo</a:t>
            </a:r>
          </a:p>
          <a:p>
            <a:pPr defTabSz="412750" hangingPunct="0">
              <a:spcAft>
                <a:spcPts val="600"/>
              </a:spcAft>
            </a:pPr>
            <a:r>
              <a:rPr lang="en-CA" dirty="0"/>
              <a:t>Faith Nzioka</a:t>
            </a:r>
          </a:p>
          <a:p>
            <a:pPr defTabSz="412750" hangingPunct="0">
              <a:spcAft>
                <a:spcPts val="600"/>
              </a:spcAft>
            </a:pPr>
            <a:r>
              <a:rPr lang="en-CA" dirty="0"/>
              <a:t>Shabib AlQobati</a:t>
            </a:r>
          </a:p>
        </p:txBody>
      </p:sp>
    </p:spTree>
    <p:extLst>
      <p:ext uri="{BB962C8B-B14F-4D97-AF65-F5344CB8AC3E}">
        <p14:creationId xmlns:p14="http://schemas.microsoft.com/office/powerpoint/2010/main" val="23194438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58113-1790-02B0-77DE-26A6CCAA5BBD}"/>
              </a:ext>
            </a:extLst>
          </p:cNvPr>
          <p:cNvSpPr>
            <a:spLocks noGrp="1"/>
          </p:cNvSpPr>
          <p:nvPr>
            <p:ph type="title"/>
          </p:nvPr>
        </p:nvSpPr>
        <p:spPr>
          <a:xfrm>
            <a:off x="381001" y="76201"/>
            <a:ext cx="11353800" cy="708660"/>
          </a:xfrm>
        </p:spPr>
        <p:txBody>
          <a:bodyPr>
            <a:normAutofit fontScale="90000"/>
          </a:bodyPr>
          <a:lstStyle/>
          <a:p>
            <a:r>
              <a:rPr lang="en-US" sz="3200" b="1" cap="none" dirty="0"/>
              <a:t>1. Define the scope of the HRP and formulate initial objectives:</a:t>
            </a:r>
            <a:br>
              <a:rPr lang="en-US" sz="3200" b="1" cap="none" dirty="0"/>
            </a:br>
            <a:r>
              <a:rPr lang="en-CA" sz="2200" b="1" cap="none" dirty="0">
                <a:solidFill>
                  <a:schemeClr val="accent1">
                    <a:lumMod val="75000"/>
                  </a:schemeClr>
                </a:solidFill>
              </a:rPr>
              <a:t>INDICATIVE TIMELINE AUGUST-SEPTEMBER 2023</a:t>
            </a:r>
            <a:endParaRPr lang="en-CA" sz="3200" b="1" dirty="0">
              <a:solidFill>
                <a:schemeClr val="accent1">
                  <a:lumMod val="75000"/>
                </a:schemeClr>
              </a:solidFill>
            </a:endParaRPr>
          </a:p>
        </p:txBody>
      </p:sp>
      <p:graphicFrame>
        <p:nvGraphicFramePr>
          <p:cNvPr id="7" name="Content Placeholder 4">
            <a:extLst>
              <a:ext uri="{FF2B5EF4-FFF2-40B4-BE49-F238E27FC236}">
                <a16:creationId xmlns:a16="http://schemas.microsoft.com/office/drawing/2014/main" id="{029F5B64-51F6-5D4B-E15A-45E68910800A}"/>
              </a:ext>
            </a:extLst>
          </p:cNvPr>
          <p:cNvGraphicFramePr>
            <a:graphicFrameLocks noGrp="1"/>
          </p:cNvGraphicFramePr>
          <p:nvPr>
            <p:ph sz="quarter" idx="13"/>
            <p:extLst>
              <p:ext uri="{D42A27DB-BD31-4B8C-83A1-F6EECF244321}">
                <p14:modId xmlns:p14="http://schemas.microsoft.com/office/powerpoint/2010/main" val="3156486107"/>
              </p:ext>
            </p:extLst>
          </p:nvPr>
        </p:nvGraphicFramePr>
        <p:xfrm>
          <a:off x="715653" y="911672"/>
          <a:ext cx="10757889" cy="4346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4AB13DA-3DFD-C28A-021C-B69243A51C2B}"/>
              </a:ext>
            </a:extLst>
          </p:cNvPr>
          <p:cNvSpPr txBox="1"/>
          <p:nvPr/>
        </p:nvSpPr>
        <p:spPr>
          <a:xfrm>
            <a:off x="1001486" y="5159828"/>
            <a:ext cx="10646228" cy="1384995"/>
          </a:xfrm>
          <a:prstGeom prst="rect">
            <a:avLst/>
          </a:prstGeom>
          <a:noFill/>
        </p:spPr>
        <p:txBody>
          <a:bodyPr wrap="square" rtlCol="0">
            <a:spAutoFit/>
          </a:bodyPr>
          <a:lstStyle/>
          <a:p>
            <a:r>
              <a:rPr lang="en-CA" sz="2800" b="1" dirty="0"/>
              <a:t>Participants:</a:t>
            </a:r>
            <a:r>
              <a:rPr lang="en-CA" sz="2800" dirty="0"/>
              <a:t> </a:t>
            </a:r>
            <a:r>
              <a:rPr lang="en-US" sz="2800" dirty="0"/>
              <a:t>Key participants ICCG with expertise from data and IM staff, analysts, subject-matter experts, planning and programming staff, affected communities</a:t>
            </a:r>
            <a:endParaRPr lang="en-CA" sz="2800" dirty="0"/>
          </a:p>
        </p:txBody>
      </p:sp>
    </p:spTree>
    <p:extLst>
      <p:ext uri="{BB962C8B-B14F-4D97-AF65-F5344CB8AC3E}">
        <p14:creationId xmlns:p14="http://schemas.microsoft.com/office/powerpoint/2010/main" val="2990293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carved figures of humans">
            <a:extLst>
              <a:ext uri="{FF2B5EF4-FFF2-40B4-BE49-F238E27FC236}">
                <a16:creationId xmlns:a16="http://schemas.microsoft.com/office/drawing/2014/main" id="{1F2CC6E8-5B56-4406-E4B4-0A026B43E8DE}"/>
              </a:ext>
            </a:extLst>
          </p:cNvPr>
          <p:cNvPicPr>
            <a:picLocks noChangeAspect="1"/>
          </p:cNvPicPr>
          <p:nvPr/>
        </p:nvPicPr>
        <p:blipFill rotWithShape="1">
          <a:blip r:embed="rId3"/>
          <a:srcRect l="29209" r="28976" b="-1"/>
          <a:stretch/>
        </p:blipFill>
        <p:spPr>
          <a:xfrm>
            <a:off x="20" y="10"/>
            <a:ext cx="4024741" cy="6857990"/>
          </a:xfrm>
          <a:prstGeom prst="rect">
            <a:avLst/>
          </a:prstGeom>
        </p:spPr>
      </p:pic>
      <p:sp>
        <p:nvSpPr>
          <p:cNvPr id="11" name="Rectangle 1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E89D24-379B-8CCA-D902-0D752B188B21}"/>
              </a:ext>
            </a:extLst>
          </p:cNvPr>
          <p:cNvSpPr>
            <a:spLocks noGrp="1"/>
          </p:cNvSpPr>
          <p:nvPr>
            <p:ph type="title"/>
          </p:nvPr>
        </p:nvSpPr>
        <p:spPr>
          <a:xfrm>
            <a:off x="4192907" y="134356"/>
            <a:ext cx="6672886" cy="605873"/>
          </a:xfrm>
        </p:spPr>
        <p:txBody>
          <a:bodyPr>
            <a:normAutofit fontScale="90000"/>
          </a:bodyPr>
          <a:lstStyle/>
          <a:p>
            <a:br>
              <a:rPr lang="en-CA" sz="2500" b="1" dirty="0"/>
            </a:br>
            <a:r>
              <a:rPr lang="en-CA" sz="2500" b="1" dirty="0"/>
              <a:t>1.1. </a:t>
            </a:r>
            <a:r>
              <a:rPr lang="en-US" sz="2500" b="1" dirty="0"/>
              <a:t>Determine the scope of the HRP based on the analysis of needs and risks</a:t>
            </a:r>
            <a:br>
              <a:rPr lang="en-CA" sz="2500" dirty="0"/>
            </a:br>
            <a:endParaRPr lang="en-CA" sz="2500" dirty="0"/>
          </a:p>
        </p:txBody>
      </p:sp>
      <p:sp>
        <p:nvSpPr>
          <p:cNvPr id="3" name="Content Placeholder 2">
            <a:extLst>
              <a:ext uri="{FF2B5EF4-FFF2-40B4-BE49-F238E27FC236}">
                <a16:creationId xmlns:a16="http://schemas.microsoft.com/office/drawing/2014/main" id="{7A7BCE4C-C24A-5CBD-D5D9-ED2289169A0F}"/>
              </a:ext>
            </a:extLst>
          </p:cNvPr>
          <p:cNvSpPr>
            <a:spLocks noGrp="1"/>
          </p:cNvSpPr>
          <p:nvPr>
            <p:ph sz="quarter" idx="13"/>
          </p:nvPr>
        </p:nvSpPr>
        <p:spPr>
          <a:xfrm>
            <a:off x="4065417" y="874585"/>
            <a:ext cx="7723812" cy="5754815"/>
          </a:xfrm>
        </p:spPr>
        <p:txBody>
          <a:bodyPr>
            <a:noAutofit/>
          </a:bodyPr>
          <a:lstStyle/>
          <a:p>
            <a:pPr>
              <a:lnSpc>
                <a:spcPct val="110000"/>
              </a:lnSpc>
            </a:pPr>
            <a:r>
              <a:rPr lang="en-US" b="1" i="1" cap="none" dirty="0"/>
              <a:t>All people in need identified in the HNO should be considered when starting the planning process given their needs are ‘humanitarian’ by definition and their severity has been determined through the analysis in the HNO.</a:t>
            </a:r>
          </a:p>
          <a:p>
            <a:pPr>
              <a:lnSpc>
                <a:spcPct val="110000"/>
              </a:lnSpc>
            </a:pPr>
            <a:r>
              <a:rPr lang="en-US" b="1" cap="none" dirty="0"/>
              <a:t>Decisions On The Scope(</a:t>
            </a:r>
            <a:r>
              <a:rPr lang="en-US" b="1" u="sng" cap="none" dirty="0"/>
              <a:t>What Population Groups and locations  should be included</a:t>
            </a:r>
            <a:r>
              <a:rPr lang="en-US" b="1" cap="none" dirty="0"/>
              <a:t>)  Should Be Based On Consideration Of</a:t>
            </a:r>
            <a:r>
              <a:rPr lang="en-US" b="1" i="1" cap="none" dirty="0"/>
              <a:t> :</a:t>
            </a:r>
          </a:p>
          <a:p>
            <a:pPr lvl="1">
              <a:lnSpc>
                <a:spcPct val="110000"/>
              </a:lnSpc>
            </a:pPr>
            <a:r>
              <a:rPr lang="en-US" sz="2000" cap="none" dirty="0"/>
              <a:t>Magnitude of need </a:t>
            </a:r>
          </a:p>
          <a:p>
            <a:pPr lvl="1">
              <a:lnSpc>
                <a:spcPct val="110000"/>
              </a:lnSpc>
            </a:pPr>
            <a:r>
              <a:rPr lang="en-US" sz="2000" cap="none" dirty="0"/>
              <a:t>The severity of need</a:t>
            </a:r>
          </a:p>
          <a:p>
            <a:pPr lvl="1">
              <a:lnSpc>
                <a:spcPct val="110000"/>
              </a:lnSpc>
            </a:pPr>
            <a:r>
              <a:rPr lang="en-US" sz="2000" cap="none" dirty="0"/>
              <a:t>Extent of  overlap of needs and potential of compounding each other.</a:t>
            </a:r>
          </a:p>
          <a:p>
            <a:pPr lvl="1">
              <a:lnSpc>
                <a:spcPct val="110000"/>
              </a:lnSpc>
            </a:pPr>
            <a:r>
              <a:rPr lang="en-US" sz="2000" cap="none" dirty="0"/>
              <a:t>Potential of deterioration. </a:t>
            </a:r>
          </a:p>
          <a:p>
            <a:pPr lvl="1">
              <a:lnSpc>
                <a:spcPct val="110000"/>
              </a:lnSpc>
            </a:pPr>
            <a:r>
              <a:rPr lang="en-US" sz="2000" cap="none" dirty="0"/>
              <a:t>The extent of immediate, underlying and root causes of needs and severity are linked to a crisis defined by HNO: </a:t>
            </a:r>
            <a:r>
              <a:rPr lang="en-US" sz="2000" b="1" cap="none" dirty="0">
                <a:solidFill>
                  <a:srgbClr val="FF0000"/>
                </a:solidFill>
              </a:rPr>
              <a:t>causes that are not directly related to the crisis may indicate that the problems are structural or outside the scope of a humanitarian response.</a:t>
            </a:r>
            <a:endParaRPr lang="en-CA" sz="2000" b="1" i="1" cap="none" dirty="0">
              <a:solidFill>
                <a:srgbClr val="FF0000"/>
              </a:solidFill>
            </a:endParaRPr>
          </a:p>
        </p:txBody>
      </p:sp>
    </p:spTree>
    <p:extLst>
      <p:ext uri="{BB962C8B-B14F-4D97-AF65-F5344CB8AC3E}">
        <p14:creationId xmlns:p14="http://schemas.microsoft.com/office/powerpoint/2010/main" val="415670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llseye">
            <a:extLst>
              <a:ext uri="{FF2B5EF4-FFF2-40B4-BE49-F238E27FC236}">
                <a16:creationId xmlns:a16="http://schemas.microsoft.com/office/drawing/2014/main" id="{E5E8582B-4486-FCA3-469A-6FF8B65295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418730"/>
            <a:ext cx="3995592" cy="399559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E241E6-284C-BE87-FE6B-70F2A4A8B4D6}"/>
              </a:ext>
            </a:extLst>
          </p:cNvPr>
          <p:cNvSpPr>
            <a:spLocks noGrp="1"/>
          </p:cNvSpPr>
          <p:nvPr>
            <p:ph type="title"/>
          </p:nvPr>
        </p:nvSpPr>
        <p:spPr>
          <a:xfrm>
            <a:off x="5010377" y="385458"/>
            <a:ext cx="5855416" cy="1596177"/>
          </a:xfrm>
        </p:spPr>
        <p:txBody>
          <a:bodyPr>
            <a:normAutofit/>
          </a:bodyPr>
          <a:lstStyle/>
          <a:p>
            <a:br>
              <a:rPr lang="en-CA" sz="2500" b="1" dirty="0"/>
            </a:br>
            <a:r>
              <a:rPr lang="en-CA" sz="2500" b="1" dirty="0"/>
              <a:t>1.2. </a:t>
            </a:r>
            <a:r>
              <a:rPr lang="en-US" sz="2500" b="1" dirty="0"/>
              <a:t>Draft preliminary intersectoral strategic objectives </a:t>
            </a:r>
            <a:br>
              <a:rPr lang="en-US" sz="2500" b="1" dirty="0"/>
            </a:br>
            <a:endParaRPr lang="en-CA" sz="2500" dirty="0"/>
          </a:p>
        </p:txBody>
      </p:sp>
      <p:sp>
        <p:nvSpPr>
          <p:cNvPr id="3" name="Content Placeholder 2">
            <a:extLst>
              <a:ext uri="{FF2B5EF4-FFF2-40B4-BE49-F238E27FC236}">
                <a16:creationId xmlns:a16="http://schemas.microsoft.com/office/drawing/2014/main" id="{F11A9CDF-E6F3-7115-0CEA-59F201838611}"/>
              </a:ext>
            </a:extLst>
          </p:cNvPr>
          <p:cNvSpPr>
            <a:spLocks noGrp="1"/>
          </p:cNvSpPr>
          <p:nvPr>
            <p:ph sz="quarter" idx="13"/>
          </p:nvPr>
        </p:nvSpPr>
        <p:spPr>
          <a:xfrm>
            <a:off x="5282520" y="2367092"/>
            <a:ext cx="5855415" cy="3847444"/>
          </a:xfrm>
        </p:spPr>
        <p:txBody>
          <a:bodyPr>
            <a:normAutofit/>
          </a:bodyPr>
          <a:lstStyle/>
          <a:p>
            <a:r>
              <a:rPr lang="en-US" cap="none" dirty="0"/>
              <a:t>Draft initial </a:t>
            </a:r>
            <a:r>
              <a:rPr lang="en-US" b="1" cap="none" dirty="0"/>
              <a:t>3-5 strategic objectives</a:t>
            </a:r>
          </a:p>
          <a:p>
            <a:r>
              <a:rPr lang="en-US" cap="none" dirty="0"/>
              <a:t>That articulates the </a:t>
            </a:r>
            <a:r>
              <a:rPr lang="en-US" b="1" cap="none" dirty="0"/>
              <a:t>intended improvements </a:t>
            </a:r>
            <a:r>
              <a:rPr lang="en-US" cap="none" dirty="0"/>
              <a:t>in people’s lives and livelihoods which ensure full respect for their rights.</a:t>
            </a:r>
          </a:p>
          <a:p>
            <a:r>
              <a:rPr lang="en-US" cap="none" dirty="0"/>
              <a:t>These should be </a:t>
            </a:r>
            <a:r>
              <a:rPr lang="en-US" b="1" cap="none" dirty="0"/>
              <a:t>outcome-based </a:t>
            </a:r>
          </a:p>
          <a:p>
            <a:r>
              <a:rPr lang="en-US" cap="none" dirty="0"/>
              <a:t> Reflect the </a:t>
            </a:r>
            <a:r>
              <a:rPr lang="en-US" b="1" cap="none" dirty="0"/>
              <a:t>short- to medium-term end result </a:t>
            </a:r>
            <a:r>
              <a:rPr lang="en-US" cap="none" dirty="0"/>
              <a:t>or changes in the lives of targeted individuals </a:t>
            </a:r>
            <a:r>
              <a:rPr lang="en-US" b="1" cap="none" dirty="0"/>
              <a:t>resulting from the humanitarian response during the HRP period</a:t>
            </a:r>
            <a:r>
              <a:rPr lang="en-US" b="1" dirty="0"/>
              <a:t>.</a:t>
            </a:r>
            <a:endParaRPr lang="en-CA" b="1" dirty="0"/>
          </a:p>
        </p:txBody>
      </p:sp>
    </p:spTree>
    <p:extLst>
      <p:ext uri="{BB962C8B-B14F-4D97-AF65-F5344CB8AC3E}">
        <p14:creationId xmlns:p14="http://schemas.microsoft.com/office/powerpoint/2010/main" val="58377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4225-2E3D-49DF-5730-5A2B055AA06C}"/>
              </a:ext>
            </a:extLst>
          </p:cNvPr>
          <p:cNvSpPr>
            <a:spLocks noGrp="1"/>
          </p:cNvSpPr>
          <p:nvPr>
            <p:ph type="title"/>
          </p:nvPr>
        </p:nvSpPr>
        <p:spPr>
          <a:xfrm>
            <a:off x="913775" y="618518"/>
            <a:ext cx="10364451" cy="623874"/>
          </a:xfrm>
        </p:spPr>
        <p:txBody>
          <a:bodyPr/>
          <a:lstStyle/>
          <a:p>
            <a:r>
              <a:rPr lang="en-CA" dirty="0"/>
              <a:t>Strategic OBJECTIVES</a:t>
            </a:r>
          </a:p>
        </p:txBody>
      </p:sp>
      <p:sp>
        <p:nvSpPr>
          <p:cNvPr id="3" name="Content Placeholder 2">
            <a:extLst>
              <a:ext uri="{FF2B5EF4-FFF2-40B4-BE49-F238E27FC236}">
                <a16:creationId xmlns:a16="http://schemas.microsoft.com/office/drawing/2014/main" id="{D368C6A0-AE90-5985-C7D7-8FB3B6CC7522}"/>
              </a:ext>
            </a:extLst>
          </p:cNvPr>
          <p:cNvSpPr>
            <a:spLocks noGrp="1"/>
          </p:cNvSpPr>
          <p:nvPr>
            <p:ph sz="quarter" idx="13"/>
          </p:nvPr>
        </p:nvSpPr>
        <p:spPr>
          <a:xfrm>
            <a:off x="913774" y="1381539"/>
            <a:ext cx="10724948" cy="4691269"/>
          </a:xfrm>
        </p:spPr>
        <p:txBody>
          <a:bodyPr/>
          <a:lstStyle/>
          <a:p>
            <a:pPr marL="0" indent="0">
              <a:lnSpc>
                <a:spcPct val="107000"/>
              </a:lnSpc>
              <a:spcAft>
                <a:spcPts val="800"/>
              </a:spcAft>
              <a:buNone/>
            </a:pPr>
            <a:r>
              <a:rPr lang="en-CA" sz="1800" b="1" cap="none" dirty="0">
                <a:effectLst/>
                <a:latin typeface="Calibri" panose="020F0502020204030204" pitchFamily="34" charset="0"/>
                <a:ea typeface="Calibri" panose="020F0502020204030204" pitchFamily="34" charset="0"/>
                <a:cs typeface="Times New Roman" panose="02020603050405020304" pitchFamily="18" charset="0"/>
              </a:rPr>
              <a:t>POLL</a:t>
            </a:r>
          </a:p>
          <a:p>
            <a:pPr marL="0" indent="0">
              <a:lnSpc>
                <a:spcPct val="107000"/>
              </a:lnSpc>
              <a:spcAft>
                <a:spcPts val="800"/>
              </a:spcAft>
              <a:buNone/>
            </a:pPr>
            <a:r>
              <a:rPr lang="en-CA" sz="1800" cap="none" dirty="0">
                <a:effectLst/>
                <a:latin typeface="Calibri" panose="020F0502020204030204" pitchFamily="34" charset="0"/>
                <a:ea typeface="Calibri" panose="020F0502020204030204" pitchFamily="34" charset="0"/>
                <a:cs typeface="Times New Roman" panose="02020603050405020304" pitchFamily="18" charset="0"/>
              </a:rPr>
              <a:t>Which one of the following   can be considered an appropriate strategic objective  for HRP at a country level(</a:t>
            </a:r>
            <a:r>
              <a:rPr lang="en-CA" sz="1800" b="1" cap="none" dirty="0">
                <a:effectLst/>
                <a:latin typeface="Calibri" panose="020F0502020204030204" pitchFamily="34" charset="0"/>
                <a:ea typeface="Calibri" panose="020F0502020204030204" pitchFamily="34" charset="0"/>
                <a:cs typeface="Times New Roman" panose="02020603050405020304" pitchFamily="18" charset="0"/>
              </a:rPr>
              <a:t>choose all that apply)</a:t>
            </a:r>
            <a:endParaRPr lang="en-CA"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Reduce mortality and morbidity amongst displaced people to pre-emergency levels.</a:t>
            </a:r>
            <a:endParaRPr lang="en-CA"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Improve coping capacities and enhance affected people access to livelihoods, self-sufficiency, early recovery and resilience by addressing the underlying causes of vulnerability </a:t>
            </a:r>
            <a:endParaRPr lang="en-CA"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CA" sz="1800" cap="none" dirty="0">
                <a:effectLst/>
                <a:latin typeface="Calibri" panose="020F0502020204030204" pitchFamily="34" charset="0"/>
                <a:ea typeface="Calibri" panose="020F0502020204030204" pitchFamily="34" charset="0"/>
                <a:cs typeface="Times New Roman" panose="02020603050405020304" pitchFamily="18" charset="0"/>
              </a:rPr>
              <a:t>Reduce the national poverty rate by 0.75% by end of response period.</a:t>
            </a:r>
          </a:p>
          <a:p>
            <a:pPr marL="342900" lvl="0" indent="-342900">
              <a:lnSpc>
                <a:spcPct val="107000"/>
              </a:lnSpc>
              <a:spcAft>
                <a:spcPts val="800"/>
              </a:spcAft>
              <a:buFont typeface="+mj-lt"/>
              <a:buAutoNum type="alphaUcPeriod"/>
              <a:tabLst>
                <a:tab pos="457200" algn="l"/>
              </a:tabLst>
            </a:pP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Improve the living conditions and dignity of internally displaced people, through provision of essential commodities</a:t>
            </a:r>
            <a:endParaRPr lang="en-CA"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3189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696061" y="106888"/>
            <a:ext cx="10364451" cy="959913"/>
          </a:xfrm>
        </p:spPr>
        <p:txBody>
          <a:bodyPr/>
          <a:lstStyle/>
          <a:p>
            <a:r>
              <a:rPr lang="en-CA" dirty="0"/>
              <a:t>Examples of Good Strategic OBJECTIVEs</a:t>
            </a:r>
          </a:p>
        </p:txBody>
      </p:sp>
      <p:sp>
        <p:nvSpPr>
          <p:cNvPr id="3" name="Content Placeholder 2">
            <a:extLst>
              <a:ext uri="{FF2B5EF4-FFF2-40B4-BE49-F238E27FC236}">
                <a16:creationId xmlns:a16="http://schemas.microsoft.com/office/drawing/2014/main" id="{517BA6D5-8A8F-7B7A-6B6E-16616FD4F1CD}"/>
              </a:ext>
            </a:extLst>
          </p:cNvPr>
          <p:cNvSpPr>
            <a:spLocks noGrp="1"/>
          </p:cNvSpPr>
          <p:nvPr>
            <p:ph sz="quarter" idx="13"/>
          </p:nvPr>
        </p:nvSpPr>
        <p:spPr>
          <a:xfrm>
            <a:off x="195943" y="1158778"/>
            <a:ext cx="11821885" cy="4382051"/>
          </a:xfrm>
        </p:spPr>
        <p:txBody>
          <a:bodyPr>
            <a:normAutofit fontScale="92500" lnSpcReduction="10000"/>
          </a:bodyPr>
          <a:lstStyle/>
          <a:p>
            <a:r>
              <a:rPr lang="en-US" b="1" cap="none" dirty="0">
                <a:solidFill>
                  <a:schemeClr val="accent1">
                    <a:lumMod val="75000"/>
                  </a:schemeClr>
                </a:solidFill>
              </a:rPr>
              <a:t>STRATEGIC OBJECTIVE 1</a:t>
            </a:r>
            <a:r>
              <a:rPr lang="en-US" cap="none" dirty="0">
                <a:solidFill>
                  <a:schemeClr val="accent1">
                    <a:lumMod val="75000"/>
                  </a:schemeClr>
                </a:solidFill>
              </a:rPr>
              <a:t>: </a:t>
            </a:r>
            <a:r>
              <a:rPr lang="en-US" b="1" cap="none" dirty="0">
                <a:solidFill>
                  <a:schemeClr val="accent1">
                    <a:lumMod val="75000"/>
                  </a:schemeClr>
                </a:solidFill>
              </a:rPr>
              <a:t>LIFE SAVING</a:t>
            </a:r>
            <a:r>
              <a:rPr lang="en-US" b="1" cap="none" dirty="0"/>
              <a:t>:  Reduce mortality and morbidity amongst displaced people to pre-emergency levels</a:t>
            </a:r>
            <a:r>
              <a:rPr lang="en-US" cap="none" dirty="0"/>
              <a:t>.</a:t>
            </a:r>
          </a:p>
          <a:p>
            <a:r>
              <a:rPr lang="en-US" b="1" cap="none" dirty="0">
                <a:solidFill>
                  <a:schemeClr val="accent1">
                    <a:lumMod val="75000"/>
                  </a:schemeClr>
                </a:solidFill>
              </a:rPr>
              <a:t>STRATEGIC OBJECTIVE 2</a:t>
            </a:r>
            <a:r>
              <a:rPr lang="en-US" cap="none" dirty="0">
                <a:solidFill>
                  <a:schemeClr val="accent1">
                    <a:lumMod val="75000"/>
                  </a:schemeClr>
                </a:solidFill>
              </a:rPr>
              <a:t>: </a:t>
            </a:r>
            <a:r>
              <a:rPr lang="en-CA" b="1" dirty="0">
                <a:solidFill>
                  <a:schemeClr val="accent1">
                    <a:lumMod val="75000"/>
                  </a:schemeClr>
                </a:solidFill>
              </a:rPr>
              <a:t>IMMEDIATE ASSISTANCE</a:t>
            </a:r>
            <a:r>
              <a:rPr lang="en-CA" dirty="0"/>
              <a:t>:</a:t>
            </a:r>
            <a:r>
              <a:rPr lang="en-US" b="1" cap="none" dirty="0"/>
              <a:t> Improve the living conditions and dignity of internally displaced people, through provision of essential commodities</a:t>
            </a:r>
          </a:p>
          <a:p>
            <a:r>
              <a:rPr lang="en-US" b="1" cap="none" dirty="0">
                <a:solidFill>
                  <a:schemeClr val="accent1">
                    <a:lumMod val="75000"/>
                  </a:schemeClr>
                </a:solidFill>
              </a:rPr>
              <a:t>STRATEGIC OBJECTIVE 3</a:t>
            </a:r>
            <a:r>
              <a:rPr lang="en-US" cap="none" dirty="0">
                <a:solidFill>
                  <a:schemeClr val="accent1">
                    <a:lumMod val="75000"/>
                  </a:schemeClr>
                </a:solidFill>
              </a:rPr>
              <a:t>: </a:t>
            </a:r>
            <a:r>
              <a:rPr lang="en-US" b="1" cap="none" dirty="0">
                <a:solidFill>
                  <a:schemeClr val="accent1">
                    <a:lumMod val="75000"/>
                  </a:schemeClr>
                </a:solidFill>
              </a:rPr>
              <a:t>BASIC SERVICES </a:t>
            </a:r>
            <a:r>
              <a:rPr lang="en-US" b="1" cap="none" dirty="0"/>
              <a:t>Ensure access of affected people to basic community services including education, health care, social services and public facilities </a:t>
            </a:r>
          </a:p>
          <a:p>
            <a:r>
              <a:rPr lang="en-US" b="1" cap="none" dirty="0">
                <a:solidFill>
                  <a:schemeClr val="accent1">
                    <a:lumMod val="75000"/>
                  </a:schemeClr>
                </a:solidFill>
              </a:rPr>
              <a:t>STRATEGIC OBJECTIVE 4: LONGER TERM RECOVERY </a:t>
            </a:r>
            <a:r>
              <a:rPr lang="en-US" cap="none" dirty="0"/>
              <a:t>: Improve coping capacities and enhance affected people access to livelihoods, self-sufficiency, early recovery and resilience by addressing the underlying causes of vulnerability </a:t>
            </a:r>
          </a:p>
          <a:p>
            <a:r>
              <a:rPr lang="en-US" b="1" dirty="0">
                <a:solidFill>
                  <a:schemeClr val="accent1">
                    <a:lumMod val="75000"/>
                  </a:schemeClr>
                </a:solidFill>
              </a:rPr>
              <a:t>STRATEGIC OBJECTIVE 5: PROTECTION </a:t>
            </a:r>
            <a:r>
              <a:rPr lang="en-US" dirty="0"/>
              <a:t>:</a:t>
            </a:r>
            <a:r>
              <a:rPr lang="en-US" cap="none" dirty="0"/>
              <a:t>Reinforce the protection of civilians, in particular as it relates to women and children. </a:t>
            </a:r>
          </a:p>
          <a:p>
            <a:endParaRPr lang="en-US" b="1" cap="none" dirty="0"/>
          </a:p>
          <a:p>
            <a:endParaRPr lang="en-CA" dirty="0"/>
          </a:p>
        </p:txBody>
      </p:sp>
    </p:spTree>
    <p:extLst>
      <p:ext uri="{BB962C8B-B14F-4D97-AF65-F5344CB8AC3E}">
        <p14:creationId xmlns:p14="http://schemas.microsoft.com/office/powerpoint/2010/main" val="177643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B2C5-A9FF-D679-6C42-8BE5F47A61B4}"/>
              </a:ext>
            </a:extLst>
          </p:cNvPr>
          <p:cNvSpPr>
            <a:spLocks noGrp="1"/>
          </p:cNvSpPr>
          <p:nvPr>
            <p:ph type="title"/>
          </p:nvPr>
        </p:nvSpPr>
        <p:spPr/>
        <p:txBody>
          <a:bodyPr/>
          <a:lstStyle/>
          <a:p>
            <a:r>
              <a:rPr lang="en-US" sz="3600" b="1" dirty="0"/>
              <a:t>1.3. Identify initial specific objectives based on draft strategic objectives</a:t>
            </a:r>
            <a:br>
              <a:rPr lang="en-US" sz="3600" b="1" dirty="0"/>
            </a:br>
            <a:endParaRPr lang="en-CA" dirty="0"/>
          </a:p>
        </p:txBody>
      </p:sp>
      <p:graphicFrame>
        <p:nvGraphicFramePr>
          <p:cNvPr id="5" name="Content Placeholder 2">
            <a:extLst>
              <a:ext uri="{FF2B5EF4-FFF2-40B4-BE49-F238E27FC236}">
                <a16:creationId xmlns:a16="http://schemas.microsoft.com/office/drawing/2014/main" id="{81F7B2B5-C130-1BF9-6037-631E159A2FCF}"/>
              </a:ext>
            </a:extLst>
          </p:cNvPr>
          <p:cNvGraphicFramePr>
            <a:graphicFrameLocks noGrp="1"/>
          </p:cNvGraphicFramePr>
          <p:nvPr>
            <p:ph sz="quarter" idx="13"/>
            <p:extLst>
              <p:ext uri="{D42A27DB-BD31-4B8C-83A1-F6EECF244321}">
                <p14:modId xmlns:p14="http://schemas.microsoft.com/office/powerpoint/2010/main" val="4100975652"/>
              </p:ext>
            </p:extLst>
          </p:nvPr>
        </p:nvGraphicFramePr>
        <p:xfrm>
          <a:off x="527644" y="1928191"/>
          <a:ext cx="11136712" cy="2912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94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a:t>Q&amp;A</a:t>
            </a:r>
          </a:p>
        </p:txBody>
      </p:sp>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304678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913149" y="942367"/>
            <a:ext cx="10364451" cy="665997"/>
          </a:xfrm>
        </p:spPr>
        <p:txBody>
          <a:bodyPr/>
          <a:lstStyle/>
          <a:p>
            <a:r>
              <a:rPr lang="en-CA" dirty="0"/>
              <a:t>2. Response Analysis</a:t>
            </a:r>
          </a:p>
        </p:txBody>
      </p:sp>
      <p:sp>
        <p:nvSpPr>
          <p:cNvPr id="4" name="Content Placeholder 3">
            <a:extLst>
              <a:ext uri="{FF2B5EF4-FFF2-40B4-BE49-F238E27FC236}">
                <a16:creationId xmlns:a16="http://schemas.microsoft.com/office/drawing/2014/main" id="{2C9C17DB-E1A4-09A7-C4B6-29243DA654FA}"/>
              </a:ext>
            </a:extLst>
          </p:cNvPr>
          <p:cNvSpPr>
            <a:spLocks noGrp="1"/>
          </p:cNvSpPr>
          <p:nvPr>
            <p:ph sz="quarter" idx="13"/>
          </p:nvPr>
        </p:nvSpPr>
        <p:spPr/>
        <p:txBody>
          <a:bodyPr/>
          <a:lstStyle/>
          <a:p>
            <a:pPr marL="0" indent="0">
              <a:buNone/>
            </a:pPr>
            <a:r>
              <a:rPr lang="en-US" b="1" cap="none" dirty="0"/>
              <a:t>Poll</a:t>
            </a:r>
          </a:p>
          <a:p>
            <a:pPr marL="0" indent="0">
              <a:buNone/>
            </a:pPr>
            <a:r>
              <a:rPr lang="en-US" cap="none" dirty="0"/>
              <a:t>It is very likely that Cluster partners will cover/respond to all needs/gaps that are identified in the HNO process. </a:t>
            </a:r>
          </a:p>
          <a:p>
            <a:pPr marL="0" indent="0">
              <a:buNone/>
            </a:pPr>
            <a:r>
              <a:rPr lang="en-US" cap="none" dirty="0"/>
              <a:t>A. Yes</a:t>
            </a:r>
          </a:p>
          <a:p>
            <a:pPr marL="0" indent="0">
              <a:buNone/>
            </a:pPr>
            <a:r>
              <a:rPr lang="en-US" cap="none" dirty="0"/>
              <a:t>B. No</a:t>
            </a:r>
          </a:p>
          <a:p>
            <a:pPr marL="0" indent="0">
              <a:buNone/>
            </a:pPr>
            <a:r>
              <a:rPr lang="en-US" cap="none" dirty="0"/>
              <a:t>C. Do not know</a:t>
            </a:r>
          </a:p>
        </p:txBody>
      </p:sp>
    </p:spTree>
    <p:extLst>
      <p:ext uri="{BB962C8B-B14F-4D97-AF65-F5344CB8AC3E}">
        <p14:creationId xmlns:p14="http://schemas.microsoft.com/office/powerpoint/2010/main" val="2388247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794032" y="438352"/>
            <a:ext cx="10364451" cy="665997"/>
          </a:xfrm>
        </p:spPr>
        <p:txBody>
          <a:bodyPr/>
          <a:lstStyle/>
          <a:p>
            <a:r>
              <a:rPr lang="en-CA" dirty="0"/>
              <a:t>2. Response Analysis</a:t>
            </a:r>
          </a:p>
        </p:txBody>
      </p:sp>
      <p:graphicFrame>
        <p:nvGraphicFramePr>
          <p:cNvPr id="5" name="Content Placeholder 2">
            <a:extLst>
              <a:ext uri="{FF2B5EF4-FFF2-40B4-BE49-F238E27FC236}">
                <a16:creationId xmlns:a16="http://schemas.microsoft.com/office/drawing/2014/main" id="{FF9FCB69-1ADE-E63F-EEEA-EDBCBA8C26E3}"/>
              </a:ext>
            </a:extLst>
          </p:cNvPr>
          <p:cNvGraphicFramePr>
            <a:graphicFrameLocks noGrp="1"/>
          </p:cNvGraphicFramePr>
          <p:nvPr>
            <p:ph sz="quarter" idx="13"/>
          </p:nvPr>
        </p:nvGraphicFramePr>
        <p:xfrm>
          <a:off x="696060" y="1104349"/>
          <a:ext cx="10363826" cy="342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2288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4DA61-363D-A1B4-A3E4-AFCEE91632C0}"/>
              </a:ext>
            </a:extLst>
          </p:cNvPr>
          <p:cNvSpPr>
            <a:spLocks noGrp="1"/>
          </p:cNvSpPr>
          <p:nvPr>
            <p:ph type="title"/>
          </p:nvPr>
        </p:nvSpPr>
        <p:spPr>
          <a:xfrm>
            <a:off x="641074" y="1588878"/>
            <a:ext cx="2844002" cy="3680244"/>
          </a:xfrm>
        </p:spPr>
        <p:txBody>
          <a:bodyPr>
            <a:normAutofit/>
          </a:bodyPr>
          <a:lstStyle/>
          <a:p>
            <a:pPr algn="l"/>
            <a:r>
              <a:rPr lang="en-US" sz="2400" baseline="0">
                <a:solidFill>
                  <a:srgbClr val="FFFFFF"/>
                </a:solidFill>
              </a:rPr>
              <a:t>2.1. Review the appropriateness, relevance and feasibility of interventions </a:t>
            </a:r>
            <a:br>
              <a:rPr lang="en-US" sz="2400">
                <a:solidFill>
                  <a:srgbClr val="FFFFFF"/>
                </a:solidFill>
              </a:rPr>
            </a:br>
            <a:endParaRPr lang="en-CA" sz="2400">
              <a:solidFill>
                <a:srgbClr val="FFFFFF"/>
              </a:solidFill>
            </a:endParaRPr>
          </a:p>
        </p:txBody>
      </p:sp>
      <p:pic>
        <p:nvPicPr>
          <p:cNvPr id="28" name="Picture 2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B70B49E8-FC14-35F3-6A5A-0FAC70720A2D}"/>
              </a:ext>
            </a:extLst>
          </p:cNvPr>
          <p:cNvSpPr>
            <a:spLocks noGrp="1"/>
          </p:cNvSpPr>
          <p:nvPr>
            <p:ph sz="quarter" idx="13"/>
          </p:nvPr>
        </p:nvSpPr>
        <p:spPr>
          <a:xfrm>
            <a:off x="4634794" y="1049695"/>
            <a:ext cx="6642806" cy="4758611"/>
          </a:xfrm>
        </p:spPr>
        <p:txBody>
          <a:bodyPr anchor="ctr">
            <a:normAutofit/>
          </a:bodyPr>
          <a:lstStyle/>
          <a:p>
            <a:pPr marL="457200" indent="-457200">
              <a:lnSpc>
                <a:spcPct val="110000"/>
              </a:lnSpc>
              <a:buFont typeface="+mj-lt"/>
              <a:buAutoNum type="arabicPeriod"/>
            </a:pPr>
            <a:r>
              <a:rPr lang="en-US" sz="1700" b="1" dirty="0"/>
              <a:t>Appropriateness: </a:t>
            </a:r>
          </a:p>
          <a:p>
            <a:pPr lvl="1">
              <a:lnSpc>
                <a:spcPct val="110000"/>
              </a:lnSpc>
            </a:pPr>
            <a:r>
              <a:rPr lang="en-US" sz="1700" cap="none" dirty="0"/>
              <a:t>Interventions </a:t>
            </a:r>
            <a:r>
              <a:rPr lang="en-US" sz="1700" b="1" cap="none" dirty="0"/>
              <a:t>Most Likely To Meet The Humanitarian Needs</a:t>
            </a:r>
            <a:endParaRPr lang="en-US" sz="1700" cap="none" dirty="0"/>
          </a:p>
          <a:p>
            <a:pPr lvl="1">
              <a:lnSpc>
                <a:spcPct val="110000"/>
              </a:lnSpc>
            </a:pPr>
            <a:r>
              <a:rPr lang="en-US" sz="1700" b="1" cap="none" dirty="0"/>
              <a:t>Non Duplicative Of, Or Complementary </a:t>
            </a:r>
            <a:r>
              <a:rPr lang="en-US" sz="1700" cap="none" dirty="0"/>
              <a:t>To, Other Plans By The Government (Humanitarian And Development), The Red Cross And Red Crescent Movement, And Development Actors.</a:t>
            </a:r>
          </a:p>
          <a:p>
            <a:pPr marL="457200" indent="-457200">
              <a:lnSpc>
                <a:spcPct val="110000"/>
              </a:lnSpc>
              <a:buFont typeface="+mj-lt"/>
              <a:buAutoNum type="arabicPeriod"/>
            </a:pPr>
            <a:r>
              <a:rPr lang="en-US" sz="1700" b="1" dirty="0"/>
              <a:t> Relevance </a:t>
            </a:r>
            <a:r>
              <a:rPr lang="en-US" sz="1700" b="1" cap="none" dirty="0"/>
              <a:t>:  </a:t>
            </a:r>
            <a:r>
              <a:rPr lang="en-US" sz="1700" cap="none" dirty="0"/>
              <a:t>Refers to the extent to which interventions address the priorities and preferences of a population</a:t>
            </a:r>
            <a:r>
              <a:rPr lang="en-US" sz="1700" dirty="0"/>
              <a:t>.</a:t>
            </a:r>
          </a:p>
          <a:p>
            <a:pPr marL="457200" indent="-457200">
              <a:lnSpc>
                <a:spcPct val="110000"/>
              </a:lnSpc>
              <a:buFont typeface="+mj-lt"/>
              <a:buAutoNum type="arabicPeriod"/>
            </a:pPr>
            <a:r>
              <a:rPr lang="en-US" sz="1700" b="1" dirty="0"/>
              <a:t> Feasibility</a:t>
            </a:r>
            <a:r>
              <a:rPr lang="en-US" sz="1700" dirty="0"/>
              <a:t> :</a:t>
            </a:r>
          </a:p>
          <a:p>
            <a:pPr lvl="1">
              <a:lnSpc>
                <a:spcPct val="110000"/>
              </a:lnSpc>
            </a:pPr>
            <a:r>
              <a:rPr lang="en-US" sz="1700" cap="none" dirty="0"/>
              <a:t>Analysis Is Based On Logistical, Market Functionality And Support Systems, Capacity, Legal, Political, Security, Cultural, Etc. Constraints. </a:t>
            </a:r>
          </a:p>
          <a:p>
            <a:pPr lvl="1">
              <a:lnSpc>
                <a:spcPct val="110000"/>
              </a:lnSpc>
            </a:pPr>
            <a:r>
              <a:rPr lang="en-US" sz="1700" cap="none" dirty="0"/>
              <a:t>The Result Of The Feasibility Review Is A Clear Understanding Of What Interventions Can Be Delivered Within The Timeframe Of The Response Plan And How</a:t>
            </a:r>
          </a:p>
          <a:p>
            <a:pPr marL="0" indent="0">
              <a:lnSpc>
                <a:spcPct val="110000"/>
              </a:lnSpc>
              <a:buNone/>
            </a:pPr>
            <a:endParaRPr lang="en-CA" sz="1700" dirty="0"/>
          </a:p>
        </p:txBody>
      </p:sp>
      <p:pic>
        <p:nvPicPr>
          <p:cNvPr id="25" name="Picture 2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3920833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2625627" y="339184"/>
            <a:ext cx="6424440" cy="396058"/>
          </a:xfrm>
        </p:spPr>
        <p:txBody>
          <a:bodyPr>
            <a:normAutofit fontScale="90000"/>
          </a:bodyPr>
          <a:lstStyle/>
          <a:p>
            <a:r>
              <a:rPr lang="en-US" dirty="0">
                <a:solidFill>
                  <a:srgbClr val="199755"/>
                </a:solidFill>
              </a:rPr>
              <a:t>AGENDA</a:t>
            </a:r>
          </a:p>
        </p:txBody>
      </p:sp>
      <p:sp>
        <p:nvSpPr>
          <p:cNvPr id="27" name="Content Placeholder 4">
            <a:extLst>
              <a:ext uri="{FF2B5EF4-FFF2-40B4-BE49-F238E27FC236}">
                <a16:creationId xmlns:a16="http://schemas.microsoft.com/office/drawing/2014/main" id="{B969F43B-4A58-D15D-F7A3-9282E609F4A3}"/>
              </a:ext>
            </a:extLst>
          </p:cNvPr>
          <p:cNvSpPr>
            <a:spLocks noGrp="1"/>
          </p:cNvSpPr>
          <p:nvPr>
            <p:ph idx="1"/>
          </p:nvPr>
        </p:nvSpPr>
        <p:spPr>
          <a:xfrm>
            <a:off x="2368446" y="951875"/>
            <a:ext cx="9171656" cy="4654446"/>
          </a:xfrm>
        </p:spPr>
        <p:txBody>
          <a:bodyPr>
            <a:normAutofit fontScale="92500" lnSpcReduction="10000"/>
          </a:bodyPr>
          <a:lstStyle/>
          <a:p>
            <a:pPr marL="342900" lvl="0" indent="-342900">
              <a:lnSpc>
                <a:spcPct val="90000"/>
              </a:lnSpc>
              <a:buFont typeface="Calibri" panose="020F0502020204030204" pitchFamily="34" charset="0"/>
              <a:buChar char="-"/>
            </a:pPr>
            <a:r>
              <a:rPr lang="en-CA" sz="1700" b="1" cap="none" dirty="0">
                <a:effectLst/>
                <a:latin typeface="Calibri" panose="020F0502020204030204" pitchFamily="34" charset="0"/>
                <a:ea typeface="Calibri" panose="020F0502020204030204" pitchFamily="34" charset="0"/>
                <a:cs typeface="Times New Roman" panose="02020603050405020304" pitchFamily="18" charset="0"/>
              </a:rPr>
              <a:t>Introduction and overview                                                                     </a:t>
            </a:r>
            <a:r>
              <a:rPr lang="en-CA" sz="1700" dirty="0">
                <a:effectLst/>
                <a:latin typeface="Calibri" panose="020F0502020204030204" pitchFamily="34" charset="0"/>
                <a:ea typeface="Calibri" panose="020F0502020204030204" pitchFamily="34" charset="0"/>
                <a:cs typeface="Times New Roman" panose="02020603050405020304" pitchFamily="18" charset="0"/>
              </a:rPr>
              <a:t>10m(</a:t>
            </a:r>
            <a:r>
              <a:rPr lang="en-CA" sz="1700" cap="none" dirty="0">
                <a:effectLst/>
                <a:latin typeface="Calibri" panose="020F0502020204030204" pitchFamily="34" charset="0"/>
                <a:ea typeface="Calibri" panose="020F0502020204030204" pitchFamily="34" charset="0"/>
                <a:cs typeface="Times New Roman" panose="02020603050405020304" pitchFamily="18" charset="0"/>
              </a:rPr>
              <a:t>Anteneh)</a:t>
            </a:r>
          </a:p>
          <a:p>
            <a:pPr marL="342900" lvl="0" indent="-342900">
              <a:lnSpc>
                <a:spcPct val="90000"/>
              </a:lnSpc>
              <a:buFont typeface="Calibri" panose="020F0502020204030204" pitchFamily="34" charset="0"/>
              <a:buChar char="-"/>
            </a:pPr>
            <a:r>
              <a:rPr lang="en-US" sz="1700" b="1" cap="none" dirty="0"/>
              <a:t>Define the scope of the HRP and formulate initial objectives        </a:t>
            </a:r>
            <a:r>
              <a:rPr lang="en-CA" sz="1700" cap="none" dirty="0">
                <a:latin typeface="Calibri" panose="020F0502020204030204" pitchFamily="34" charset="0"/>
                <a:ea typeface="Calibri" panose="020F0502020204030204" pitchFamily="34" charset="0"/>
                <a:cs typeface="Times New Roman" panose="02020603050405020304" pitchFamily="18" charset="0"/>
              </a:rPr>
              <a:t>20</a:t>
            </a:r>
            <a:r>
              <a:rPr lang="en-CA" sz="1700" dirty="0">
                <a:effectLst/>
                <a:latin typeface="Calibri" panose="020F0502020204030204" pitchFamily="34" charset="0"/>
                <a:ea typeface="Calibri" panose="020F0502020204030204" pitchFamily="34" charset="0"/>
                <a:cs typeface="Times New Roman" panose="02020603050405020304" pitchFamily="18" charset="0"/>
              </a:rPr>
              <a:t> m(</a:t>
            </a:r>
            <a:r>
              <a:rPr lang="en-CA" sz="1700" cap="none" dirty="0">
                <a:latin typeface="Calibri" panose="020F0502020204030204" pitchFamily="34" charset="0"/>
                <a:ea typeface="Calibri" panose="020F0502020204030204" pitchFamily="34" charset="0"/>
                <a:cs typeface="Times New Roman" panose="02020603050405020304" pitchFamily="18" charset="0"/>
              </a:rPr>
              <a:t>Anteneh</a:t>
            </a:r>
            <a:r>
              <a:rPr lang="en-CA" sz="1700" cap="none" dirty="0">
                <a:effectLst/>
                <a:latin typeface="Calibri" panose="020F0502020204030204" pitchFamily="34" charset="0"/>
                <a:ea typeface="Calibri" panose="020F0502020204030204" pitchFamily="34" charset="0"/>
                <a:cs typeface="Times New Roman" panose="02020603050405020304" pitchFamily="18" charset="0"/>
              </a:rPr>
              <a:t>)</a:t>
            </a:r>
          </a:p>
          <a:p>
            <a:pPr marL="800100" lvl="1" indent="-342900">
              <a:lnSpc>
                <a:spcPct val="90000"/>
              </a:lnSpc>
              <a:buFont typeface="Calibri" panose="020F0502020204030204" pitchFamily="34" charset="0"/>
              <a:buChar char="-"/>
            </a:pPr>
            <a:r>
              <a:rPr lang="en-US" sz="1700" cap="none" dirty="0"/>
              <a:t>Determine the scope of the HRP </a:t>
            </a:r>
          </a:p>
          <a:p>
            <a:pPr marL="800100" lvl="1" indent="-342900">
              <a:lnSpc>
                <a:spcPct val="90000"/>
              </a:lnSpc>
              <a:buFont typeface="Calibri" panose="020F0502020204030204" pitchFamily="34" charset="0"/>
              <a:buChar char="-"/>
            </a:pPr>
            <a:r>
              <a:rPr lang="en-US" sz="1700" cap="none" dirty="0"/>
              <a:t>Draft preliminary strategic objectives. </a:t>
            </a:r>
          </a:p>
          <a:p>
            <a:pPr marL="800100" lvl="1" indent="-342900">
              <a:lnSpc>
                <a:spcPct val="90000"/>
              </a:lnSpc>
              <a:buFont typeface="Calibri" panose="020F0502020204030204" pitchFamily="34" charset="0"/>
              <a:buChar char="-"/>
            </a:pPr>
            <a:r>
              <a:rPr lang="en-US" sz="1700" cap="none" dirty="0"/>
              <a:t>Identify initial specific objectives based on draft strategic objectives</a:t>
            </a:r>
            <a:endParaRPr lang="en-CA" sz="17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buFont typeface="Calibri" panose="020F0502020204030204" pitchFamily="34" charset="0"/>
              <a:buChar char="-"/>
            </a:pPr>
            <a:r>
              <a:rPr lang="en-CA" sz="1700" b="1" cap="none" dirty="0"/>
              <a:t>Conduct Response Analysis </a:t>
            </a:r>
            <a:r>
              <a:rPr lang="en-CA" sz="1700" b="1" cap="none" dirty="0">
                <a:latin typeface="Calibri" panose="020F0502020204030204" pitchFamily="34" charset="0"/>
                <a:ea typeface="Calibri" panose="020F0502020204030204" pitchFamily="34" charset="0"/>
                <a:cs typeface="Times New Roman" panose="02020603050405020304" pitchFamily="18" charset="0"/>
              </a:rPr>
              <a:t>                                                                      </a:t>
            </a:r>
            <a:r>
              <a:rPr lang="en-CA" sz="1700" cap="none" dirty="0">
                <a:latin typeface="Calibri" panose="020F0502020204030204" pitchFamily="34" charset="0"/>
                <a:ea typeface="Calibri" panose="020F0502020204030204" pitchFamily="34" charset="0"/>
                <a:cs typeface="Times New Roman" panose="02020603050405020304" pitchFamily="18" charset="0"/>
              </a:rPr>
              <a:t>20M(Faith)</a:t>
            </a:r>
          </a:p>
          <a:p>
            <a:pPr marL="800100" lvl="1" indent="-342900">
              <a:lnSpc>
                <a:spcPct val="90000"/>
              </a:lnSpc>
              <a:buFont typeface="Calibri" panose="020F0502020204030204" pitchFamily="34" charset="0"/>
              <a:buChar char="-"/>
            </a:pPr>
            <a:r>
              <a:rPr lang="en-US" sz="1700" cap="none" dirty="0"/>
              <a:t>Review the appropriateness, relevance and feasibility of interventions</a:t>
            </a:r>
          </a:p>
          <a:p>
            <a:pPr marL="800100" lvl="1" indent="-342900">
              <a:lnSpc>
                <a:spcPct val="90000"/>
              </a:lnSpc>
              <a:buFont typeface="Calibri" panose="020F0502020204030204" pitchFamily="34" charset="0"/>
              <a:buChar char="-"/>
            </a:pPr>
            <a:r>
              <a:rPr lang="en-US" sz="1700" cap="none" dirty="0"/>
              <a:t>Articulate intersectoral and multi-sectoral response approaches</a:t>
            </a:r>
          </a:p>
          <a:p>
            <a:pPr marL="800100" lvl="1" indent="-342900">
              <a:lnSpc>
                <a:spcPct val="90000"/>
              </a:lnSpc>
              <a:buFont typeface="Calibri" panose="020F0502020204030204" pitchFamily="34" charset="0"/>
              <a:buChar char="-"/>
            </a:pPr>
            <a:r>
              <a:rPr lang="en-US" sz="1700" cap="none" dirty="0"/>
              <a:t>Estimate the number of people to be targeted </a:t>
            </a:r>
          </a:p>
          <a:p>
            <a:pPr marL="342900" indent="-342900">
              <a:lnSpc>
                <a:spcPct val="90000"/>
              </a:lnSpc>
              <a:spcAft>
                <a:spcPts val="800"/>
              </a:spcAft>
              <a:buFont typeface="Calibri" panose="020F0502020204030204" pitchFamily="34" charset="0"/>
              <a:buChar char="-"/>
            </a:pPr>
            <a:r>
              <a:rPr lang="en-US" sz="1700" b="1" cap="none" dirty="0"/>
              <a:t>Sectoral response plan                                                                       </a:t>
            </a:r>
            <a:r>
              <a:rPr lang="en-CA" sz="1700" cap="none" dirty="0">
                <a:latin typeface="Calibri" panose="020F0502020204030204" pitchFamily="34" charset="0"/>
                <a:ea typeface="Calibri" panose="020F0502020204030204" pitchFamily="34" charset="0"/>
                <a:cs typeface="Times New Roman" panose="02020603050405020304" pitchFamily="18" charset="0"/>
              </a:rPr>
              <a:t>20M(Anteneh)</a:t>
            </a:r>
            <a:r>
              <a:rPr lang="en-US" sz="1700" b="1" cap="none" dirty="0"/>
              <a:t>  </a:t>
            </a:r>
            <a:endParaRPr lang="en-US" sz="1700" dirty="0"/>
          </a:p>
          <a:p>
            <a:pPr marL="800100" lvl="1" indent="-342900">
              <a:lnSpc>
                <a:spcPct val="20000"/>
              </a:lnSpc>
              <a:spcAft>
                <a:spcPts val="800"/>
              </a:spcAft>
              <a:buFont typeface="Calibri" panose="020F0502020204030204" pitchFamily="34" charset="0"/>
              <a:buChar char="-"/>
            </a:pPr>
            <a:r>
              <a:rPr lang="en-US" sz="1700" cap="none" dirty="0"/>
              <a:t>Formulate objectives                                                                 </a:t>
            </a:r>
          </a:p>
          <a:p>
            <a:pPr marL="800100" lvl="1" indent="-342900">
              <a:lnSpc>
                <a:spcPct val="20000"/>
              </a:lnSpc>
              <a:spcAft>
                <a:spcPts val="800"/>
              </a:spcAft>
              <a:buFont typeface="Calibri" panose="020F0502020204030204" pitchFamily="34" charset="0"/>
              <a:buChar char="-"/>
            </a:pPr>
            <a:r>
              <a:rPr lang="en-US" sz="1700" cap="none" dirty="0"/>
              <a:t>Formulate projects/activities                                                     </a:t>
            </a:r>
          </a:p>
          <a:p>
            <a:pPr marL="800100" lvl="1" indent="-342900">
              <a:lnSpc>
                <a:spcPct val="20000"/>
              </a:lnSpc>
              <a:spcAft>
                <a:spcPts val="800"/>
              </a:spcAft>
              <a:buFont typeface="Calibri" panose="020F0502020204030204" pitchFamily="34" charset="0"/>
              <a:buChar char="-"/>
            </a:pPr>
            <a:r>
              <a:rPr lang="en-US" sz="1700" cap="none" dirty="0"/>
              <a:t>Estimate the number of people to be targeted                           </a:t>
            </a:r>
          </a:p>
          <a:p>
            <a:pPr marL="800100" lvl="1" indent="-342900">
              <a:lnSpc>
                <a:spcPct val="20000"/>
              </a:lnSpc>
              <a:spcAft>
                <a:spcPts val="800"/>
              </a:spcAft>
              <a:buFont typeface="Calibri" panose="020F0502020204030204" pitchFamily="34" charset="0"/>
              <a:buChar char="-"/>
            </a:pPr>
            <a:r>
              <a:rPr lang="en-US" sz="1700" cap="none" dirty="0"/>
              <a:t>Estimate cost of the response</a:t>
            </a:r>
          </a:p>
          <a:p>
            <a:pPr marL="342900" indent="-342900">
              <a:lnSpc>
                <a:spcPct val="20000"/>
              </a:lnSpc>
              <a:spcAft>
                <a:spcPts val="800"/>
              </a:spcAft>
              <a:buFont typeface="Calibri" panose="020F0502020204030204" pitchFamily="34" charset="0"/>
              <a:buChar char="-"/>
            </a:pPr>
            <a:r>
              <a:rPr lang="en-US" sz="1700" cap="none" dirty="0"/>
              <a:t>Key considerations:​ GBV, gender, disability, AAP, &amp; ISC  (GNC-CT)        10 M(Faith)              ​ </a:t>
            </a:r>
          </a:p>
          <a:p>
            <a:pPr marL="342900" indent="-342900">
              <a:lnSpc>
                <a:spcPct val="90000"/>
              </a:lnSpc>
              <a:spcAft>
                <a:spcPts val="800"/>
              </a:spcAft>
              <a:buFont typeface="Calibri" panose="020F0502020204030204" pitchFamily="34" charset="0"/>
              <a:buChar char="-"/>
            </a:pPr>
            <a:r>
              <a:rPr lang="en-CA" sz="1700" b="1" cap="none" dirty="0">
                <a:effectLst/>
                <a:latin typeface="Calibri" panose="020F0502020204030204" pitchFamily="34" charset="0"/>
                <a:ea typeface="Calibri" panose="020F0502020204030204" pitchFamily="34" charset="0"/>
                <a:cs typeface="Times New Roman" panose="02020603050405020304" pitchFamily="18" charset="0"/>
              </a:rPr>
              <a:t>Wrap Up And GNC Support - </a:t>
            </a:r>
            <a:r>
              <a:rPr lang="en-CA" sz="1700" cap="none" dirty="0">
                <a:effectLst/>
                <a:latin typeface="Calibri" panose="020F0502020204030204" pitchFamily="34" charset="0"/>
                <a:ea typeface="Calibri" panose="020F0502020204030204" pitchFamily="34" charset="0"/>
                <a:cs typeface="Times New Roman" panose="02020603050405020304" pitchFamily="18" charset="0"/>
              </a:rPr>
              <a:t>5 M </a:t>
            </a:r>
            <a:r>
              <a:rPr lang="en-CA" sz="1700" dirty="0">
                <a:effectLst/>
                <a:latin typeface="Calibri" panose="020F0502020204030204" pitchFamily="34" charset="0"/>
                <a:ea typeface="Calibri" panose="020F0502020204030204" pitchFamily="34" charset="0"/>
                <a:cs typeface="Times New Roman" panose="02020603050405020304" pitchFamily="18" charset="0"/>
              </a:rPr>
              <a:t>( </a:t>
            </a:r>
            <a:r>
              <a:rPr lang="en-CA" sz="1700" cap="none" dirty="0">
                <a:effectLst/>
                <a:latin typeface="Calibri" panose="020F0502020204030204" pitchFamily="34" charset="0"/>
                <a:ea typeface="Calibri" panose="020F0502020204030204" pitchFamily="34" charset="0"/>
                <a:cs typeface="Times New Roman" panose="02020603050405020304" pitchFamily="18" charset="0"/>
              </a:rPr>
              <a:t>Anteneh</a:t>
            </a:r>
            <a:r>
              <a:rPr lang="en-CA" sz="17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90000"/>
              </a:lnSpc>
              <a:spcAft>
                <a:spcPts val="800"/>
              </a:spcAft>
              <a:buFont typeface="Calibri" panose="020F0502020204030204" pitchFamily="34" charset="0"/>
              <a:buChar char="-"/>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CA" sz="1100" dirty="0"/>
          </a:p>
        </p:txBody>
      </p:sp>
      <p:pic>
        <p:nvPicPr>
          <p:cNvPr id="29" name="Picture 28" descr="White puzzle with one red piece">
            <a:extLst>
              <a:ext uri="{FF2B5EF4-FFF2-40B4-BE49-F238E27FC236}">
                <a16:creationId xmlns:a16="http://schemas.microsoft.com/office/drawing/2014/main" id="{F9505E66-0094-559B-A28F-49BDD2D1E2DF}"/>
              </a:ext>
            </a:extLst>
          </p:cNvPr>
          <p:cNvPicPr>
            <a:picLocks noChangeAspect="1"/>
          </p:cNvPicPr>
          <p:nvPr/>
        </p:nvPicPr>
        <p:blipFill rotWithShape="1">
          <a:blip r:embed="rId3"/>
          <a:srcRect l="42434" r="35173"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pic>
        <p:nvPicPr>
          <p:cNvPr id="3" name="Picture 2">
            <a:extLst>
              <a:ext uri="{FF2B5EF4-FFF2-40B4-BE49-F238E27FC236}">
                <a16:creationId xmlns:a16="http://schemas.microsoft.com/office/drawing/2014/main" id="{6089EC50-477B-26A4-69D2-2EF263BE8622}"/>
              </a:ext>
            </a:extLst>
          </p:cNvPr>
          <p:cNvPicPr>
            <a:picLocks noChangeAspect="1"/>
          </p:cNvPicPr>
          <p:nvPr/>
        </p:nvPicPr>
        <p:blipFill>
          <a:blip r:embed="rId4"/>
          <a:stretch>
            <a:fillRect/>
          </a:stretch>
        </p:blipFill>
        <p:spPr>
          <a:xfrm>
            <a:off x="10498805" y="6248399"/>
            <a:ext cx="1041296" cy="368086"/>
          </a:xfrm>
          <a:prstGeom prst="rect">
            <a:avLst/>
          </a:prstGeom>
        </p:spPr>
      </p:pic>
    </p:spTree>
    <p:extLst>
      <p:ext uri="{BB962C8B-B14F-4D97-AF65-F5344CB8AC3E}">
        <p14:creationId xmlns:p14="http://schemas.microsoft.com/office/powerpoint/2010/main" val="263784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4DA61-363D-A1B4-A3E4-AFCEE91632C0}"/>
              </a:ext>
            </a:extLst>
          </p:cNvPr>
          <p:cNvSpPr>
            <a:spLocks noGrp="1"/>
          </p:cNvSpPr>
          <p:nvPr>
            <p:ph type="title"/>
          </p:nvPr>
        </p:nvSpPr>
        <p:spPr>
          <a:xfrm>
            <a:off x="641074" y="1314450"/>
            <a:ext cx="2844002" cy="3680244"/>
          </a:xfrm>
        </p:spPr>
        <p:txBody>
          <a:bodyPr>
            <a:normAutofit/>
          </a:bodyPr>
          <a:lstStyle/>
          <a:p>
            <a:pPr algn="l"/>
            <a:r>
              <a:rPr lang="en-US" sz="3700" baseline="0"/>
              <a:t>2.2. Estimate the number of people to be targeted.</a:t>
            </a:r>
            <a:br>
              <a:rPr lang="en-US" sz="3700" baseline="0"/>
            </a:br>
            <a:br>
              <a:rPr lang="en-US" sz="3700"/>
            </a:br>
            <a:endParaRPr lang="en-CA" sz="3700"/>
          </a:p>
        </p:txBody>
      </p:sp>
      <p:pic>
        <p:nvPicPr>
          <p:cNvPr id="24" name="Picture 2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6" name="Picture 2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16" name="Content Placeholder 2">
            <a:extLst>
              <a:ext uri="{FF2B5EF4-FFF2-40B4-BE49-F238E27FC236}">
                <a16:creationId xmlns:a16="http://schemas.microsoft.com/office/drawing/2014/main" id="{9F74BC2B-662D-F6FA-24F0-94C6DEF333CB}"/>
              </a:ext>
            </a:extLst>
          </p:cNvPr>
          <p:cNvGraphicFramePr>
            <a:graphicFrameLocks noGrp="1"/>
          </p:cNvGraphicFramePr>
          <p:nvPr>
            <p:ph sz="quarter" idx="13"/>
            <p:extLst>
              <p:ext uri="{D42A27DB-BD31-4B8C-83A1-F6EECF244321}">
                <p14:modId xmlns:p14="http://schemas.microsoft.com/office/powerpoint/2010/main" val="1412049827"/>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355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a:t>Q&amp;A</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2803417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7">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3. Sectoral response plan</a:t>
            </a:r>
          </a:p>
        </p:txBody>
      </p:sp>
      <p:pic>
        <p:nvPicPr>
          <p:cNvPr id="22" name="Picture 21">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graphicFrame>
        <p:nvGraphicFramePr>
          <p:cNvPr id="9" name="Content Placeholder 5">
            <a:extLst>
              <a:ext uri="{FF2B5EF4-FFF2-40B4-BE49-F238E27FC236}">
                <a16:creationId xmlns:a16="http://schemas.microsoft.com/office/drawing/2014/main" id="{1DBC41AD-2262-7E78-08A2-814011ED0A86}"/>
              </a:ext>
            </a:extLst>
          </p:cNvPr>
          <p:cNvGraphicFramePr>
            <a:graphicFrameLocks noGrp="1"/>
          </p:cNvGraphicFramePr>
          <p:nvPr>
            <p:ph sz="quarter" idx="13"/>
            <p:extLst>
              <p:ext uri="{D42A27DB-BD31-4B8C-83A1-F6EECF244321}">
                <p14:modId xmlns:p14="http://schemas.microsoft.com/office/powerpoint/2010/main" val="1483485148"/>
              </p:ext>
            </p:extLst>
          </p:nvPr>
        </p:nvGraphicFramePr>
        <p:xfrm>
          <a:off x="130629" y="195480"/>
          <a:ext cx="11647714"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76997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265F1A-ED4D-897D-14B8-3157C6096FDB}"/>
              </a:ext>
            </a:extLst>
          </p:cNvPr>
          <p:cNvSpPr>
            <a:spLocks noGrp="1"/>
          </p:cNvSpPr>
          <p:nvPr>
            <p:ph type="title"/>
          </p:nvPr>
        </p:nvSpPr>
        <p:spPr>
          <a:xfrm>
            <a:off x="1126762" y="1227279"/>
            <a:ext cx="4328819" cy="2509213"/>
          </a:xfrm>
        </p:spPr>
        <p:txBody>
          <a:bodyPr vert="horz" lIns="91440" tIns="45720" rIns="91440" bIns="45720" rtlCol="0" anchor="b">
            <a:normAutofit/>
          </a:bodyPr>
          <a:lstStyle/>
          <a:p>
            <a:r>
              <a:rPr lang="en-US" sz="2200" b="1" dirty="0"/>
              <a:t>Identify Priority Intervention areas and Population Groups</a:t>
            </a:r>
            <a:br>
              <a:rPr lang="en-US" sz="4000" dirty="0"/>
            </a:br>
            <a:r>
              <a:rPr lang="en-US" sz="1800" dirty="0"/>
              <a:t>SEVERITY/HEATMAP:</a:t>
            </a:r>
            <a:br>
              <a:rPr lang="en-US" sz="1800" dirty="0"/>
            </a:br>
            <a:r>
              <a:rPr lang="en-US" sz="1800" dirty="0"/>
              <a:t>Afghanistan NUTRITION CLUSTER </a:t>
            </a:r>
            <a:endParaRPr lang="en-US" sz="3700" dirty="0"/>
          </a:p>
        </p:txBody>
      </p:sp>
      <p:pic>
        <p:nvPicPr>
          <p:cNvPr id="16" name="Picture 15">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18" name="Picture 17">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5" name="Content Placeholder 4">
            <a:extLst>
              <a:ext uri="{FF2B5EF4-FFF2-40B4-BE49-F238E27FC236}">
                <a16:creationId xmlns:a16="http://schemas.microsoft.com/office/drawing/2014/main" id="{B77AA9CB-976E-E2B1-F591-2E766F529020}"/>
              </a:ext>
            </a:extLst>
          </p:cNvPr>
          <p:cNvPicPr>
            <a:picLocks noGrp="1" noChangeAspect="1"/>
          </p:cNvPicPr>
          <p:nvPr>
            <p:ph sz="quarter" idx="13"/>
          </p:nvPr>
        </p:nvPicPr>
        <p:blipFill>
          <a:blip r:embed="rId5"/>
          <a:stretch>
            <a:fillRect/>
          </a:stretch>
        </p:blipFill>
        <p:spPr>
          <a:xfrm>
            <a:off x="6096000" y="1433840"/>
            <a:ext cx="5132324" cy="3772258"/>
          </a:xfrm>
          <a:prstGeom prst="rect">
            <a:avLst/>
          </a:prstGeom>
        </p:spPr>
      </p:pic>
      <p:pic>
        <p:nvPicPr>
          <p:cNvPr id="20" name="Picture 19">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Tree>
    <p:extLst>
      <p:ext uri="{BB962C8B-B14F-4D97-AF65-F5344CB8AC3E}">
        <p14:creationId xmlns:p14="http://schemas.microsoft.com/office/powerpoint/2010/main" val="322787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15966B-A9F0-81F1-36FE-4D08E1C6F217}"/>
              </a:ext>
            </a:extLst>
          </p:cNvPr>
          <p:cNvSpPr>
            <a:spLocks noGrp="1"/>
          </p:cNvSpPr>
          <p:nvPr>
            <p:ph type="title"/>
          </p:nvPr>
        </p:nvSpPr>
        <p:spPr>
          <a:xfrm>
            <a:off x="1126762" y="1227279"/>
            <a:ext cx="4328819" cy="2509213"/>
          </a:xfrm>
        </p:spPr>
        <p:txBody>
          <a:bodyPr vert="horz" lIns="91440" tIns="45720" rIns="91440" bIns="45720" rtlCol="0" anchor="b">
            <a:normAutofit/>
          </a:bodyPr>
          <a:lstStyle/>
          <a:p>
            <a:pPr lvl="0"/>
            <a:r>
              <a:rPr lang="en-US" sz="3000" b="1" dirty="0"/>
              <a:t>Formulate sectoral objectives </a:t>
            </a:r>
            <a:br>
              <a:rPr lang="en-US" sz="3000" b="1" dirty="0"/>
            </a:br>
            <a:r>
              <a:rPr lang="en-US" sz="3000" b="1" dirty="0"/>
              <a:t>(In alignment with intersectoral SO)</a:t>
            </a:r>
            <a:br>
              <a:rPr lang="en-US" sz="3000" dirty="0"/>
            </a:br>
            <a:endParaRPr lang="en-US" sz="3000" dirty="0"/>
          </a:p>
        </p:txBody>
      </p:sp>
      <p:pic>
        <p:nvPicPr>
          <p:cNvPr id="15" name="Picture 1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17" name="Picture 1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6" name="Graphic 5" descr="Bullseye">
            <a:extLst>
              <a:ext uri="{FF2B5EF4-FFF2-40B4-BE49-F238E27FC236}">
                <a16:creationId xmlns:a16="http://schemas.microsoft.com/office/drawing/2014/main" id="{7A79930D-A96B-89C7-7CD3-EFCE7CDD1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0459" y="948266"/>
            <a:ext cx="4743406" cy="4743406"/>
          </a:xfrm>
          <a:prstGeom prst="rect">
            <a:avLst/>
          </a:prstGeom>
        </p:spPr>
      </p:pic>
      <p:pic>
        <p:nvPicPr>
          <p:cNvPr id="19" name="Picture 1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Tree>
    <p:extLst>
      <p:ext uri="{BB962C8B-B14F-4D97-AF65-F5344CB8AC3E}">
        <p14:creationId xmlns:p14="http://schemas.microsoft.com/office/powerpoint/2010/main" val="3679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661C-FAD6-5FF1-8134-16FA206D6FED}"/>
              </a:ext>
            </a:extLst>
          </p:cNvPr>
          <p:cNvSpPr>
            <a:spLocks noGrp="1"/>
          </p:cNvSpPr>
          <p:nvPr>
            <p:ph type="title"/>
          </p:nvPr>
        </p:nvSpPr>
        <p:spPr>
          <a:xfrm>
            <a:off x="913775" y="618518"/>
            <a:ext cx="10364451" cy="763022"/>
          </a:xfrm>
        </p:spPr>
        <p:txBody>
          <a:bodyPr/>
          <a:lstStyle/>
          <a:p>
            <a:r>
              <a:rPr lang="en-CA" dirty="0"/>
              <a:t>SECTORAL OBJECTIVE </a:t>
            </a:r>
          </a:p>
        </p:txBody>
      </p:sp>
      <p:sp>
        <p:nvSpPr>
          <p:cNvPr id="3" name="Content Placeholder 2">
            <a:extLst>
              <a:ext uri="{FF2B5EF4-FFF2-40B4-BE49-F238E27FC236}">
                <a16:creationId xmlns:a16="http://schemas.microsoft.com/office/drawing/2014/main" id="{68BF2FD1-8FF5-5C3B-F599-748CFF35F25E}"/>
              </a:ext>
            </a:extLst>
          </p:cNvPr>
          <p:cNvSpPr>
            <a:spLocks noGrp="1"/>
          </p:cNvSpPr>
          <p:nvPr>
            <p:ph sz="quarter" idx="13"/>
          </p:nvPr>
        </p:nvSpPr>
        <p:spPr>
          <a:xfrm>
            <a:off x="913774" y="1381540"/>
            <a:ext cx="10363826" cy="4409659"/>
          </a:xfrm>
        </p:spPr>
        <p:txBody>
          <a:bodyPr>
            <a:normAutofit fontScale="92500" lnSpcReduction="20000"/>
          </a:bodyPr>
          <a:lstStyle/>
          <a:p>
            <a:pPr marL="0" indent="0">
              <a:lnSpc>
                <a:spcPct val="107000"/>
              </a:lnSpc>
              <a:spcAft>
                <a:spcPts val="800"/>
              </a:spcAft>
              <a:buNone/>
            </a:pPr>
            <a:r>
              <a:rPr lang="en-US" sz="2400" b="1" cap="none" dirty="0">
                <a:effectLst/>
                <a:latin typeface="Calibri" panose="020F0502020204030204" pitchFamily="34" charset="0"/>
                <a:ea typeface="Calibri" panose="020F0502020204030204" pitchFamily="34" charset="0"/>
                <a:cs typeface="Times New Roman" panose="02020603050405020304" pitchFamily="18" charset="0"/>
              </a:rPr>
              <a:t>POLL</a:t>
            </a:r>
          </a:p>
          <a:p>
            <a:pPr marL="0" indent="0">
              <a:lnSpc>
                <a:spcPct val="107000"/>
              </a:lnSpc>
              <a:spcAft>
                <a:spcPts val="800"/>
              </a:spcAft>
              <a:buNone/>
            </a:pPr>
            <a:r>
              <a:rPr lang="en-US" sz="2400" cap="none" dirty="0">
                <a:effectLst/>
                <a:latin typeface="Calibri" panose="020F0502020204030204" pitchFamily="34" charset="0"/>
                <a:ea typeface="Calibri" panose="020F0502020204030204" pitchFamily="34" charset="0"/>
                <a:cs typeface="Times New Roman" panose="02020603050405020304" pitchFamily="18" charset="0"/>
              </a:rPr>
              <a:t>Which one of the following can be a nutrition sector HRP objective?</a:t>
            </a:r>
            <a:endParaRPr lang="en-CA"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2400" cap="none" dirty="0">
                <a:effectLst/>
                <a:latin typeface="Calibri" panose="020F0502020204030204" pitchFamily="34" charset="0"/>
                <a:ea typeface="Calibri" panose="020F0502020204030204" pitchFamily="34" charset="0"/>
                <a:cs typeface="Times New Roman" panose="02020603050405020304" pitchFamily="18" charset="0"/>
              </a:rPr>
              <a:t>To reduce the risk of excess mortality and morbidity among children aged 6-59 months</a:t>
            </a:r>
            <a:endParaRPr lang="en-CA"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2400" cap="none" dirty="0">
                <a:effectLst/>
                <a:latin typeface="Calibri" panose="020F0502020204030204" pitchFamily="34" charset="0"/>
                <a:ea typeface="Calibri" panose="020F0502020204030204" pitchFamily="34" charset="0"/>
                <a:cs typeface="Times New Roman" panose="02020603050405020304" pitchFamily="18" charset="0"/>
              </a:rPr>
              <a:t>To ensure a predictable, timely, and effective nutrition in emergency response.</a:t>
            </a:r>
            <a:endParaRPr lang="en-CA"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2400" cap="none" dirty="0">
                <a:effectLst/>
                <a:latin typeface="Calibri" panose="020F0502020204030204" pitchFamily="34" charset="0"/>
                <a:ea typeface="Calibri" panose="020F0502020204030204" pitchFamily="34" charset="0"/>
                <a:cs typeface="Times New Roman" panose="02020603050405020304" pitchFamily="18" charset="0"/>
              </a:rPr>
              <a:t>To decrease the risk of acute morbidity and mortality due to common micronutrient deficiencies that occur during the emergency.</a:t>
            </a:r>
            <a:endParaRPr lang="en-CA"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US" sz="2400" cap="none" dirty="0">
                <a:effectLst/>
                <a:latin typeface="Calibri" panose="020F0502020204030204" pitchFamily="34" charset="0"/>
                <a:ea typeface="Calibri" panose="020F0502020204030204" pitchFamily="34" charset="0"/>
                <a:cs typeface="Times New Roman" panose="02020603050405020304" pitchFamily="18" charset="0"/>
              </a:rPr>
              <a:t>To improve iron status and reduce anaemia prevalence among children aged 6-23 months of age. </a:t>
            </a:r>
            <a:endParaRPr lang="en-CA"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tabLst>
                <a:tab pos="457200" algn="l"/>
              </a:tabLst>
            </a:pPr>
            <a:r>
              <a:rPr lang="en-CA" sz="2400" cap="none" dirty="0">
                <a:effectLst/>
                <a:latin typeface="Calibri" panose="020F0502020204030204" pitchFamily="34" charset="0"/>
                <a:ea typeface="Calibri" panose="020F0502020204030204" pitchFamily="34" charset="0"/>
                <a:cs typeface="Times New Roman" panose="02020603050405020304" pitchFamily="18" charset="0"/>
              </a:rPr>
              <a:t>All of the above </a:t>
            </a:r>
          </a:p>
          <a:p>
            <a:pPr marL="0" indent="0">
              <a:buNone/>
            </a:pPr>
            <a:endParaRPr lang="en-CA" dirty="0"/>
          </a:p>
        </p:txBody>
      </p:sp>
    </p:spTree>
    <p:extLst>
      <p:ext uri="{BB962C8B-B14F-4D97-AF65-F5344CB8AC3E}">
        <p14:creationId xmlns:p14="http://schemas.microsoft.com/office/powerpoint/2010/main" val="367682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7A994F-33B6-DB15-E406-8DCB51556A15}"/>
              </a:ext>
            </a:extLst>
          </p:cNvPr>
          <p:cNvPicPr>
            <a:picLocks noChangeAspect="1"/>
          </p:cNvPicPr>
          <p:nvPr/>
        </p:nvPicPr>
        <p:blipFill rotWithShape="1">
          <a:blip r:embed="rId2"/>
          <a:srcRect l="2051" r="24639"/>
          <a:stretch/>
        </p:blipFill>
        <p:spPr>
          <a:xfrm>
            <a:off x="8157374" y="10"/>
            <a:ext cx="4034626" cy="6857990"/>
          </a:xfrm>
          <a:prstGeom prst="rect">
            <a:avLst/>
          </a:prstGeom>
        </p:spPr>
      </p:pic>
      <p:pic>
        <p:nvPicPr>
          <p:cNvPr id="24" name="Picture 23">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913776" y="618517"/>
            <a:ext cx="6672886" cy="1596177"/>
          </a:xfrm>
        </p:spPr>
        <p:txBody>
          <a:bodyPr>
            <a:normAutofit/>
          </a:bodyPr>
          <a:lstStyle/>
          <a:p>
            <a:r>
              <a:rPr lang="en-CA" dirty="0"/>
              <a:t>Examples of Sectoral OBJECTIVEs</a:t>
            </a:r>
          </a:p>
        </p:txBody>
      </p:sp>
      <p:graphicFrame>
        <p:nvGraphicFramePr>
          <p:cNvPr id="5" name="Content Placeholder 2">
            <a:extLst>
              <a:ext uri="{FF2B5EF4-FFF2-40B4-BE49-F238E27FC236}">
                <a16:creationId xmlns:a16="http://schemas.microsoft.com/office/drawing/2014/main" id="{229707F3-963B-E730-2C5F-79220E060ACD}"/>
              </a:ext>
            </a:extLst>
          </p:cNvPr>
          <p:cNvGraphicFramePr>
            <a:graphicFrameLocks noGrp="1"/>
          </p:cNvGraphicFramePr>
          <p:nvPr>
            <p:ph sz="quarter" idx="13"/>
            <p:extLst>
              <p:ext uri="{D42A27DB-BD31-4B8C-83A1-F6EECF244321}">
                <p14:modId xmlns:p14="http://schemas.microsoft.com/office/powerpoint/2010/main" val="4125944829"/>
              </p:ext>
            </p:extLst>
          </p:nvPr>
        </p:nvGraphicFramePr>
        <p:xfrm>
          <a:off x="913774" y="2367092"/>
          <a:ext cx="6672887" cy="3424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2254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baby&#10;&#10;Description automatically generated">
            <a:extLst>
              <a:ext uri="{FF2B5EF4-FFF2-40B4-BE49-F238E27FC236}">
                <a16:creationId xmlns:a16="http://schemas.microsoft.com/office/drawing/2014/main" id="{CB7A994F-33B6-DB15-E406-8DCB51556A15}"/>
              </a:ext>
            </a:extLst>
          </p:cNvPr>
          <p:cNvPicPr>
            <a:picLocks noChangeAspect="1"/>
          </p:cNvPicPr>
          <p:nvPr/>
        </p:nvPicPr>
        <p:blipFill rotWithShape="1">
          <a:blip r:embed="rId2"/>
          <a:srcRect l="2051" r="24639"/>
          <a:stretch/>
        </p:blipFill>
        <p:spPr>
          <a:xfrm>
            <a:off x="1198119" y="834438"/>
            <a:ext cx="3071538" cy="5220929"/>
          </a:xfrm>
          <a:prstGeom prst="rect">
            <a:avLst/>
          </a:prstGeom>
        </p:spPr>
      </p:pic>
      <p:pic>
        <p:nvPicPr>
          <p:cNvPr id="48" name="Picture 34">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5282520" y="618517"/>
            <a:ext cx="5855416" cy="1596177"/>
          </a:xfrm>
        </p:spPr>
        <p:txBody>
          <a:bodyPr>
            <a:normAutofit/>
          </a:bodyPr>
          <a:lstStyle/>
          <a:p>
            <a:r>
              <a:rPr lang="en-CA" dirty="0"/>
              <a:t>Response strategy may include </a:t>
            </a:r>
          </a:p>
        </p:txBody>
      </p:sp>
      <p:graphicFrame>
        <p:nvGraphicFramePr>
          <p:cNvPr id="5" name="Content Placeholder 2">
            <a:extLst>
              <a:ext uri="{FF2B5EF4-FFF2-40B4-BE49-F238E27FC236}">
                <a16:creationId xmlns:a16="http://schemas.microsoft.com/office/drawing/2014/main" id="{229707F3-963B-E730-2C5F-79220E060ACD}"/>
              </a:ext>
            </a:extLst>
          </p:cNvPr>
          <p:cNvGraphicFramePr>
            <a:graphicFrameLocks noGrp="1"/>
          </p:cNvGraphicFramePr>
          <p:nvPr>
            <p:ph sz="quarter" idx="13"/>
            <p:extLst>
              <p:ext uri="{D42A27DB-BD31-4B8C-83A1-F6EECF244321}">
                <p14:modId xmlns:p14="http://schemas.microsoft.com/office/powerpoint/2010/main" val="4121334522"/>
              </p:ext>
            </p:extLst>
          </p:nvPr>
        </p:nvGraphicFramePr>
        <p:xfrm>
          <a:off x="5282520" y="2367092"/>
          <a:ext cx="5855415" cy="38474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8324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holding a packet&#10;&#10;Description automatically generated">
            <a:extLst>
              <a:ext uri="{FF2B5EF4-FFF2-40B4-BE49-F238E27FC236}">
                <a16:creationId xmlns:a16="http://schemas.microsoft.com/office/drawing/2014/main" id="{3B31E362-2213-B25F-F6B4-D7AB5BA447BC}"/>
              </a:ext>
            </a:extLst>
          </p:cNvPr>
          <p:cNvPicPr>
            <a:picLocks noChangeAspect="1"/>
          </p:cNvPicPr>
          <p:nvPr/>
        </p:nvPicPr>
        <p:blipFill rotWithShape="1">
          <a:blip r:embed="rId2"/>
          <a:srcRect t="33476" b="33477"/>
          <a:stretch/>
        </p:blipFill>
        <p:spPr>
          <a:xfrm>
            <a:off x="643464" y="2292762"/>
            <a:ext cx="3995592" cy="224752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1" name="Picture 60">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1197428" y="253907"/>
            <a:ext cx="2819401" cy="1596177"/>
          </a:xfrm>
        </p:spPr>
        <p:txBody>
          <a:bodyPr>
            <a:normAutofit/>
          </a:bodyPr>
          <a:lstStyle/>
          <a:p>
            <a:r>
              <a:rPr lang="en-CA" dirty="0" err="1"/>
              <a:t>NiE</a:t>
            </a:r>
            <a:r>
              <a:rPr lang="en-CA" dirty="0"/>
              <a:t> services </a:t>
            </a:r>
          </a:p>
        </p:txBody>
      </p:sp>
      <p:graphicFrame>
        <p:nvGraphicFramePr>
          <p:cNvPr id="23" name="Content Placeholder 2">
            <a:extLst>
              <a:ext uri="{FF2B5EF4-FFF2-40B4-BE49-F238E27FC236}">
                <a16:creationId xmlns:a16="http://schemas.microsoft.com/office/drawing/2014/main" id="{09172110-DDAF-95D7-11CF-4BA004332C18}"/>
              </a:ext>
            </a:extLst>
          </p:cNvPr>
          <p:cNvGraphicFramePr>
            <a:graphicFrameLocks noGrp="1"/>
          </p:cNvGraphicFramePr>
          <p:nvPr>
            <p:ph sz="quarter" idx="13"/>
            <p:extLst>
              <p:ext uri="{D42A27DB-BD31-4B8C-83A1-F6EECF244321}">
                <p14:modId xmlns:p14="http://schemas.microsoft.com/office/powerpoint/2010/main" val="3496633391"/>
              </p:ext>
            </p:extLst>
          </p:nvPr>
        </p:nvGraphicFramePr>
        <p:xfrm>
          <a:off x="4639056" y="376826"/>
          <a:ext cx="7248144" cy="6263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361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3B35F8-DC36-7D94-8373-3291441D39F4}"/>
              </a:ext>
            </a:extLst>
          </p:cNvPr>
          <p:cNvPicPr>
            <a:picLocks noChangeAspect="1"/>
          </p:cNvPicPr>
          <p:nvPr/>
        </p:nvPicPr>
        <p:blipFill rotWithShape="1">
          <a:blip r:embed="rId2"/>
          <a:srcRect r="108"/>
          <a:stretch/>
        </p:blipFill>
        <p:spPr>
          <a:xfrm>
            <a:off x="20" y="10"/>
            <a:ext cx="4024741" cy="6857990"/>
          </a:xfrm>
          <a:prstGeom prst="rect">
            <a:avLst/>
          </a:prstGeom>
        </p:spPr>
      </p:pic>
      <p:sp>
        <p:nvSpPr>
          <p:cNvPr id="22" name="Rectangle 21">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4247336" y="259290"/>
            <a:ext cx="6672886" cy="274112"/>
          </a:xfrm>
        </p:spPr>
        <p:txBody>
          <a:bodyPr>
            <a:normAutofit fontScale="90000"/>
          </a:bodyPr>
          <a:lstStyle/>
          <a:p>
            <a:r>
              <a:rPr lang="en-CA" dirty="0" err="1"/>
              <a:t>NiE</a:t>
            </a:r>
            <a:r>
              <a:rPr lang="en-CA" dirty="0"/>
              <a:t> services </a:t>
            </a:r>
          </a:p>
        </p:txBody>
      </p:sp>
      <p:graphicFrame>
        <p:nvGraphicFramePr>
          <p:cNvPr id="5" name="Content Placeholder 2">
            <a:extLst>
              <a:ext uri="{FF2B5EF4-FFF2-40B4-BE49-F238E27FC236}">
                <a16:creationId xmlns:a16="http://schemas.microsoft.com/office/drawing/2014/main" id="{EBEB759B-255B-8761-3F35-107FD822DF61}"/>
              </a:ext>
            </a:extLst>
          </p:cNvPr>
          <p:cNvGraphicFramePr>
            <a:graphicFrameLocks noGrp="1"/>
          </p:cNvGraphicFramePr>
          <p:nvPr>
            <p:ph sz="quarter" idx="13"/>
            <p:extLst>
              <p:ext uri="{D42A27DB-BD31-4B8C-83A1-F6EECF244321}">
                <p14:modId xmlns:p14="http://schemas.microsoft.com/office/powerpoint/2010/main" val="2086544494"/>
              </p:ext>
            </p:extLst>
          </p:nvPr>
        </p:nvGraphicFramePr>
        <p:xfrm>
          <a:off x="3102430" y="792692"/>
          <a:ext cx="8948056" cy="5923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3191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E6748-B342-3483-CF99-3FA3FFEA9553}"/>
              </a:ext>
            </a:extLst>
          </p:cNvPr>
          <p:cNvSpPr>
            <a:spLocks noGrp="1"/>
          </p:cNvSpPr>
          <p:nvPr>
            <p:ph type="title"/>
          </p:nvPr>
        </p:nvSpPr>
        <p:spPr>
          <a:xfrm>
            <a:off x="641074" y="1314450"/>
            <a:ext cx="2844002" cy="3680244"/>
          </a:xfrm>
        </p:spPr>
        <p:txBody>
          <a:bodyPr>
            <a:normAutofit/>
          </a:bodyPr>
          <a:lstStyle/>
          <a:p>
            <a:pPr algn="l"/>
            <a:r>
              <a:rPr lang="en-CA" sz="3100" b="1">
                <a:effectLst/>
                <a:latin typeface="Calibri" panose="020F0502020204030204" pitchFamily="34" charset="0"/>
                <a:ea typeface="Calibri" panose="020F0502020204030204" pitchFamily="34" charset="0"/>
                <a:cs typeface="Times New Roman" panose="02020603050405020304" pitchFamily="18" charset="0"/>
              </a:rPr>
              <a:t>Introduction and overview</a:t>
            </a:r>
            <a:endParaRPr lang="en-CA" sz="3100" b="1"/>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pic>
        <p:nvPicPr>
          <p:cNvPr id="4" name="Picture 3">
            <a:extLst>
              <a:ext uri="{FF2B5EF4-FFF2-40B4-BE49-F238E27FC236}">
                <a16:creationId xmlns:a16="http://schemas.microsoft.com/office/drawing/2014/main" id="{07DAFA16-DF3E-CC9C-0C00-C39FE9B420C9}"/>
              </a:ext>
            </a:extLst>
          </p:cNvPr>
          <p:cNvPicPr>
            <a:picLocks noChangeAspect="1"/>
          </p:cNvPicPr>
          <p:nvPr/>
        </p:nvPicPr>
        <p:blipFill>
          <a:blip r:embed="rId5"/>
          <a:stretch>
            <a:fillRect/>
          </a:stretch>
        </p:blipFill>
        <p:spPr>
          <a:xfrm>
            <a:off x="10401300" y="6248400"/>
            <a:ext cx="1472678" cy="520574"/>
          </a:xfrm>
          <a:prstGeom prst="rect">
            <a:avLst/>
          </a:prstGeom>
        </p:spPr>
      </p:pic>
      <p:graphicFrame>
        <p:nvGraphicFramePr>
          <p:cNvPr id="5" name="Content Placeholder 2">
            <a:extLst>
              <a:ext uri="{FF2B5EF4-FFF2-40B4-BE49-F238E27FC236}">
                <a16:creationId xmlns:a16="http://schemas.microsoft.com/office/drawing/2014/main" id="{B5B6E96F-C546-B9BA-EA4D-97FF2050DC0E}"/>
              </a:ext>
            </a:extLst>
          </p:cNvPr>
          <p:cNvGraphicFramePr>
            <a:graphicFrameLocks noGrp="1"/>
          </p:cNvGraphicFramePr>
          <p:nvPr>
            <p:ph idx="1"/>
            <p:extLst>
              <p:ext uri="{D42A27DB-BD31-4B8C-83A1-F6EECF244321}">
                <p14:modId xmlns:p14="http://schemas.microsoft.com/office/powerpoint/2010/main" val="1031575161"/>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49521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685175" y="291945"/>
            <a:ext cx="10364451" cy="1596177"/>
          </a:xfrm>
        </p:spPr>
        <p:txBody>
          <a:bodyPr/>
          <a:lstStyle/>
          <a:p>
            <a:r>
              <a:rPr lang="en-CA" dirty="0" err="1"/>
              <a:t>NiE</a:t>
            </a:r>
            <a:r>
              <a:rPr lang="en-CA" dirty="0"/>
              <a:t> services </a:t>
            </a:r>
          </a:p>
        </p:txBody>
      </p:sp>
      <p:graphicFrame>
        <p:nvGraphicFramePr>
          <p:cNvPr id="6" name="Content Placeholder 2">
            <a:extLst>
              <a:ext uri="{FF2B5EF4-FFF2-40B4-BE49-F238E27FC236}">
                <a16:creationId xmlns:a16="http://schemas.microsoft.com/office/drawing/2014/main" id="{19969569-02F3-BCBA-9DD7-1A0FFB437515}"/>
              </a:ext>
            </a:extLst>
          </p:cNvPr>
          <p:cNvGraphicFramePr>
            <a:graphicFrameLocks noGrp="1"/>
          </p:cNvGraphicFramePr>
          <p:nvPr>
            <p:ph sz="quarter" idx="13"/>
            <p:extLst>
              <p:ext uri="{D42A27DB-BD31-4B8C-83A1-F6EECF244321}">
                <p14:modId xmlns:p14="http://schemas.microsoft.com/office/powerpoint/2010/main" val="2261223487"/>
              </p:ext>
            </p:extLst>
          </p:nvPr>
        </p:nvGraphicFramePr>
        <p:xfrm>
          <a:off x="1142374" y="1763486"/>
          <a:ext cx="6205484" cy="3875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hild holding a packet&#10;&#10;Description automatically generated">
            <a:extLst>
              <a:ext uri="{FF2B5EF4-FFF2-40B4-BE49-F238E27FC236}">
                <a16:creationId xmlns:a16="http://schemas.microsoft.com/office/drawing/2014/main" id="{77EF538E-1503-3330-D1DE-52EC742E1ED2}"/>
              </a:ext>
            </a:extLst>
          </p:cNvPr>
          <p:cNvPicPr>
            <a:picLocks noChangeAspect="1"/>
          </p:cNvPicPr>
          <p:nvPr/>
        </p:nvPicPr>
        <p:blipFill rotWithShape="1">
          <a:blip r:embed="rId7"/>
          <a:srcRect r="108"/>
          <a:stretch/>
        </p:blipFill>
        <p:spPr>
          <a:xfrm>
            <a:off x="8153400" y="561276"/>
            <a:ext cx="3524018" cy="6004779"/>
          </a:xfrm>
          <a:prstGeom prst="rect">
            <a:avLst/>
          </a:prstGeom>
        </p:spPr>
      </p:pic>
    </p:spTree>
    <p:extLst>
      <p:ext uri="{BB962C8B-B14F-4D97-AF65-F5344CB8AC3E}">
        <p14:creationId xmlns:p14="http://schemas.microsoft.com/office/powerpoint/2010/main" val="2254755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674914" y="2648765"/>
            <a:ext cx="2797629" cy="464550"/>
          </a:xfrm>
        </p:spPr>
        <p:txBody>
          <a:bodyPr>
            <a:normAutofit fontScale="90000"/>
          </a:bodyPr>
          <a:lstStyle/>
          <a:p>
            <a:r>
              <a:rPr lang="en-CA" dirty="0" err="1"/>
              <a:t>NiE</a:t>
            </a:r>
            <a:r>
              <a:rPr lang="en-CA" dirty="0"/>
              <a:t> services Monitoring indicators </a:t>
            </a:r>
          </a:p>
        </p:txBody>
      </p:sp>
      <p:pic>
        <p:nvPicPr>
          <p:cNvPr id="6" name="activities specfic objectives and monitroing indicators">
            <a:hlinkClick r:id="" action="ppaction://media"/>
            <a:extLst>
              <a:ext uri="{FF2B5EF4-FFF2-40B4-BE49-F238E27FC236}">
                <a16:creationId xmlns:a16="http://schemas.microsoft.com/office/drawing/2014/main" id="{D86534BB-C202-70ED-F731-324304C97B5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4147457" y="596941"/>
            <a:ext cx="6631687" cy="52704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8400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618F-47CD-F523-DD89-4D68933BC113}"/>
              </a:ext>
            </a:extLst>
          </p:cNvPr>
          <p:cNvSpPr>
            <a:spLocks noGrp="1"/>
          </p:cNvSpPr>
          <p:nvPr>
            <p:ph type="title"/>
          </p:nvPr>
        </p:nvSpPr>
        <p:spPr>
          <a:xfrm>
            <a:off x="913775" y="618518"/>
            <a:ext cx="10364451" cy="915008"/>
          </a:xfrm>
        </p:spPr>
        <p:txBody>
          <a:bodyPr>
            <a:normAutofit fontScale="90000"/>
          </a:bodyPr>
          <a:lstStyle/>
          <a:p>
            <a:r>
              <a:rPr lang="en-US" sz="3600" b="1" dirty="0"/>
              <a:t>Estimate the number of people to be targeted</a:t>
            </a:r>
            <a:br>
              <a:rPr lang="en-CA" dirty="0"/>
            </a:br>
            <a:endParaRPr lang="en-CA" dirty="0"/>
          </a:p>
        </p:txBody>
      </p:sp>
      <p:pic>
        <p:nvPicPr>
          <p:cNvPr id="4" name="Content Placeholder 5">
            <a:extLst>
              <a:ext uri="{FF2B5EF4-FFF2-40B4-BE49-F238E27FC236}">
                <a16:creationId xmlns:a16="http://schemas.microsoft.com/office/drawing/2014/main" id="{21E4D7AD-CB66-6718-F331-918950BE04FB}"/>
              </a:ext>
            </a:extLst>
          </p:cNvPr>
          <p:cNvPicPr>
            <a:picLocks noGrp="1" noChangeAspect="1"/>
          </p:cNvPicPr>
          <p:nvPr>
            <p:ph sz="quarter" idx="13"/>
          </p:nvPr>
        </p:nvPicPr>
        <p:blipFill>
          <a:blip r:embed="rId2"/>
          <a:stretch>
            <a:fillRect/>
          </a:stretch>
        </p:blipFill>
        <p:spPr>
          <a:xfrm>
            <a:off x="914400" y="1691673"/>
            <a:ext cx="10363200" cy="3712778"/>
          </a:xfrm>
        </p:spPr>
      </p:pic>
    </p:spTree>
    <p:extLst>
      <p:ext uri="{BB962C8B-B14F-4D97-AF65-F5344CB8AC3E}">
        <p14:creationId xmlns:p14="http://schemas.microsoft.com/office/powerpoint/2010/main" val="98366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1">
            <a:extLst>
              <a:ext uri="{FF2B5EF4-FFF2-40B4-BE49-F238E27FC236}">
                <a16:creationId xmlns:a16="http://schemas.microsoft.com/office/drawing/2014/main" id="{4A391C69-E52F-4DC0-B51A-0DABC5484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Stock exchange numbers">
            <a:extLst>
              <a:ext uri="{FF2B5EF4-FFF2-40B4-BE49-F238E27FC236}">
                <a16:creationId xmlns:a16="http://schemas.microsoft.com/office/drawing/2014/main" id="{BEDF153D-5BD3-37D7-81AE-68E94877BBD8}"/>
              </a:ext>
            </a:extLst>
          </p:cNvPr>
          <p:cNvPicPr>
            <a:picLocks noChangeAspect="1"/>
          </p:cNvPicPr>
          <p:nvPr/>
        </p:nvPicPr>
        <p:blipFill rotWithShape="1">
          <a:blip r:embed="rId4"/>
          <a:srcRect l="27212" r="25730" b="-1"/>
          <a:stretch/>
        </p:blipFill>
        <p:spPr>
          <a:xfrm>
            <a:off x="20" y="10"/>
            <a:ext cx="4834706" cy="6857990"/>
          </a:xfrm>
          <a:prstGeom prst="rect">
            <a:avLst/>
          </a:prstGeom>
        </p:spPr>
      </p:pic>
      <p:sp>
        <p:nvSpPr>
          <p:cNvPr id="21" name="Rectangle 13">
            <a:extLst>
              <a:ext uri="{FF2B5EF4-FFF2-40B4-BE49-F238E27FC236}">
                <a16:creationId xmlns:a16="http://schemas.microsoft.com/office/drawing/2014/main" id="{048390FD-448E-4FF2-AEE8-C46960568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47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BD259F2-A289-4420-B3EB-BBC6A904F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ACC843-F778-42DB-30DE-B9079FE0F520}"/>
              </a:ext>
            </a:extLst>
          </p:cNvPr>
          <p:cNvSpPr>
            <a:spLocks noGrp="1"/>
          </p:cNvSpPr>
          <p:nvPr>
            <p:ph type="title"/>
          </p:nvPr>
        </p:nvSpPr>
        <p:spPr>
          <a:xfrm>
            <a:off x="4916038" y="952500"/>
            <a:ext cx="6723512" cy="3648075"/>
          </a:xfrm>
        </p:spPr>
        <p:txBody>
          <a:bodyPr vert="horz" lIns="91440" tIns="45720" rIns="91440" bIns="45720" rtlCol="0" anchor="b">
            <a:normAutofit/>
          </a:bodyPr>
          <a:lstStyle/>
          <a:p>
            <a:r>
              <a:rPr lang="en-US" sz="4100" cap="none" dirty="0"/>
              <a:t>What HRP costing approach was used in your country’s 2023 HRP?</a:t>
            </a:r>
          </a:p>
        </p:txBody>
      </p:sp>
    </p:spTree>
    <p:extLst>
      <p:ext uri="{BB962C8B-B14F-4D97-AF65-F5344CB8AC3E}">
        <p14:creationId xmlns:p14="http://schemas.microsoft.com/office/powerpoint/2010/main" val="41300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2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7E7FF-0C3C-AEDD-7C21-93C1F4B0DDC0}"/>
              </a:ext>
            </a:extLst>
          </p:cNvPr>
          <p:cNvSpPr>
            <a:spLocks noGrp="1"/>
          </p:cNvSpPr>
          <p:nvPr>
            <p:ph type="title"/>
          </p:nvPr>
        </p:nvSpPr>
        <p:spPr>
          <a:xfrm>
            <a:off x="641074" y="1314450"/>
            <a:ext cx="2844002" cy="3680244"/>
          </a:xfrm>
        </p:spPr>
        <p:txBody>
          <a:bodyPr>
            <a:normAutofit/>
          </a:bodyPr>
          <a:lstStyle/>
          <a:p>
            <a:pPr algn="l"/>
            <a:r>
              <a:rPr lang="en-CA" sz="4400" b="1"/>
              <a:t>costing</a:t>
            </a:r>
          </a:p>
        </p:txBody>
      </p:sp>
      <p:pic>
        <p:nvPicPr>
          <p:cNvPr id="21" name="Picture 2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3" name="Picture 2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7" name="Content Placeholder 4">
            <a:extLst>
              <a:ext uri="{FF2B5EF4-FFF2-40B4-BE49-F238E27FC236}">
                <a16:creationId xmlns:a16="http://schemas.microsoft.com/office/drawing/2014/main" id="{D2C74C68-A264-2DC2-D78A-E4AF33425B57}"/>
              </a:ext>
            </a:extLst>
          </p:cNvPr>
          <p:cNvGraphicFramePr>
            <a:graphicFrameLocks noGrp="1"/>
          </p:cNvGraphicFramePr>
          <p:nvPr>
            <p:ph sz="quarter" idx="13"/>
            <p:extLst>
              <p:ext uri="{D42A27DB-BD31-4B8C-83A1-F6EECF244321}">
                <p14:modId xmlns:p14="http://schemas.microsoft.com/office/powerpoint/2010/main" val="1246444266"/>
              </p:ext>
            </p:extLst>
          </p:nvPr>
        </p:nvGraphicFramePr>
        <p:xfrm>
          <a:off x="4152011" y="904874"/>
          <a:ext cx="7878064" cy="5267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0115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0791-36E3-E701-1975-86A1FF97CD02}"/>
              </a:ext>
            </a:extLst>
          </p:cNvPr>
          <p:cNvSpPr>
            <a:spLocks noGrp="1"/>
          </p:cNvSpPr>
          <p:nvPr>
            <p:ph type="title"/>
          </p:nvPr>
        </p:nvSpPr>
        <p:spPr>
          <a:xfrm>
            <a:off x="913775" y="618518"/>
            <a:ext cx="10364451" cy="448284"/>
          </a:xfrm>
        </p:spPr>
        <p:txBody>
          <a:bodyPr>
            <a:normAutofit fontScale="90000"/>
          </a:bodyPr>
          <a:lstStyle/>
          <a:p>
            <a:r>
              <a:rPr lang="en-CA" dirty="0"/>
              <a:t>COSTING</a:t>
            </a:r>
          </a:p>
        </p:txBody>
      </p:sp>
      <p:sp>
        <p:nvSpPr>
          <p:cNvPr id="3" name="Content Placeholder 2">
            <a:extLst>
              <a:ext uri="{FF2B5EF4-FFF2-40B4-BE49-F238E27FC236}">
                <a16:creationId xmlns:a16="http://schemas.microsoft.com/office/drawing/2014/main" id="{8F915D52-A6D7-ACD9-561A-CA2ECC73F548}"/>
              </a:ext>
            </a:extLst>
          </p:cNvPr>
          <p:cNvSpPr>
            <a:spLocks noGrp="1"/>
          </p:cNvSpPr>
          <p:nvPr>
            <p:ph sz="quarter" idx="13"/>
          </p:nvPr>
        </p:nvSpPr>
        <p:spPr>
          <a:xfrm>
            <a:off x="913774" y="1242392"/>
            <a:ext cx="10363826" cy="4548808"/>
          </a:xfrm>
        </p:spPr>
        <p:txBody>
          <a:bodyPr/>
          <a:lstStyle/>
          <a:p>
            <a:pPr marL="0" indent="0">
              <a:lnSpc>
                <a:spcPct val="107000"/>
              </a:lnSpc>
              <a:spcAft>
                <a:spcPts val="800"/>
              </a:spcAft>
              <a:buNone/>
            </a:pPr>
            <a:r>
              <a:rPr lang="en-CA" sz="1800" b="1" cap="none" dirty="0">
                <a:effectLst/>
                <a:latin typeface="Calibri" panose="020F0502020204030204" pitchFamily="34" charset="0"/>
                <a:ea typeface="Calibri" panose="020F0502020204030204" pitchFamily="34" charset="0"/>
                <a:cs typeface="Times New Roman" panose="02020603050405020304" pitchFamily="18" charset="0"/>
              </a:rPr>
              <a:t>POLL</a:t>
            </a:r>
          </a:p>
          <a:p>
            <a:pPr marL="0" indent="0">
              <a:lnSpc>
                <a:spcPct val="107000"/>
              </a:lnSpc>
              <a:spcAft>
                <a:spcPts val="800"/>
              </a:spcAft>
              <a:buNone/>
            </a:pPr>
            <a:r>
              <a:rPr lang="en-CA" sz="1800" cap="none" dirty="0">
                <a:effectLst/>
                <a:latin typeface="Calibri" panose="020F0502020204030204" pitchFamily="34" charset="0"/>
                <a:ea typeface="Calibri" panose="020F0502020204030204" pitchFamily="34" charset="0"/>
                <a:cs typeface="Times New Roman" panose="02020603050405020304" pitchFamily="18" charset="0"/>
              </a:rPr>
              <a:t>Which one of the following is true about HRP costing? (</a:t>
            </a:r>
            <a:r>
              <a:rPr lang="en-CA" sz="1800" b="1" cap="none" dirty="0">
                <a:effectLst/>
                <a:latin typeface="Calibri" panose="020F0502020204030204" pitchFamily="34" charset="0"/>
                <a:ea typeface="Calibri" panose="020F0502020204030204" pitchFamily="34" charset="0"/>
                <a:cs typeface="Times New Roman" panose="02020603050405020304" pitchFamily="18" charset="0"/>
              </a:rPr>
              <a:t>Choose all that apply</a:t>
            </a:r>
            <a:r>
              <a:rPr lang="en-CA" sz="1800" cap="none"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en-CA" sz="1800" cap="none" dirty="0">
                <a:effectLst/>
                <a:latin typeface="Calibri" panose="020F0502020204030204" pitchFamily="34" charset="0"/>
                <a:ea typeface="Calibri" panose="020F0502020204030204" pitchFamily="34" charset="0"/>
                <a:cs typeface="Times New Roman" panose="02020603050405020304" pitchFamily="18" charset="0"/>
              </a:rPr>
              <a:t>A. As unit based costing  involves </a:t>
            </a: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peer review, it promotes coherence with sector response plans</a:t>
            </a:r>
            <a:endParaRPr lang="en-CA"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B. Unit-based costing approach simplifies cluster partners’ funding and activity tracking through FTS.</a:t>
            </a:r>
            <a:endParaRPr lang="en-CA"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C. Project based costing is less time-consuming </a:t>
            </a:r>
            <a:endParaRPr lang="en-CA" sz="1800" cap="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D. Unit-based costing is  more time-consuming and heavy.</a:t>
            </a:r>
            <a:endParaRPr lang="en-CA" sz="1800" cap="none"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E.</a:t>
            </a:r>
            <a:r>
              <a:rPr lang="en-US" sz="1800" kern="1200" cap="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cap="none" dirty="0">
                <a:effectLst/>
                <a:latin typeface="Calibri" panose="020F0502020204030204" pitchFamily="34" charset="0"/>
                <a:ea typeface="Calibri" panose="020F0502020204030204" pitchFamily="34" charset="0"/>
                <a:cs typeface="Times New Roman" panose="02020603050405020304" pitchFamily="18" charset="0"/>
              </a:rPr>
              <a:t> Costing of inter-cluster activities is problematic</a:t>
            </a:r>
            <a:endParaRPr lang="en-CA" cap="none" dirty="0"/>
          </a:p>
        </p:txBody>
      </p:sp>
    </p:spTree>
    <p:extLst>
      <p:ext uri="{BB962C8B-B14F-4D97-AF65-F5344CB8AC3E}">
        <p14:creationId xmlns:p14="http://schemas.microsoft.com/office/powerpoint/2010/main" val="3516304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E7FF-0C3C-AEDD-7C21-93C1F4B0DDC0}"/>
              </a:ext>
            </a:extLst>
          </p:cNvPr>
          <p:cNvSpPr>
            <a:spLocks noGrp="1"/>
          </p:cNvSpPr>
          <p:nvPr>
            <p:ph type="title"/>
          </p:nvPr>
        </p:nvSpPr>
        <p:spPr>
          <a:xfrm>
            <a:off x="784566" y="114804"/>
            <a:ext cx="10364451" cy="670388"/>
          </a:xfrm>
        </p:spPr>
        <p:txBody>
          <a:bodyPr/>
          <a:lstStyle/>
          <a:p>
            <a:r>
              <a:rPr lang="en-CA" b="1" dirty="0"/>
              <a:t>costing</a:t>
            </a:r>
          </a:p>
        </p:txBody>
      </p:sp>
      <p:graphicFrame>
        <p:nvGraphicFramePr>
          <p:cNvPr id="4" name="Table 4">
            <a:extLst>
              <a:ext uri="{FF2B5EF4-FFF2-40B4-BE49-F238E27FC236}">
                <a16:creationId xmlns:a16="http://schemas.microsoft.com/office/drawing/2014/main" id="{501E83A5-84E5-7723-0A7E-AAEC317A2175}"/>
              </a:ext>
            </a:extLst>
          </p:cNvPr>
          <p:cNvGraphicFramePr>
            <a:graphicFrameLocks noGrp="1"/>
          </p:cNvGraphicFramePr>
          <p:nvPr>
            <p:ph sz="quarter" idx="13"/>
            <p:extLst>
              <p:ext uri="{D42A27DB-BD31-4B8C-83A1-F6EECF244321}">
                <p14:modId xmlns:p14="http://schemas.microsoft.com/office/powerpoint/2010/main" val="3402290615"/>
              </p:ext>
            </p:extLst>
          </p:nvPr>
        </p:nvGraphicFramePr>
        <p:xfrm>
          <a:off x="785817" y="785192"/>
          <a:ext cx="11081286" cy="4119880"/>
        </p:xfrm>
        <a:graphic>
          <a:graphicData uri="http://schemas.openxmlformats.org/drawingml/2006/table">
            <a:tbl>
              <a:tblPr firstRow="1" bandRow="1">
                <a:tableStyleId>{5C22544A-7EE6-4342-B048-85BDC9FD1C3A}</a:tableStyleId>
              </a:tblPr>
              <a:tblGrid>
                <a:gridCol w="1700208">
                  <a:extLst>
                    <a:ext uri="{9D8B030D-6E8A-4147-A177-3AD203B41FA5}">
                      <a16:colId xmlns:a16="http://schemas.microsoft.com/office/drawing/2014/main" val="446150579"/>
                    </a:ext>
                  </a:extLst>
                </a:gridCol>
                <a:gridCol w="5687316">
                  <a:extLst>
                    <a:ext uri="{9D8B030D-6E8A-4147-A177-3AD203B41FA5}">
                      <a16:colId xmlns:a16="http://schemas.microsoft.com/office/drawing/2014/main" val="700264831"/>
                    </a:ext>
                  </a:extLst>
                </a:gridCol>
                <a:gridCol w="3693762">
                  <a:extLst>
                    <a:ext uri="{9D8B030D-6E8A-4147-A177-3AD203B41FA5}">
                      <a16:colId xmlns:a16="http://schemas.microsoft.com/office/drawing/2014/main" val="2706956109"/>
                    </a:ext>
                  </a:extLst>
                </a:gridCol>
              </a:tblGrid>
              <a:tr h="370840">
                <a:tc>
                  <a:txBody>
                    <a:bodyPr/>
                    <a:lstStyle/>
                    <a:p>
                      <a:endParaRPr lang="en-CA" dirty="0"/>
                    </a:p>
                  </a:txBody>
                  <a:tcPr/>
                </a:tc>
                <a:tc>
                  <a:txBody>
                    <a:bodyPr/>
                    <a:lstStyle/>
                    <a:p>
                      <a:r>
                        <a:rPr lang="en-CA" dirty="0"/>
                        <a:t>UNIT BASED COSTING</a:t>
                      </a:r>
                    </a:p>
                  </a:txBody>
                  <a:tcPr/>
                </a:tc>
                <a:tc>
                  <a:txBody>
                    <a:bodyPr/>
                    <a:lstStyle/>
                    <a:p>
                      <a:r>
                        <a:rPr lang="en-CA" dirty="0"/>
                        <a:t>PROJECT BASED COSTING</a:t>
                      </a:r>
                    </a:p>
                  </a:txBody>
                  <a:tcPr/>
                </a:tc>
                <a:extLst>
                  <a:ext uri="{0D108BD9-81ED-4DB2-BD59-A6C34878D82A}">
                    <a16:rowId xmlns:a16="http://schemas.microsoft.com/office/drawing/2014/main" val="2116211870"/>
                  </a:ext>
                </a:extLst>
              </a:tr>
              <a:tr h="370840">
                <a:tc>
                  <a:txBody>
                    <a:bodyPr/>
                    <a:lstStyle/>
                    <a:p>
                      <a:r>
                        <a:rPr lang="en-CA" b="1" dirty="0"/>
                        <a:t>Advantage</a:t>
                      </a:r>
                      <a:r>
                        <a:rPr lang="en-CA" dirty="0"/>
                        <a:t> </a:t>
                      </a:r>
                    </a:p>
                  </a:txBody>
                  <a:tcPr/>
                </a:tc>
                <a:tc>
                  <a:txBody>
                    <a:bodyPr/>
                    <a:lstStyle/>
                    <a:p>
                      <a:pPr marL="285750" indent="-285750">
                        <a:buFont typeface="Arial" panose="020B0604020202020204" pitchFamily="34" charset="0"/>
                        <a:buChar char="•"/>
                      </a:pPr>
                      <a:r>
                        <a:rPr lang="en-US" sz="1800" b="0" i="0" kern="1200" dirty="0">
                          <a:solidFill>
                            <a:schemeClr val="dk1"/>
                          </a:solidFill>
                          <a:effectLst/>
                          <a:latin typeface="+mn-lt"/>
                          <a:ea typeface="+mn-ea"/>
                          <a:cs typeface="+mn-cs"/>
                        </a:rPr>
                        <a:t> Less time consuming.</a:t>
                      </a:r>
                    </a:p>
                    <a:p>
                      <a:pPr marL="285750" indent="-285750">
                        <a:buFont typeface="Arial" panose="020B0604020202020204" pitchFamily="34" charset="0"/>
                        <a:buChar char="•"/>
                      </a:pPr>
                      <a:r>
                        <a:rPr lang="en-US" sz="1800" b="0" i="0" kern="1200" dirty="0">
                          <a:solidFill>
                            <a:schemeClr val="dk1"/>
                          </a:solidFill>
                          <a:effectLst/>
                          <a:latin typeface="+mn-lt"/>
                          <a:ea typeface="+mn-ea"/>
                          <a:cs typeface="+mn-cs"/>
                        </a:rPr>
                        <a:t>Promotes improved strategic coordination. </a:t>
                      </a:r>
                    </a:p>
                    <a:p>
                      <a:pPr marL="285750" indent="-285750">
                        <a:buFont typeface="Arial" panose="020B0604020202020204" pitchFamily="34" charset="0"/>
                        <a:buChar char="•"/>
                      </a:pPr>
                      <a:r>
                        <a:rPr lang="en-GB" sz="1800" b="0" i="0" kern="1200" dirty="0">
                          <a:solidFill>
                            <a:schemeClr val="dk1"/>
                          </a:solidFill>
                          <a:effectLst/>
                          <a:latin typeface="+mn-lt"/>
                          <a:ea typeface="+mn-ea"/>
                          <a:cs typeface="+mn-cs"/>
                        </a:rPr>
                        <a:t>The planning and budgeting process of the HRP is less influenced by individual organisation budgeting benchmarks.</a:t>
                      </a:r>
                      <a:endParaRPr lang="en-US" sz="18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CA" dirty="0"/>
                    </a:p>
                  </a:txBody>
                  <a:tcPr/>
                </a:tc>
                <a:tc>
                  <a:txBody>
                    <a:bodyPr/>
                    <a:lstStyle/>
                    <a:p>
                      <a:pPr marL="285750" indent="-285750" rtl="0" fontAlgn="base">
                        <a:buFont typeface="Arial" panose="020B0604020202020204" pitchFamily="34" charset="0"/>
                        <a:buChar char="•"/>
                      </a:pPr>
                      <a:r>
                        <a:rPr lang="en-US" sz="1800" b="0" i="0" kern="1200" dirty="0">
                          <a:solidFill>
                            <a:schemeClr val="dk1"/>
                          </a:solidFill>
                          <a:effectLst/>
                          <a:latin typeface="+mn-lt"/>
                          <a:ea typeface="+mn-ea"/>
                          <a:cs typeface="+mn-cs"/>
                        </a:rPr>
                        <a:t>Peer review of projects, quality control and coherence with sector response plans.  </a:t>
                      </a:r>
                    </a:p>
                    <a:p>
                      <a:pPr marL="285750" indent="-285750" rtl="0" fontAlgn="base">
                        <a:buFont typeface="Arial" panose="020B0604020202020204" pitchFamily="34" charset="0"/>
                        <a:buChar char="•"/>
                      </a:pPr>
                      <a:r>
                        <a:rPr lang="en-US" sz="1800" b="0" i="0" kern="1200" dirty="0">
                          <a:solidFill>
                            <a:schemeClr val="dk1"/>
                          </a:solidFill>
                          <a:effectLst/>
                          <a:latin typeface="+mn-lt"/>
                          <a:ea typeface="+mn-ea"/>
                          <a:cs typeface="+mn-cs"/>
                        </a:rPr>
                        <a:t>Provides visibility to participating organizations.</a:t>
                      </a:r>
                    </a:p>
                    <a:p>
                      <a:pPr marL="285750" indent="-285750" rtl="0" fontAlgn="base">
                        <a:buFont typeface="Arial" panose="020B0604020202020204" pitchFamily="34" charset="0"/>
                        <a:buChar char="•"/>
                      </a:pPr>
                      <a:r>
                        <a:rPr lang="en-US" sz="1800" b="0" i="0" kern="1200" dirty="0">
                          <a:solidFill>
                            <a:schemeClr val="dk1"/>
                          </a:solidFill>
                          <a:effectLst/>
                          <a:latin typeface="+mn-lt"/>
                          <a:ea typeface="+mn-ea"/>
                          <a:cs typeface="+mn-cs"/>
                        </a:rPr>
                        <a:t> Financial tracking is simplified</a:t>
                      </a:r>
                      <a:endParaRPr lang="en-CA" sz="1800" dirty="0"/>
                    </a:p>
                  </a:txBody>
                  <a:tcPr/>
                </a:tc>
                <a:extLst>
                  <a:ext uri="{0D108BD9-81ED-4DB2-BD59-A6C34878D82A}">
                    <a16:rowId xmlns:a16="http://schemas.microsoft.com/office/drawing/2014/main" val="4159879312"/>
                  </a:ext>
                </a:extLst>
              </a:tr>
              <a:tr h="370840">
                <a:tc>
                  <a:txBody>
                    <a:bodyPr/>
                    <a:lstStyle/>
                    <a:p>
                      <a:r>
                        <a:rPr lang="en-CA" b="1" dirty="0"/>
                        <a:t>Disadvantage</a:t>
                      </a:r>
                      <a:r>
                        <a:rPr lang="en-CA" dirty="0"/>
                        <a:t> </a:t>
                      </a:r>
                    </a:p>
                  </a:txBody>
                  <a:tcPr/>
                </a:tc>
                <a:tc>
                  <a:txBody>
                    <a:bodyPr/>
                    <a:lstStyle/>
                    <a:p>
                      <a:pPr marL="285750" indent="-285750">
                        <a:buFont typeface="Arial" panose="020B0604020202020204" pitchFamily="34" charset="0"/>
                        <a:buChar char="•"/>
                      </a:pPr>
                      <a:r>
                        <a:rPr lang="en-GB" sz="1800" b="0" i="0" kern="1200" dirty="0">
                          <a:solidFill>
                            <a:schemeClr val="dk1"/>
                          </a:solidFill>
                          <a:effectLst/>
                          <a:latin typeface="+mn-lt"/>
                          <a:ea typeface="+mn-ea"/>
                          <a:cs typeface="+mn-cs"/>
                        </a:rPr>
                        <a:t>  As there is no peer review and vetting process, there is weaker quality control in the project planning phase.</a:t>
                      </a:r>
                    </a:p>
                    <a:p>
                      <a:pPr marL="285750" indent="-285750">
                        <a:buFont typeface="Arial" panose="020B0604020202020204" pitchFamily="34" charset="0"/>
                        <a:buChar char="•"/>
                      </a:pPr>
                      <a:r>
                        <a:rPr lang="en-GB" sz="1800" b="0" i="0" kern="1200" dirty="0">
                          <a:solidFill>
                            <a:schemeClr val="dk1"/>
                          </a:solidFill>
                          <a:effectLst/>
                          <a:latin typeface="+mn-lt"/>
                          <a:ea typeface="+mn-ea"/>
                          <a:cs typeface="+mn-cs"/>
                        </a:rPr>
                        <a:t>Difficult for tracking funding and activities.</a:t>
                      </a:r>
                    </a:p>
                    <a:p>
                      <a:pPr marL="285750" indent="-285750">
                        <a:buFont typeface="Arial" panose="020B0604020202020204" pitchFamily="34" charset="0"/>
                        <a:buChar char="•"/>
                      </a:pPr>
                      <a:r>
                        <a:rPr lang="en-GB" sz="1800" b="0" i="0" kern="1200" dirty="0">
                          <a:solidFill>
                            <a:schemeClr val="dk1"/>
                          </a:solidFill>
                          <a:effectLst/>
                          <a:latin typeface="+mn-lt"/>
                          <a:ea typeface="+mn-ea"/>
                          <a:cs typeface="+mn-cs"/>
                        </a:rPr>
                        <a:t> Costing of inter-cluster activities is problematic</a:t>
                      </a:r>
                      <a:endParaRPr lang="en-US" dirty="0"/>
                    </a:p>
                  </a:txBody>
                  <a:tcPr/>
                </a:tc>
                <a:tc>
                  <a:txBody>
                    <a:bodyPr/>
                    <a:lstStyle/>
                    <a:p>
                      <a:pPr marL="285750" indent="-285750" rtl="0" fontAlgn="base">
                        <a:buFont typeface="Arial" panose="020B0604020202020204" pitchFamily="34" charset="0"/>
                        <a:buChar char="•"/>
                      </a:pPr>
                      <a:r>
                        <a:rPr lang="en-US" sz="1800" b="0" i="0" kern="1200" dirty="0">
                          <a:solidFill>
                            <a:schemeClr val="dk1"/>
                          </a:solidFill>
                          <a:effectLst/>
                          <a:latin typeface="+mn-lt"/>
                          <a:ea typeface="+mn-ea"/>
                          <a:cs typeface="+mn-cs"/>
                        </a:rPr>
                        <a:t>Process can be time consuming and heavy. </a:t>
                      </a:r>
                    </a:p>
                    <a:p>
                      <a:pPr marL="285750" indent="-285750" rtl="0" fontAlgn="base">
                        <a:buFont typeface="Arial" panose="020B0604020202020204" pitchFamily="34" charset="0"/>
                        <a:buChar char="•"/>
                      </a:pPr>
                      <a:r>
                        <a:rPr lang="en-US" sz="1800" b="0" i="0" kern="1200" dirty="0">
                          <a:solidFill>
                            <a:schemeClr val="dk1"/>
                          </a:solidFill>
                          <a:effectLst/>
                          <a:latin typeface="+mn-lt"/>
                          <a:ea typeface="+mn-ea"/>
                          <a:cs typeface="+mn-cs"/>
                        </a:rPr>
                        <a:t>May lead to over or under budgeting as organizations may inflate or underestimate funding needs to cover their project costs. </a:t>
                      </a:r>
                    </a:p>
                    <a:p>
                      <a:endParaRPr lang="en-CA" dirty="0"/>
                    </a:p>
                  </a:txBody>
                  <a:tcPr/>
                </a:tc>
                <a:extLst>
                  <a:ext uri="{0D108BD9-81ED-4DB2-BD59-A6C34878D82A}">
                    <a16:rowId xmlns:a16="http://schemas.microsoft.com/office/drawing/2014/main" val="2800264875"/>
                  </a:ext>
                </a:extLst>
              </a:tr>
            </a:tbl>
          </a:graphicData>
        </a:graphic>
      </p:graphicFrame>
    </p:spTree>
    <p:extLst>
      <p:ext uri="{BB962C8B-B14F-4D97-AF65-F5344CB8AC3E}">
        <p14:creationId xmlns:p14="http://schemas.microsoft.com/office/powerpoint/2010/main" val="2736774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a:t>Q&amp;A</a:t>
            </a:r>
          </a:p>
        </p:txBody>
      </p:sp>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143786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C649-C86C-DBFD-2E4C-470EFEEED826}"/>
              </a:ext>
            </a:extLst>
          </p:cNvPr>
          <p:cNvSpPr>
            <a:spLocks noGrp="1"/>
          </p:cNvSpPr>
          <p:nvPr>
            <p:ph type="title"/>
          </p:nvPr>
        </p:nvSpPr>
        <p:spPr>
          <a:xfrm>
            <a:off x="913149" y="201266"/>
            <a:ext cx="10364451" cy="1596177"/>
          </a:xfrm>
        </p:spPr>
        <p:txBody>
          <a:bodyPr/>
          <a:lstStyle/>
          <a:p>
            <a:r>
              <a:rPr lang="en-US" sz="3600" cap="none" dirty="0"/>
              <a:t>KEY CONSIDERATIONS:​ GBV, GENDER, DISABILITY, AAP, &amp; ICSC  (GNC-CT)</a:t>
            </a:r>
            <a:endParaRPr lang="en-CA" cap="none" dirty="0"/>
          </a:p>
        </p:txBody>
      </p:sp>
      <p:sp>
        <p:nvSpPr>
          <p:cNvPr id="5" name="Content Placeholder 4">
            <a:extLst>
              <a:ext uri="{FF2B5EF4-FFF2-40B4-BE49-F238E27FC236}">
                <a16:creationId xmlns:a16="http://schemas.microsoft.com/office/drawing/2014/main" id="{BD437E44-1935-A3A2-C166-C62ED21CF112}"/>
              </a:ext>
            </a:extLst>
          </p:cNvPr>
          <p:cNvSpPr>
            <a:spLocks noGrp="1"/>
          </p:cNvSpPr>
          <p:nvPr>
            <p:ph sz="quarter" idx="13"/>
          </p:nvPr>
        </p:nvSpPr>
        <p:spPr/>
        <p:txBody>
          <a:bodyPr>
            <a:normAutofit lnSpcReduction="10000"/>
          </a:bodyPr>
          <a:lstStyle/>
          <a:p>
            <a:pPr marL="0" indent="0">
              <a:buNone/>
            </a:pPr>
            <a:r>
              <a:rPr lang="en-US" b="1" cap="none" dirty="0"/>
              <a:t>Poll</a:t>
            </a:r>
          </a:p>
          <a:p>
            <a:pPr marL="0" indent="0">
              <a:buNone/>
            </a:pPr>
            <a:r>
              <a:rPr lang="en-US" cap="none" dirty="0"/>
              <a:t>Which of the following statement is true? (Choose all that apply) </a:t>
            </a:r>
          </a:p>
          <a:p>
            <a:pPr marL="457200" indent="-457200">
              <a:buFont typeface="+mj-lt"/>
              <a:buAutoNum type="alphaUcPeriod"/>
            </a:pPr>
            <a:r>
              <a:rPr lang="en-US" cap="none" dirty="0"/>
              <a:t>Nutrition cluster should provide general statements on targeting of persons with disabilities and inclusive programming in the HRP.</a:t>
            </a:r>
          </a:p>
          <a:p>
            <a:pPr marL="457200" indent="-457200">
              <a:buFont typeface="+mj-lt"/>
              <a:buAutoNum type="alphaUcPeriod"/>
            </a:pPr>
            <a:r>
              <a:rPr lang="en-US" cap="none" dirty="0"/>
              <a:t>To reflect the diverse needs of individuals, response activities should include those that are cross-sectoral, implemented through collaboration across clusters.</a:t>
            </a:r>
          </a:p>
          <a:p>
            <a:pPr marL="457200" indent="-457200">
              <a:buFont typeface="+mj-lt"/>
              <a:buAutoNum type="alphaUcPeriod"/>
            </a:pPr>
            <a:r>
              <a:rPr lang="en-US" cap="none" dirty="0"/>
              <a:t>In nutrition cluster we are doing gender because our activities are focused on women and girls</a:t>
            </a:r>
          </a:p>
          <a:p>
            <a:pPr marL="457200" indent="-457200">
              <a:buFont typeface="+mj-lt"/>
              <a:buAutoNum type="alphaUcPeriod"/>
            </a:pPr>
            <a:r>
              <a:rPr lang="en-US" cap="none" dirty="0"/>
              <a:t>AAP should be mainstreamed throughout the HPC process.</a:t>
            </a:r>
          </a:p>
          <a:p>
            <a:pPr marL="0" indent="0">
              <a:buNone/>
            </a:pPr>
            <a:endParaRPr lang="en-US" cap="none" dirty="0"/>
          </a:p>
        </p:txBody>
      </p:sp>
    </p:spTree>
    <p:extLst>
      <p:ext uri="{BB962C8B-B14F-4D97-AF65-F5344CB8AC3E}">
        <p14:creationId xmlns:p14="http://schemas.microsoft.com/office/powerpoint/2010/main" val="4168574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C649-C86C-DBFD-2E4C-470EFEEED826}"/>
              </a:ext>
            </a:extLst>
          </p:cNvPr>
          <p:cNvSpPr>
            <a:spLocks noGrp="1"/>
          </p:cNvSpPr>
          <p:nvPr>
            <p:ph type="title"/>
          </p:nvPr>
        </p:nvSpPr>
        <p:spPr>
          <a:xfrm>
            <a:off x="912524" y="1"/>
            <a:ext cx="10364451" cy="1233996"/>
          </a:xfrm>
        </p:spPr>
        <p:txBody>
          <a:bodyPr/>
          <a:lstStyle/>
          <a:p>
            <a:r>
              <a:rPr lang="en-US" sz="3600" cap="none" dirty="0"/>
              <a:t>Key considerations:​ GBV, gender, disability, AAP, &amp; ICSC  (GNC-CT)</a:t>
            </a:r>
            <a:endParaRPr lang="en-CA" dirty="0"/>
          </a:p>
        </p:txBody>
      </p:sp>
      <p:sp>
        <p:nvSpPr>
          <p:cNvPr id="3" name="Content Placeholder 2">
            <a:extLst>
              <a:ext uri="{FF2B5EF4-FFF2-40B4-BE49-F238E27FC236}">
                <a16:creationId xmlns:a16="http://schemas.microsoft.com/office/drawing/2014/main" id="{232675AE-D86C-981A-075E-7CA8F4D495AC}"/>
              </a:ext>
            </a:extLst>
          </p:cNvPr>
          <p:cNvSpPr>
            <a:spLocks noGrp="1"/>
          </p:cNvSpPr>
          <p:nvPr>
            <p:ph sz="quarter" idx="13"/>
          </p:nvPr>
        </p:nvSpPr>
        <p:spPr>
          <a:xfrm>
            <a:off x="912524" y="1378998"/>
            <a:ext cx="10363826" cy="5479001"/>
          </a:xfrm>
        </p:spPr>
        <p:txBody>
          <a:bodyPr>
            <a:normAutofit fontScale="25000" lnSpcReduction="20000"/>
          </a:bodyPr>
          <a:lstStyle/>
          <a:p>
            <a:pPr marL="0" indent="0" algn="l" rtl="0" fontAlgn="base">
              <a:buNone/>
            </a:pPr>
            <a:r>
              <a:rPr lang="en-US" sz="4400" dirty="0">
                <a:hlinkClick r:id="rId2"/>
              </a:rPr>
              <a:t>Checklist on integrating cross-cutting issues in Humanitarian Needs Overview (HNOs) and Humanitarian Response Plans (HRPs) for Nutrition Cluster/Sector Coordination Teams As of 16 August 2023 </a:t>
            </a:r>
            <a:endParaRPr lang="en-GB" sz="4400" b="1" dirty="0">
              <a:solidFill>
                <a:srgbClr val="000000"/>
              </a:solidFill>
              <a:latin typeface="Calibri" panose="020F0502020204030204" pitchFamily="34" charset="0"/>
            </a:endParaRPr>
          </a:p>
          <a:p>
            <a:pPr marL="0" indent="0" algn="l" rtl="0" fontAlgn="base">
              <a:buNone/>
            </a:pPr>
            <a:r>
              <a:rPr lang="en-GB" sz="4400" b="1" i="0" dirty="0">
                <a:solidFill>
                  <a:srgbClr val="000000"/>
                </a:solidFill>
                <a:effectLst/>
                <a:latin typeface="Calibri" panose="020F0502020204030204" pitchFamily="34" charset="0"/>
              </a:rPr>
              <a:t>Gender:</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3"/>
              </a:rPr>
              <a:t>IASC Gender Handbook for Humanitarian Action</a:t>
            </a:r>
            <a:r>
              <a:rPr lang="en-GB" sz="4400" b="0" i="0" dirty="0">
                <a:solidFill>
                  <a:srgbClr val="000000"/>
                </a:solidFill>
                <a:effectLst/>
                <a:latin typeface="Calibri" panose="020F0502020204030204" pitchFamily="34" charset="0"/>
              </a:rPr>
              <a:t> (2018, in EN, AR, FR, ES, and TR)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4"/>
              </a:rPr>
              <a:t>Guidelines For Integrating Gender-Based Violence Interventions In Humanitarian Action</a:t>
            </a:r>
            <a:r>
              <a:rPr lang="en-GB" sz="4400" b="0" i="0" dirty="0">
                <a:solidFill>
                  <a:srgbClr val="000000"/>
                </a:solidFill>
                <a:effectLst/>
                <a:latin typeface="Calibri" panose="020F0502020204030204" pitchFamily="34" charset="0"/>
              </a:rPr>
              <a:t> (multilanguage).  </a:t>
            </a:r>
            <a:endParaRPr lang="en-GB" sz="4400" b="0" i="0" dirty="0">
              <a:solidFill>
                <a:srgbClr val="000000"/>
              </a:solidFill>
              <a:effectLst/>
              <a:latin typeface="Segoe UI" panose="020B0502040204020203" pitchFamily="34" charset="0"/>
            </a:endParaRPr>
          </a:p>
          <a:p>
            <a:pPr algn="l" rtl="0" fontAlgn="base"/>
            <a:r>
              <a:rPr lang="en-GB" sz="4400" b="0" i="0" dirty="0">
                <a:solidFill>
                  <a:srgbClr val="000000"/>
                </a:solidFill>
                <a:effectLst/>
                <a:latin typeface="Calibri" panose="020F0502020204030204" pitchFamily="34" charset="0"/>
              </a:rPr>
              <a:t>UNICEF </a:t>
            </a:r>
            <a:r>
              <a:rPr lang="en-GB" sz="4400" b="0" i="0" u="sng" strike="noStrike" dirty="0">
                <a:solidFill>
                  <a:srgbClr val="0563C1"/>
                </a:solidFill>
                <a:effectLst/>
                <a:latin typeface="Calibri" panose="020F0502020204030204" pitchFamily="34" charset="0"/>
                <a:hlinkClick r:id="rId5"/>
              </a:rPr>
              <a:t>Availability, Accessibility, Acceptability and Quality</a:t>
            </a:r>
            <a:r>
              <a:rPr lang="en-GB" sz="4400" b="0" i="0" dirty="0">
                <a:solidFill>
                  <a:srgbClr val="000000"/>
                </a:solidFill>
                <a:effectLst/>
                <a:latin typeface="Calibri" panose="020F0502020204030204" pitchFamily="34" charset="0"/>
              </a:rPr>
              <a:t> (AAAQ)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4"/>
              </a:rPr>
              <a:t>Guidelines For Integrating Gender-Based Violence Interventions In Humanitarian Action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6"/>
              </a:rPr>
              <a:t>GBV Risk Analysis Guidance 2021</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7"/>
              </a:rPr>
              <a:t>Webinar: Gender and GBV Core Concepts for Nutrition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marL="0" indent="0" algn="l" rtl="0" fontAlgn="base">
              <a:buNone/>
            </a:pPr>
            <a:r>
              <a:rPr lang="en-GB" sz="4400" b="1" i="0" dirty="0">
                <a:solidFill>
                  <a:srgbClr val="000000"/>
                </a:solidFill>
                <a:effectLst/>
                <a:latin typeface="Calibri" panose="020F0502020204030204" pitchFamily="34" charset="0"/>
              </a:rPr>
              <a:t>Age: </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8"/>
              </a:rPr>
              <a:t>Minimum Standards for Age and Disability Inclusion in Humanitarian Action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9"/>
              </a:rPr>
              <a:t>Minimum Standards for child protection in Humanitarian Action</a:t>
            </a:r>
            <a:r>
              <a:rPr lang="en-GB" sz="4400" b="0" i="0" dirty="0">
                <a:solidFill>
                  <a:srgbClr val="000000"/>
                </a:solidFill>
                <a:effectLst/>
                <a:latin typeface="Calibri" panose="020F0502020204030204" pitchFamily="34" charset="0"/>
              </a:rPr>
              <a:t>, Standard 25 “Nutrition and Child Protection”, page 265.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0"/>
              </a:rPr>
              <a:t>UNICEF Core commitments for children</a:t>
            </a:r>
            <a:r>
              <a:rPr lang="en-GB" sz="4400" b="0" i="0" dirty="0">
                <a:solidFill>
                  <a:srgbClr val="000000"/>
                </a:solidFill>
                <a:effectLst/>
                <a:latin typeface="Calibri" panose="020F0502020204030204" pitchFamily="34" charset="0"/>
              </a:rPr>
              <a:t>, </a:t>
            </a:r>
            <a:r>
              <a:rPr lang="en-GB" sz="4400" b="0" i="0" u="sng" strike="noStrike" dirty="0">
                <a:solidFill>
                  <a:srgbClr val="0563C1"/>
                </a:solidFill>
                <a:effectLst/>
                <a:latin typeface="Calibri" panose="020F0502020204030204" pitchFamily="34" charset="0"/>
                <a:hlinkClick r:id="rId11"/>
              </a:rPr>
              <a:t>Nutrition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2"/>
              </a:rPr>
              <a:t>IYCF and Child Protection Framework</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marL="0" indent="0" algn="l" rtl="0" fontAlgn="base">
              <a:buNone/>
            </a:pPr>
            <a:r>
              <a:rPr lang="en-GB" sz="4400" b="1" i="0" dirty="0">
                <a:solidFill>
                  <a:srgbClr val="000000"/>
                </a:solidFill>
                <a:effectLst/>
                <a:latin typeface="Calibri" panose="020F0502020204030204" pitchFamily="34" charset="0"/>
              </a:rPr>
              <a:t>Disability:</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3"/>
              </a:rPr>
              <a:t>Nutrition chapters on Disability inclusion in HNO and HRPs (EN)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4"/>
              </a:rPr>
              <a:t>Disability Checklist for Emergency Response</a:t>
            </a:r>
            <a:r>
              <a:rPr lang="en-GB" sz="4400" b="0" i="0" dirty="0">
                <a:solidFill>
                  <a:srgbClr val="000000"/>
                </a:solidFill>
                <a:effectLst/>
                <a:latin typeface="Calibri" panose="020F0502020204030204" pitchFamily="34" charset="0"/>
              </a:rPr>
              <a:t> (Handicap International), few considerations on disability and nutrition on page 4. </a:t>
            </a:r>
            <a:endParaRPr lang="en-GB" sz="4400" b="0" i="0" dirty="0">
              <a:solidFill>
                <a:srgbClr val="000000"/>
              </a:solidFill>
              <a:effectLst/>
              <a:latin typeface="Segoe UI" panose="020B0502040204020203" pitchFamily="34" charset="0"/>
            </a:endParaRPr>
          </a:p>
          <a:p>
            <a:pPr marL="0" indent="0" algn="l" rtl="0" fontAlgn="base">
              <a:buNone/>
            </a:pPr>
            <a:r>
              <a:rPr lang="en-GB" sz="4400" b="1" i="0" dirty="0">
                <a:solidFill>
                  <a:srgbClr val="000000"/>
                </a:solidFill>
                <a:effectLst/>
                <a:latin typeface="Calibri" panose="020F0502020204030204" pitchFamily="34" charset="0"/>
              </a:rPr>
              <a:t>HIV/AIDS:</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5"/>
              </a:rPr>
              <a:t>WHO/UNICEF HIV and infant feeding in emergencies: operational guidance</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endParaRPr lang="en-CA" dirty="0"/>
          </a:p>
        </p:txBody>
      </p:sp>
    </p:spTree>
    <p:extLst>
      <p:ext uri="{BB962C8B-B14F-4D97-AF65-F5344CB8AC3E}">
        <p14:creationId xmlns:p14="http://schemas.microsoft.com/office/powerpoint/2010/main" val="292403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D655-156F-5706-27E4-226B86691755}"/>
              </a:ext>
            </a:extLst>
          </p:cNvPr>
          <p:cNvSpPr>
            <a:spLocks noGrp="1"/>
          </p:cNvSpPr>
          <p:nvPr>
            <p:ph type="title"/>
          </p:nvPr>
        </p:nvSpPr>
        <p:spPr>
          <a:xfrm>
            <a:off x="913775" y="618517"/>
            <a:ext cx="10364451" cy="772961"/>
          </a:xfrm>
        </p:spPr>
        <p:txBody>
          <a:bodyPr/>
          <a:lstStyle/>
          <a:p>
            <a:r>
              <a:rPr lang="en-CA" dirty="0"/>
              <a:t>STEPS</a:t>
            </a:r>
          </a:p>
        </p:txBody>
      </p:sp>
      <p:sp>
        <p:nvSpPr>
          <p:cNvPr id="3" name="Content Placeholder 2">
            <a:extLst>
              <a:ext uri="{FF2B5EF4-FFF2-40B4-BE49-F238E27FC236}">
                <a16:creationId xmlns:a16="http://schemas.microsoft.com/office/drawing/2014/main" id="{53B4925E-25F7-55BC-3AA3-F46977FA926D}"/>
              </a:ext>
            </a:extLst>
          </p:cNvPr>
          <p:cNvSpPr>
            <a:spLocks noGrp="1"/>
          </p:cNvSpPr>
          <p:nvPr>
            <p:ph idx="1"/>
          </p:nvPr>
        </p:nvSpPr>
        <p:spPr>
          <a:xfrm>
            <a:off x="913775" y="1790624"/>
            <a:ext cx="11052938" cy="4152976"/>
          </a:xfrm>
        </p:spPr>
        <p:txBody>
          <a:bodyPr>
            <a:normAutofit fontScale="62500" lnSpcReduction="20000"/>
          </a:bodyPr>
          <a:lstStyle/>
          <a:p>
            <a:pPr marL="0" indent="0">
              <a:lnSpc>
                <a:spcPct val="107000"/>
              </a:lnSpc>
              <a:spcAft>
                <a:spcPts val="800"/>
              </a:spcAft>
              <a:buNone/>
            </a:pPr>
            <a:r>
              <a:rPr lang="en-CA" sz="3800" b="1" cap="none" dirty="0">
                <a:effectLst/>
                <a:latin typeface="Calibri" panose="020F0502020204030204" pitchFamily="34" charset="0"/>
                <a:ea typeface="Calibri" panose="020F0502020204030204" pitchFamily="34" charset="0"/>
                <a:cs typeface="Times New Roman" panose="02020603050405020304" pitchFamily="18" charset="0"/>
              </a:rPr>
              <a:t>Which one of the following is the correct step of the HRP  process at country level?</a:t>
            </a:r>
          </a:p>
          <a:p>
            <a:pPr marL="342900" lvl="0" indent="-342900">
              <a:lnSpc>
                <a:spcPct val="107000"/>
              </a:lnSpc>
              <a:spcAft>
                <a:spcPts val="800"/>
              </a:spcAft>
              <a:buFont typeface="+mj-lt"/>
              <a:buAutoNum type="alphaUcPeriod"/>
            </a:pPr>
            <a:r>
              <a:rPr lang="en-CA" sz="3800" cap="none" dirty="0">
                <a:effectLst/>
                <a:latin typeface="Calibri" panose="020F0502020204030204" pitchFamily="34" charset="0"/>
                <a:ea typeface="Calibri" panose="020F0502020204030204" pitchFamily="34" charset="0"/>
                <a:cs typeface="Times New Roman" panose="02020603050405020304" pitchFamily="18" charset="0"/>
              </a:rPr>
              <a:t>Conduct response analysis - formulate strategic objectives - formulate sectoral objectives and activities - estimate cost of response plan.</a:t>
            </a:r>
          </a:p>
          <a:p>
            <a:pPr marL="342900" lvl="0" indent="-342900">
              <a:lnSpc>
                <a:spcPct val="107000"/>
              </a:lnSpc>
              <a:spcAft>
                <a:spcPts val="800"/>
              </a:spcAft>
              <a:buFont typeface="+mj-lt"/>
              <a:buAutoNum type="alphaUcPeriod"/>
            </a:pPr>
            <a:r>
              <a:rPr lang="en-CA" sz="3800" cap="none" dirty="0">
                <a:effectLst/>
                <a:latin typeface="Calibri" panose="020F0502020204030204" pitchFamily="34" charset="0"/>
                <a:ea typeface="Calibri" panose="020F0502020204030204" pitchFamily="34" charset="0"/>
                <a:cs typeface="Times New Roman" panose="02020603050405020304" pitchFamily="18" charset="0"/>
              </a:rPr>
              <a:t>Define the scope of HRP and formulate strategic objectives - conduct response analysis - - formulate sectoral objectives and activities - estimate the cost of response plan.</a:t>
            </a:r>
          </a:p>
          <a:p>
            <a:pPr marL="342900" lvl="0" indent="-342900">
              <a:lnSpc>
                <a:spcPct val="107000"/>
              </a:lnSpc>
              <a:buFont typeface="+mj-lt"/>
              <a:buAutoNum type="alphaUcPeriod"/>
            </a:pPr>
            <a:r>
              <a:rPr lang="en-CA" sz="3800" cap="none" dirty="0">
                <a:effectLst/>
                <a:latin typeface="Calibri" panose="020F0502020204030204" pitchFamily="34" charset="0"/>
                <a:ea typeface="Calibri" panose="020F0502020204030204" pitchFamily="34" charset="0"/>
                <a:cs typeface="Times New Roman" panose="02020603050405020304" pitchFamily="18" charset="0"/>
              </a:rPr>
              <a:t>Conduct response analysis -define the scope of HRP  - formulate strategic objectives - formulate sectoral objectives and activities - estimate cost of response plan.</a:t>
            </a:r>
          </a:p>
          <a:p>
            <a:pPr marL="342900" lvl="0" indent="-342900">
              <a:lnSpc>
                <a:spcPct val="107000"/>
              </a:lnSpc>
              <a:buFont typeface="+mj-lt"/>
              <a:buAutoNum type="alphaUcPeriod"/>
            </a:pPr>
            <a:r>
              <a:rPr lang="en-CA" sz="3800" cap="none" dirty="0">
                <a:effectLst/>
                <a:latin typeface="Calibri" panose="020F0502020204030204" pitchFamily="34" charset="0"/>
                <a:ea typeface="Calibri" panose="020F0502020204030204" pitchFamily="34" charset="0"/>
                <a:cs typeface="Times New Roman" panose="02020603050405020304" pitchFamily="18" charset="0"/>
              </a:rPr>
              <a:t>None of the above </a:t>
            </a:r>
          </a:p>
          <a:p>
            <a:pPr indent="0">
              <a:lnSpc>
                <a:spcPct val="107000"/>
              </a:lnSpc>
              <a:spcAft>
                <a:spcPts val="800"/>
              </a:spcAft>
              <a:buNone/>
            </a:pPr>
            <a:endParaRPr lang="en-CA" sz="3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3186360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685175" y="291946"/>
            <a:ext cx="10364451" cy="1074942"/>
          </a:xfrm>
        </p:spPr>
        <p:txBody>
          <a:bodyPr/>
          <a:lstStyle/>
          <a:p>
            <a:r>
              <a:rPr lang="en-CA" dirty="0"/>
              <a:t>Inter-cluster/sector collaboration (ICSC)</a:t>
            </a:r>
          </a:p>
        </p:txBody>
      </p:sp>
      <p:graphicFrame>
        <p:nvGraphicFramePr>
          <p:cNvPr id="6" name="Content Placeholder 2">
            <a:extLst>
              <a:ext uri="{FF2B5EF4-FFF2-40B4-BE49-F238E27FC236}">
                <a16:creationId xmlns:a16="http://schemas.microsoft.com/office/drawing/2014/main" id="{19969569-02F3-BCBA-9DD7-1A0FFB437515}"/>
              </a:ext>
            </a:extLst>
          </p:cNvPr>
          <p:cNvGraphicFramePr>
            <a:graphicFrameLocks noGrp="1"/>
          </p:cNvGraphicFramePr>
          <p:nvPr>
            <p:ph sz="quarter" idx="13"/>
          </p:nvPr>
        </p:nvGraphicFramePr>
        <p:xfrm>
          <a:off x="197963" y="1244338"/>
          <a:ext cx="7149895" cy="5321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a:extLst>
              <a:ext uri="{FF2B5EF4-FFF2-40B4-BE49-F238E27FC236}">
                <a16:creationId xmlns:a16="http://schemas.microsoft.com/office/drawing/2014/main" id="{8A12BDED-2B49-0F8A-D8C8-7AC39A1B6B65}"/>
              </a:ext>
            </a:extLst>
          </p:cNvPr>
          <p:cNvPicPr>
            <a:picLocks noChangeAspect="1"/>
          </p:cNvPicPr>
          <p:nvPr/>
        </p:nvPicPr>
        <p:blipFill>
          <a:blip r:embed="rId7"/>
          <a:stretch>
            <a:fillRect/>
          </a:stretch>
        </p:blipFill>
        <p:spPr>
          <a:xfrm>
            <a:off x="7439438" y="1480387"/>
            <a:ext cx="4554599" cy="3897225"/>
          </a:xfrm>
          <a:prstGeom prst="rect">
            <a:avLst/>
          </a:prstGeom>
        </p:spPr>
      </p:pic>
      <p:sp>
        <p:nvSpPr>
          <p:cNvPr id="7" name="ZoneTexte 6">
            <a:extLst>
              <a:ext uri="{FF2B5EF4-FFF2-40B4-BE49-F238E27FC236}">
                <a16:creationId xmlns:a16="http://schemas.microsoft.com/office/drawing/2014/main" id="{F323AB87-0976-CFD9-8A1A-1B7A12EFFCCC}"/>
              </a:ext>
            </a:extLst>
          </p:cNvPr>
          <p:cNvSpPr txBox="1"/>
          <p:nvPr/>
        </p:nvSpPr>
        <p:spPr>
          <a:xfrm>
            <a:off x="8616100" y="5484333"/>
            <a:ext cx="25089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rPr>
              <a:t>The ICSC </a:t>
            </a:r>
            <a:r>
              <a:rPr kumimoji="0" lang="fr-FR" sz="1800" b="0" i="0" u="none" strike="noStrike" kern="1200" cap="none" spc="0" normalizeH="0" baseline="0" noProof="0" dirty="0" err="1">
                <a:ln>
                  <a:noFill/>
                </a:ln>
                <a:solidFill>
                  <a:prstClr val="black"/>
                </a:solidFill>
                <a:effectLst/>
                <a:uLnTx/>
                <a:uFillTx/>
                <a:latin typeface="Tw Cen MT" panose="020B0602020104020603"/>
                <a:ea typeface="+mn-ea"/>
                <a:cs typeface="+mn-cs"/>
              </a:rPr>
              <a:t>framework</a:t>
            </a:r>
            <a:endParaRPr kumimoji="0" lang="fr-F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62359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and question mark">
            <a:extLst>
              <a:ext uri="{FF2B5EF4-FFF2-40B4-BE49-F238E27FC236}">
                <a16:creationId xmlns:a16="http://schemas.microsoft.com/office/drawing/2014/main" id="{10C89100-8912-B4EA-E352-326616DFD463}"/>
              </a:ext>
            </a:extLst>
          </p:cNvPr>
          <p:cNvPicPr>
            <a:picLocks noChangeAspect="1"/>
          </p:cNvPicPr>
          <p:nvPr/>
        </p:nvPicPr>
        <p:blipFill rotWithShape="1">
          <a:blip r:embed="rId2">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965201" y="1020431"/>
            <a:ext cx="10225530" cy="1475013"/>
          </a:xfrm>
        </p:spPr>
        <p:txBody>
          <a:bodyPr vert="horz" lIns="91440" tIns="45720" rIns="91440" bIns="45720" rtlCol="0" anchor="b">
            <a:normAutofit/>
          </a:bodyPr>
          <a:lstStyle/>
          <a:p>
            <a:r>
              <a:rPr lang="en-US" sz="4000">
                <a:solidFill>
                  <a:schemeClr val="tx1"/>
                </a:solidFill>
              </a:rPr>
              <a:t>Q&amp;A</a:t>
            </a:r>
          </a:p>
        </p:txBody>
      </p:sp>
    </p:spTree>
    <p:extLst>
      <p:ext uri="{BB962C8B-B14F-4D97-AF65-F5344CB8AC3E}">
        <p14:creationId xmlns:p14="http://schemas.microsoft.com/office/powerpoint/2010/main" val="149153207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835A0E-7E3E-CEDE-07EB-574CE3E1A0B6}"/>
              </a:ext>
            </a:extLst>
          </p:cNvPr>
          <p:cNvSpPr>
            <a:spLocks noGrp="1"/>
          </p:cNvSpPr>
          <p:nvPr>
            <p:ph type="title"/>
          </p:nvPr>
        </p:nvSpPr>
        <p:spPr>
          <a:xfrm>
            <a:off x="641074" y="1588878"/>
            <a:ext cx="2844002" cy="3680244"/>
          </a:xfrm>
        </p:spPr>
        <p:txBody>
          <a:bodyPr>
            <a:normAutofit/>
          </a:bodyPr>
          <a:lstStyle/>
          <a:p>
            <a:pPr algn="l"/>
            <a:r>
              <a:rPr lang="en-CA" sz="4400" b="1">
                <a:solidFill>
                  <a:srgbClr val="FFFFFF"/>
                </a:solidFill>
              </a:rPr>
              <a:t>GNC SUPPORT</a:t>
            </a:r>
          </a:p>
        </p:txBody>
      </p:sp>
      <p:pic>
        <p:nvPicPr>
          <p:cNvPr id="42" name="Picture 4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5" name="Content Placeholder 4">
            <a:extLst>
              <a:ext uri="{FF2B5EF4-FFF2-40B4-BE49-F238E27FC236}">
                <a16:creationId xmlns:a16="http://schemas.microsoft.com/office/drawing/2014/main" id="{674AF6B8-7A2F-BCFE-26FA-91EF49BAD0A7}"/>
              </a:ext>
            </a:extLst>
          </p:cNvPr>
          <p:cNvSpPr>
            <a:spLocks noGrp="1"/>
          </p:cNvSpPr>
          <p:nvPr>
            <p:ph idx="1"/>
          </p:nvPr>
        </p:nvSpPr>
        <p:spPr>
          <a:xfrm>
            <a:off x="4320540" y="377191"/>
            <a:ext cx="7871460" cy="5431116"/>
          </a:xfrm>
        </p:spPr>
        <p:txBody>
          <a:bodyPr anchor="ctr">
            <a:normAutofit fontScale="70000" lnSpcReduction="20000"/>
          </a:bodyPr>
          <a:lstStyle/>
          <a:p>
            <a:pPr marL="0" indent="0">
              <a:lnSpc>
                <a:spcPct val="110000"/>
              </a:lnSpc>
              <a:buNone/>
            </a:pPr>
            <a:r>
              <a:rPr lang="en-CA" sz="1000" b="1" dirty="0"/>
              <a:t>                                      </a:t>
            </a:r>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r>
              <a:rPr lang="en-CA" sz="1500" b="1" dirty="0"/>
              <a:t>                     </a:t>
            </a:r>
            <a:r>
              <a:rPr lang="en-CA" sz="3600" b="1" dirty="0"/>
              <a:t>CONTACT for  one-on-one support</a:t>
            </a:r>
          </a:p>
          <a:p>
            <a:pPr marL="0" indent="0">
              <a:lnSpc>
                <a:spcPct val="110000"/>
              </a:lnSpc>
              <a:buNone/>
            </a:pPr>
            <a:r>
              <a:rPr lang="en-CA" sz="1500" b="1" dirty="0"/>
              <a:t>             Anteneh Dobamo : </a:t>
            </a:r>
            <a:r>
              <a:rPr lang="en-CA" sz="1500" cap="none" dirty="0">
                <a:hlinkClick r:id="rId3"/>
              </a:rPr>
              <a:t>adobamo@unicef.org</a:t>
            </a:r>
            <a:r>
              <a:rPr lang="en-CA" sz="1500" cap="none" dirty="0"/>
              <a:t> </a:t>
            </a:r>
            <a:endParaRPr lang="en-CA" sz="1500" dirty="0"/>
          </a:p>
          <a:p>
            <a:pPr marL="0" indent="0">
              <a:lnSpc>
                <a:spcPct val="110000"/>
              </a:lnSpc>
              <a:buNone/>
            </a:pPr>
            <a:r>
              <a:rPr lang="en-CA" sz="1500" b="1" dirty="0">
                <a:effectLst/>
                <a:latin typeface="Segoe UI" panose="020B0502040204020203" pitchFamily="34" charset="0"/>
              </a:rPr>
              <a:t>             Faith Nzioka : </a:t>
            </a:r>
            <a:r>
              <a:rPr lang="en-CA" sz="1500" cap="none" dirty="0">
                <a:effectLst/>
                <a:latin typeface="Segoe UI" panose="020B0502040204020203" pitchFamily="34" charset="0"/>
                <a:hlinkClick r:id="rId4"/>
              </a:rPr>
              <a:t>fnzioka@unicef.org</a:t>
            </a:r>
            <a:r>
              <a:rPr lang="en-CA" sz="1500" cap="none" dirty="0">
                <a:effectLst/>
                <a:latin typeface="Segoe UI" panose="020B0502040204020203" pitchFamily="34" charset="0"/>
              </a:rPr>
              <a:t> </a:t>
            </a:r>
          </a:p>
          <a:p>
            <a:pPr marL="0" indent="0">
              <a:lnSpc>
                <a:spcPct val="110000"/>
              </a:lnSpc>
              <a:buNone/>
            </a:pPr>
            <a:r>
              <a:rPr lang="en-CA" sz="1500" b="1" dirty="0"/>
              <a:t>             Geraldine Bellocq : </a:t>
            </a:r>
            <a:r>
              <a:rPr lang="en-CA" sz="1500" cap="none" dirty="0">
                <a:hlinkClick r:id="rId5"/>
              </a:rPr>
              <a:t>gbellocq@unicef.org</a:t>
            </a:r>
            <a:r>
              <a:rPr lang="en-CA" sz="1500" cap="none" dirty="0"/>
              <a:t> </a:t>
            </a:r>
          </a:p>
          <a:p>
            <a:pPr marL="0" indent="0">
              <a:lnSpc>
                <a:spcPct val="110000"/>
              </a:lnSpc>
              <a:buNone/>
            </a:pPr>
            <a:r>
              <a:rPr lang="en-CA" sz="1500" dirty="0"/>
              <a:t>             </a:t>
            </a:r>
            <a:r>
              <a:rPr lang="en-CA" sz="1500" b="1" dirty="0"/>
              <a:t>SHABIB AL-QOBATI  </a:t>
            </a:r>
            <a:r>
              <a:rPr lang="en-CA" sz="1500" dirty="0"/>
              <a:t>: </a:t>
            </a:r>
            <a:r>
              <a:rPr lang="en-CA" sz="1500" cap="none" dirty="0">
                <a:hlinkClick r:id="rId6"/>
              </a:rPr>
              <a:t>salqobati@unicef.org</a:t>
            </a:r>
            <a:r>
              <a:rPr lang="en-CA" sz="1500" cap="none" dirty="0"/>
              <a:t> </a:t>
            </a:r>
            <a:endParaRPr lang="en-CA" sz="1500" dirty="0"/>
          </a:p>
          <a:p>
            <a:pPr marL="0" indent="0">
              <a:lnSpc>
                <a:spcPct val="110000"/>
              </a:lnSpc>
              <a:buNone/>
            </a:pPr>
            <a:r>
              <a:rPr lang="en-CA" sz="1500" b="1" dirty="0"/>
              <a:t>	</a:t>
            </a:r>
            <a:r>
              <a:rPr lang="en-CA" sz="4600" b="1" dirty="0"/>
              <a:t>FILL request FORM</a:t>
            </a:r>
          </a:p>
          <a:p>
            <a:pPr marL="0" indent="0">
              <a:lnSpc>
                <a:spcPct val="110000"/>
              </a:lnSpc>
              <a:buNone/>
            </a:pPr>
            <a:r>
              <a:rPr lang="en-US" sz="1500" dirty="0">
                <a:hlinkClick r:id="rId7"/>
              </a:rPr>
              <a:t>    Create Request form | Global Nutrition Cluster: Technical Alliance</a:t>
            </a:r>
            <a:endParaRPr lang="en-CA" sz="1500" b="1" dirty="0"/>
          </a:p>
          <a:p>
            <a:pPr marL="0" indent="0">
              <a:lnSpc>
                <a:spcPct val="110000"/>
              </a:lnSpc>
              <a:buNone/>
            </a:pPr>
            <a:r>
              <a:rPr lang="en-CA" sz="4100" b="1" dirty="0"/>
              <a:t>             Resources :</a:t>
            </a:r>
          </a:p>
          <a:p>
            <a:pPr>
              <a:lnSpc>
                <a:spcPct val="110000"/>
              </a:lnSpc>
              <a:buFontTx/>
              <a:buChar char="-"/>
            </a:pPr>
            <a:r>
              <a:rPr lang="en-CA" sz="1400" dirty="0">
                <a:hlinkClick r:id="rId8"/>
              </a:rPr>
              <a:t>Nutrition HRtips.pdf (nutritioncluster.net)</a:t>
            </a:r>
            <a:endParaRPr lang="en-CA" sz="1500" b="1" dirty="0"/>
          </a:p>
          <a:p>
            <a:pPr>
              <a:lnSpc>
                <a:spcPct val="110000"/>
              </a:lnSpc>
              <a:buFontTx/>
              <a:buChar char="-"/>
            </a:pPr>
            <a:r>
              <a:rPr lang="en-CA" sz="1500" b="1" dirty="0"/>
              <a:t>GNC CROSS_CUTTING  CHECKLIST</a:t>
            </a:r>
          </a:p>
          <a:p>
            <a:pPr>
              <a:lnSpc>
                <a:spcPct val="110000"/>
              </a:lnSpc>
              <a:buFontTx/>
              <a:buChar char="-"/>
            </a:pPr>
            <a:r>
              <a:rPr lang="en-CA" sz="1600" dirty="0">
                <a:hlinkClick r:id="rId9"/>
              </a:rPr>
              <a:t>Strategic Objectives and Indicators Examples HRP EN (humanitarianresponse.info)</a:t>
            </a:r>
            <a:endParaRPr lang="en-CA" sz="1500" b="1" dirty="0"/>
          </a:p>
          <a:p>
            <a:pPr>
              <a:lnSpc>
                <a:spcPct val="110000"/>
              </a:lnSpc>
              <a:buFontTx/>
              <a:buChar char="-"/>
            </a:pPr>
            <a:r>
              <a:rPr lang="en-CA" sz="1500" b="1" kern="1200" dirty="0">
                <a:latin typeface="+mn-lt"/>
                <a:ea typeface="+mn-ea"/>
                <a:cs typeface="+mn-cs"/>
              </a:rPr>
              <a:t>HPC 2024 Facilitation Package </a:t>
            </a:r>
            <a:r>
              <a:rPr lang="fr-FR" sz="1500" b="1" kern="1200" dirty="0">
                <a:hlinkClick r:id="rId10">
                  <a:extLst>
                    <a:ext uri="{A12FA001-AC4F-418D-AE19-62706E023703}">
                      <ahyp:hlinkClr xmlns:ahyp="http://schemas.microsoft.com/office/drawing/2018/hyperlinkcolor" val="tx"/>
                    </a:ext>
                  </a:extLst>
                </a:hlinkClick>
              </a:rPr>
              <a:t>Facilitation Package – Humanitarian Programme Cycle (</a:t>
            </a:r>
            <a:r>
              <a:rPr lang="fr-FR" sz="1500" b="1" kern="1200" dirty="0" err="1">
                <a:hlinkClick r:id="rId10">
                  <a:extLst>
                    <a:ext uri="{A12FA001-AC4F-418D-AE19-62706E023703}">
                      <ahyp:hlinkClr xmlns:ahyp="http://schemas.microsoft.com/office/drawing/2018/hyperlinkcolor" val="tx"/>
                    </a:ext>
                  </a:extLst>
                </a:hlinkClick>
              </a:rPr>
              <a:t>hpc.tools</a:t>
            </a:r>
            <a:r>
              <a:rPr lang="fr-FR" sz="1500" b="1" kern="1200" dirty="0">
                <a:latin typeface="+mn-lt"/>
                <a:ea typeface="+mn-ea"/>
                <a:cs typeface="+mn-cs"/>
                <a:hlinkClick r:id="rId10">
                  <a:extLst>
                    <a:ext uri="{A12FA001-AC4F-418D-AE19-62706E023703}">
                      <ahyp:hlinkClr xmlns:ahyp="http://schemas.microsoft.com/office/drawing/2018/hyperlinkcolor" val="tx"/>
                    </a:ext>
                  </a:extLst>
                </a:hlinkClick>
              </a:rPr>
              <a:t>)</a:t>
            </a:r>
            <a:r>
              <a:rPr lang="fr-FR" sz="1500" b="1" kern="1200" dirty="0">
                <a:latin typeface="+mn-lt"/>
                <a:ea typeface="+mn-ea"/>
                <a:cs typeface="+mn-cs"/>
              </a:rPr>
              <a:t> </a:t>
            </a:r>
          </a:p>
          <a:p>
            <a:pPr>
              <a:lnSpc>
                <a:spcPct val="110000"/>
              </a:lnSpc>
              <a:buFontTx/>
              <a:buChar char="-"/>
            </a:pPr>
            <a:endParaRPr lang="en-CA" sz="1000" dirty="0"/>
          </a:p>
          <a:p>
            <a:pPr>
              <a:lnSpc>
                <a:spcPct val="110000"/>
              </a:lnSpc>
              <a:buFontTx/>
              <a:buChar char="-"/>
            </a:pPr>
            <a:endParaRPr lang="en-CA" sz="1000" dirty="0"/>
          </a:p>
          <a:p>
            <a:pPr>
              <a:lnSpc>
                <a:spcPct val="110000"/>
              </a:lnSpc>
              <a:buFontTx/>
              <a:buChar char="-"/>
            </a:pPr>
            <a:endParaRPr lang="en-CA" sz="1000" dirty="0"/>
          </a:p>
          <a:p>
            <a:pPr>
              <a:lnSpc>
                <a:spcPct val="110000"/>
              </a:lnSpc>
              <a:buFontTx/>
              <a:buChar char="-"/>
            </a:pPr>
            <a:endParaRPr lang="en-CA" sz="1000" dirty="0"/>
          </a:p>
          <a:p>
            <a:pPr>
              <a:lnSpc>
                <a:spcPct val="110000"/>
              </a:lnSpc>
              <a:buFontTx/>
              <a:buChar char="-"/>
            </a:pPr>
            <a:endParaRPr lang="en-CA" sz="1000" b="1" dirty="0"/>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endParaRPr lang="en-CA" sz="1000" b="1" dirty="0"/>
          </a:p>
        </p:txBody>
      </p:sp>
      <p:pic>
        <p:nvPicPr>
          <p:cNvPr id="44" name="Picture 4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11">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pic>
        <p:nvPicPr>
          <p:cNvPr id="2" name="Picture 1" descr="A picture containing graphical user interface&#10;&#10;Description automatically generated">
            <a:extLst>
              <a:ext uri="{FF2B5EF4-FFF2-40B4-BE49-F238E27FC236}">
                <a16:creationId xmlns:a16="http://schemas.microsoft.com/office/drawing/2014/main" id="{0B7AC7CB-5E35-ED4C-535E-F8DC1D9BBF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52610" y="5962903"/>
            <a:ext cx="1829467" cy="647194"/>
          </a:xfrm>
          <a:prstGeom prst="rect">
            <a:avLst/>
          </a:prstGeom>
        </p:spPr>
      </p:pic>
    </p:spTree>
    <p:extLst>
      <p:ext uri="{BB962C8B-B14F-4D97-AF65-F5344CB8AC3E}">
        <p14:creationId xmlns:p14="http://schemas.microsoft.com/office/powerpoint/2010/main" val="159691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reeform: Shape 1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Content Placeholder 8" descr="A screenshot of a computer&#10;&#10;Description automatically generated">
            <a:extLst>
              <a:ext uri="{FF2B5EF4-FFF2-40B4-BE49-F238E27FC236}">
                <a16:creationId xmlns:a16="http://schemas.microsoft.com/office/drawing/2014/main" id="{1188E03F-9868-C3A6-B1D6-36F00FCA5F23}"/>
              </a:ext>
            </a:extLst>
          </p:cNvPr>
          <p:cNvPicPr>
            <a:picLocks noGrp="1" noChangeAspect="1"/>
          </p:cNvPicPr>
          <p:nvPr>
            <p:ph idx="1"/>
          </p:nvPr>
        </p:nvPicPr>
        <p:blipFill>
          <a:blip r:embed="rId4"/>
          <a:stretch>
            <a:fillRect/>
          </a:stretch>
        </p:blipFill>
        <p:spPr>
          <a:xfrm>
            <a:off x="4053265" y="209861"/>
            <a:ext cx="3434321" cy="4837072"/>
          </a:xfrm>
          <a:prstGeom prst="rect">
            <a:avLst/>
          </a:prstGeom>
        </p:spPr>
      </p:pic>
      <p:sp>
        <p:nvSpPr>
          <p:cNvPr id="13" name="TextBox 12">
            <a:extLst>
              <a:ext uri="{FF2B5EF4-FFF2-40B4-BE49-F238E27FC236}">
                <a16:creationId xmlns:a16="http://schemas.microsoft.com/office/drawing/2014/main" id="{B8068D4D-0F29-4E03-437A-407765C13113}"/>
              </a:ext>
            </a:extLst>
          </p:cNvPr>
          <p:cNvSpPr txBox="1"/>
          <p:nvPr/>
        </p:nvSpPr>
        <p:spPr>
          <a:xfrm>
            <a:off x="103536" y="1738859"/>
            <a:ext cx="3434321" cy="1384995"/>
          </a:xfrm>
          <a:prstGeom prst="rect">
            <a:avLst/>
          </a:prstGeom>
          <a:noFill/>
        </p:spPr>
        <p:txBody>
          <a:bodyPr wrap="square" rtlCol="0">
            <a:spAutoFit/>
          </a:bodyPr>
          <a:lstStyle/>
          <a:p>
            <a:r>
              <a:rPr lang="en-CA" sz="4400" dirty="0"/>
              <a:t>Steps:</a:t>
            </a:r>
          </a:p>
          <a:p>
            <a:r>
              <a:rPr lang="en-CA" sz="4000" dirty="0"/>
              <a:t>HPC CALENDAR</a:t>
            </a:r>
            <a:r>
              <a:rPr lang="en-CA" sz="1600" dirty="0"/>
              <a:t> </a:t>
            </a:r>
          </a:p>
        </p:txBody>
      </p:sp>
      <p:sp>
        <p:nvSpPr>
          <p:cNvPr id="2" name="Arrow: Up-Down 1">
            <a:extLst>
              <a:ext uri="{FF2B5EF4-FFF2-40B4-BE49-F238E27FC236}">
                <a16:creationId xmlns:a16="http://schemas.microsoft.com/office/drawing/2014/main" id="{574EE739-283B-F58A-F692-E2C63C1C9DCA}"/>
              </a:ext>
            </a:extLst>
          </p:cNvPr>
          <p:cNvSpPr/>
          <p:nvPr/>
        </p:nvSpPr>
        <p:spPr>
          <a:xfrm>
            <a:off x="7794952" y="2508300"/>
            <a:ext cx="106612" cy="253863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87958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3AFDA-F22C-EAA6-02D2-F51FD0B67821}"/>
              </a:ext>
            </a:extLst>
          </p:cNvPr>
          <p:cNvSpPr>
            <a:spLocks noGrp="1"/>
          </p:cNvSpPr>
          <p:nvPr>
            <p:ph type="title"/>
          </p:nvPr>
        </p:nvSpPr>
        <p:spPr>
          <a:xfrm>
            <a:off x="641074" y="1314450"/>
            <a:ext cx="2844002" cy="3680244"/>
          </a:xfrm>
        </p:spPr>
        <p:txBody>
          <a:bodyPr>
            <a:normAutofit/>
          </a:bodyPr>
          <a:lstStyle/>
          <a:p>
            <a:pPr algn="l"/>
            <a:r>
              <a:rPr lang="en-CA" sz="4400" dirty="0"/>
              <a:t>STEPS : process</a:t>
            </a:r>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id="{D03D9F33-D311-518F-441B-C09C873B65BA}"/>
              </a:ext>
            </a:extLst>
          </p:cNvPr>
          <p:cNvGraphicFramePr>
            <a:graphicFrameLocks noGrp="1"/>
          </p:cNvGraphicFramePr>
          <p:nvPr>
            <p:ph idx="1"/>
            <p:extLst>
              <p:ext uri="{D42A27DB-BD31-4B8C-83A1-F6EECF244321}">
                <p14:modId xmlns:p14="http://schemas.microsoft.com/office/powerpoint/2010/main" val="512855912"/>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1881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744810" y="0"/>
            <a:ext cx="10364451" cy="618517"/>
          </a:xfrm>
        </p:spPr>
        <p:txBody>
          <a:bodyPr vert="horz" lIns="91440" tIns="45720" rIns="91440" bIns="45720" rtlCol="0" anchor="b">
            <a:noAutofit/>
          </a:bodyPr>
          <a:lstStyle/>
          <a:p>
            <a:r>
              <a:rPr lang="en-US" sz="4000" b="1" dirty="0"/>
              <a:t>TOOLS</a:t>
            </a:r>
          </a:p>
        </p:txBody>
      </p:sp>
      <p:sp>
        <p:nvSpPr>
          <p:cNvPr id="12" name="TextBox 11">
            <a:extLst>
              <a:ext uri="{FF2B5EF4-FFF2-40B4-BE49-F238E27FC236}">
                <a16:creationId xmlns:a16="http://schemas.microsoft.com/office/drawing/2014/main" id="{9EE0D980-7F2B-5471-CB34-5A32A21F7A14}"/>
              </a:ext>
            </a:extLst>
          </p:cNvPr>
          <p:cNvSpPr txBox="1"/>
          <p:nvPr/>
        </p:nvSpPr>
        <p:spPr>
          <a:xfrm>
            <a:off x="3657599" y="796995"/>
            <a:ext cx="4522305" cy="369332"/>
          </a:xfrm>
          <a:prstGeom prst="rect">
            <a:avLst/>
          </a:prstGeom>
          <a:solidFill>
            <a:schemeClr val="accent1"/>
          </a:solidFill>
        </p:spPr>
        <p:txBody>
          <a:bodyPr wrap="square" rtlCol="0">
            <a:spAutoFit/>
          </a:bodyPr>
          <a:lstStyle/>
          <a:p>
            <a:r>
              <a:rPr lang="en-CA" dirty="0"/>
              <a:t>GNC HRP targeting tool</a:t>
            </a:r>
          </a:p>
        </p:txBody>
      </p:sp>
      <p:pic>
        <p:nvPicPr>
          <p:cNvPr id="6" name="Content Placeholder 5">
            <a:extLst>
              <a:ext uri="{FF2B5EF4-FFF2-40B4-BE49-F238E27FC236}">
                <a16:creationId xmlns:a16="http://schemas.microsoft.com/office/drawing/2014/main" id="{3C2AE7BF-B6EF-8877-C829-2CDB848E4589}"/>
              </a:ext>
            </a:extLst>
          </p:cNvPr>
          <p:cNvPicPr>
            <a:picLocks noGrp="1" noChangeAspect="1"/>
          </p:cNvPicPr>
          <p:nvPr>
            <p:ph sz="quarter" idx="13"/>
          </p:nvPr>
        </p:nvPicPr>
        <p:blipFill>
          <a:blip r:embed="rId2"/>
          <a:stretch>
            <a:fillRect/>
          </a:stretch>
        </p:blipFill>
        <p:spPr>
          <a:xfrm>
            <a:off x="1148127" y="1344805"/>
            <a:ext cx="9557816" cy="3424237"/>
          </a:xfrm>
        </p:spPr>
      </p:pic>
    </p:spTree>
    <p:extLst>
      <p:ext uri="{BB962C8B-B14F-4D97-AF65-F5344CB8AC3E}">
        <p14:creationId xmlns:p14="http://schemas.microsoft.com/office/powerpoint/2010/main" val="411051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9">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31">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3">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D648F-A08A-870F-E33C-72295B810771}"/>
              </a:ext>
            </a:extLst>
          </p:cNvPr>
          <p:cNvSpPr>
            <a:spLocks noGrp="1"/>
          </p:cNvSpPr>
          <p:nvPr>
            <p:ph type="title"/>
          </p:nvPr>
        </p:nvSpPr>
        <p:spPr>
          <a:xfrm>
            <a:off x="913775" y="582700"/>
            <a:ext cx="2984639" cy="1544363"/>
          </a:xfrm>
        </p:spPr>
        <p:txBody>
          <a:bodyPr vert="horz" lIns="91440" tIns="45720" rIns="91440" bIns="45720" rtlCol="0" anchor="b">
            <a:normAutofit fontScale="90000"/>
          </a:bodyPr>
          <a:lstStyle/>
          <a:p>
            <a:pPr defTabSz="859536"/>
            <a:br>
              <a:rPr lang="en-US" kern="1200" cap="all" baseline="0" dirty="0">
                <a:solidFill>
                  <a:schemeClr val="accent1"/>
                </a:solidFill>
                <a:effectLst/>
                <a:latin typeface="+mj-lt"/>
                <a:ea typeface="+mj-ea"/>
                <a:cs typeface="+mj-cs"/>
              </a:rPr>
            </a:br>
            <a:r>
              <a:rPr lang="en-US" kern="1200" cap="all" baseline="0" dirty="0">
                <a:solidFill>
                  <a:schemeClr val="accent1"/>
                </a:solidFill>
                <a:effectLst/>
                <a:latin typeface="+mj-lt"/>
                <a:ea typeface="+mj-ea"/>
                <a:cs typeface="+mj-cs"/>
              </a:rPr>
              <a:t>Reference materials</a:t>
            </a:r>
            <a:r>
              <a:rPr lang="en-US" kern="1200" cap="all" baseline="0" dirty="0">
                <a:solidFill>
                  <a:srgbClr val="FFFFFF"/>
                </a:solidFill>
                <a:effectLst/>
                <a:latin typeface="+mj-lt"/>
                <a:ea typeface="+mj-ea"/>
                <a:cs typeface="+mj-cs"/>
              </a:rPr>
              <a:t>:</a:t>
            </a:r>
            <a:br>
              <a:rPr lang="en-US" kern="1200" cap="all" baseline="0" dirty="0">
                <a:solidFill>
                  <a:srgbClr val="FFFFFF"/>
                </a:solidFill>
                <a:effectLst/>
                <a:latin typeface="+mj-lt"/>
                <a:ea typeface="+mj-ea"/>
                <a:cs typeface="+mj-cs"/>
              </a:rPr>
            </a:br>
            <a:br>
              <a:rPr lang="en-CA" sz="1200" kern="1200" cap="all" baseline="0" dirty="0">
                <a:solidFill>
                  <a:schemeClr val="accent2"/>
                </a:solidFill>
                <a:effectLst/>
                <a:latin typeface="+mj-lt"/>
                <a:ea typeface="+mj-ea"/>
                <a:cs typeface="+mj-cs"/>
              </a:rPr>
            </a:br>
            <a:endParaRPr lang="en-US" sz="1200" dirty="0">
              <a:solidFill>
                <a:srgbClr val="FFFFFF"/>
              </a:solidFill>
            </a:endParaRPr>
          </a:p>
        </p:txBody>
      </p:sp>
      <p:pic>
        <p:nvPicPr>
          <p:cNvPr id="11" name="Picture 10">
            <a:extLst>
              <a:ext uri="{FF2B5EF4-FFF2-40B4-BE49-F238E27FC236}">
                <a16:creationId xmlns:a16="http://schemas.microsoft.com/office/drawing/2014/main" id="{AA9D55CD-E2B6-ED34-1E2B-1CA570F8EF96}"/>
              </a:ext>
            </a:extLst>
          </p:cNvPr>
          <p:cNvPicPr>
            <a:picLocks noChangeAspect="1"/>
          </p:cNvPicPr>
          <p:nvPr/>
        </p:nvPicPr>
        <p:blipFill>
          <a:blip r:embed="rId5"/>
          <a:stretch>
            <a:fillRect/>
          </a:stretch>
        </p:blipFill>
        <p:spPr>
          <a:xfrm>
            <a:off x="922941" y="2893688"/>
            <a:ext cx="3194838" cy="1445664"/>
          </a:xfrm>
          <a:prstGeom prst="rect">
            <a:avLst/>
          </a:prstGeom>
        </p:spPr>
      </p:pic>
      <p:sp>
        <p:nvSpPr>
          <p:cNvPr id="15" name="TextBox 14">
            <a:extLst>
              <a:ext uri="{FF2B5EF4-FFF2-40B4-BE49-F238E27FC236}">
                <a16:creationId xmlns:a16="http://schemas.microsoft.com/office/drawing/2014/main" id="{274F363B-4C00-6D59-0C07-B76A1540FB80}"/>
              </a:ext>
            </a:extLst>
          </p:cNvPr>
          <p:cNvSpPr txBox="1"/>
          <p:nvPr/>
        </p:nvSpPr>
        <p:spPr>
          <a:xfrm>
            <a:off x="1148767" y="4954222"/>
            <a:ext cx="2759960" cy="739048"/>
          </a:xfrm>
          <a:prstGeom prst="rect">
            <a:avLst/>
          </a:prstGeom>
          <a:noFill/>
        </p:spPr>
        <p:txBody>
          <a:bodyPr wrap="square">
            <a:spAutoFit/>
          </a:bodyPr>
          <a:lstStyle/>
          <a:p>
            <a:pPr defTabSz="429768">
              <a:spcAft>
                <a:spcPts val="600"/>
              </a:spcAft>
            </a:pPr>
            <a:r>
              <a:rPr lang="en-CA" sz="1034" kern="1200" dirty="0">
                <a:solidFill>
                  <a:schemeClr val="accent2"/>
                </a:solidFill>
                <a:latin typeface="+mn-lt"/>
                <a:ea typeface="+mn-ea"/>
                <a:cs typeface="+mn-cs"/>
              </a:rPr>
              <a:t>HPC 2024 Facilitation Package </a:t>
            </a:r>
            <a:r>
              <a:rPr lang="fr-FR" sz="1034" kern="1200" dirty="0">
                <a:solidFill>
                  <a:srgbClr val="6EAC1C"/>
                </a:solidFill>
                <a:hlinkClick r:id="rId6">
                  <a:extLst>
                    <a:ext uri="{A12FA001-AC4F-418D-AE19-62706E023703}">
                      <ahyp:hlinkClr xmlns:ahyp="http://schemas.microsoft.com/office/drawing/2018/hyperlinkcolor" val="tx"/>
                    </a:ext>
                  </a:extLst>
                </a:hlinkClick>
              </a:rPr>
              <a:t>Facilitation Package – Humanitarian Programme Cycle (</a:t>
            </a:r>
            <a:r>
              <a:rPr lang="fr-FR" sz="1034" kern="1200" dirty="0" err="1">
                <a:solidFill>
                  <a:srgbClr val="6EAC1C"/>
                </a:solidFill>
                <a:hlinkClick r:id="rId6">
                  <a:extLst>
                    <a:ext uri="{A12FA001-AC4F-418D-AE19-62706E023703}">
                      <ahyp:hlinkClr xmlns:ahyp="http://schemas.microsoft.com/office/drawing/2018/hyperlinkcolor" val="tx"/>
                    </a:ext>
                  </a:extLst>
                </a:hlinkClick>
              </a:rPr>
              <a:t>hpc.tools</a:t>
            </a:r>
            <a:r>
              <a:rPr lang="fr-FR" sz="1034" kern="1200" dirty="0">
                <a:solidFill>
                  <a:schemeClr val="accent2"/>
                </a:solidFill>
                <a:latin typeface="+mn-lt"/>
                <a:ea typeface="+mn-ea"/>
                <a:cs typeface="+mn-cs"/>
                <a:hlinkClick r:id="rId6">
                  <a:extLst>
                    <a:ext uri="{A12FA001-AC4F-418D-AE19-62706E023703}">
                      <ahyp:hlinkClr xmlns:ahyp="http://schemas.microsoft.com/office/drawing/2018/hyperlinkcolor" val="tx"/>
                    </a:ext>
                  </a:extLst>
                </a:hlinkClick>
              </a:rPr>
              <a:t>)</a:t>
            </a:r>
            <a:br>
              <a:rPr lang="fr-FR" sz="1034" kern="1200" dirty="0">
                <a:solidFill>
                  <a:schemeClr val="accent2"/>
                </a:solidFill>
                <a:latin typeface="+mn-lt"/>
                <a:ea typeface="+mn-ea"/>
                <a:cs typeface="+mn-cs"/>
              </a:rPr>
            </a:br>
            <a:endParaRPr lang="en-CA" sz="1100" dirty="0"/>
          </a:p>
        </p:txBody>
      </p:sp>
      <p:pic>
        <p:nvPicPr>
          <p:cNvPr id="4" name="Picture 3">
            <a:extLst>
              <a:ext uri="{FF2B5EF4-FFF2-40B4-BE49-F238E27FC236}">
                <a16:creationId xmlns:a16="http://schemas.microsoft.com/office/drawing/2014/main" id="{065BEFCD-2B9A-033A-2B76-6100FE298146}"/>
              </a:ext>
            </a:extLst>
          </p:cNvPr>
          <p:cNvPicPr>
            <a:picLocks noChangeAspect="1"/>
          </p:cNvPicPr>
          <p:nvPr/>
        </p:nvPicPr>
        <p:blipFill>
          <a:blip r:embed="rId7"/>
          <a:stretch>
            <a:fillRect/>
          </a:stretch>
        </p:blipFill>
        <p:spPr>
          <a:xfrm>
            <a:off x="4975256" y="1986671"/>
            <a:ext cx="2564352" cy="3181626"/>
          </a:xfrm>
          <a:prstGeom prst="rect">
            <a:avLst/>
          </a:prstGeom>
        </p:spPr>
      </p:pic>
      <p:sp>
        <p:nvSpPr>
          <p:cNvPr id="5" name="TextBox 4">
            <a:extLst>
              <a:ext uri="{FF2B5EF4-FFF2-40B4-BE49-F238E27FC236}">
                <a16:creationId xmlns:a16="http://schemas.microsoft.com/office/drawing/2014/main" id="{ED4A161C-C653-B75F-43F9-6ECAA9573515}"/>
              </a:ext>
            </a:extLst>
          </p:cNvPr>
          <p:cNvSpPr txBox="1"/>
          <p:nvPr/>
        </p:nvSpPr>
        <p:spPr>
          <a:xfrm>
            <a:off x="4442460" y="5139080"/>
            <a:ext cx="3749040" cy="369332"/>
          </a:xfrm>
          <a:prstGeom prst="rect">
            <a:avLst/>
          </a:prstGeom>
          <a:noFill/>
        </p:spPr>
        <p:txBody>
          <a:bodyPr wrap="square" rtlCol="0">
            <a:spAutoFit/>
          </a:bodyPr>
          <a:lstStyle/>
          <a:p>
            <a:r>
              <a:rPr lang="en-CA" dirty="0">
                <a:hlinkClick r:id="rId8"/>
              </a:rPr>
              <a:t>Nutrition HRtips.pdf (nutritioncluster.net)</a:t>
            </a:r>
            <a:endParaRPr lang="en-CA" dirty="0"/>
          </a:p>
        </p:txBody>
      </p:sp>
      <p:pic>
        <p:nvPicPr>
          <p:cNvPr id="7" name="Picture 6">
            <a:extLst>
              <a:ext uri="{FF2B5EF4-FFF2-40B4-BE49-F238E27FC236}">
                <a16:creationId xmlns:a16="http://schemas.microsoft.com/office/drawing/2014/main" id="{125D7123-9C17-67E5-5F05-3A0E978B8EF0}"/>
              </a:ext>
            </a:extLst>
          </p:cNvPr>
          <p:cNvPicPr>
            <a:picLocks noChangeAspect="1"/>
          </p:cNvPicPr>
          <p:nvPr/>
        </p:nvPicPr>
        <p:blipFill>
          <a:blip r:embed="rId9"/>
          <a:stretch>
            <a:fillRect/>
          </a:stretch>
        </p:blipFill>
        <p:spPr>
          <a:xfrm>
            <a:off x="7711440" y="2105521"/>
            <a:ext cx="2911167" cy="2409343"/>
          </a:xfrm>
          <a:prstGeom prst="rect">
            <a:avLst/>
          </a:prstGeom>
        </p:spPr>
      </p:pic>
      <p:sp>
        <p:nvSpPr>
          <p:cNvPr id="9" name="TextBox 8">
            <a:extLst>
              <a:ext uri="{FF2B5EF4-FFF2-40B4-BE49-F238E27FC236}">
                <a16:creationId xmlns:a16="http://schemas.microsoft.com/office/drawing/2014/main" id="{A8B01C97-1B6A-11FD-DB72-136C57769004}"/>
              </a:ext>
            </a:extLst>
          </p:cNvPr>
          <p:cNvSpPr txBox="1"/>
          <p:nvPr/>
        </p:nvSpPr>
        <p:spPr>
          <a:xfrm>
            <a:off x="8290566" y="4997325"/>
            <a:ext cx="2759960" cy="420756"/>
          </a:xfrm>
          <a:prstGeom prst="rect">
            <a:avLst/>
          </a:prstGeom>
          <a:noFill/>
        </p:spPr>
        <p:txBody>
          <a:bodyPr wrap="square">
            <a:spAutoFit/>
          </a:bodyPr>
          <a:lstStyle/>
          <a:p>
            <a:pPr defTabSz="429768">
              <a:spcAft>
                <a:spcPts val="600"/>
              </a:spcAft>
            </a:pPr>
            <a:r>
              <a:rPr lang="en-CA" sz="1050" dirty="0">
                <a:hlinkClick r:id="rId10"/>
              </a:rPr>
              <a:t>Strategic Objectives and Indicators Examples HRP EN (humanitarianresponse.info)</a:t>
            </a:r>
            <a:endParaRPr lang="en-CA" sz="1100" dirty="0"/>
          </a:p>
        </p:txBody>
      </p:sp>
    </p:spTree>
    <p:extLst>
      <p:ext uri="{BB962C8B-B14F-4D97-AF65-F5344CB8AC3E}">
        <p14:creationId xmlns:p14="http://schemas.microsoft.com/office/powerpoint/2010/main" val="333632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a:t>Q&amp;A</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2377903484"/>
      </p:ext>
    </p:extLst>
  </p:cSld>
  <p:clrMapOvr>
    <a:masterClrMapping/>
  </p:clrMapOvr>
</p:sld>
</file>

<file path=ppt/theme/theme1.xml><?xml version="1.0" encoding="utf-8"?>
<a:theme xmlns:a="http://schemas.openxmlformats.org/drawingml/2006/main" name="Dropl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2.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9861</TotalTime>
  <Words>2576</Words>
  <Application>Microsoft Office PowerPoint</Application>
  <PresentationFormat>Widescreen</PresentationFormat>
  <Paragraphs>260</Paragraphs>
  <Slides>42</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Helvetica Neue</vt:lpstr>
      <vt:lpstr>Segoe UI</vt:lpstr>
      <vt:lpstr>Tw Cen MT</vt:lpstr>
      <vt:lpstr>Droplet</vt:lpstr>
      <vt:lpstr>GNC Webinar on the 2024 HRP process</vt:lpstr>
      <vt:lpstr>AGENDA</vt:lpstr>
      <vt:lpstr>Introduction and overview</vt:lpstr>
      <vt:lpstr>STEPS</vt:lpstr>
      <vt:lpstr>PowerPoint Presentation</vt:lpstr>
      <vt:lpstr>STEPS : process</vt:lpstr>
      <vt:lpstr>TOOLS</vt:lpstr>
      <vt:lpstr> Reference materials:  </vt:lpstr>
      <vt:lpstr>Q&amp;A</vt:lpstr>
      <vt:lpstr>1. Define the scope of the HRP and formulate initial objectives: INDICATIVE TIMELINE AUGUST-SEPTEMBER 2023</vt:lpstr>
      <vt:lpstr> 1.1. Determine the scope of the HRP based on the analysis of needs and risks </vt:lpstr>
      <vt:lpstr> 1.2. Draft preliminary intersectoral strategic objectives  </vt:lpstr>
      <vt:lpstr>Strategic OBJECTIVES</vt:lpstr>
      <vt:lpstr>Examples of Good Strategic OBJECTIVEs</vt:lpstr>
      <vt:lpstr>1.3. Identify initial specific objectives based on draft strategic objectives </vt:lpstr>
      <vt:lpstr>Q&amp;A</vt:lpstr>
      <vt:lpstr>2. Response Analysis</vt:lpstr>
      <vt:lpstr>2. Response Analysis</vt:lpstr>
      <vt:lpstr>2.1. Review the appropriateness, relevance and feasibility of interventions  </vt:lpstr>
      <vt:lpstr>2.2. Estimate the number of people to be targeted.  </vt:lpstr>
      <vt:lpstr>Q&amp;A</vt:lpstr>
      <vt:lpstr>3. Sectoral response plan</vt:lpstr>
      <vt:lpstr>Identify Priority Intervention areas and Population Groups SEVERITY/HEATMAP: Afghanistan NUTRITION CLUSTER </vt:lpstr>
      <vt:lpstr>Formulate sectoral objectives  (In alignment with intersectoral SO) </vt:lpstr>
      <vt:lpstr>SECTORAL OBJECTIVE </vt:lpstr>
      <vt:lpstr>Examples of Sectoral OBJECTIVEs</vt:lpstr>
      <vt:lpstr>Response strategy may include </vt:lpstr>
      <vt:lpstr>NiE services </vt:lpstr>
      <vt:lpstr>NiE services </vt:lpstr>
      <vt:lpstr>NiE services </vt:lpstr>
      <vt:lpstr>NiE services Monitoring indicators </vt:lpstr>
      <vt:lpstr>Estimate the number of people to be targeted </vt:lpstr>
      <vt:lpstr>What HRP costing approach was used in your country’s 2023 HRP?</vt:lpstr>
      <vt:lpstr>costing</vt:lpstr>
      <vt:lpstr>COSTING</vt:lpstr>
      <vt:lpstr>costing</vt:lpstr>
      <vt:lpstr>Q&amp;A</vt:lpstr>
      <vt:lpstr>KEY CONSIDERATIONS:​ GBV, GENDER, DISABILITY, AAP, &amp; ICSC  (GNC-CT)</vt:lpstr>
      <vt:lpstr>Key considerations:​ GBV, gender, disability, AAP, &amp; ICSC  (GNC-CT)</vt:lpstr>
      <vt:lpstr>Inter-cluster/sector collaboration (ICSC)</vt:lpstr>
      <vt:lpstr>Q&amp;A</vt:lpstr>
      <vt:lpstr>GNC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HNO 2024 ORIENTATION WEBINAR</dc:title>
  <dc:creator>Anteneh Gebremichael Dobamo</dc:creator>
  <cp:lastModifiedBy>Anteneh Gebremichael Dobamo</cp:lastModifiedBy>
  <cp:revision>4</cp:revision>
  <dcterms:created xsi:type="dcterms:W3CDTF">2023-08-14T15:52:35Z</dcterms:created>
  <dcterms:modified xsi:type="dcterms:W3CDTF">2023-09-06T06:08:03Z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