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4"/>
  </p:sldMasterIdLst>
  <p:notesMasterIdLst>
    <p:notesMasterId r:id="rId49"/>
  </p:notesMasterIdLst>
  <p:sldIdLst>
    <p:sldId id="1745" r:id="rId5"/>
    <p:sldId id="258" r:id="rId6"/>
    <p:sldId id="301" r:id="rId7"/>
    <p:sldId id="1778" r:id="rId8"/>
    <p:sldId id="1752" r:id="rId9"/>
    <p:sldId id="1762" r:id="rId10"/>
    <p:sldId id="1749" r:id="rId11"/>
    <p:sldId id="304" r:id="rId12"/>
    <p:sldId id="1746" r:id="rId13"/>
    <p:sldId id="1753" r:id="rId14"/>
    <p:sldId id="1754" r:id="rId15"/>
    <p:sldId id="1755" r:id="rId16"/>
    <p:sldId id="1779" r:id="rId17"/>
    <p:sldId id="1757" r:id="rId18"/>
    <p:sldId id="1756" r:id="rId19"/>
    <p:sldId id="1786" r:id="rId20"/>
    <p:sldId id="1777" r:id="rId21"/>
    <p:sldId id="1761" r:id="rId22"/>
    <p:sldId id="1759" r:id="rId23"/>
    <p:sldId id="257" r:id="rId24"/>
    <p:sldId id="1760" r:id="rId25"/>
    <p:sldId id="1763" r:id="rId26"/>
    <p:sldId id="1758" r:id="rId27"/>
    <p:sldId id="1764" r:id="rId28"/>
    <p:sldId id="1774" r:id="rId29"/>
    <p:sldId id="1780" r:id="rId30"/>
    <p:sldId id="1765" r:id="rId31"/>
    <p:sldId id="1766" r:id="rId32"/>
    <p:sldId id="1768" r:id="rId33"/>
    <p:sldId id="1769" r:id="rId34"/>
    <p:sldId id="1770" r:id="rId35"/>
    <p:sldId id="1771" r:id="rId36"/>
    <p:sldId id="1787" r:id="rId37"/>
    <p:sldId id="1784" r:id="rId38"/>
    <p:sldId id="1785" r:id="rId39"/>
    <p:sldId id="1776" r:id="rId40"/>
    <p:sldId id="1781" r:id="rId41"/>
    <p:sldId id="1772" r:id="rId42"/>
    <p:sldId id="1747" r:id="rId43"/>
    <p:sldId id="1782" r:id="rId44"/>
    <p:sldId id="1783" r:id="rId45"/>
    <p:sldId id="259" r:id="rId46"/>
    <p:sldId id="276" r:id="rId47"/>
    <p:sldId id="27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0FE9C-3D27-4868-905A-EFE581AC2276}" v="623" dt="2023-09-06T06:02:36.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118" autoAdjust="0"/>
  </p:normalViewPr>
  <p:slideViewPr>
    <p:cSldViewPr snapToGrid="0">
      <p:cViewPr varScale="1">
        <p:scale>
          <a:sx n="48" d="100"/>
          <a:sy n="48" d="100"/>
        </p:scale>
        <p:origin x="943"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eneh Gebremichael Dobamo" userId="20ca48acea19e770" providerId="LiveId" clId="{26E0FE9C-3D27-4868-905A-EFE581AC2276}"/>
    <pc:docChg chg="undo redo custSel addSld delSld modSld sldOrd">
      <pc:chgData name="Anteneh Gebremichael Dobamo" userId="20ca48acea19e770" providerId="LiveId" clId="{26E0FE9C-3D27-4868-905A-EFE581AC2276}" dt="2023-09-06T06:07:15.686" v="4676" actId="113"/>
      <pc:docMkLst>
        <pc:docMk/>
      </pc:docMkLst>
      <pc:sldChg chg="modSp mod">
        <pc:chgData name="Anteneh Gebremichael Dobamo" userId="20ca48acea19e770" providerId="LiveId" clId="{26E0FE9C-3D27-4868-905A-EFE581AC2276}" dt="2023-08-30T03:58:06.272" v="976" actId="20577"/>
        <pc:sldMkLst>
          <pc:docMk/>
          <pc:sldMk cId="263784652" sldId="258"/>
        </pc:sldMkLst>
        <pc:spChg chg="mod">
          <ac:chgData name="Anteneh Gebremichael Dobamo" userId="20ca48acea19e770" providerId="LiveId" clId="{26E0FE9C-3D27-4868-905A-EFE581AC2276}" dt="2023-08-30T03:58:06.272" v="976" actId="20577"/>
          <ac:spMkLst>
            <pc:docMk/>
            <pc:sldMk cId="263784652" sldId="258"/>
            <ac:spMk id="27" creationId="{B969F43B-4A58-D15D-F7A3-9282E609F4A3}"/>
          </ac:spMkLst>
        </pc:spChg>
      </pc:sldChg>
      <pc:sldChg chg="del">
        <pc:chgData name="Anteneh Gebremichael Dobamo" userId="20ca48acea19e770" providerId="LiveId" clId="{26E0FE9C-3D27-4868-905A-EFE581AC2276}" dt="2023-08-31T04:31:14.658" v="2141" actId="47"/>
        <pc:sldMkLst>
          <pc:docMk/>
          <pc:sldMk cId="1594787816" sldId="260"/>
        </pc:sldMkLst>
      </pc:sldChg>
      <pc:sldChg chg="del">
        <pc:chgData name="Anteneh Gebremichael Dobamo" userId="20ca48acea19e770" providerId="LiveId" clId="{26E0FE9C-3D27-4868-905A-EFE581AC2276}" dt="2023-08-31T04:56:33.232" v="2586" actId="47"/>
        <pc:sldMkLst>
          <pc:docMk/>
          <pc:sldMk cId="4162541157" sldId="261"/>
        </pc:sldMkLst>
      </pc:sldChg>
      <pc:sldChg chg="del">
        <pc:chgData name="Anteneh Gebremichael Dobamo" userId="20ca48acea19e770" providerId="LiveId" clId="{26E0FE9C-3D27-4868-905A-EFE581AC2276}" dt="2023-08-31T05:39:44.762" v="3102" actId="47"/>
        <pc:sldMkLst>
          <pc:docMk/>
          <pc:sldMk cId="1923159384" sldId="262"/>
        </pc:sldMkLst>
      </pc:sldChg>
      <pc:sldChg chg="del">
        <pc:chgData name="Anteneh Gebremichael Dobamo" userId="20ca48acea19e770" providerId="LiveId" clId="{26E0FE9C-3D27-4868-905A-EFE581AC2276}" dt="2023-09-04T13:25:16.535" v="3570" actId="47"/>
        <pc:sldMkLst>
          <pc:docMk/>
          <pc:sldMk cId="3429608725" sldId="267"/>
        </pc:sldMkLst>
      </pc:sldChg>
      <pc:sldChg chg="del">
        <pc:chgData name="Anteneh Gebremichael Dobamo" userId="20ca48acea19e770" providerId="LiveId" clId="{26E0FE9C-3D27-4868-905A-EFE581AC2276}" dt="2023-08-31T05:39:08.734" v="3092" actId="47"/>
        <pc:sldMkLst>
          <pc:docMk/>
          <pc:sldMk cId="1272300524" sldId="269"/>
        </pc:sldMkLst>
      </pc:sldChg>
      <pc:sldChg chg="del">
        <pc:chgData name="Anteneh Gebremichael Dobamo" userId="20ca48acea19e770" providerId="LiveId" clId="{26E0FE9C-3D27-4868-905A-EFE581AC2276}" dt="2023-08-31T05:39:06.779" v="3091" actId="47"/>
        <pc:sldMkLst>
          <pc:docMk/>
          <pc:sldMk cId="3222592582" sldId="270"/>
        </pc:sldMkLst>
      </pc:sldChg>
      <pc:sldChg chg="add del">
        <pc:chgData name="Anteneh Gebremichael Dobamo" userId="20ca48acea19e770" providerId="LiveId" clId="{26E0FE9C-3D27-4868-905A-EFE581AC2276}" dt="2023-09-06T05:36:21.653" v="4418" actId="47"/>
        <pc:sldMkLst>
          <pc:docMk/>
          <pc:sldMk cId="1491532072" sldId="276"/>
        </pc:sldMkLst>
      </pc:sldChg>
      <pc:sldChg chg="modSp mod">
        <pc:chgData name="Anteneh Gebremichael Dobamo" userId="20ca48acea19e770" providerId="LiveId" clId="{26E0FE9C-3D27-4868-905A-EFE581AC2276}" dt="2023-09-05T03:07:42.586" v="4211" actId="20577"/>
        <pc:sldMkLst>
          <pc:docMk/>
          <pc:sldMk cId="1596915106" sldId="277"/>
        </pc:sldMkLst>
        <pc:spChg chg="mod">
          <ac:chgData name="Anteneh Gebremichael Dobamo" userId="20ca48acea19e770" providerId="LiveId" clId="{26E0FE9C-3D27-4868-905A-EFE581AC2276}" dt="2023-09-05T03:07:42.586" v="4211" actId="20577"/>
          <ac:spMkLst>
            <pc:docMk/>
            <pc:sldMk cId="1596915106" sldId="277"/>
            <ac:spMk id="5" creationId="{674AF6B8-7A2F-BCFE-26FA-91EF49BAD0A7}"/>
          </ac:spMkLst>
        </pc:spChg>
      </pc:sldChg>
      <pc:sldChg chg="addSp delSp modSp del mod">
        <pc:chgData name="Anteneh Gebremichael Dobamo" userId="20ca48acea19e770" providerId="LiveId" clId="{26E0FE9C-3D27-4868-905A-EFE581AC2276}" dt="2023-08-30T04:04:47.117" v="993" actId="47"/>
        <pc:sldMkLst>
          <pc:docMk/>
          <pc:sldMk cId="1298817446" sldId="279"/>
        </pc:sldMkLst>
        <pc:spChg chg="add mod">
          <ac:chgData name="Anteneh Gebremichael Dobamo" userId="20ca48acea19e770" providerId="LiveId" clId="{26E0FE9C-3D27-4868-905A-EFE581AC2276}" dt="2023-08-30T04:04:44.434" v="992" actId="5793"/>
          <ac:spMkLst>
            <pc:docMk/>
            <pc:sldMk cId="1298817446" sldId="279"/>
            <ac:spMk id="5" creationId="{0152DA25-9F1B-0E75-E73F-6D714078B110}"/>
          </ac:spMkLst>
        </pc:spChg>
        <pc:spChg chg="del">
          <ac:chgData name="Anteneh Gebremichael Dobamo" userId="20ca48acea19e770" providerId="LiveId" clId="{26E0FE9C-3D27-4868-905A-EFE581AC2276}" dt="2023-08-30T04:04:35.381" v="990" actId="478"/>
          <ac:spMkLst>
            <pc:docMk/>
            <pc:sldMk cId="1298817446" sldId="279"/>
            <ac:spMk id="13" creationId="{02A8A39D-F98E-6A05-ED67-F372E8AC9DBE}"/>
          </ac:spMkLst>
        </pc:spChg>
        <pc:picChg chg="del">
          <ac:chgData name="Anteneh Gebremichael Dobamo" userId="20ca48acea19e770" providerId="LiveId" clId="{26E0FE9C-3D27-4868-905A-EFE581AC2276}" dt="2023-08-30T04:04:31.005" v="989" actId="478"/>
          <ac:picMkLst>
            <pc:docMk/>
            <pc:sldMk cId="1298817446" sldId="279"/>
            <ac:picMk id="11" creationId="{724AAA0C-A9DC-E7B0-0411-94BCFDDDEA55}"/>
          </ac:picMkLst>
        </pc:picChg>
      </pc:sldChg>
      <pc:sldChg chg="del">
        <pc:chgData name="Anteneh Gebremichael Dobamo" userId="20ca48acea19e770" providerId="LiveId" clId="{26E0FE9C-3D27-4868-905A-EFE581AC2276}" dt="2023-08-31T05:39:54.404" v="3104" actId="47"/>
        <pc:sldMkLst>
          <pc:docMk/>
          <pc:sldMk cId="659919574" sldId="281"/>
        </pc:sldMkLst>
      </pc:sldChg>
      <pc:sldChg chg="del">
        <pc:chgData name="Anteneh Gebremichael Dobamo" userId="20ca48acea19e770" providerId="LiveId" clId="{26E0FE9C-3D27-4868-905A-EFE581AC2276}" dt="2023-08-31T05:39:52.616" v="3103" actId="47"/>
        <pc:sldMkLst>
          <pc:docMk/>
          <pc:sldMk cId="2675132423" sldId="283"/>
        </pc:sldMkLst>
      </pc:sldChg>
      <pc:sldChg chg="del">
        <pc:chgData name="Anteneh Gebremichael Dobamo" userId="20ca48acea19e770" providerId="LiveId" clId="{26E0FE9C-3D27-4868-905A-EFE581AC2276}" dt="2023-08-31T05:39:55.371" v="3105" actId="47"/>
        <pc:sldMkLst>
          <pc:docMk/>
          <pc:sldMk cId="3771223226" sldId="284"/>
        </pc:sldMkLst>
      </pc:sldChg>
      <pc:sldChg chg="del">
        <pc:chgData name="Anteneh Gebremichael Dobamo" userId="20ca48acea19e770" providerId="LiveId" clId="{26E0FE9C-3D27-4868-905A-EFE581AC2276}" dt="2023-08-31T05:39:31.886" v="3100" actId="47"/>
        <pc:sldMkLst>
          <pc:docMk/>
          <pc:sldMk cId="483429254" sldId="285"/>
        </pc:sldMkLst>
      </pc:sldChg>
      <pc:sldChg chg="del">
        <pc:chgData name="Anteneh Gebremichael Dobamo" userId="20ca48acea19e770" providerId="LiveId" clId="{26E0FE9C-3D27-4868-905A-EFE581AC2276}" dt="2023-08-31T05:39:27.592" v="3098" actId="47"/>
        <pc:sldMkLst>
          <pc:docMk/>
          <pc:sldMk cId="2247744375" sldId="286"/>
        </pc:sldMkLst>
      </pc:sldChg>
      <pc:sldChg chg="modSp del ord">
        <pc:chgData name="Anteneh Gebremichael Dobamo" userId="20ca48acea19e770" providerId="LiveId" clId="{26E0FE9C-3D27-4868-905A-EFE581AC2276}" dt="2023-08-31T03:29:06.356" v="1261" actId="47"/>
        <pc:sldMkLst>
          <pc:docMk/>
          <pc:sldMk cId="931968346" sldId="287"/>
        </pc:sldMkLst>
        <pc:graphicFrameChg chg="mod">
          <ac:chgData name="Anteneh Gebremichael Dobamo" userId="20ca48acea19e770" providerId="LiveId" clId="{26E0FE9C-3D27-4868-905A-EFE581AC2276}" dt="2023-08-31T03:16:13.316" v="1185"/>
          <ac:graphicFrameMkLst>
            <pc:docMk/>
            <pc:sldMk cId="931968346" sldId="287"/>
            <ac:graphicFrameMk id="5" creationId="{4B0BEC9D-F9F1-66ED-B36D-B5EF4025DC22}"/>
          </ac:graphicFrameMkLst>
        </pc:graphicFrameChg>
      </pc:sldChg>
      <pc:sldChg chg="del">
        <pc:chgData name="Anteneh Gebremichael Dobamo" userId="20ca48acea19e770" providerId="LiveId" clId="{26E0FE9C-3D27-4868-905A-EFE581AC2276}" dt="2023-08-31T05:39:17.708" v="3095" actId="47"/>
        <pc:sldMkLst>
          <pc:docMk/>
          <pc:sldMk cId="1841083972" sldId="288"/>
        </pc:sldMkLst>
      </pc:sldChg>
      <pc:sldChg chg="del">
        <pc:chgData name="Anteneh Gebremichael Dobamo" userId="20ca48acea19e770" providerId="LiveId" clId="{26E0FE9C-3D27-4868-905A-EFE581AC2276}" dt="2023-08-31T05:39:22.452" v="3097" actId="47"/>
        <pc:sldMkLst>
          <pc:docMk/>
          <pc:sldMk cId="366947450" sldId="289"/>
        </pc:sldMkLst>
      </pc:sldChg>
      <pc:sldChg chg="del">
        <pc:chgData name="Anteneh Gebremichael Dobamo" userId="20ca48acea19e770" providerId="LiveId" clId="{26E0FE9C-3D27-4868-905A-EFE581AC2276}" dt="2023-08-31T05:39:19.508" v="3096" actId="47"/>
        <pc:sldMkLst>
          <pc:docMk/>
          <pc:sldMk cId="2935734452" sldId="291"/>
        </pc:sldMkLst>
      </pc:sldChg>
      <pc:sldChg chg="del">
        <pc:chgData name="Anteneh Gebremichael Dobamo" userId="20ca48acea19e770" providerId="LiveId" clId="{26E0FE9C-3D27-4868-905A-EFE581AC2276}" dt="2023-08-31T05:39:12.038" v="3093" actId="47"/>
        <pc:sldMkLst>
          <pc:docMk/>
          <pc:sldMk cId="3599727995" sldId="293"/>
        </pc:sldMkLst>
      </pc:sldChg>
      <pc:sldChg chg="del">
        <pc:chgData name="Anteneh Gebremichael Dobamo" userId="20ca48acea19e770" providerId="LiveId" clId="{26E0FE9C-3D27-4868-905A-EFE581AC2276}" dt="2023-08-31T05:39:00.700" v="3088" actId="47"/>
        <pc:sldMkLst>
          <pc:docMk/>
          <pc:sldMk cId="724904278" sldId="294"/>
        </pc:sldMkLst>
      </pc:sldChg>
      <pc:sldChg chg="del">
        <pc:chgData name="Anteneh Gebremichael Dobamo" userId="20ca48acea19e770" providerId="LiveId" clId="{26E0FE9C-3D27-4868-905A-EFE581AC2276}" dt="2023-08-31T05:38:58.794" v="3087" actId="47"/>
        <pc:sldMkLst>
          <pc:docMk/>
          <pc:sldMk cId="322492808" sldId="295"/>
        </pc:sldMkLst>
      </pc:sldChg>
      <pc:sldChg chg="del">
        <pc:chgData name="Anteneh Gebremichael Dobamo" userId="20ca48acea19e770" providerId="LiveId" clId="{26E0FE9C-3D27-4868-905A-EFE581AC2276}" dt="2023-08-31T05:38:52.953" v="3084" actId="47"/>
        <pc:sldMkLst>
          <pc:docMk/>
          <pc:sldMk cId="627768941" sldId="296"/>
        </pc:sldMkLst>
      </pc:sldChg>
      <pc:sldChg chg="del">
        <pc:chgData name="Anteneh Gebremichael Dobamo" userId="20ca48acea19e770" providerId="LiveId" clId="{26E0FE9C-3D27-4868-905A-EFE581AC2276}" dt="2023-08-31T05:39:02.705" v="3089" actId="47"/>
        <pc:sldMkLst>
          <pc:docMk/>
          <pc:sldMk cId="841913360" sldId="297"/>
        </pc:sldMkLst>
      </pc:sldChg>
      <pc:sldChg chg="del">
        <pc:chgData name="Anteneh Gebremichael Dobamo" userId="20ca48acea19e770" providerId="LiveId" clId="{26E0FE9C-3D27-4868-905A-EFE581AC2276}" dt="2023-08-31T05:38:54.981" v="3085" actId="47"/>
        <pc:sldMkLst>
          <pc:docMk/>
          <pc:sldMk cId="863609026" sldId="298"/>
        </pc:sldMkLst>
      </pc:sldChg>
      <pc:sldChg chg="del">
        <pc:chgData name="Anteneh Gebremichael Dobamo" userId="20ca48acea19e770" providerId="LiveId" clId="{26E0FE9C-3D27-4868-905A-EFE581AC2276}" dt="2023-08-30T04:10:54.321" v="1058" actId="47"/>
        <pc:sldMkLst>
          <pc:docMk/>
          <pc:sldMk cId="1012786736" sldId="299"/>
        </pc:sldMkLst>
      </pc:sldChg>
      <pc:sldChg chg="del">
        <pc:chgData name="Anteneh Gebremichael Dobamo" userId="20ca48acea19e770" providerId="LiveId" clId="{26E0FE9C-3D27-4868-905A-EFE581AC2276}" dt="2023-08-31T05:39:15.592" v="3094" actId="47"/>
        <pc:sldMkLst>
          <pc:docMk/>
          <pc:sldMk cId="2200170539" sldId="300"/>
        </pc:sldMkLst>
      </pc:sldChg>
      <pc:sldChg chg="addSp delSp modSp mod setBg modClrScheme delDesignElem chgLayout">
        <pc:chgData name="Anteneh Gebremichael Dobamo" userId="20ca48acea19e770" providerId="LiveId" clId="{26E0FE9C-3D27-4868-905A-EFE581AC2276}" dt="2023-08-31T02:52:55.479" v="1132" actId="26606"/>
        <pc:sldMkLst>
          <pc:docMk/>
          <pc:sldMk cId="3449521624" sldId="301"/>
        </pc:sldMkLst>
        <pc:spChg chg="mod ord">
          <ac:chgData name="Anteneh Gebremichael Dobamo" userId="20ca48acea19e770" providerId="LiveId" clId="{26E0FE9C-3D27-4868-905A-EFE581AC2276}" dt="2023-08-31T02:52:55.479" v="1132" actId="26606"/>
          <ac:spMkLst>
            <pc:docMk/>
            <pc:sldMk cId="3449521624" sldId="301"/>
            <ac:spMk id="2" creationId="{C56E6748-B342-3483-CF99-3FA3FFEA9553}"/>
          </ac:spMkLst>
        </pc:spChg>
        <pc:spChg chg="add del mod">
          <ac:chgData name="Anteneh Gebremichael Dobamo" userId="20ca48acea19e770" providerId="LiveId" clId="{26E0FE9C-3D27-4868-905A-EFE581AC2276}" dt="2023-08-30T04:00:48.845" v="982" actId="478"/>
          <ac:spMkLst>
            <pc:docMk/>
            <pc:sldMk cId="3449521624" sldId="301"/>
            <ac:spMk id="6" creationId="{152C8CB7-D723-0BDD-3320-1C9191F0EDB3}"/>
          </ac:spMkLst>
        </pc:spChg>
        <pc:spChg chg="add del">
          <ac:chgData name="Anteneh Gebremichael Dobamo" userId="20ca48acea19e770" providerId="LiveId" clId="{26E0FE9C-3D27-4868-905A-EFE581AC2276}" dt="2023-08-31T02:52:55.479" v="1132" actId="26606"/>
          <ac:spMkLst>
            <pc:docMk/>
            <pc:sldMk cId="3449521624" sldId="301"/>
            <ac:spMk id="10" creationId="{3A9C15D4-2EE7-4D05-B87C-91D1F3B9604B}"/>
          </ac:spMkLst>
        </pc:spChg>
        <pc:spChg chg="add del">
          <ac:chgData name="Anteneh Gebremichael Dobamo" userId="20ca48acea19e770" providerId="LiveId" clId="{26E0FE9C-3D27-4868-905A-EFE581AC2276}" dt="2023-08-31T02:52:55.479" v="1132" actId="26606"/>
          <ac:spMkLst>
            <pc:docMk/>
            <pc:sldMk cId="3449521624" sldId="301"/>
            <ac:spMk id="12" creationId="{4ED7B0FB-9654-4441-9545-02D458B68620}"/>
          </ac:spMkLst>
        </pc:spChg>
        <pc:graphicFrameChg chg="add del mod ord modGraphic">
          <ac:chgData name="Anteneh Gebremichael Dobamo" userId="20ca48acea19e770" providerId="LiveId" clId="{26E0FE9C-3D27-4868-905A-EFE581AC2276}" dt="2023-08-31T02:52:55.479" v="1132" actId="26606"/>
          <ac:graphicFrameMkLst>
            <pc:docMk/>
            <pc:sldMk cId="3449521624" sldId="301"/>
            <ac:graphicFrameMk id="5" creationId="{B5B6E96F-C546-B9BA-EA4D-97FF2050DC0E}"/>
          </ac:graphicFrameMkLst>
        </pc:graphicFrameChg>
        <pc:picChg chg="add del">
          <ac:chgData name="Anteneh Gebremichael Dobamo" userId="20ca48acea19e770" providerId="LiveId" clId="{26E0FE9C-3D27-4868-905A-EFE581AC2276}" dt="2023-08-31T02:52:55.479" v="1132" actId="26606"/>
          <ac:picMkLst>
            <pc:docMk/>
            <pc:sldMk cId="3449521624" sldId="301"/>
            <ac:picMk id="14" creationId="{7BB94C57-FDF3-45A3-9D1F-904523D795D4}"/>
          </ac:picMkLst>
        </pc:picChg>
        <pc:picChg chg="add del">
          <ac:chgData name="Anteneh Gebremichael Dobamo" userId="20ca48acea19e770" providerId="LiveId" clId="{26E0FE9C-3D27-4868-905A-EFE581AC2276}" dt="2023-08-31T02:52:55.479" v="1132" actId="26606"/>
          <ac:picMkLst>
            <pc:docMk/>
            <pc:sldMk cId="3449521624" sldId="301"/>
            <ac:picMk id="16" creationId="{6AEBDF1A-221A-4497-BBA9-57A70D161510}"/>
          </ac:picMkLst>
        </pc:picChg>
      </pc:sldChg>
      <pc:sldChg chg="del">
        <pc:chgData name="Anteneh Gebremichael Dobamo" userId="20ca48acea19e770" providerId="LiveId" clId="{26E0FE9C-3D27-4868-905A-EFE581AC2276}" dt="2023-08-30T04:11:06.185" v="1060" actId="47"/>
        <pc:sldMkLst>
          <pc:docMk/>
          <pc:sldMk cId="2113551398" sldId="302"/>
        </pc:sldMkLst>
      </pc:sldChg>
      <pc:sldChg chg="addSp delSp modSp mod">
        <pc:chgData name="Anteneh Gebremichael Dobamo" userId="20ca48acea19e770" providerId="LiveId" clId="{26E0FE9C-3D27-4868-905A-EFE581AC2276}" dt="2023-08-31T03:10:05.375" v="1158" actId="1076"/>
        <pc:sldMkLst>
          <pc:docMk/>
          <pc:sldMk cId="3336323993" sldId="304"/>
        </pc:sldMkLst>
        <pc:spChg chg="mod">
          <ac:chgData name="Anteneh Gebremichael Dobamo" userId="20ca48acea19e770" providerId="LiveId" clId="{26E0FE9C-3D27-4868-905A-EFE581AC2276}" dt="2023-08-30T04:11:27.565" v="1062" actId="1076"/>
          <ac:spMkLst>
            <pc:docMk/>
            <pc:sldMk cId="3336323993" sldId="304"/>
            <ac:spMk id="2" creationId="{B12D648F-A08A-870F-E33C-72295B810771}"/>
          </ac:spMkLst>
        </pc:spChg>
        <pc:spChg chg="add del mod">
          <ac:chgData name="Anteneh Gebremichael Dobamo" userId="20ca48acea19e770" providerId="LiveId" clId="{26E0FE9C-3D27-4868-905A-EFE581AC2276}" dt="2023-08-30T04:11:35.754" v="1063" actId="478"/>
          <ac:spMkLst>
            <pc:docMk/>
            <pc:sldMk cId="3336323993" sldId="304"/>
            <ac:spMk id="4" creationId="{B63458FB-CAF2-0A39-551E-CBEF066F3099}"/>
          </ac:spMkLst>
        </pc:spChg>
        <pc:spChg chg="add mod">
          <ac:chgData name="Anteneh Gebremichael Dobamo" userId="20ca48acea19e770" providerId="LiveId" clId="{26E0FE9C-3D27-4868-905A-EFE581AC2276}" dt="2023-08-31T03:09:51.547" v="1156" actId="1076"/>
          <ac:spMkLst>
            <pc:docMk/>
            <pc:sldMk cId="3336323993" sldId="304"/>
            <ac:spMk id="5" creationId="{ED4A161C-C653-B75F-43F9-6ECAA9573515}"/>
          </ac:spMkLst>
        </pc:spChg>
        <pc:spChg chg="add del mod">
          <ac:chgData name="Anteneh Gebremichael Dobamo" userId="20ca48acea19e770" providerId="LiveId" clId="{26E0FE9C-3D27-4868-905A-EFE581AC2276}" dt="2023-08-31T03:09:14.843" v="1148"/>
          <ac:spMkLst>
            <pc:docMk/>
            <pc:sldMk cId="3336323993" sldId="304"/>
            <ac:spMk id="8" creationId="{D515F67B-5808-4B05-513E-C4C13EA9AFA1}"/>
          </ac:spMkLst>
        </pc:spChg>
        <pc:spChg chg="add mod">
          <ac:chgData name="Anteneh Gebremichael Dobamo" userId="20ca48acea19e770" providerId="LiveId" clId="{26E0FE9C-3D27-4868-905A-EFE581AC2276}" dt="2023-08-31T03:10:00.826" v="1157" actId="1076"/>
          <ac:spMkLst>
            <pc:docMk/>
            <pc:sldMk cId="3336323993" sldId="304"/>
            <ac:spMk id="9" creationId="{A8B01C97-1B6A-11FD-DB72-136C57769004}"/>
          </ac:spMkLst>
        </pc:spChg>
        <pc:spChg chg="mod">
          <ac:chgData name="Anteneh Gebremichael Dobamo" userId="20ca48acea19e770" providerId="LiveId" clId="{26E0FE9C-3D27-4868-905A-EFE581AC2276}" dt="2023-08-31T03:10:05.375" v="1158" actId="1076"/>
          <ac:spMkLst>
            <pc:docMk/>
            <pc:sldMk cId="3336323993" sldId="304"/>
            <ac:spMk id="15" creationId="{274F363B-4C00-6D59-0C07-B76A1540FB80}"/>
          </ac:spMkLst>
        </pc:spChg>
        <pc:spChg chg="del">
          <ac:chgData name="Anteneh Gebremichael Dobamo" userId="20ca48acea19e770" providerId="LiveId" clId="{26E0FE9C-3D27-4868-905A-EFE581AC2276}" dt="2023-08-30T04:11:43.350" v="1066" actId="478"/>
          <ac:spMkLst>
            <pc:docMk/>
            <pc:sldMk cId="3336323993" sldId="304"/>
            <ac:spMk id="17" creationId="{A13F42EF-0A00-2801-CC51-FE47CAD745D2}"/>
          </ac:spMkLst>
        </pc:spChg>
        <pc:spChg chg="del">
          <ac:chgData name="Anteneh Gebremichael Dobamo" userId="20ca48acea19e770" providerId="LiveId" clId="{26E0FE9C-3D27-4868-905A-EFE581AC2276}" dt="2023-08-30T04:11:39.054" v="1064" actId="478"/>
          <ac:spMkLst>
            <pc:docMk/>
            <pc:sldMk cId="3336323993" sldId="304"/>
            <ac:spMk id="23" creationId="{3BB5E7FE-CE24-4A5A-DE83-9FA903381454}"/>
          </ac:spMkLst>
        </pc:spChg>
        <pc:picChg chg="add mod">
          <ac:chgData name="Anteneh Gebremichael Dobamo" userId="20ca48acea19e770" providerId="LiveId" clId="{26E0FE9C-3D27-4868-905A-EFE581AC2276}" dt="2023-08-31T03:09:40.724" v="1153" actId="1076"/>
          <ac:picMkLst>
            <pc:docMk/>
            <pc:sldMk cId="3336323993" sldId="304"/>
            <ac:picMk id="4" creationId="{065BEFCD-2B9A-033A-2B76-6100FE298146}"/>
          </ac:picMkLst>
        </pc:picChg>
        <pc:picChg chg="add mod">
          <ac:chgData name="Anteneh Gebremichael Dobamo" userId="20ca48acea19e770" providerId="LiveId" clId="{26E0FE9C-3D27-4868-905A-EFE581AC2276}" dt="2023-08-31T03:08:52.663" v="1143" actId="1076"/>
          <ac:picMkLst>
            <pc:docMk/>
            <pc:sldMk cId="3336323993" sldId="304"/>
            <ac:picMk id="7" creationId="{125D7123-9C17-67E5-5F05-3A0E978B8EF0}"/>
          </ac:picMkLst>
        </pc:picChg>
        <pc:picChg chg="del">
          <ac:chgData name="Anteneh Gebremichael Dobamo" userId="20ca48acea19e770" providerId="LiveId" clId="{26E0FE9C-3D27-4868-905A-EFE581AC2276}" dt="2023-08-30T04:11:21.570" v="1061" actId="478"/>
          <ac:picMkLst>
            <pc:docMk/>
            <pc:sldMk cId="3336323993" sldId="304"/>
            <ac:picMk id="7" creationId="{48A920D5-7605-8210-B8E7-44447C4078C6}"/>
          </ac:picMkLst>
        </pc:picChg>
        <pc:picChg chg="mod">
          <ac:chgData name="Anteneh Gebremichael Dobamo" userId="20ca48acea19e770" providerId="LiveId" clId="{26E0FE9C-3D27-4868-905A-EFE581AC2276}" dt="2023-08-31T03:09:42.655" v="1154" actId="1076"/>
          <ac:picMkLst>
            <pc:docMk/>
            <pc:sldMk cId="3336323993" sldId="304"/>
            <ac:picMk id="11" creationId="{AA9D55CD-E2B6-ED34-1E2B-1CA570F8EF96}"/>
          </ac:picMkLst>
        </pc:picChg>
        <pc:picChg chg="del">
          <ac:chgData name="Anteneh Gebremichael Dobamo" userId="20ca48acea19e770" providerId="LiveId" clId="{26E0FE9C-3D27-4868-905A-EFE581AC2276}" dt="2023-08-30T04:11:40.724" v="1065" actId="478"/>
          <ac:picMkLst>
            <pc:docMk/>
            <pc:sldMk cId="3336323993" sldId="304"/>
            <ac:picMk id="13" creationId="{E51B4FB3-94B7-FFF5-801A-1CCEE67B482B}"/>
          </ac:picMkLst>
        </pc:picChg>
      </pc:sldChg>
      <pc:sldChg chg="del">
        <pc:chgData name="Anteneh Gebremichael Dobamo" userId="20ca48acea19e770" providerId="LiveId" clId="{26E0FE9C-3D27-4868-905A-EFE581AC2276}" dt="2023-08-31T05:48:44.093" v="3155" actId="47"/>
        <pc:sldMkLst>
          <pc:docMk/>
          <pc:sldMk cId="966568112" sldId="307"/>
        </pc:sldMkLst>
      </pc:sldChg>
      <pc:sldChg chg="del">
        <pc:chgData name="Anteneh Gebremichael Dobamo" userId="20ca48acea19e770" providerId="LiveId" clId="{26E0FE9C-3D27-4868-905A-EFE581AC2276}" dt="2023-08-31T05:39:29.611" v="3099" actId="47"/>
        <pc:sldMkLst>
          <pc:docMk/>
          <pc:sldMk cId="2410628770" sldId="308"/>
        </pc:sldMkLst>
      </pc:sldChg>
      <pc:sldChg chg="modSp mod">
        <pc:chgData name="Anteneh Gebremichael Dobamo" userId="20ca48acea19e770" providerId="LiveId" clId="{26E0FE9C-3D27-4868-905A-EFE581AC2276}" dt="2023-08-30T02:51:04.044" v="20" actId="20577"/>
        <pc:sldMkLst>
          <pc:docMk/>
          <pc:sldMk cId="2319443815" sldId="1745"/>
        </pc:sldMkLst>
        <pc:spChg chg="mod">
          <ac:chgData name="Anteneh Gebremichael Dobamo" userId="20ca48acea19e770" providerId="LiveId" clId="{26E0FE9C-3D27-4868-905A-EFE581AC2276}" dt="2023-08-30T02:50:00.168" v="1" actId="20577"/>
          <ac:spMkLst>
            <pc:docMk/>
            <pc:sldMk cId="2319443815" sldId="1745"/>
            <ac:spMk id="2" creationId="{3AE5B07E-094A-4605-B9AB-6AC70F0FC6E0}"/>
          </ac:spMkLst>
        </pc:spChg>
        <pc:spChg chg="mod">
          <ac:chgData name="Anteneh Gebremichael Dobamo" userId="20ca48acea19e770" providerId="LiveId" clId="{26E0FE9C-3D27-4868-905A-EFE581AC2276}" dt="2023-08-30T02:51:04.044" v="20" actId="20577"/>
          <ac:spMkLst>
            <pc:docMk/>
            <pc:sldMk cId="2319443815" sldId="1745"/>
            <ac:spMk id="3" creationId="{AE6B75F0-D021-B90F-0744-5288E248EE95}"/>
          </ac:spMkLst>
        </pc:spChg>
      </pc:sldChg>
      <pc:sldChg chg="del">
        <pc:chgData name="Anteneh Gebremichael Dobamo" userId="20ca48acea19e770" providerId="LiveId" clId="{26E0FE9C-3D27-4868-905A-EFE581AC2276}" dt="2023-08-30T04:11:04.184" v="1059" actId="47"/>
        <pc:sldMkLst>
          <pc:docMk/>
          <pc:sldMk cId="2732872235" sldId="1748"/>
        </pc:sldMkLst>
      </pc:sldChg>
      <pc:sldChg chg="addSp delSp modSp mod delAnim">
        <pc:chgData name="Anteneh Gebremichael Dobamo" userId="20ca48acea19e770" providerId="LiveId" clId="{26E0FE9C-3D27-4868-905A-EFE581AC2276}" dt="2023-08-31T02:48:17.646" v="1130" actId="1076"/>
        <pc:sldMkLst>
          <pc:docMk/>
          <pc:sldMk cId="4110517751" sldId="1749"/>
        </pc:sldMkLst>
        <pc:spChg chg="add del mod">
          <ac:chgData name="Anteneh Gebremichael Dobamo" userId="20ca48acea19e770" providerId="LiveId" clId="{26E0FE9C-3D27-4868-905A-EFE581AC2276}" dt="2023-08-31T02:48:12.722" v="1129" actId="22"/>
          <ac:spMkLst>
            <pc:docMk/>
            <pc:sldMk cId="4110517751" sldId="1749"/>
            <ac:spMk id="4" creationId="{9E1A8052-B272-5B20-895B-837B9A887780}"/>
          </ac:spMkLst>
        </pc:spChg>
        <pc:spChg chg="mod">
          <ac:chgData name="Anteneh Gebremichael Dobamo" userId="20ca48acea19e770" providerId="LiveId" clId="{26E0FE9C-3D27-4868-905A-EFE581AC2276}" dt="2023-08-31T02:10:32.061" v="1127" actId="20577"/>
          <ac:spMkLst>
            <pc:docMk/>
            <pc:sldMk cId="4110517751" sldId="1749"/>
            <ac:spMk id="12" creationId="{9EE0D980-7F2B-5471-CB34-5A32A21F7A14}"/>
          </ac:spMkLst>
        </pc:spChg>
        <pc:picChg chg="add mod ord">
          <ac:chgData name="Anteneh Gebremichael Dobamo" userId="20ca48acea19e770" providerId="LiveId" clId="{26E0FE9C-3D27-4868-905A-EFE581AC2276}" dt="2023-08-31T02:48:17.646" v="1130" actId="1076"/>
          <ac:picMkLst>
            <pc:docMk/>
            <pc:sldMk cId="4110517751" sldId="1749"/>
            <ac:picMk id="6" creationId="{3C2AE7BF-B6EF-8877-C829-2CDB848E4589}"/>
          </ac:picMkLst>
        </pc:picChg>
        <pc:picChg chg="del">
          <ac:chgData name="Anteneh Gebremichael Dobamo" userId="20ca48acea19e770" providerId="LiveId" clId="{26E0FE9C-3D27-4868-905A-EFE581AC2276}" dt="2023-08-31T02:10:04.274" v="1069" actId="478"/>
          <ac:picMkLst>
            <pc:docMk/>
            <pc:sldMk cId="4110517751" sldId="1749"/>
            <ac:picMk id="8" creationId="{4E70CFB1-569D-F44E-F08A-A92398561518}"/>
          </ac:picMkLst>
        </pc:picChg>
      </pc:sldChg>
      <pc:sldChg chg="del">
        <pc:chgData name="Anteneh Gebremichael Dobamo" userId="20ca48acea19e770" providerId="LiveId" clId="{26E0FE9C-3D27-4868-905A-EFE581AC2276}" dt="2023-08-31T05:38:56.687" v="3086" actId="47"/>
        <pc:sldMkLst>
          <pc:docMk/>
          <pc:sldMk cId="3130964323" sldId="1750"/>
        </pc:sldMkLst>
      </pc:sldChg>
      <pc:sldChg chg="del">
        <pc:chgData name="Anteneh Gebremichael Dobamo" userId="20ca48acea19e770" providerId="LiveId" clId="{26E0FE9C-3D27-4868-905A-EFE581AC2276}" dt="2023-08-31T05:39:04.540" v="3090" actId="47"/>
        <pc:sldMkLst>
          <pc:docMk/>
          <pc:sldMk cId="1856813452" sldId="1751"/>
        </pc:sldMkLst>
      </pc:sldChg>
      <pc:sldChg chg="addSp delSp modSp new mod setBg modClrScheme delDesignElem chgLayout">
        <pc:chgData name="Anteneh Gebremichael Dobamo" userId="20ca48acea19e770" providerId="LiveId" clId="{26E0FE9C-3D27-4868-905A-EFE581AC2276}" dt="2023-08-31T04:35:53.082" v="2183" actId="20577"/>
        <pc:sldMkLst>
          <pc:docMk/>
          <pc:sldMk cId="1087958565" sldId="1752"/>
        </pc:sldMkLst>
        <pc:spChg chg="add">
          <ac:chgData name="Anteneh Gebremichael Dobamo" userId="20ca48acea19e770" providerId="LiveId" clId="{26E0FE9C-3D27-4868-905A-EFE581AC2276}" dt="2023-08-31T02:53:50.289" v="1133" actId="11529"/>
          <ac:spMkLst>
            <pc:docMk/>
            <pc:sldMk cId="1087958565" sldId="1752"/>
            <ac:spMk id="2" creationId="{574EE739-283B-F58A-F692-E2C63C1C9DCA}"/>
          </ac:spMkLst>
        </pc:spChg>
        <pc:spChg chg="add del mod ord">
          <ac:chgData name="Anteneh Gebremichael Dobamo" userId="20ca48acea19e770" providerId="LiveId" clId="{26E0FE9C-3D27-4868-905A-EFE581AC2276}" dt="2023-08-30T04:09:51.102" v="1035" actId="26606"/>
          <ac:spMkLst>
            <pc:docMk/>
            <pc:sldMk cId="1087958565" sldId="1752"/>
            <ac:spMk id="2" creationId="{B468B636-357F-6432-615B-C4803D8EE01C}"/>
          </ac:spMkLst>
        </pc:spChg>
        <pc:spChg chg="add del mod">
          <ac:chgData name="Anteneh Gebremichael Dobamo" userId="20ca48acea19e770" providerId="LiveId" clId="{26E0FE9C-3D27-4868-905A-EFE581AC2276}" dt="2023-08-30T04:09:39.591" v="1033" actId="931"/>
          <ac:spMkLst>
            <pc:docMk/>
            <pc:sldMk cId="1087958565" sldId="1752"/>
            <ac:spMk id="3" creationId="{80711B2D-71F0-6A4D-02E9-E59008CE0CE2}"/>
          </ac:spMkLst>
        </pc:spChg>
        <pc:spChg chg="add del mod ord">
          <ac:chgData name="Anteneh Gebremichael Dobamo" userId="20ca48acea19e770" providerId="LiveId" clId="{26E0FE9C-3D27-4868-905A-EFE581AC2276}" dt="2023-08-30T04:06:26.466" v="1026" actId="700"/>
          <ac:spMkLst>
            <pc:docMk/>
            <pc:sldMk cId="1087958565" sldId="1752"/>
            <ac:spMk id="6" creationId="{710595F5-C120-7D07-B491-53BD04902EFD}"/>
          </ac:spMkLst>
        </pc:spChg>
        <pc:spChg chg="add del">
          <ac:chgData name="Anteneh Gebremichael Dobamo" userId="20ca48acea19e770" providerId="LiveId" clId="{26E0FE9C-3D27-4868-905A-EFE581AC2276}" dt="2023-08-30T04:07:34.499" v="1032" actId="26606"/>
          <ac:spMkLst>
            <pc:docMk/>
            <pc:sldMk cId="1087958565" sldId="1752"/>
            <ac:spMk id="8" creationId="{3A9C15D4-2EE7-4D05-B87C-91D1F3B9604B}"/>
          </ac:spMkLst>
        </pc:spChg>
        <pc:spChg chg="add del">
          <ac:chgData name="Anteneh Gebremichael Dobamo" userId="20ca48acea19e770" providerId="LiveId" clId="{26E0FE9C-3D27-4868-905A-EFE581AC2276}" dt="2023-08-30T04:07:34.499" v="1032" actId="26606"/>
          <ac:spMkLst>
            <pc:docMk/>
            <pc:sldMk cId="1087958565" sldId="1752"/>
            <ac:spMk id="10" creationId="{4ED7B0FB-9654-4441-9545-02D458B68620}"/>
          </ac:spMkLst>
        </pc:spChg>
        <pc:spChg chg="add mod">
          <ac:chgData name="Anteneh Gebremichael Dobamo" userId="20ca48acea19e770" providerId="LiveId" clId="{26E0FE9C-3D27-4868-905A-EFE581AC2276}" dt="2023-08-31T04:35:53.082" v="2183" actId="20577"/>
          <ac:spMkLst>
            <pc:docMk/>
            <pc:sldMk cId="1087958565" sldId="1752"/>
            <ac:spMk id="13" creationId="{B8068D4D-0F29-4E03-437A-407765C13113}"/>
          </ac:spMkLst>
        </pc:spChg>
        <pc:spChg chg="add">
          <ac:chgData name="Anteneh Gebremichael Dobamo" userId="20ca48acea19e770" providerId="LiveId" clId="{26E0FE9C-3D27-4868-905A-EFE581AC2276}" dt="2023-08-30T04:09:51.102" v="1035" actId="26606"/>
          <ac:spMkLst>
            <pc:docMk/>
            <pc:sldMk cId="1087958565" sldId="1752"/>
            <ac:spMk id="18" creationId="{DDDE267B-E820-4910-868D-BA40CFB936D7}"/>
          </ac:spMkLst>
        </pc:spChg>
        <pc:picChg chg="add del mod ord">
          <ac:chgData name="Anteneh Gebremichael Dobamo" userId="20ca48acea19e770" providerId="LiveId" clId="{26E0FE9C-3D27-4868-905A-EFE581AC2276}" dt="2023-08-30T04:06:29.443" v="1030" actId="22"/>
          <ac:picMkLst>
            <pc:docMk/>
            <pc:sldMk cId="1087958565" sldId="1752"/>
            <ac:picMk id="5" creationId="{A436BFE1-3783-9A96-986C-EE28254A3049}"/>
          </ac:picMkLst>
        </pc:picChg>
        <pc:picChg chg="add mod">
          <ac:chgData name="Anteneh Gebremichael Dobamo" userId="20ca48acea19e770" providerId="LiveId" clId="{26E0FE9C-3D27-4868-905A-EFE581AC2276}" dt="2023-08-30T04:10:35.685" v="1057" actId="14100"/>
          <ac:picMkLst>
            <pc:docMk/>
            <pc:sldMk cId="1087958565" sldId="1752"/>
            <ac:picMk id="9" creationId="{1188E03F-9868-C3A6-B1D6-36F00FCA5F23}"/>
          </ac:picMkLst>
        </pc:picChg>
        <pc:picChg chg="add">
          <ac:chgData name="Anteneh Gebremichael Dobamo" userId="20ca48acea19e770" providerId="LiveId" clId="{26E0FE9C-3D27-4868-905A-EFE581AC2276}" dt="2023-08-30T04:09:51.102" v="1035" actId="26606"/>
          <ac:picMkLst>
            <pc:docMk/>
            <pc:sldMk cId="1087958565" sldId="1752"/>
            <ac:picMk id="11" creationId="{B1981535-B5AA-4E0C-ACE5-925CC19B20FE}"/>
          </ac:picMkLst>
        </pc:picChg>
        <pc:picChg chg="add del">
          <ac:chgData name="Anteneh Gebremichael Dobamo" userId="20ca48acea19e770" providerId="LiveId" clId="{26E0FE9C-3D27-4868-905A-EFE581AC2276}" dt="2023-08-30T04:07:34.499" v="1032" actId="26606"/>
          <ac:picMkLst>
            <pc:docMk/>
            <pc:sldMk cId="1087958565" sldId="1752"/>
            <ac:picMk id="12" creationId="{7BB94C57-FDF3-45A3-9D1F-904523D795D4}"/>
          </ac:picMkLst>
        </pc:picChg>
        <pc:picChg chg="add del">
          <ac:chgData name="Anteneh Gebremichael Dobamo" userId="20ca48acea19e770" providerId="LiveId" clId="{26E0FE9C-3D27-4868-905A-EFE581AC2276}" dt="2023-08-30T04:07:34.499" v="1032" actId="26606"/>
          <ac:picMkLst>
            <pc:docMk/>
            <pc:sldMk cId="1087958565" sldId="1752"/>
            <ac:picMk id="14" creationId="{6AEBDF1A-221A-4497-BBA9-57A70D161510}"/>
          </ac:picMkLst>
        </pc:picChg>
        <pc:picChg chg="add">
          <ac:chgData name="Anteneh Gebremichael Dobamo" userId="20ca48acea19e770" providerId="LiveId" clId="{26E0FE9C-3D27-4868-905A-EFE581AC2276}" dt="2023-08-30T04:09:51.102" v="1035" actId="26606"/>
          <ac:picMkLst>
            <pc:docMk/>
            <pc:sldMk cId="1087958565" sldId="1752"/>
            <ac:picMk id="16" creationId="{BF97D060-AA7E-4411-BA62-28BD1EBD55D6}"/>
          </ac:picMkLst>
        </pc:picChg>
        <pc:picChg chg="add">
          <ac:chgData name="Anteneh Gebremichael Dobamo" userId="20ca48acea19e770" providerId="LiveId" clId="{26E0FE9C-3D27-4868-905A-EFE581AC2276}" dt="2023-08-30T04:09:51.102" v="1035" actId="26606"/>
          <ac:picMkLst>
            <pc:docMk/>
            <pc:sldMk cId="1087958565" sldId="1752"/>
            <ac:picMk id="20" creationId="{FF3E25D7-C2F8-445D-AA42-C1163028DA68}"/>
          </ac:picMkLst>
        </pc:picChg>
      </pc:sldChg>
      <pc:sldChg chg="addSp delSp modSp new mod modClrScheme chgLayout">
        <pc:chgData name="Anteneh Gebremichael Dobamo" userId="20ca48acea19e770" providerId="LiveId" clId="{26E0FE9C-3D27-4868-905A-EFE581AC2276}" dt="2023-09-06T05:16:54.062" v="4218" actId="20577"/>
        <pc:sldMkLst>
          <pc:docMk/>
          <pc:sldMk cId="2990293864" sldId="1753"/>
        </pc:sldMkLst>
        <pc:spChg chg="del mod ord">
          <ac:chgData name="Anteneh Gebremichael Dobamo" userId="20ca48acea19e770" providerId="LiveId" clId="{26E0FE9C-3D27-4868-905A-EFE581AC2276}" dt="2023-08-31T03:10:42.965" v="1160" actId="700"/>
          <ac:spMkLst>
            <pc:docMk/>
            <pc:sldMk cId="2990293864" sldId="1753"/>
            <ac:spMk id="2" creationId="{4A782C06-1D0A-CE9E-1699-B79823659934}"/>
          </ac:spMkLst>
        </pc:spChg>
        <pc:spChg chg="del mod ord">
          <ac:chgData name="Anteneh Gebremichael Dobamo" userId="20ca48acea19e770" providerId="LiveId" clId="{26E0FE9C-3D27-4868-905A-EFE581AC2276}" dt="2023-08-31T03:10:42.965" v="1160" actId="700"/>
          <ac:spMkLst>
            <pc:docMk/>
            <pc:sldMk cId="2990293864" sldId="1753"/>
            <ac:spMk id="3" creationId="{7C1E91D4-45FE-9622-A697-061470FF9C19}"/>
          </ac:spMkLst>
        </pc:spChg>
        <pc:spChg chg="add mod ord">
          <ac:chgData name="Anteneh Gebremichael Dobamo" userId="20ca48acea19e770" providerId="LiveId" clId="{26E0FE9C-3D27-4868-905A-EFE581AC2276}" dt="2023-09-06T05:16:54.062" v="4218" actId="20577"/>
          <ac:spMkLst>
            <pc:docMk/>
            <pc:sldMk cId="2990293864" sldId="1753"/>
            <ac:spMk id="4" creationId="{FC658113-1790-02B0-77DE-26A6CCAA5BBD}"/>
          </ac:spMkLst>
        </pc:spChg>
        <pc:spChg chg="add del mod ord">
          <ac:chgData name="Anteneh Gebremichael Dobamo" userId="20ca48acea19e770" providerId="LiveId" clId="{26E0FE9C-3D27-4868-905A-EFE581AC2276}" dt="2023-08-31T03:18:49.781" v="1239" actId="26606"/>
          <ac:spMkLst>
            <pc:docMk/>
            <pc:sldMk cId="2990293864" sldId="1753"/>
            <ac:spMk id="5" creationId="{9883488B-F82B-BEDC-1AF6-7896E2916A8F}"/>
          </ac:spMkLst>
        </pc:spChg>
        <pc:spChg chg="add mod">
          <ac:chgData name="Anteneh Gebremichael Dobamo" userId="20ca48acea19e770" providerId="LiveId" clId="{26E0FE9C-3D27-4868-905A-EFE581AC2276}" dt="2023-08-31T03:32:56.435" v="1354" actId="113"/>
          <ac:spMkLst>
            <pc:docMk/>
            <pc:sldMk cId="2990293864" sldId="1753"/>
            <ac:spMk id="6" creationId="{A4AB13DA-3DFD-C28A-021C-B69243A51C2B}"/>
          </ac:spMkLst>
        </pc:spChg>
        <pc:graphicFrameChg chg="add mod modGraphic">
          <ac:chgData name="Anteneh Gebremichael Dobamo" userId="20ca48acea19e770" providerId="LiveId" clId="{26E0FE9C-3D27-4868-905A-EFE581AC2276}" dt="2023-08-31T03:19:44.093" v="1255" actId="14100"/>
          <ac:graphicFrameMkLst>
            <pc:docMk/>
            <pc:sldMk cId="2990293864" sldId="1753"/>
            <ac:graphicFrameMk id="7" creationId="{029F5B64-51F6-5D4B-E15A-45E68910800A}"/>
          </ac:graphicFrameMkLst>
        </pc:graphicFrameChg>
      </pc:sldChg>
      <pc:sldChg chg="modSp add del">
        <pc:chgData name="Anteneh Gebremichael Dobamo" userId="20ca48acea19e770" providerId="LiveId" clId="{26E0FE9C-3D27-4868-905A-EFE581AC2276}" dt="2023-08-31T03:29:02.146" v="1260" actId="47"/>
        <pc:sldMkLst>
          <pc:docMk/>
          <pc:sldMk cId="2093087014" sldId="1754"/>
        </pc:sldMkLst>
        <pc:graphicFrameChg chg="mod">
          <ac:chgData name="Anteneh Gebremichael Dobamo" userId="20ca48acea19e770" providerId="LiveId" clId="{26E0FE9C-3D27-4868-905A-EFE581AC2276}" dt="2023-08-31T03:28:59.536" v="1259" actId="20577"/>
          <ac:graphicFrameMkLst>
            <pc:docMk/>
            <pc:sldMk cId="2093087014" sldId="1754"/>
            <ac:graphicFrameMk id="7" creationId="{029F5B64-51F6-5D4B-E15A-45E68910800A}"/>
          </ac:graphicFrameMkLst>
        </pc:graphicFrameChg>
      </pc:sldChg>
      <pc:sldChg chg="addSp modSp new mod setBg modNotesTx">
        <pc:chgData name="Anteneh Gebremichael Dobamo" userId="20ca48acea19e770" providerId="LiveId" clId="{26E0FE9C-3D27-4868-905A-EFE581AC2276}" dt="2023-09-06T05:42:11.652" v="4434" actId="113"/>
        <pc:sldMkLst>
          <pc:docMk/>
          <pc:sldMk cId="4156704463" sldId="1754"/>
        </pc:sldMkLst>
        <pc:spChg chg="mod">
          <ac:chgData name="Anteneh Gebremichael Dobamo" userId="20ca48acea19e770" providerId="LiveId" clId="{26E0FE9C-3D27-4868-905A-EFE581AC2276}" dt="2023-09-06T05:17:01.242" v="4223" actId="20577"/>
          <ac:spMkLst>
            <pc:docMk/>
            <pc:sldMk cId="4156704463" sldId="1754"/>
            <ac:spMk id="2" creationId="{BEE89D24-379B-8CCA-D902-0D752B188B21}"/>
          </ac:spMkLst>
        </pc:spChg>
        <pc:spChg chg="mod">
          <ac:chgData name="Anteneh Gebremichael Dobamo" userId="20ca48acea19e770" providerId="LiveId" clId="{26E0FE9C-3D27-4868-905A-EFE581AC2276}" dt="2023-09-06T05:42:11.652" v="4434" actId="113"/>
          <ac:spMkLst>
            <pc:docMk/>
            <pc:sldMk cId="4156704463" sldId="1754"/>
            <ac:spMk id="3" creationId="{7A7BCE4C-C24A-5CBD-D5D9-ED2289169A0F}"/>
          </ac:spMkLst>
        </pc:spChg>
        <pc:spChg chg="add">
          <ac:chgData name="Anteneh Gebremichael Dobamo" userId="20ca48acea19e770" providerId="LiveId" clId="{26E0FE9C-3D27-4868-905A-EFE581AC2276}" dt="2023-08-31T03:44:26.819" v="1555" actId="26606"/>
          <ac:spMkLst>
            <pc:docMk/>
            <pc:sldMk cId="4156704463" sldId="1754"/>
            <ac:spMk id="9" creationId="{DC3B8C6B-63CA-4384-8059-2036BE520277}"/>
          </ac:spMkLst>
        </pc:spChg>
        <pc:spChg chg="add">
          <ac:chgData name="Anteneh Gebremichael Dobamo" userId="20ca48acea19e770" providerId="LiveId" clId="{26E0FE9C-3D27-4868-905A-EFE581AC2276}" dt="2023-08-31T03:44:26.819" v="1555" actId="26606"/>
          <ac:spMkLst>
            <pc:docMk/>
            <pc:sldMk cId="4156704463" sldId="1754"/>
            <ac:spMk id="11" creationId="{C71B03AA-C0EB-4104-84F8-E1AB8BFBEF60}"/>
          </ac:spMkLst>
        </pc:spChg>
        <pc:picChg chg="add">
          <ac:chgData name="Anteneh Gebremichael Dobamo" userId="20ca48acea19e770" providerId="LiveId" clId="{26E0FE9C-3D27-4868-905A-EFE581AC2276}" dt="2023-08-31T03:44:26.819" v="1555" actId="26606"/>
          <ac:picMkLst>
            <pc:docMk/>
            <pc:sldMk cId="4156704463" sldId="1754"/>
            <ac:picMk id="5" creationId="{1F2CC6E8-5B56-4406-E4B4-0A026B43E8DE}"/>
          </ac:picMkLst>
        </pc:picChg>
        <pc:picChg chg="add">
          <ac:chgData name="Anteneh Gebremichael Dobamo" userId="20ca48acea19e770" providerId="LiveId" clId="{26E0FE9C-3D27-4868-905A-EFE581AC2276}" dt="2023-08-31T03:44:26.819" v="1555" actId="26606"/>
          <ac:picMkLst>
            <pc:docMk/>
            <pc:sldMk cId="4156704463" sldId="1754"/>
            <ac:picMk id="13" creationId="{09C2B723-6C2F-49DE-A429-50BDFD1ADB45}"/>
          </ac:picMkLst>
        </pc:picChg>
      </pc:sldChg>
      <pc:sldChg chg="add del">
        <pc:chgData name="Anteneh Gebremichael Dobamo" userId="20ca48acea19e770" providerId="LiveId" clId="{26E0FE9C-3D27-4868-905A-EFE581AC2276}" dt="2023-08-31T03:53:26.977" v="1688" actId="2890"/>
        <pc:sldMkLst>
          <pc:docMk/>
          <pc:sldMk cId="302979003" sldId="1755"/>
        </pc:sldMkLst>
      </pc:sldChg>
      <pc:sldChg chg="addSp modSp new mod setBg">
        <pc:chgData name="Anteneh Gebremichael Dobamo" userId="20ca48acea19e770" providerId="LiveId" clId="{26E0FE9C-3D27-4868-905A-EFE581AC2276}" dt="2023-09-06T05:18:40.868" v="4229" actId="113"/>
        <pc:sldMkLst>
          <pc:docMk/>
          <pc:sldMk cId="583774573" sldId="1755"/>
        </pc:sldMkLst>
        <pc:spChg chg="mod">
          <ac:chgData name="Anteneh Gebremichael Dobamo" userId="20ca48acea19e770" providerId="LiveId" clId="{26E0FE9C-3D27-4868-905A-EFE581AC2276}" dt="2023-08-31T03:57:50.508" v="1741" actId="1076"/>
          <ac:spMkLst>
            <pc:docMk/>
            <pc:sldMk cId="583774573" sldId="1755"/>
            <ac:spMk id="2" creationId="{04E241E6-284C-BE87-FE6B-70F2A4A8B4D6}"/>
          </ac:spMkLst>
        </pc:spChg>
        <pc:spChg chg="mod">
          <ac:chgData name="Anteneh Gebremichael Dobamo" userId="20ca48acea19e770" providerId="LiveId" clId="{26E0FE9C-3D27-4868-905A-EFE581AC2276}" dt="2023-09-06T05:18:40.868" v="4229" actId="113"/>
          <ac:spMkLst>
            <pc:docMk/>
            <pc:sldMk cId="583774573" sldId="1755"/>
            <ac:spMk id="3" creationId="{F11A9CDF-E6F3-7115-0CEA-59F201838611}"/>
          </ac:spMkLst>
        </pc:spChg>
        <pc:spChg chg="add">
          <ac:chgData name="Anteneh Gebremichael Dobamo" userId="20ca48acea19e770" providerId="LiveId" clId="{26E0FE9C-3D27-4868-905A-EFE581AC2276}" dt="2023-08-31T03:57:44.805" v="1740" actId="26606"/>
          <ac:spMkLst>
            <pc:docMk/>
            <pc:sldMk cId="583774573" sldId="1755"/>
            <ac:spMk id="10" creationId="{446F2B05-D14A-46C1-B94D-81BAFA34CA8C}"/>
          </ac:spMkLst>
        </pc:spChg>
        <pc:picChg chg="add">
          <ac:chgData name="Anteneh Gebremichael Dobamo" userId="20ca48acea19e770" providerId="LiveId" clId="{26E0FE9C-3D27-4868-905A-EFE581AC2276}" dt="2023-08-31T03:57:44.805" v="1740" actId="26606"/>
          <ac:picMkLst>
            <pc:docMk/>
            <pc:sldMk cId="583774573" sldId="1755"/>
            <ac:picMk id="7" creationId="{E5E8582B-4486-FCA3-469A-6FF8B65295A6}"/>
          </ac:picMkLst>
        </pc:picChg>
        <pc:picChg chg="add">
          <ac:chgData name="Anteneh Gebremichael Dobamo" userId="20ca48acea19e770" providerId="LiveId" clId="{26E0FE9C-3D27-4868-905A-EFE581AC2276}" dt="2023-08-31T03:57:44.805" v="1740" actId="26606"/>
          <ac:picMkLst>
            <pc:docMk/>
            <pc:sldMk cId="583774573" sldId="1755"/>
            <ac:picMk id="12" creationId="{DC21F734-A85A-4FEA-8CB8-6C72B8195C37}"/>
          </ac:picMkLst>
        </pc:picChg>
      </pc:sldChg>
      <pc:sldChg chg="addSp delSp modSp new mod ord">
        <pc:chgData name="Anteneh Gebremichael Dobamo" userId="20ca48acea19e770" providerId="LiveId" clId="{26E0FE9C-3D27-4868-905A-EFE581AC2276}" dt="2023-09-06T05:40:31.324" v="4428" actId="113"/>
        <pc:sldMkLst>
          <pc:docMk/>
          <pc:sldMk cId="772948438" sldId="1756"/>
        </pc:sldMkLst>
        <pc:spChg chg="mod">
          <ac:chgData name="Anteneh Gebremichael Dobamo" userId="20ca48acea19e770" providerId="LiveId" clId="{26E0FE9C-3D27-4868-905A-EFE581AC2276}" dt="2023-08-31T03:58:36.835" v="1743"/>
          <ac:spMkLst>
            <pc:docMk/>
            <pc:sldMk cId="772948438" sldId="1756"/>
            <ac:spMk id="2" creationId="{183CB2C5-A9FF-D679-6C42-8BE5F47A61B4}"/>
          </ac:spMkLst>
        </pc:spChg>
        <pc:spChg chg="del mod">
          <ac:chgData name="Anteneh Gebremichael Dobamo" userId="20ca48acea19e770" providerId="LiveId" clId="{26E0FE9C-3D27-4868-905A-EFE581AC2276}" dt="2023-08-31T03:59:50.303" v="1747" actId="26606"/>
          <ac:spMkLst>
            <pc:docMk/>
            <pc:sldMk cId="772948438" sldId="1756"/>
            <ac:spMk id="3" creationId="{941E98B4-7737-F197-46FB-C65A0A7A4FC9}"/>
          </ac:spMkLst>
        </pc:spChg>
        <pc:graphicFrameChg chg="add mod modGraphic">
          <ac:chgData name="Anteneh Gebremichael Dobamo" userId="20ca48acea19e770" providerId="LiveId" clId="{26E0FE9C-3D27-4868-905A-EFE581AC2276}" dt="2023-09-06T05:40:31.324" v="4428" actId="113"/>
          <ac:graphicFrameMkLst>
            <pc:docMk/>
            <pc:sldMk cId="772948438" sldId="1756"/>
            <ac:graphicFrameMk id="5" creationId="{81F7B2B5-C130-1BF9-6037-631E159A2FCF}"/>
          </ac:graphicFrameMkLst>
        </pc:graphicFrameChg>
      </pc:sldChg>
      <pc:sldChg chg="modSp new mod">
        <pc:chgData name="Anteneh Gebremichael Dobamo" userId="20ca48acea19e770" providerId="LiveId" clId="{26E0FE9C-3D27-4868-905A-EFE581AC2276}" dt="2023-09-06T05:19:31.919" v="4235"/>
        <pc:sldMkLst>
          <pc:docMk/>
          <pc:sldMk cId="1776436701" sldId="1757"/>
        </pc:sldMkLst>
        <pc:spChg chg="mod">
          <ac:chgData name="Anteneh Gebremichael Dobamo" userId="20ca48acea19e770" providerId="LiveId" clId="{26E0FE9C-3D27-4868-905A-EFE581AC2276}" dt="2023-08-31T04:12:40.375" v="1864" actId="14100"/>
          <ac:spMkLst>
            <pc:docMk/>
            <pc:sldMk cId="1776436701" sldId="1757"/>
            <ac:spMk id="2" creationId="{AB0D5291-8EAC-6FFD-9B88-142D76870007}"/>
          </ac:spMkLst>
        </pc:spChg>
        <pc:spChg chg="mod">
          <ac:chgData name="Anteneh Gebremichael Dobamo" userId="20ca48acea19e770" providerId="LiveId" clId="{26E0FE9C-3D27-4868-905A-EFE581AC2276}" dt="2023-09-06T05:19:31.919" v="4235"/>
          <ac:spMkLst>
            <pc:docMk/>
            <pc:sldMk cId="1776436701" sldId="1757"/>
            <ac:spMk id="3" creationId="{517BA6D5-8A8F-7B7A-6B6E-16616FD4F1CD}"/>
          </ac:spMkLst>
        </pc:spChg>
      </pc:sldChg>
      <pc:sldChg chg="addSp delSp modSp new mod setBg">
        <pc:chgData name="Anteneh Gebremichael Dobamo" userId="20ca48acea19e770" providerId="LiveId" clId="{26E0FE9C-3D27-4868-905A-EFE581AC2276}" dt="2023-08-31T04:57:23.107" v="2611" actId="20577"/>
        <pc:sldMkLst>
          <pc:docMk/>
          <pc:sldMk cId="1976997066" sldId="1758"/>
        </pc:sldMkLst>
        <pc:spChg chg="mod">
          <ac:chgData name="Anteneh Gebremichael Dobamo" userId="20ca48acea19e770" providerId="LiveId" clId="{26E0FE9C-3D27-4868-905A-EFE581AC2276}" dt="2023-08-31T04:50:11.696" v="2489" actId="26606"/>
          <ac:spMkLst>
            <pc:docMk/>
            <pc:sldMk cId="1976997066" sldId="1758"/>
            <ac:spMk id="2" creationId="{0ACF5332-F3BD-1C87-CC91-4A9293B08EDB}"/>
          </ac:spMkLst>
        </pc:spChg>
        <pc:spChg chg="del mod">
          <ac:chgData name="Anteneh Gebremichael Dobamo" userId="20ca48acea19e770" providerId="LiveId" clId="{26E0FE9C-3D27-4868-905A-EFE581AC2276}" dt="2023-08-31T04:17:41.317" v="1929" actId="26606"/>
          <ac:spMkLst>
            <pc:docMk/>
            <pc:sldMk cId="1976997066" sldId="1758"/>
            <ac:spMk id="3" creationId="{322AB4C6-02C6-11FD-DC12-DDD8FDE82EF7}"/>
          </ac:spMkLst>
        </pc:spChg>
        <pc:spChg chg="add del mod">
          <ac:chgData name="Anteneh Gebremichael Dobamo" userId="20ca48acea19e770" providerId="LiveId" clId="{26E0FE9C-3D27-4868-905A-EFE581AC2276}" dt="2023-08-31T04:41:41.336" v="2344" actId="26606"/>
          <ac:spMkLst>
            <pc:docMk/>
            <pc:sldMk cId="1976997066" sldId="1758"/>
            <ac:spMk id="6" creationId="{18F2DB3B-397A-B593-E0E4-F2146D178912}"/>
          </ac:spMkLst>
        </pc:spChg>
        <pc:spChg chg="add del">
          <ac:chgData name="Anteneh Gebremichael Dobamo" userId="20ca48acea19e770" providerId="LiveId" clId="{26E0FE9C-3D27-4868-905A-EFE581AC2276}" dt="2023-08-31T04:38:40.334" v="2238" actId="26606"/>
          <ac:spMkLst>
            <pc:docMk/>
            <pc:sldMk cId="1976997066" sldId="1758"/>
            <ac:spMk id="12" creationId="{3A9C15D4-2EE7-4D05-B87C-91D1F3B9604B}"/>
          </ac:spMkLst>
        </pc:spChg>
        <pc:spChg chg="add del">
          <ac:chgData name="Anteneh Gebremichael Dobamo" userId="20ca48acea19e770" providerId="LiveId" clId="{26E0FE9C-3D27-4868-905A-EFE581AC2276}" dt="2023-08-31T04:38:40.334" v="2238" actId="26606"/>
          <ac:spMkLst>
            <pc:docMk/>
            <pc:sldMk cId="1976997066" sldId="1758"/>
            <ac:spMk id="14" creationId="{4ED7B0FB-9654-4441-9545-02D458B68620}"/>
          </ac:spMkLst>
        </pc:spChg>
        <pc:spChg chg="add">
          <ac:chgData name="Anteneh Gebremichael Dobamo" userId="20ca48acea19e770" providerId="LiveId" clId="{26E0FE9C-3D27-4868-905A-EFE581AC2276}" dt="2023-08-31T04:50:11.696" v="2489" actId="26606"/>
          <ac:spMkLst>
            <pc:docMk/>
            <pc:sldMk cId="1976997066" sldId="1758"/>
            <ac:spMk id="15" creationId="{48EC41B9-2D25-48A6-BC40-DA8F79F3EBD8}"/>
          </ac:spMkLst>
        </pc:spChg>
        <pc:graphicFrameChg chg="add del">
          <ac:chgData name="Anteneh Gebremichael Dobamo" userId="20ca48acea19e770" providerId="LiveId" clId="{26E0FE9C-3D27-4868-905A-EFE581AC2276}" dt="2023-08-31T04:37:36.854" v="2214" actId="478"/>
          <ac:graphicFrameMkLst>
            <pc:docMk/>
            <pc:sldMk cId="1976997066" sldId="1758"/>
            <ac:graphicFrameMk id="5" creationId="{FF9FCB69-1ADE-E63F-EEEA-EDBCBA8C26E3}"/>
          </ac:graphicFrameMkLst>
        </pc:graphicFrameChg>
        <pc:graphicFrameChg chg="add del">
          <ac:chgData name="Anteneh Gebremichael Dobamo" userId="20ca48acea19e770" providerId="LiveId" clId="{26E0FE9C-3D27-4868-905A-EFE581AC2276}" dt="2023-08-31T04:38:40.334" v="2238" actId="26606"/>
          <ac:graphicFrameMkLst>
            <pc:docMk/>
            <pc:sldMk cId="1976997066" sldId="1758"/>
            <ac:graphicFrameMk id="8" creationId="{4608E197-52A7-29E9-BFE9-2AA5A14EC1E7}"/>
          </ac:graphicFrameMkLst>
        </pc:graphicFrameChg>
        <pc:graphicFrameChg chg="add mod modGraphic">
          <ac:chgData name="Anteneh Gebremichael Dobamo" userId="20ca48acea19e770" providerId="LiveId" clId="{26E0FE9C-3D27-4868-905A-EFE581AC2276}" dt="2023-08-31T04:57:23.107" v="2611" actId="20577"/>
          <ac:graphicFrameMkLst>
            <pc:docMk/>
            <pc:sldMk cId="1976997066" sldId="1758"/>
            <ac:graphicFrameMk id="9" creationId="{1DBC41AD-2262-7E78-08A2-814011ED0A86}"/>
          </ac:graphicFrameMkLst>
        </pc:graphicFrameChg>
        <pc:picChg chg="add">
          <ac:chgData name="Anteneh Gebremichael Dobamo" userId="20ca48acea19e770" providerId="LiveId" clId="{26E0FE9C-3D27-4868-905A-EFE581AC2276}" dt="2023-08-31T04:50:11.696" v="2489" actId="26606"/>
          <ac:picMkLst>
            <pc:docMk/>
            <pc:sldMk cId="1976997066" sldId="1758"/>
            <ac:picMk id="11" creationId="{25496B42-CC46-4183-B481-887CD3E8C725}"/>
          </ac:picMkLst>
        </pc:picChg>
        <pc:picChg chg="add">
          <ac:chgData name="Anteneh Gebremichael Dobamo" userId="20ca48acea19e770" providerId="LiveId" clId="{26E0FE9C-3D27-4868-905A-EFE581AC2276}" dt="2023-08-31T04:50:11.696" v="2489" actId="26606"/>
          <ac:picMkLst>
            <pc:docMk/>
            <pc:sldMk cId="1976997066" sldId="1758"/>
            <ac:picMk id="13" creationId="{E2758CE0-F916-4DCE-88D1-71430BE441B2}"/>
          </ac:picMkLst>
        </pc:picChg>
        <pc:picChg chg="add del">
          <ac:chgData name="Anteneh Gebremichael Dobamo" userId="20ca48acea19e770" providerId="LiveId" clId="{26E0FE9C-3D27-4868-905A-EFE581AC2276}" dt="2023-08-31T04:38:40.334" v="2238" actId="26606"/>
          <ac:picMkLst>
            <pc:docMk/>
            <pc:sldMk cId="1976997066" sldId="1758"/>
            <ac:picMk id="16" creationId="{7BB94C57-FDF3-45A3-9D1F-904523D795D4}"/>
          </ac:picMkLst>
        </pc:picChg>
        <pc:picChg chg="add del">
          <ac:chgData name="Anteneh Gebremichael Dobamo" userId="20ca48acea19e770" providerId="LiveId" clId="{26E0FE9C-3D27-4868-905A-EFE581AC2276}" dt="2023-08-31T04:38:40.334" v="2238" actId="26606"/>
          <ac:picMkLst>
            <pc:docMk/>
            <pc:sldMk cId="1976997066" sldId="1758"/>
            <ac:picMk id="18" creationId="{6AEBDF1A-221A-4497-BBA9-57A70D161510}"/>
          </ac:picMkLst>
        </pc:picChg>
        <pc:picChg chg="add">
          <ac:chgData name="Anteneh Gebremichael Dobamo" userId="20ca48acea19e770" providerId="LiveId" clId="{26E0FE9C-3D27-4868-905A-EFE581AC2276}" dt="2023-08-31T04:50:11.696" v="2489" actId="26606"/>
          <ac:picMkLst>
            <pc:docMk/>
            <pc:sldMk cId="1976997066" sldId="1758"/>
            <ac:picMk id="20" creationId="{F8F21547-A433-450A-B2A3-930DCFABD93F}"/>
          </ac:picMkLst>
        </pc:picChg>
        <pc:picChg chg="add">
          <ac:chgData name="Anteneh Gebremichael Dobamo" userId="20ca48acea19e770" providerId="LiveId" clId="{26E0FE9C-3D27-4868-905A-EFE581AC2276}" dt="2023-08-31T04:50:11.696" v="2489" actId="26606"/>
          <ac:picMkLst>
            <pc:docMk/>
            <pc:sldMk cId="1976997066" sldId="1758"/>
            <ac:picMk id="22" creationId="{A73B520B-D7E7-436A-B263-0682940B4FB1}"/>
          </ac:picMkLst>
        </pc:picChg>
      </pc:sldChg>
      <pc:sldChg chg="addSp delSp modSp new mod ord setBg">
        <pc:chgData name="Anteneh Gebremichael Dobamo" userId="20ca48acea19e770" providerId="LiveId" clId="{26E0FE9C-3D27-4868-905A-EFE581AC2276}" dt="2023-08-31T04:52:46.738" v="2539"/>
        <pc:sldMkLst>
          <pc:docMk/>
          <pc:sldMk cId="3920833553" sldId="1759"/>
        </pc:sldMkLst>
        <pc:spChg chg="mod">
          <ac:chgData name="Anteneh Gebremichael Dobamo" userId="20ca48acea19e770" providerId="LiveId" clId="{26E0FE9C-3D27-4868-905A-EFE581AC2276}" dt="2023-08-31T04:27:57.079" v="2110" actId="26606"/>
          <ac:spMkLst>
            <pc:docMk/>
            <pc:sldMk cId="3920833553" sldId="1759"/>
            <ac:spMk id="2" creationId="{9D44DA61-363D-A1B4-A3E4-AFCEE91632C0}"/>
          </ac:spMkLst>
        </pc:spChg>
        <pc:spChg chg="mod">
          <ac:chgData name="Anteneh Gebremichael Dobamo" userId="20ca48acea19e770" providerId="LiveId" clId="{26E0FE9C-3D27-4868-905A-EFE581AC2276}" dt="2023-08-31T04:27:57.108" v="2111" actId="26606"/>
          <ac:spMkLst>
            <pc:docMk/>
            <pc:sldMk cId="3920833553" sldId="1759"/>
            <ac:spMk id="3" creationId="{B70B49E8-FC14-35F3-6A5A-0FAC70720A2D}"/>
          </ac:spMkLst>
        </pc:spChg>
        <pc:spChg chg="add del">
          <ac:chgData name="Anteneh Gebremichael Dobamo" userId="20ca48acea19e770" providerId="LiveId" clId="{26E0FE9C-3D27-4868-905A-EFE581AC2276}" dt="2023-08-31T04:27:57.108" v="2111" actId="26606"/>
          <ac:spMkLst>
            <pc:docMk/>
            <pc:sldMk cId="3920833553" sldId="1759"/>
            <ac:spMk id="8" creationId="{3A9C15D4-2EE7-4D05-B87C-91D1F3B9604B}"/>
          </ac:spMkLst>
        </pc:spChg>
        <pc:spChg chg="add del">
          <ac:chgData name="Anteneh Gebremichael Dobamo" userId="20ca48acea19e770" providerId="LiveId" clId="{26E0FE9C-3D27-4868-905A-EFE581AC2276}" dt="2023-08-31T04:27:57.108" v="2111" actId="26606"/>
          <ac:spMkLst>
            <pc:docMk/>
            <pc:sldMk cId="3920833553" sldId="1759"/>
            <ac:spMk id="10" creationId="{4ED7B0FB-9654-4441-9545-02D458B68620}"/>
          </ac:spMkLst>
        </pc:spChg>
        <pc:spChg chg="add del">
          <ac:chgData name="Anteneh Gebremichael Dobamo" userId="20ca48acea19e770" providerId="LiveId" clId="{26E0FE9C-3D27-4868-905A-EFE581AC2276}" dt="2023-08-31T04:27:57.079" v="2110" actId="26606"/>
          <ac:spMkLst>
            <pc:docMk/>
            <pc:sldMk cId="3920833553" sldId="1759"/>
            <ac:spMk id="19" creationId="{E3F012C5-2940-4F3E-BB5E-B8B2C9E82914}"/>
          </ac:spMkLst>
        </pc:spChg>
        <pc:spChg chg="add del">
          <ac:chgData name="Anteneh Gebremichael Dobamo" userId="20ca48acea19e770" providerId="LiveId" clId="{26E0FE9C-3D27-4868-905A-EFE581AC2276}" dt="2023-08-31T04:27:57.079" v="2110" actId="26606"/>
          <ac:spMkLst>
            <pc:docMk/>
            <pc:sldMk cId="3920833553" sldId="1759"/>
            <ac:spMk id="21" creationId="{EB37C977-E7E3-44AC-AEC8-2E276419094B}"/>
          </ac:spMkLst>
        </pc:spChg>
        <pc:spChg chg="add">
          <ac:chgData name="Anteneh Gebremichael Dobamo" userId="20ca48acea19e770" providerId="LiveId" clId="{26E0FE9C-3D27-4868-905A-EFE581AC2276}" dt="2023-08-31T04:27:57.108" v="2111" actId="26606"/>
          <ac:spMkLst>
            <pc:docMk/>
            <pc:sldMk cId="3920833553" sldId="1759"/>
            <ac:spMk id="26" creationId="{3A9C15D4-2EE7-4D05-B87C-91D1F3B9604B}"/>
          </ac:spMkLst>
        </pc:spChg>
        <pc:spChg chg="add">
          <ac:chgData name="Anteneh Gebremichael Dobamo" userId="20ca48acea19e770" providerId="LiveId" clId="{26E0FE9C-3D27-4868-905A-EFE581AC2276}" dt="2023-08-31T04:27:57.108" v="2111" actId="26606"/>
          <ac:spMkLst>
            <pc:docMk/>
            <pc:sldMk cId="3920833553" sldId="1759"/>
            <ac:spMk id="27" creationId="{4ED7B0FB-9654-4441-9545-02D458B68620}"/>
          </ac:spMkLst>
        </pc:spChg>
        <pc:picChg chg="add del">
          <ac:chgData name="Anteneh Gebremichael Dobamo" userId="20ca48acea19e770" providerId="LiveId" clId="{26E0FE9C-3D27-4868-905A-EFE581AC2276}" dt="2023-08-31T04:27:57.108" v="2111" actId="26606"/>
          <ac:picMkLst>
            <pc:docMk/>
            <pc:sldMk cId="3920833553" sldId="1759"/>
            <ac:picMk id="12" creationId="{7BB94C57-FDF3-45A3-9D1F-904523D795D4}"/>
          </ac:picMkLst>
        </pc:picChg>
        <pc:picChg chg="add del">
          <ac:chgData name="Anteneh Gebremichael Dobamo" userId="20ca48acea19e770" providerId="LiveId" clId="{26E0FE9C-3D27-4868-905A-EFE581AC2276}" dt="2023-08-31T04:27:57.108" v="2111" actId="26606"/>
          <ac:picMkLst>
            <pc:docMk/>
            <pc:sldMk cId="3920833553" sldId="1759"/>
            <ac:picMk id="14" creationId="{6AEBDF1A-221A-4497-BBA9-57A70D161510}"/>
          </ac:picMkLst>
        </pc:picChg>
        <pc:picChg chg="add del">
          <ac:chgData name="Anteneh Gebremichael Dobamo" userId="20ca48acea19e770" providerId="LiveId" clId="{26E0FE9C-3D27-4868-905A-EFE581AC2276}" dt="2023-08-31T04:27:57.079" v="2110" actId="26606"/>
          <ac:picMkLst>
            <pc:docMk/>
            <pc:sldMk cId="3920833553" sldId="1759"/>
            <ac:picMk id="23" creationId="{A70DF37D-86A3-45DB-B1C1-580462D4BB6D}"/>
          </ac:picMkLst>
        </pc:picChg>
        <pc:picChg chg="add">
          <ac:chgData name="Anteneh Gebremichael Dobamo" userId="20ca48acea19e770" providerId="LiveId" clId="{26E0FE9C-3D27-4868-905A-EFE581AC2276}" dt="2023-08-31T04:27:57.108" v="2111" actId="26606"/>
          <ac:picMkLst>
            <pc:docMk/>
            <pc:sldMk cId="3920833553" sldId="1759"/>
            <ac:picMk id="25" creationId="{6AEBDF1A-221A-4497-BBA9-57A70D161510}"/>
          </ac:picMkLst>
        </pc:picChg>
        <pc:picChg chg="add">
          <ac:chgData name="Anteneh Gebremichael Dobamo" userId="20ca48acea19e770" providerId="LiveId" clId="{26E0FE9C-3D27-4868-905A-EFE581AC2276}" dt="2023-08-31T04:27:57.108" v="2111" actId="26606"/>
          <ac:picMkLst>
            <pc:docMk/>
            <pc:sldMk cId="3920833553" sldId="1759"/>
            <ac:picMk id="28" creationId="{7BB94C57-FDF3-45A3-9D1F-904523D795D4}"/>
          </ac:picMkLst>
        </pc:picChg>
      </pc:sldChg>
      <pc:sldChg chg="addSp delSp modSp add mod ord setBg">
        <pc:chgData name="Anteneh Gebremichael Dobamo" userId="20ca48acea19e770" providerId="LiveId" clId="{26E0FE9C-3D27-4868-905A-EFE581AC2276}" dt="2023-09-04T14:12:06.889" v="3636" actId="20577"/>
        <pc:sldMkLst>
          <pc:docMk/>
          <pc:sldMk cId="743557916" sldId="1760"/>
        </pc:sldMkLst>
        <pc:spChg chg="mod">
          <ac:chgData name="Anteneh Gebremichael Dobamo" userId="20ca48acea19e770" providerId="LiveId" clId="{26E0FE9C-3D27-4868-905A-EFE581AC2276}" dt="2023-08-31T04:30:22.824" v="2140" actId="26606"/>
          <ac:spMkLst>
            <pc:docMk/>
            <pc:sldMk cId="743557916" sldId="1760"/>
            <ac:spMk id="2" creationId="{9D44DA61-363D-A1B4-A3E4-AFCEE91632C0}"/>
          </ac:spMkLst>
        </pc:spChg>
        <pc:spChg chg="del mod">
          <ac:chgData name="Anteneh Gebremichael Dobamo" userId="20ca48acea19e770" providerId="LiveId" clId="{26E0FE9C-3D27-4868-905A-EFE581AC2276}" dt="2023-08-31T04:30:22.824" v="2140" actId="26606"/>
          <ac:spMkLst>
            <pc:docMk/>
            <pc:sldMk cId="743557916" sldId="1760"/>
            <ac:spMk id="3" creationId="{B70B49E8-FC14-35F3-6A5A-0FAC70720A2D}"/>
          </ac:spMkLst>
        </pc:spChg>
        <pc:spChg chg="del">
          <ac:chgData name="Anteneh Gebremichael Dobamo" userId="20ca48acea19e770" providerId="LiveId" clId="{26E0FE9C-3D27-4868-905A-EFE581AC2276}" dt="2023-08-31T04:30:22.824" v="2140" actId="26606"/>
          <ac:spMkLst>
            <pc:docMk/>
            <pc:sldMk cId="743557916" sldId="1760"/>
            <ac:spMk id="8" creationId="{3A9C15D4-2EE7-4D05-B87C-91D1F3B9604B}"/>
          </ac:spMkLst>
        </pc:spChg>
        <pc:spChg chg="del">
          <ac:chgData name="Anteneh Gebremichael Dobamo" userId="20ca48acea19e770" providerId="LiveId" clId="{26E0FE9C-3D27-4868-905A-EFE581AC2276}" dt="2023-08-31T04:30:22.824" v="2140" actId="26606"/>
          <ac:spMkLst>
            <pc:docMk/>
            <pc:sldMk cId="743557916" sldId="1760"/>
            <ac:spMk id="10" creationId="{4ED7B0FB-9654-4441-9545-02D458B68620}"/>
          </ac:spMkLst>
        </pc:spChg>
        <pc:spChg chg="add">
          <ac:chgData name="Anteneh Gebremichael Dobamo" userId="20ca48acea19e770" providerId="LiveId" clId="{26E0FE9C-3D27-4868-905A-EFE581AC2276}" dt="2023-08-31T04:30:22.824" v="2140" actId="26606"/>
          <ac:spMkLst>
            <pc:docMk/>
            <pc:sldMk cId="743557916" sldId="1760"/>
            <ac:spMk id="20" creationId="{3A9C15D4-2EE7-4D05-B87C-91D1F3B9604B}"/>
          </ac:spMkLst>
        </pc:spChg>
        <pc:spChg chg="add">
          <ac:chgData name="Anteneh Gebremichael Dobamo" userId="20ca48acea19e770" providerId="LiveId" clId="{26E0FE9C-3D27-4868-905A-EFE581AC2276}" dt="2023-08-31T04:30:22.824" v="2140" actId="26606"/>
          <ac:spMkLst>
            <pc:docMk/>
            <pc:sldMk cId="743557916" sldId="1760"/>
            <ac:spMk id="22" creationId="{4ED7B0FB-9654-4441-9545-02D458B68620}"/>
          </ac:spMkLst>
        </pc:spChg>
        <pc:graphicFrameChg chg="add mod">
          <ac:chgData name="Anteneh Gebremichael Dobamo" userId="20ca48acea19e770" providerId="LiveId" clId="{26E0FE9C-3D27-4868-905A-EFE581AC2276}" dt="2023-09-04T14:12:06.889" v="3636" actId="20577"/>
          <ac:graphicFrameMkLst>
            <pc:docMk/>
            <pc:sldMk cId="743557916" sldId="1760"/>
            <ac:graphicFrameMk id="16" creationId="{9F74BC2B-662D-F6FA-24F0-94C6DEF333CB}"/>
          </ac:graphicFrameMkLst>
        </pc:graphicFrameChg>
        <pc:picChg chg="del">
          <ac:chgData name="Anteneh Gebremichael Dobamo" userId="20ca48acea19e770" providerId="LiveId" clId="{26E0FE9C-3D27-4868-905A-EFE581AC2276}" dt="2023-08-31T04:30:22.824" v="2140" actId="26606"/>
          <ac:picMkLst>
            <pc:docMk/>
            <pc:sldMk cId="743557916" sldId="1760"/>
            <ac:picMk id="12" creationId="{7BB94C57-FDF3-45A3-9D1F-904523D795D4}"/>
          </ac:picMkLst>
        </pc:picChg>
        <pc:picChg chg="del">
          <ac:chgData name="Anteneh Gebremichael Dobamo" userId="20ca48acea19e770" providerId="LiveId" clId="{26E0FE9C-3D27-4868-905A-EFE581AC2276}" dt="2023-08-31T04:30:22.824" v="2140" actId="26606"/>
          <ac:picMkLst>
            <pc:docMk/>
            <pc:sldMk cId="743557916" sldId="1760"/>
            <ac:picMk id="14" creationId="{6AEBDF1A-221A-4497-BBA9-57A70D161510}"/>
          </ac:picMkLst>
        </pc:picChg>
        <pc:picChg chg="add">
          <ac:chgData name="Anteneh Gebremichael Dobamo" userId="20ca48acea19e770" providerId="LiveId" clId="{26E0FE9C-3D27-4868-905A-EFE581AC2276}" dt="2023-08-31T04:30:22.824" v="2140" actId="26606"/>
          <ac:picMkLst>
            <pc:docMk/>
            <pc:sldMk cId="743557916" sldId="1760"/>
            <ac:picMk id="24" creationId="{7BB94C57-FDF3-45A3-9D1F-904523D795D4}"/>
          </ac:picMkLst>
        </pc:picChg>
        <pc:picChg chg="add">
          <ac:chgData name="Anteneh Gebremichael Dobamo" userId="20ca48acea19e770" providerId="LiveId" clId="{26E0FE9C-3D27-4868-905A-EFE581AC2276}" dt="2023-08-31T04:30:22.824" v="2140" actId="26606"/>
          <ac:picMkLst>
            <pc:docMk/>
            <pc:sldMk cId="743557916" sldId="1760"/>
            <ac:picMk id="26" creationId="{6AEBDF1A-221A-4497-BBA9-57A70D161510}"/>
          </ac:picMkLst>
        </pc:picChg>
      </pc:sldChg>
      <pc:sldChg chg="modSp add mod ord">
        <pc:chgData name="Anteneh Gebremichael Dobamo" userId="20ca48acea19e770" providerId="LiveId" clId="{26E0FE9C-3D27-4868-905A-EFE581AC2276}" dt="2023-09-06T06:02:15.717" v="4634" actId="1076"/>
        <pc:sldMkLst>
          <pc:docMk/>
          <pc:sldMk cId="4252288932" sldId="1761"/>
        </pc:sldMkLst>
        <pc:spChg chg="mod">
          <ac:chgData name="Anteneh Gebremichael Dobamo" userId="20ca48acea19e770" providerId="LiveId" clId="{26E0FE9C-3D27-4868-905A-EFE581AC2276}" dt="2023-09-06T06:02:15.717" v="4634" actId="1076"/>
          <ac:spMkLst>
            <pc:docMk/>
            <pc:sldMk cId="4252288932" sldId="1761"/>
            <ac:spMk id="2" creationId="{0ACF5332-F3BD-1C87-CC91-4A9293B08EDB}"/>
          </ac:spMkLst>
        </pc:spChg>
      </pc:sldChg>
      <pc:sldChg chg="addSp delSp modSp new mod setBg">
        <pc:chgData name="Anteneh Gebremichael Dobamo" userId="20ca48acea19e770" providerId="LiveId" clId="{26E0FE9C-3D27-4868-905A-EFE581AC2276}" dt="2023-08-31T04:36:08.593" v="2193" actId="20577"/>
        <pc:sldMkLst>
          <pc:docMk/>
          <pc:sldMk cId="2241881740" sldId="1762"/>
        </pc:sldMkLst>
        <pc:spChg chg="mod">
          <ac:chgData name="Anteneh Gebremichael Dobamo" userId="20ca48acea19e770" providerId="LiveId" clId="{26E0FE9C-3D27-4868-905A-EFE581AC2276}" dt="2023-08-31T04:36:08.593" v="2193" actId="20577"/>
          <ac:spMkLst>
            <pc:docMk/>
            <pc:sldMk cId="2241881740" sldId="1762"/>
            <ac:spMk id="2" creationId="{0BE3AFDA-F22C-EAA6-02D2-F51FD0B67821}"/>
          </ac:spMkLst>
        </pc:spChg>
        <pc:spChg chg="del mod">
          <ac:chgData name="Anteneh Gebremichael Dobamo" userId="20ca48acea19e770" providerId="LiveId" clId="{26E0FE9C-3D27-4868-905A-EFE581AC2276}" dt="2023-08-31T04:34:27.390" v="2159" actId="26606"/>
          <ac:spMkLst>
            <pc:docMk/>
            <pc:sldMk cId="2241881740" sldId="1762"/>
            <ac:spMk id="3" creationId="{4246C5FF-05B1-2B52-9293-FC1A5EDB7C1C}"/>
          </ac:spMkLst>
        </pc:spChg>
        <pc:spChg chg="add">
          <ac:chgData name="Anteneh Gebremichael Dobamo" userId="20ca48acea19e770" providerId="LiveId" clId="{26E0FE9C-3D27-4868-905A-EFE581AC2276}" dt="2023-08-31T04:34:27.390" v="2159" actId="26606"/>
          <ac:spMkLst>
            <pc:docMk/>
            <pc:sldMk cId="2241881740" sldId="1762"/>
            <ac:spMk id="9" creationId="{3A9C15D4-2EE7-4D05-B87C-91D1F3B9604B}"/>
          </ac:spMkLst>
        </pc:spChg>
        <pc:spChg chg="add">
          <ac:chgData name="Anteneh Gebremichael Dobamo" userId="20ca48acea19e770" providerId="LiveId" clId="{26E0FE9C-3D27-4868-905A-EFE581AC2276}" dt="2023-08-31T04:34:27.390" v="2159" actId="26606"/>
          <ac:spMkLst>
            <pc:docMk/>
            <pc:sldMk cId="2241881740" sldId="1762"/>
            <ac:spMk id="11" creationId="{4ED7B0FB-9654-4441-9545-02D458B68620}"/>
          </ac:spMkLst>
        </pc:spChg>
        <pc:graphicFrameChg chg="add">
          <ac:chgData name="Anteneh Gebremichael Dobamo" userId="20ca48acea19e770" providerId="LiveId" clId="{26E0FE9C-3D27-4868-905A-EFE581AC2276}" dt="2023-08-31T04:34:27.390" v="2159" actId="26606"/>
          <ac:graphicFrameMkLst>
            <pc:docMk/>
            <pc:sldMk cId="2241881740" sldId="1762"/>
            <ac:graphicFrameMk id="5" creationId="{D03D9F33-D311-518F-441B-C09C873B65BA}"/>
          </ac:graphicFrameMkLst>
        </pc:graphicFrameChg>
        <pc:picChg chg="add">
          <ac:chgData name="Anteneh Gebremichael Dobamo" userId="20ca48acea19e770" providerId="LiveId" clId="{26E0FE9C-3D27-4868-905A-EFE581AC2276}" dt="2023-08-31T04:34:27.390" v="2159" actId="26606"/>
          <ac:picMkLst>
            <pc:docMk/>
            <pc:sldMk cId="2241881740" sldId="1762"/>
            <ac:picMk id="13" creationId="{7BB94C57-FDF3-45A3-9D1F-904523D795D4}"/>
          </ac:picMkLst>
        </pc:picChg>
        <pc:picChg chg="add">
          <ac:chgData name="Anteneh Gebremichael Dobamo" userId="20ca48acea19e770" providerId="LiveId" clId="{26E0FE9C-3D27-4868-905A-EFE581AC2276}" dt="2023-08-31T04:34:27.390" v="2159" actId="26606"/>
          <ac:picMkLst>
            <pc:docMk/>
            <pc:sldMk cId="2241881740" sldId="1762"/>
            <ac:picMk id="15" creationId="{6AEBDF1A-221A-4497-BBA9-57A70D161510}"/>
          </ac:picMkLst>
        </pc:picChg>
      </pc:sldChg>
      <pc:sldChg chg="add ord">
        <pc:chgData name="Anteneh Gebremichael Dobamo" userId="20ca48acea19e770" providerId="LiveId" clId="{26E0FE9C-3D27-4868-905A-EFE581AC2276}" dt="2023-08-31T04:55:32.485" v="2567"/>
        <pc:sldMkLst>
          <pc:docMk/>
          <pc:sldMk cId="2803417154" sldId="1763"/>
        </pc:sldMkLst>
      </pc:sldChg>
      <pc:sldChg chg="addSp delSp modSp new mod setBg">
        <pc:chgData name="Anteneh Gebremichael Dobamo" userId="20ca48acea19e770" providerId="LiveId" clId="{26E0FE9C-3D27-4868-905A-EFE581AC2276}" dt="2023-09-06T05:51:40.769" v="4473" actId="20577"/>
        <pc:sldMkLst>
          <pc:docMk/>
          <pc:sldMk cId="322787925" sldId="1764"/>
        </pc:sldMkLst>
        <pc:spChg chg="mod">
          <ac:chgData name="Anteneh Gebremichael Dobamo" userId="20ca48acea19e770" providerId="LiveId" clId="{26E0FE9C-3D27-4868-905A-EFE581AC2276}" dt="2023-09-06T05:51:40.769" v="4473" actId="20577"/>
          <ac:spMkLst>
            <pc:docMk/>
            <pc:sldMk cId="322787925" sldId="1764"/>
            <ac:spMk id="2" creationId="{5B265F1A-ED4D-897D-14B8-3157C6096FDB}"/>
          </ac:spMkLst>
        </pc:spChg>
        <pc:spChg chg="del mod">
          <ac:chgData name="Anteneh Gebremichael Dobamo" userId="20ca48acea19e770" providerId="LiveId" clId="{26E0FE9C-3D27-4868-905A-EFE581AC2276}" dt="2023-09-04T13:07:04.535" v="3358" actId="22"/>
          <ac:spMkLst>
            <pc:docMk/>
            <pc:sldMk cId="322787925" sldId="1764"/>
            <ac:spMk id="3" creationId="{F5A4C900-6C3D-3623-789F-468F7B36777E}"/>
          </ac:spMkLst>
        </pc:spChg>
        <pc:spChg chg="add">
          <ac:chgData name="Anteneh Gebremichael Dobamo" userId="20ca48acea19e770" providerId="LiveId" clId="{26E0FE9C-3D27-4868-905A-EFE581AC2276}" dt="2023-09-04T13:07:12.765" v="3360" actId="26606"/>
          <ac:spMkLst>
            <pc:docMk/>
            <pc:sldMk cId="322787925" sldId="1764"/>
            <ac:spMk id="14" creationId="{31CA2540-FD07-4286-91E4-8D0DE4E50979}"/>
          </ac:spMkLst>
        </pc:spChg>
        <pc:picChg chg="add mod ord">
          <ac:chgData name="Anteneh Gebremichael Dobamo" userId="20ca48acea19e770" providerId="LiveId" clId="{26E0FE9C-3D27-4868-905A-EFE581AC2276}" dt="2023-09-04T13:07:12.765" v="3360" actId="26606"/>
          <ac:picMkLst>
            <pc:docMk/>
            <pc:sldMk cId="322787925" sldId="1764"/>
            <ac:picMk id="5" creationId="{B77AA9CB-976E-E2B1-F591-2E766F529020}"/>
          </ac:picMkLst>
        </pc:picChg>
        <pc:picChg chg="add">
          <ac:chgData name="Anteneh Gebremichael Dobamo" userId="20ca48acea19e770" providerId="LiveId" clId="{26E0FE9C-3D27-4868-905A-EFE581AC2276}" dt="2023-09-04T13:07:12.765" v="3360" actId="26606"/>
          <ac:picMkLst>
            <pc:docMk/>
            <pc:sldMk cId="322787925" sldId="1764"/>
            <ac:picMk id="10" creationId="{25496B42-CC46-4183-B481-887CD3E8C725}"/>
          </ac:picMkLst>
        </pc:picChg>
        <pc:picChg chg="add">
          <ac:chgData name="Anteneh Gebremichael Dobamo" userId="20ca48acea19e770" providerId="LiveId" clId="{26E0FE9C-3D27-4868-905A-EFE581AC2276}" dt="2023-09-04T13:07:12.765" v="3360" actId="26606"/>
          <ac:picMkLst>
            <pc:docMk/>
            <pc:sldMk cId="322787925" sldId="1764"/>
            <ac:picMk id="12" creationId="{E2758CE0-F916-4DCE-88D1-71430BE441B2}"/>
          </ac:picMkLst>
        </pc:picChg>
        <pc:picChg chg="add">
          <ac:chgData name="Anteneh Gebremichael Dobamo" userId="20ca48acea19e770" providerId="LiveId" clId="{26E0FE9C-3D27-4868-905A-EFE581AC2276}" dt="2023-09-04T13:07:12.765" v="3360" actId="26606"/>
          <ac:picMkLst>
            <pc:docMk/>
            <pc:sldMk cId="322787925" sldId="1764"/>
            <ac:picMk id="16" creationId="{214924F5-CDC2-4DFA-82F3-4843ADD678A7}"/>
          </ac:picMkLst>
        </pc:picChg>
        <pc:picChg chg="add">
          <ac:chgData name="Anteneh Gebremichael Dobamo" userId="20ca48acea19e770" providerId="LiveId" clId="{26E0FE9C-3D27-4868-905A-EFE581AC2276}" dt="2023-09-04T13:07:12.765" v="3360" actId="26606"/>
          <ac:picMkLst>
            <pc:docMk/>
            <pc:sldMk cId="322787925" sldId="1764"/>
            <ac:picMk id="18" creationId="{AED59812-6820-446C-B994-0D059C97DC3F}"/>
          </ac:picMkLst>
        </pc:picChg>
        <pc:picChg chg="add">
          <ac:chgData name="Anteneh Gebremichael Dobamo" userId="20ca48acea19e770" providerId="LiveId" clId="{26E0FE9C-3D27-4868-905A-EFE581AC2276}" dt="2023-09-04T13:07:12.765" v="3360" actId="26606"/>
          <ac:picMkLst>
            <pc:docMk/>
            <pc:sldMk cId="322787925" sldId="1764"/>
            <ac:picMk id="20" creationId="{E844ED7C-1917-40D8-8B42-1B1C27BC5A54}"/>
          </ac:picMkLst>
        </pc:picChg>
      </pc:sldChg>
      <pc:sldChg chg="addSp delSp modSp add mod ord setBg">
        <pc:chgData name="Anteneh Gebremichael Dobamo" userId="20ca48acea19e770" providerId="LiveId" clId="{26E0FE9C-3D27-4868-905A-EFE581AC2276}" dt="2023-08-31T05:11:08.984" v="2642" actId="26606"/>
        <pc:sldMkLst>
          <pc:docMk/>
          <pc:sldMk cId="1032254601" sldId="1765"/>
        </pc:sldMkLst>
        <pc:spChg chg="mod">
          <ac:chgData name="Anteneh Gebremichael Dobamo" userId="20ca48acea19e770" providerId="LiveId" clId="{26E0FE9C-3D27-4868-905A-EFE581AC2276}" dt="2023-08-31T05:11:08.984" v="2642" actId="26606"/>
          <ac:spMkLst>
            <pc:docMk/>
            <pc:sldMk cId="1032254601" sldId="1765"/>
            <ac:spMk id="2" creationId="{AB0D5291-8EAC-6FFD-9B88-142D76870007}"/>
          </ac:spMkLst>
        </pc:spChg>
        <pc:spChg chg="del mod">
          <ac:chgData name="Anteneh Gebremichael Dobamo" userId="20ca48acea19e770" providerId="LiveId" clId="{26E0FE9C-3D27-4868-905A-EFE581AC2276}" dt="2023-08-31T05:08:40.403" v="2639" actId="26606"/>
          <ac:spMkLst>
            <pc:docMk/>
            <pc:sldMk cId="1032254601" sldId="1765"/>
            <ac:spMk id="3" creationId="{517BA6D5-8A8F-7B7A-6B6E-16616FD4F1CD}"/>
          </ac:spMkLst>
        </pc:spChg>
        <pc:spChg chg="add del">
          <ac:chgData name="Anteneh Gebremichael Dobamo" userId="20ca48acea19e770" providerId="LiveId" clId="{26E0FE9C-3D27-4868-905A-EFE581AC2276}" dt="2023-08-31T05:11:08.984" v="2642" actId="26606"/>
          <ac:spMkLst>
            <pc:docMk/>
            <pc:sldMk cId="1032254601" sldId="1765"/>
            <ac:spMk id="9" creationId="{3A9C15D4-2EE7-4D05-B87C-91D1F3B9604B}"/>
          </ac:spMkLst>
        </pc:spChg>
        <pc:spChg chg="add del">
          <ac:chgData name="Anteneh Gebremichael Dobamo" userId="20ca48acea19e770" providerId="LiveId" clId="{26E0FE9C-3D27-4868-905A-EFE581AC2276}" dt="2023-08-31T05:11:08.984" v="2642" actId="26606"/>
          <ac:spMkLst>
            <pc:docMk/>
            <pc:sldMk cId="1032254601" sldId="1765"/>
            <ac:spMk id="11" creationId="{4ED7B0FB-9654-4441-9545-02D458B68620}"/>
          </ac:spMkLst>
        </pc:spChg>
        <pc:spChg chg="add">
          <ac:chgData name="Anteneh Gebremichael Dobamo" userId="20ca48acea19e770" providerId="LiveId" clId="{26E0FE9C-3D27-4868-905A-EFE581AC2276}" dt="2023-08-31T05:11:08.984" v="2642" actId="26606"/>
          <ac:spMkLst>
            <pc:docMk/>
            <pc:sldMk cId="1032254601" sldId="1765"/>
            <ac:spMk id="20" creationId="{6D58954F-C5AC-4BE0-811D-8DFE18E3506B}"/>
          </ac:spMkLst>
        </pc:spChg>
        <pc:spChg chg="add">
          <ac:chgData name="Anteneh Gebremichael Dobamo" userId="20ca48acea19e770" providerId="LiveId" clId="{26E0FE9C-3D27-4868-905A-EFE581AC2276}" dt="2023-08-31T05:11:08.984" v="2642" actId="26606"/>
          <ac:spMkLst>
            <pc:docMk/>
            <pc:sldMk cId="1032254601" sldId="1765"/>
            <ac:spMk id="22" creationId="{C359E835-CE77-4DCC-8EC3-1924094D3B5B}"/>
          </ac:spMkLst>
        </pc:spChg>
        <pc:graphicFrameChg chg="add mod modGraphic">
          <ac:chgData name="Anteneh Gebremichael Dobamo" userId="20ca48acea19e770" providerId="LiveId" clId="{26E0FE9C-3D27-4868-905A-EFE581AC2276}" dt="2023-08-31T05:11:08.984" v="2642" actId="26606"/>
          <ac:graphicFrameMkLst>
            <pc:docMk/>
            <pc:sldMk cId="1032254601" sldId="1765"/>
            <ac:graphicFrameMk id="5" creationId="{229707F3-963B-E730-2C5F-79220E060ACD}"/>
          </ac:graphicFrameMkLst>
        </pc:graphicFrameChg>
        <pc:picChg chg="add mod ord">
          <ac:chgData name="Anteneh Gebremichael Dobamo" userId="20ca48acea19e770" providerId="LiveId" clId="{26E0FE9C-3D27-4868-905A-EFE581AC2276}" dt="2023-08-31T05:11:08.984" v="2642" actId="26606"/>
          <ac:picMkLst>
            <pc:docMk/>
            <pc:sldMk cId="1032254601" sldId="1765"/>
            <ac:picMk id="6" creationId="{CB7A994F-33B6-DB15-E406-8DCB51556A15}"/>
          </ac:picMkLst>
        </pc:picChg>
        <pc:picChg chg="add del">
          <ac:chgData name="Anteneh Gebremichael Dobamo" userId="20ca48acea19e770" providerId="LiveId" clId="{26E0FE9C-3D27-4868-905A-EFE581AC2276}" dt="2023-08-31T05:11:08.984" v="2642" actId="26606"/>
          <ac:picMkLst>
            <pc:docMk/>
            <pc:sldMk cId="1032254601" sldId="1765"/>
            <ac:picMk id="13" creationId="{7BB94C57-FDF3-45A3-9D1F-904523D795D4}"/>
          </ac:picMkLst>
        </pc:picChg>
        <pc:picChg chg="add del">
          <ac:chgData name="Anteneh Gebremichael Dobamo" userId="20ca48acea19e770" providerId="LiveId" clId="{26E0FE9C-3D27-4868-905A-EFE581AC2276}" dt="2023-08-31T05:11:08.984" v="2642" actId="26606"/>
          <ac:picMkLst>
            <pc:docMk/>
            <pc:sldMk cId="1032254601" sldId="1765"/>
            <ac:picMk id="15" creationId="{6AEBDF1A-221A-4497-BBA9-57A70D161510}"/>
          </ac:picMkLst>
        </pc:picChg>
        <pc:picChg chg="add">
          <ac:chgData name="Anteneh Gebremichael Dobamo" userId="20ca48acea19e770" providerId="LiveId" clId="{26E0FE9C-3D27-4868-905A-EFE581AC2276}" dt="2023-08-31T05:11:08.984" v="2642" actId="26606"/>
          <ac:picMkLst>
            <pc:docMk/>
            <pc:sldMk cId="1032254601" sldId="1765"/>
            <ac:picMk id="24" creationId="{B03B59B5-123A-4DC5-87BD-6D3E22FA6504}"/>
          </ac:picMkLst>
        </pc:picChg>
      </pc:sldChg>
      <pc:sldChg chg="add del">
        <pc:chgData name="Anteneh Gebremichael Dobamo" userId="20ca48acea19e770" providerId="LiveId" clId="{26E0FE9C-3D27-4868-905A-EFE581AC2276}" dt="2023-08-31T04:59:17.220" v="2613" actId="2890"/>
        <pc:sldMkLst>
          <pc:docMk/>
          <pc:sldMk cId="1168400490" sldId="1765"/>
        </pc:sldMkLst>
      </pc:sldChg>
      <pc:sldChg chg="addSp delSp modSp add mod">
        <pc:chgData name="Anteneh Gebremichael Dobamo" userId="20ca48acea19e770" providerId="LiveId" clId="{26E0FE9C-3D27-4868-905A-EFE581AC2276}" dt="2023-08-31T05:18:19.258" v="2908" actId="20577"/>
        <pc:sldMkLst>
          <pc:docMk/>
          <pc:sldMk cId="3418324933" sldId="1766"/>
        </pc:sldMkLst>
        <pc:spChg chg="mod">
          <ac:chgData name="Anteneh Gebremichael Dobamo" userId="20ca48acea19e770" providerId="LiveId" clId="{26E0FE9C-3D27-4868-905A-EFE581AC2276}" dt="2023-08-31T05:17:53.265" v="2895" actId="26606"/>
          <ac:spMkLst>
            <pc:docMk/>
            <pc:sldMk cId="3418324933" sldId="1766"/>
            <ac:spMk id="2" creationId="{AB0D5291-8EAC-6FFD-9B88-142D76870007}"/>
          </ac:spMkLst>
        </pc:spChg>
        <pc:spChg chg="add del">
          <ac:chgData name="Anteneh Gebremichael Dobamo" userId="20ca48acea19e770" providerId="LiveId" clId="{26E0FE9C-3D27-4868-905A-EFE581AC2276}" dt="2023-08-31T05:15:03.178" v="2840" actId="26606"/>
          <ac:spMkLst>
            <pc:docMk/>
            <pc:sldMk cId="3418324933" sldId="1766"/>
            <ac:spMk id="20" creationId="{6D58954F-C5AC-4BE0-811D-8DFE18E3506B}"/>
          </ac:spMkLst>
        </pc:spChg>
        <pc:spChg chg="add del">
          <ac:chgData name="Anteneh Gebremichael Dobamo" userId="20ca48acea19e770" providerId="LiveId" clId="{26E0FE9C-3D27-4868-905A-EFE581AC2276}" dt="2023-08-31T05:15:03.178" v="2840" actId="26606"/>
          <ac:spMkLst>
            <pc:docMk/>
            <pc:sldMk cId="3418324933" sldId="1766"/>
            <ac:spMk id="22" creationId="{C359E835-CE77-4DCC-8EC3-1924094D3B5B}"/>
          </ac:spMkLst>
        </pc:spChg>
        <pc:spChg chg="add del">
          <ac:chgData name="Anteneh Gebremichael Dobamo" userId="20ca48acea19e770" providerId="LiveId" clId="{26E0FE9C-3D27-4868-905A-EFE581AC2276}" dt="2023-08-31T05:17:53.265" v="2895" actId="26606"/>
          <ac:spMkLst>
            <pc:docMk/>
            <pc:sldMk cId="3418324933" sldId="1766"/>
            <ac:spMk id="26" creationId="{6D58954F-C5AC-4BE0-811D-8DFE18E3506B}"/>
          </ac:spMkLst>
        </pc:spChg>
        <pc:spChg chg="add del">
          <ac:chgData name="Anteneh Gebremichael Dobamo" userId="20ca48acea19e770" providerId="LiveId" clId="{26E0FE9C-3D27-4868-905A-EFE581AC2276}" dt="2023-08-31T05:17:53.265" v="2895" actId="26606"/>
          <ac:spMkLst>
            <pc:docMk/>
            <pc:sldMk cId="3418324933" sldId="1766"/>
            <ac:spMk id="27" creationId="{C359E835-CE77-4DCC-8EC3-1924094D3B5B}"/>
          </ac:spMkLst>
        </pc:spChg>
        <pc:spChg chg="add del">
          <ac:chgData name="Anteneh Gebremichael Dobamo" userId="20ca48acea19e770" providerId="LiveId" clId="{26E0FE9C-3D27-4868-905A-EFE581AC2276}" dt="2023-08-31T05:14:47.370" v="2838" actId="26606"/>
          <ac:spMkLst>
            <pc:docMk/>
            <pc:sldMk cId="3418324933" sldId="1766"/>
            <ac:spMk id="29" creationId="{6D58954F-C5AC-4BE0-811D-8DFE18E3506B}"/>
          </ac:spMkLst>
        </pc:spChg>
        <pc:spChg chg="add del">
          <ac:chgData name="Anteneh Gebremichael Dobamo" userId="20ca48acea19e770" providerId="LiveId" clId="{26E0FE9C-3D27-4868-905A-EFE581AC2276}" dt="2023-08-31T05:17:38.475" v="2888" actId="26606"/>
          <ac:spMkLst>
            <pc:docMk/>
            <pc:sldMk cId="3418324933" sldId="1766"/>
            <ac:spMk id="30" creationId="{23E246C7-AE23-4B78-B596-A021E638F0E8}"/>
          </ac:spMkLst>
        </pc:spChg>
        <pc:spChg chg="add del">
          <ac:chgData name="Anteneh Gebremichael Dobamo" userId="20ca48acea19e770" providerId="LiveId" clId="{26E0FE9C-3D27-4868-905A-EFE581AC2276}" dt="2023-08-31T05:14:47.370" v="2838" actId="26606"/>
          <ac:spMkLst>
            <pc:docMk/>
            <pc:sldMk cId="3418324933" sldId="1766"/>
            <ac:spMk id="31" creationId="{C359E835-CE77-4DCC-8EC3-1924094D3B5B}"/>
          </ac:spMkLst>
        </pc:spChg>
        <pc:spChg chg="add del">
          <ac:chgData name="Anteneh Gebremichael Dobamo" userId="20ca48acea19e770" providerId="LiveId" clId="{26E0FE9C-3D27-4868-905A-EFE581AC2276}" dt="2023-08-31T05:17:40.565" v="2890" actId="26606"/>
          <ac:spMkLst>
            <pc:docMk/>
            <pc:sldMk cId="3418324933" sldId="1766"/>
            <ac:spMk id="37" creationId="{446F2B05-D14A-46C1-B94D-81BAFA34CA8C}"/>
          </ac:spMkLst>
        </pc:spChg>
        <pc:spChg chg="add del">
          <ac:chgData name="Anteneh Gebremichael Dobamo" userId="20ca48acea19e770" providerId="LiveId" clId="{26E0FE9C-3D27-4868-905A-EFE581AC2276}" dt="2023-08-31T05:17:49.736" v="2892" actId="26606"/>
          <ac:spMkLst>
            <pc:docMk/>
            <pc:sldMk cId="3418324933" sldId="1766"/>
            <ac:spMk id="40" creationId="{446F2B05-D14A-46C1-B94D-81BAFA34CA8C}"/>
          </ac:spMkLst>
        </pc:spChg>
        <pc:spChg chg="add del">
          <ac:chgData name="Anteneh Gebremichael Dobamo" userId="20ca48acea19e770" providerId="LiveId" clId="{26E0FE9C-3D27-4868-905A-EFE581AC2276}" dt="2023-08-31T05:17:53.219" v="2894" actId="26606"/>
          <ac:spMkLst>
            <pc:docMk/>
            <pc:sldMk cId="3418324933" sldId="1766"/>
            <ac:spMk id="43" creationId="{6D58954F-C5AC-4BE0-811D-8DFE18E3506B}"/>
          </ac:spMkLst>
        </pc:spChg>
        <pc:spChg chg="add del">
          <ac:chgData name="Anteneh Gebremichael Dobamo" userId="20ca48acea19e770" providerId="LiveId" clId="{26E0FE9C-3D27-4868-905A-EFE581AC2276}" dt="2023-08-31T05:17:53.219" v="2894" actId="26606"/>
          <ac:spMkLst>
            <pc:docMk/>
            <pc:sldMk cId="3418324933" sldId="1766"/>
            <ac:spMk id="44" creationId="{C359E835-CE77-4DCC-8EC3-1924094D3B5B}"/>
          </ac:spMkLst>
        </pc:spChg>
        <pc:spChg chg="add">
          <ac:chgData name="Anteneh Gebremichael Dobamo" userId="20ca48acea19e770" providerId="LiveId" clId="{26E0FE9C-3D27-4868-905A-EFE581AC2276}" dt="2023-08-31T05:17:53.265" v="2895" actId="26606"/>
          <ac:spMkLst>
            <pc:docMk/>
            <pc:sldMk cId="3418324933" sldId="1766"/>
            <ac:spMk id="47" creationId="{446F2B05-D14A-46C1-B94D-81BAFA34CA8C}"/>
          </ac:spMkLst>
        </pc:spChg>
        <pc:graphicFrameChg chg="mod modGraphic">
          <ac:chgData name="Anteneh Gebremichael Dobamo" userId="20ca48acea19e770" providerId="LiveId" clId="{26E0FE9C-3D27-4868-905A-EFE581AC2276}" dt="2023-08-31T05:18:19.258" v="2908" actId="20577"/>
          <ac:graphicFrameMkLst>
            <pc:docMk/>
            <pc:sldMk cId="3418324933" sldId="1766"/>
            <ac:graphicFrameMk id="5" creationId="{229707F3-963B-E730-2C5F-79220E060ACD}"/>
          </ac:graphicFrameMkLst>
        </pc:graphicFrameChg>
        <pc:picChg chg="mod">
          <ac:chgData name="Anteneh Gebremichael Dobamo" userId="20ca48acea19e770" providerId="LiveId" clId="{26E0FE9C-3D27-4868-905A-EFE581AC2276}" dt="2023-08-31T05:17:53.265" v="2895" actId="26606"/>
          <ac:picMkLst>
            <pc:docMk/>
            <pc:sldMk cId="3418324933" sldId="1766"/>
            <ac:picMk id="6" creationId="{CB7A994F-33B6-DB15-E406-8DCB51556A15}"/>
          </ac:picMkLst>
        </pc:picChg>
        <pc:picChg chg="add del">
          <ac:chgData name="Anteneh Gebremichael Dobamo" userId="20ca48acea19e770" providerId="LiveId" clId="{26E0FE9C-3D27-4868-905A-EFE581AC2276}" dt="2023-08-31T05:15:03.178" v="2840" actId="26606"/>
          <ac:picMkLst>
            <pc:docMk/>
            <pc:sldMk cId="3418324933" sldId="1766"/>
            <ac:picMk id="24" creationId="{B03B59B5-123A-4DC5-87BD-6D3E22FA6504}"/>
          </ac:picMkLst>
        </pc:picChg>
        <pc:picChg chg="add del">
          <ac:chgData name="Anteneh Gebremichael Dobamo" userId="20ca48acea19e770" providerId="LiveId" clId="{26E0FE9C-3D27-4868-905A-EFE581AC2276}" dt="2023-08-31T05:17:53.265" v="2895" actId="26606"/>
          <ac:picMkLst>
            <pc:docMk/>
            <pc:sldMk cId="3418324933" sldId="1766"/>
            <ac:picMk id="28" creationId="{B03B59B5-123A-4DC5-87BD-6D3E22FA6504}"/>
          </ac:picMkLst>
        </pc:picChg>
        <pc:picChg chg="add del">
          <ac:chgData name="Anteneh Gebremichael Dobamo" userId="20ca48acea19e770" providerId="LiveId" clId="{26E0FE9C-3D27-4868-905A-EFE581AC2276}" dt="2023-08-31T05:14:47.370" v="2838" actId="26606"/>
          <ac:picMkLst>
            <pc:docMk/>
            <pc:sldMk cId="3418324933" sldId="1766"/>
            <ac:picMk id="33" creationId="{B03B59B5-123A-4DC5-87BD-6D3E22FA6504}"/>
          </ac:picMkLst>
        </pc:picChg>
        <pc:picChg chg="add del">
          <ac:chgData name="Anteneh Gebremichael Dobamo" userId="20ca48acea19e770" providerId="LiveId" clId="{26E0FE9C-3D27-4868-905A-EFE581AC2276}" dt="2023-08-31T05:17:38.475" v="2888" actId="26606"/>
          <ac:picMkLst>
            <pc:docMk/>
            <pc:sldMk cId="3418324933" sldId="1766"/>
            <ac:picMk id="35" creationId="{4388652C-EA91-4836-8F81-08E05C74EBC0}"/>
          </ac:picMkLst>
        </pc:picChg>
        <pc:picChg chg="add del">
          <ac:chgData name="Anteneh Gebremichael Dobamo" userId="20ca48acea19e770" providerId="LiveId" clId="{26E0FE9C-3D27-4868-905A-EFE581AC2276}" dt="2023-08-31T05:17:40.565" v="2890" actId="26606"/>
          <ac:picMkLst>
            <pc:docMk/>
            <pc:sldMk cId="3418324933" sldId="1766"/>
            <ac:picMk id="38" creationId="{DC21F734-A85A-4FEA-8CB8-6C72B8195C37}"/>
          </ac:picMkLst>
        </pc:picChg>
        <pc:picChg chg="add del">
          <ac:chgData name="Anteneh Gebremichael Dobamo" userId="20ca48acea19e770" providerId="LiveId" clId="{26E0FE9C-3D27-4868-905A-EFE581AC2276}" dt="2023-08-31T05:17:49.736" v="2892" actId="26606"/>
          <ac:picMkLst>
            <pc:docMk/>
            <pc:sldMk cId="3418324933" sldId="1766"/>
            <ac:picMk id="41" creationId="{DC21F734-A85A-4FEA-8CB8-6C72B8195C37}"/>
          </ac:picMkLst>
        </pc:picChg>
        <pc:picChg chg="add del">
          <ac:chgData name="Anteneh Gebremichael Dobamo" userId="20ca48acea19e770" providerId="LiveId" clId="{26E0FE9C-3D27-4868-905A-EFE581AC2276}" dt="2023-08-31T05:17:53.219" v="2894" actId="26606"/>
          <ac:picMkLst>
            <pc:docMk/>
            <pc:sldMk cId="3418324933" sldId="1766"/>
            <ac:picMk id="45" creationId="{B03B59B5-123A-4DC5-87BD-6D3E22FA6504}"/>
          </ac:picMkLst>
        </pc:picChg>
        <pc:picChg chg="add">
          <ac:chgData name="Anteneh Gebremichael Dobamo" userId="20ca48acea19e770" providerId="LiveId" clId="{26E0FE9C-3D27-4868-905A-EFE581AC2276}" dt="2023-08-31T05:17:53.265" v="2895" actId="26606"/>
          <ac:picMkLst>
            <pc:docMk/>
            <pc:sldMk cId="3418324933" sldId="1766"/>
            <ac:picMk id="48" creationId="{DC21F734-A85A-4FEA-8CB8-6C72B8195C37}"/>
          </ac:picMkLst>
        </pc:picChg>
      </pc:sldChg>
      <pc:sldChg chg="modSp add del mod">
        <pc:chgData name="Anteneh Gebremichael Dobamo" userId="20ca48acea19e770" providerId="LiveId" clId="{26E0FE9C-3D27-4868-905A-EFE581AC2276}" dt="2023-08-31T05:37:45.328" v="3077" actId="47"/>
        <pc:sldMkLst>
          <pc:docMk/>
          <pc:sldMk cId="2231313113" sldId="1767"/>
        </pc:sldMkLst>
        <pc:spChg chg="mod">
          <ac:chgData name="Anteneh Gebremichael Dobamo" userId="20ca48acea19e770" providerId="LiveId" clId="{26E0FE9C-3D27-4868-905A-EFE581AC2276}" dt="2023-08-31T05:18:59.469" v="2927" actId="20577"/>
          <ac:spMkLst>
            <pc:docMk/>
            <pc:sldMk cId="2231313113" sldId="1767"/>
            <ac:spMk id="2" creationId="{AB0D5291-8EAC-6FFD-9B88-142D76870007}"/>
          </ac:spMkLst>
        </pc:spChg>
      </pc:sldChg>
      <pc:sldChg chg="addSp delSp modSp new mod setBg setClrOvrMap">
        <pc:chgData name="Anteneh Gebremichael Dobamo" userId="20ca48acea19e770" providerId="LiveId" clId="{26E0FE9C-3D27-4868-905A-EFE581AC2276}" dt="2023-08-31T05:38:37.240" v="3081" actId="14100"/>
        <pc:sldMkLst>
          <pc:docMk/>
          <pc:sldMk cId="1803613306" sldId="1768"/>
        </pc:sldMkLst>
        <pc:spChg chg="mod ord">
          <ac:chgData name="Anteneh Gebremichael Dobamo" userId="20ca48acea19e770" providerId="LiveId" clId="{26E0FE9C-3D27-4868-905A-EFE581AC2276}" dt="2023-08-31T05:38:37.240" v="3081" actId="14100"/>
          <ac:spMkLst>
            <pc:docMk/>
            <pc:sldMk cId="1803613306" sldId="1768"/>
            <ac:spMk id="2" creationId="{3E5B3A2A-0E6F-427D-4DEE-9CAA7E88AF07}"/>
          </ac:spMkLst>
        </pc:spChg>
        <pc:spChg chg="add del mod">
          <ac:chgData name="Anteneh Gebremichael Dobamo" userId="20ca48acea19e770" providerId="LiveId" clId="{26E0FE9C-3D27-4868-905A-EFE581AC2276}" dt="2023-08-31T05:29:35.853" v="3018" actId="26606"/>
          <ac:spMkLst>
            <pc:docMk/>
            <pc:sldMk cId="1803613306" sldId="1768"/>
            <ac:spMk id="3" creationId="{6ACDE67E-522C-96B1-544E-B2A41C53BF18}"/>
          </ac:spMkLst>
        </pc:spChg>
        <pc:spChg chg="add del">
          <ac:chgData name="Anteneh Gebremichael Dobamo" userId="20ca48acea19e770" providerId="LiveId" clId="{26E0FE9C-3D27-4868-905A-EFE581AC2276}" dt="2023-08-31T05:29:50.898" v="3020" actId="26606"/>
          <ac:spMkLst>
            <pc:docMk/>
            <pc:sldMk cId="1803613306" sldId="1768"/>
            <ac:spMk id="8" creationId="{2C8B6C12-BE49-45C7-8E88-D16FE2E6283B}"/>
          </ac:spMkLst>
        </pc:spChg>
        <pc:spChg chg="add del">
          <ac:chgData name="Anteneh Gebremichael Dobamo" userId="20ca48acea19e770" providerId="LiveId" clId="{26E0FE9C-3D27-4868-905A-EFE581AC2276}" dt="2023-08-31T05:29:17.688" v="3015" actId="26606"/>
          <ac:spMkLst>
            <pc:docMk/>
            <pc:sldMk cId="1803613306" sldId="1768"/>
            <ac:spMk id="9" creationId="{61210F8D-F7F2-47FC-91CB-247E361A59FB}"/>
          </ac:spMkLst>
        </pc:spChg>
        <pc:spChg chg="add del mod">
          <ac:chgData name="Anteneh Gebremichael Dobamo" userId="20ca48acea19e770" providerId="LiveId" clId="{26E0FE9C-3D27-4868-905A-EFE581AC2276}" dt="2023-08-31T05:30:22.562" v="3021" actId="26606"/>
          <ac:spMkLst>
            <pc:docMk/>
            <pc:sldMk cId="1803613306" sldId="1768"/>
            <ac:spMk id="12" creationId="{6ACDE67E-522C-96B1-544E-B2A41C53BF18}"/>
          </ac:spMkLst>
        </pc:spChg>
        <pc:spChg chg="add del">
          <ac:chgData name="Anteneh Gebremichael Dobamo" userId="20ca48acea19e770" providerId="LiveId" clId="{26E0FE9C-3D27-4868-905A-EFE581AC2276}" dt="2023-08-31T05:31:19.380" v="3032" actId="26606"/>
          <ac:spMkLst>
            <pc:docMk/>
            <pc:sldMk cId="1803613306" sldId="1768"/>
            <ac:spMk id="17" creationId="{DC3B8C6B-63CA-4384-8059-2036BE520277}"/>
          </ac:spMkLst>
        </pc:spChg>
        <pc:spChg chg="add del">
          <ac:chgData name="Anteneh Gebremichael Dobamo" userId="20ca48acea19e770" providerId="LiveId" clId="{26E0FE9C-3D27-4868-905A-EFE581AC2276}" dt="2023-08-31T05:31:19.380" v="3032" actId="26606"/>
          <ac:spMkLst>
            <pc:docMk/>
            <pc:sldMk cId="1803613306" sldId="1768"/>
            <ac:spMk id="19" creationId="{C71B03AA-C0EB-4104-84F8-E1AB8BFBEF60}"/>
          </ac:spMkLst>
        </pc:spChg>
        <pc:spChg chg="add del">
          <ac:chgData name="Anteneh Gebremichael Dobamo" userId="20ca48acea19e770" providerId="LiveId" clId="{26E0FE9C-3D27-4868-905A-EFE581AC2276}" dt="2023-08-31T05:31:19.318" v="3031" actId="26606"/>
          <ac:spMkLst>
            <pc:docMk/>
            <pc:sldMk cId="1803613306" sldId="1768"/>
            <ac:spMk id="25" creationId="{C08B58CE-A486-4D86-A04C-CEBEC0C6EB27}"/>
          </ac:spMkLst>
        </pc:spChg>
        <pc:spChg chg="add del">
          <ac:chgData name="Anteneh Gebremichael Dobamo" userId="20ca48acea19e770" providerId="LiveId" clId="{26E0FE9C-3D27-4868-905A-EFE581AC2276}" dt="2023-08-31T05:30:49.886" v="3023" actId="26606"/>
          <ac:spMkLst>
            <pc:docMk/>
            <pc:sldMk cId="1803613306" sldId="1768"/>
            <ac:spMk id="28" creationId="{6D58954F-C5AC-4BE0-811D-8DFE18E3506B}"/>
          </ac:spMkLst>
        </pc:spChg>
        <pc:spChg chg="add del">
          <ac:chgData name="Anteneh Gebremichael Dobamo" userId="20ca48acea19e770" providerId="LiveId" clId="{26E0FE9C-3D27-4868-905A-EFE581AC2276}" dt="2023-08-31T05:34:15.009" v="3052" actId="26606"/>
          <ac:spMkLst>
            <pc:docMk/>
            <pc:sldMk cId="1803613306" sldId="1768"/>
            <ac:spMk id="29" creationId="{10D21FCB-56CB-4EFA-A79A-A9A8EC0F722E}"/>
          </ac:spMkLst>
        </pc:spChg>
        <pc:spChg chg="add del">
          <ac:chgData name="Anteneh Gebremichael Dobamo" userId="20ca48acea19e770" providerId="LiveId" clId="{26E0FE9C-3D27-4868-905A-EFE581AC2276}" dt="2023-08-31T05:30:49.886" v="3023" actId="26606"/>
          <ac:spMkLst>
            <pc:docMk/>
            <pc:sldMk cId="1803613306" sldId="1768"/>
            <ac:spMk id="30" creationId="{C359E835-CE77-4DCC-8EC3-1924094D3B5B}"/>
          </ac:spMkLst>
        </pc:spChg>
        <pc:spChg chg="add del">
          <ac:chgData name="Anteneh Gebremichael Dobamo" userId="20ca48acea19e770" providerId="LiveId" clId="{26E0FE9C-3D27-4868-905A-EFE581AC2276}" dt="2023-08-31T05:34:29.373" v="3053" actId="26606"/>
          <ac:spMkLst>
            <pc:docMk/>
            <pc:sldMk cId="1803613306" sldId="1768"/>
            <ac:spMk id="33" creationId="{DC3B8C6B-63CA-4384-8059-2036BE520277}"/>
          </ac:spMkLst>
        </pc:spChg>
        <pc:spChg chg="add del">
          <ac:chgData name="Anteneh Gebremichael Dobamo" userId="20ca48acea19e770" providerId="LiveId" clId="{26E0FE9C-3D27-4868-905A-EFE581AC2276}" dt="2023-08-31T05:30:58.288" v="3025" actId="26606"/>
          <ac:spMkLst>
            <pc:docMk/>
            <pc:sldMk cId="1803613306" sldId="1768"/>
            <ac:spMk id="34" creationId="{D20EF05B-48CD-41DE-82FE-C25A5A3008F6}"/>
          </ac:spMkLst>
        </pc:spChg>
        <pc:spChg chg="add del">
          <ac:chgData name="Anteneh Gebremichael Dobamo" userId="20ca48acea19e770" providerId="LiveId" clId="{26E0FE9C-3D27-4868-905A-EFE581AC2276}" dt="2023-08-31T05:30:58.288" v="3025" actId="26606"/>
          <ac:spMkLst>
            <pc:docMk/>
            <pc:sldMk cId="1803613306" sldId="1768"/>
            <ac:spMk id="35" creationId="{C9DFF8EB-B522-4773-B8CF-C10622C1FA6F}"/>
          </ac:spMkLst>
        </pc:spChg>
        <pc:spChg chg="add del">
          <ac:chgData name="Anteneh Gebremichael Dobamo" userId="20ca48acea19e770" providerId="LiveId" clId="{26E0FE9C-3D27-4868-905A-EFE581AC2276}" dt="2023-08-31T05:34:29.373" v="3053" actId="26606"/>
          <ac:spMkLst>
            <pc:docMk/>
            <pc:sldMk cId="1803613306" sldId="1768"/>
            <ac:spMk id="37" creationId="{C71B03AA-C0EB-4104-84F8-E1AB8BFBEF60}"/>
          </ac:spMkLst>
        </pc:spChg>
        <pc:spChg chg="add del">
          <ac:chgData name="Anteneh Gebremichael Dobamo" userId="20ca48acea19e770" providerId="LiveId" clId="{26E0FE9C-3D27-4868-905A-EFE581AC2276}" dt="2023-08-31T05:31:02.554" v="3027" actId="26606"/>
          <ac:spMkLst>
            <pc:docMk/>
            <pc:sldMk cId="1803613306" sldId="1768"/>
            <ac:spMk id="38" creationId="{CEEB192A-8443-482C-AFF6-77DB793E242D}"/>
          </ac:spMkLst>
        </pc:spChg>
        <pc:spChg chg="add del">
          <ac:chgData name="Anteneh Gebremichael Dobamo" userId="20ca48acea19e770" providerId="LiveId" clId="{26E0FE9C-3D27-4868-905A-EFE581AC2276}" dt="2023-08-31T05:34:50.200" v="3054" actId="26606"/>
          <ac:spMkLst>
            <pc:docMk/>
            <pc:sldMk cId="1803613306" sldId="1768"/>
            <ac:spMk id="45" creationId="{23E246C7-AE23-4B78-B596-A021E638F0E8}"/>
          </ac:spMkLst>
        </pc:spChg>
        <pc:spChg chg="add del">
          <ac:chgData name="Anteneh Gebremichael Dobamo" userId="20ca48acea19e770" providerId="LiveId" clId="{26E0FE9C-3D27-4868-905A-EFE581AC2276}" dt="2023-08-31T05:35:30.353" v="3063" actId="26606"/>
          <ac:spMkLst>
            <pc:docMk/>
            <pc:sldMk cId="1803613306" sldId="1768"/>
            <ac:spMk id="52" creationId="{446F2B05-D14A-46C1-B94D-81BAFA34CA8C}"/>
          </ac:spMkLst>
        </pc:spChg>
        <pc:spChg chg="add">
          <ac:chgData name="Anteneh Gebremichael Dobamo" userId="20ca48acea19e770" providerId="LiveId" clId="{26E0FE9C-3D27-4868-905A-EFE581AC2276}" dt="2023-08-31T05:35:30.353" v="3063" actId="26606"/>
          <ac:spMkLst>
            <pc:docMk/>
            <pc:sldMk cId="1803613306" sldId="1768"/>
            <ac:spMk id="59" creationId="{446F2B05-D14A-46C1-B94D-81BAFA34CA8C}"/>
          </ac:spMkLst>
        </pc:spChg>
        <pc:graphicFrameChg chg="add del">
          <ac:chgData name="Anteneh Gebremichael Dobamo" userId="20ca48acea19e770" providerId="LiveId" clId="{26E0FE9C-3D27-4868-905A-EFE581AC2276}" dt="2023-08-31T05:23:21.947" v="2961" actId="26606"/>
          <ac:graphicFrameMkLst>
            <pc:docMk/>
            <pc:sldMk cId="1803613306" sldId="1768"/>
            <ac:graphicFrameMk id="5" creationId="{D96D83F3-B1F9-0C3A-3F7B-EA35569770F1}"/>
          </ac:graphicFrameMkLst>
        </pc:graphicFrameChg>
        <pc:graphicFrameChg chg="add del">
          <ac:chgData name="Anteneh Gebremichael Dobamo" userId="20ca48acea19e770" providerId="LiveId" clId="{26E0FE9C-3D27-4868-905A-EFE581AC2276}" dt="2023-08-31T05:29:35.836" v="3017" actId="26606"/>
          <ac:graphicFrameMkLst>
            <pc:docMk/>
            <pc:sldMk cId="1803613306" sldId="1768"/>
            <ac:graphicFrameMk id="6" creationId="{1375E0EE-014F-798C-9DF9-8AC307A28807}"/>
          </ac:graphicFrameMkLst>
        </pc:graphicFrameChg>
        <pc:graphicFrameChg chg="add mod modGraphic">
          <ac:chgData name="Anteneh Gebremichael Dobamo" userId="20ca48acea19e770" providerId="LiveId" clId="{26E0FE9C-3D27-4868-905A-EFE581AC2276}" dt="2023-08-31T05:35:49.915" v="3068" actId="14100"/>
          <ac:graphicFrameMkLst>
            <pc:docMk/>
            <pc:sldMk cId="1803613306" sldId="1768"/>
            <ac:graphicFrameMk id="23" creationId="{09172110-DDAF-95D7-11CF-4BA004332C18}"/>
          </ac:graphicFrameMkLst>
        </pc:graphicFrameChg>
        <pc:picChg chg="add mod ord">
          <ac:chgData name="Anteneh Gebremichael Dobamo" userId="20ca48acea19e770" providerId="LiveId" clId="{26E0FE9C-3D27-4868-905A-EFE581AC2276}" dt="2023-08-31T05:35:30.353" v="3063" actId="26606"/>
          <ac:picMkLst>
            <pc:docMk/>
            <pc:sldMk cId="1803613306" sldId="1768"/>
            <ac:picMk id="4" creationId="{3B31E362-2213-B25F-F6B4-D7AB5BA447BC}"/>
          </ac:picMkLst>
        </pc:picChg>
        <pc:picChg chg="add del">
          <ac:chgData name="Anteneh Gebremichael Dobamo" userId="20ca48acea19e770" providerId="LiveId" clId="{26E0FE9C-3D27-4868-905A-EFE581AC2276}" dt="2023-08-31T05:29:50.898" v="3020" actId="26606"/>
          <ac:picMkLst>
            <pc:docMk/>
            <pc:sldMk cId="1803613306" sldId="1768"/>
            <ac:picMk id="10" creationId="{9D3FC01C-4EFD-4868-8317-4C9F86931895}"/>
          </ac:picMkLst>
        </pc:picChg>
        <pc:picChg chg="add del">
          <ac:chgData name="Anteneh Gebremichael Dobamo" userId="20ca48acea19e770" providerId="LiveId" clId="{26E0FE9C-3D27-4868-905A-EFE581AC2276}" dt="2023-08-31T05:29:17.688" v="3015" actId="26606"/>
          <ac:picMkLst>
            <pc:docMk/>
            <pc:sldMk cId="1803613306" sldId="1768"/>
            <ac:picMk id="11" creationId="{41509D60-00A2-43CB-85EE-55A4E714BF9A}"/>
          </ac:picMkLst>
        </pc:picChg>
        <pc:picChg chg="add del">
          <ac:chgData name="Anteneh Gebremichael Dobamo" userId="20ca48acea19e770" providerId="LiveId" clId="{26E0FE9C-3D27-4868-905A-EFE581AC2276}" dt="2023-08-31T05:31:19.380" v="3032" actId="26606"/>
          <ac:picMkLst>
            <pc:docMk/>
            <pc:sldMk cId="1803613306" sldId="1768"/>
            <ac:picMk id="21" creationId="{09C2B723-6C2F-49DE-A429-50BDFD1ADB45}"/>
          </ac:picMkLst>
        </pc:picChg>
        <pc:picChg chg="add del">
          <ac:chgData name="Anteneh Gebremichael Dobamo" userId="20ca48acea19e770" providerId="LiveId" clId="{26E0FE9C-3D27-4868-905A-EFE581AC2276}" dt="2023-08-31T05:31:19.318" v="3031" actId="26606"/>
          <ac:picMkLst>
            <pc:docMk/>
            <pc:sldMk cId="1803613306" sldId="1768"/>
            <ac:picMk id="26" creationId="{7EF397AE-0609-4FFB-A98F-ECD05F0EF2C1}"/>
          </ac:picMkLst>
        </pc:picChg>
        <pc:picChg chg="add del">
          <ac:chgData name="Anteneh Gebremichael Dobamo" userId="20ca48acea19e770" providerId="LiveId" clId="{26E0FE9C-3D27-4868-905A-EFE581AC2276}" dt="2023-08-31T05:31:19.318" v="3031" actId="26606"/>
          <ac:picMkLst>
            <pc:docMk/>
            <pc:sldMk cId="1803613306" sldId="1768"/>
            <ac:picMk id="27" creationId="{FF0509A6-53B5-44A9-B59C-1D9C4DD3C2A3}"/>
          </ac:picMkLst>
        </pc:picChg>
        <pc:picChg chg="add del">
          <ac:chgData name="Anteneh Gebremichael Dobamo" userId="20ca48acea19e770" providerId="LiveId" clId="{26E0FE9C-3D27-4868-905A-EFE581AC2276}" dt="2023-08-31T05:34:15.009" v="3052" actId="26606"/>
          <ac:picMkLst>
            <pc:docMk/>
            <pc:sldMk cId="1803613306" sldId="1768"/>
            <ac:picMk id="31" creationId="{B1027BD9-272C-4CC4-9396-1708F8B1F40D}"/>
          </ac:picMkLst>
        </pc:picChg>
        <pc:picChg chg="add del">
          <ac:chgData name="Anteneh Gebremichael Dobamo" userId="20ca48acea19e770" providerId="LiveId" clId="{26E0FE9C-3D27-4868-905A-EFE581AC2276}" dt="2023-08-31T05:30:49.886" v="3023" actId="26606"/>
          <ac:picMkLst>
            <pc:docMk/>
            <pc:sldMk cId="1803613306" sldId="1768"/>
            <ac:picMk id="32" creationId="{B03B59B5-123A-4DC5-87BD-6D3E22FA6504}"/>
          </ac:picMkLst>
        </pc:picChg>
        <pc:picChg chg="add del">
          <ac:chgData name="Anteneh Gebremichael Dobamo" userId="20ca48acea19e770" providerId="LiveId" clId="{26E0FE9C-3D27-4868-905A-EFE581AC2276}" dt="2023-08-31T05:30:58.288" v="3025" actId="26606"/>
          <ac:picMkLst>
            <pc:docMk/>
            <pc:sldMk cId="1803613306" sldId="1768"/>
            <ac:picMk id="36" creationId="{6EA99E25-F57B-4182-929C-D5A100153A73}"/>
          </ac:picMkLst>
        </pc:picChg>
        <pc:picChg chg="add del">
          <ac:chgData name="Anteneh Gebremichael Dobamo" userId="20ca48acea19e770" providerId="LiveId" clId="{26E0FE9C-3D27-4868-905A-EFE581AC2276}" dt="2023-08-31T05:31:02.554" v="3027" actId="26606"/>
          <ac:picMkLst>
            <pc:docMk/>
            <pc:sldMk cId="1803613306" sldId="1768"/>
            <ac:picMk id="39" creationId="{77CE03F7-0B3E-496D-9B90-C00E185FB30F}"/>
          </ac:picMkLst>
        </pc:picChg>
        <pc:picChg chg="add del">
          <ac:chgData name="Anteneh Gebremichael Dobamo" userId="20ca48acea19e770" providerId="LiveId" clId="{26E0FE9C-3D27-4868-905A-EFE581AC2276}" dt="2023-08-31T05:34:29.373" v="3053" actId="26606"/>
          <ac:picMkLst>
            <pc:docMk/>
            <pc:sldMk cId="1803613306" sldId="1768"/>
            <ac:picMk id="40" creationId="{09C2B723-6C2F-49DE-A429-50BDFD1ADB45}"/>
          </ac:picMkLst>
        </pc:picChg>
        <pc:picChg chg="add del">
          <ac:chgData name="Anteneh Gebremichael Dobamo" userId="20ca48acea19e770" providerId="LiveId" clId="{26E0FE9C-3D27-4868-905A-EFE581AC2276}" dt="2023-08-31T05:34:50.200" v="3054" actId="26606"/>
          <ac:picMkLst>
            <pc:docMk/>
            <pc:sldMk cId="1803613306" sldId="1768"/>
            <ac:picMk id="47" creationId="{4388652C-EA91-4836-8F81-08E05C74EBC0}"/>
          </ac:picMkLst>
        </pc:picChg>
        <pc:picChg chg="add del">
          <ac:chgData name="Anteneh Gebremichael Dobamo" userId="20ca48acea19e770" providerId="LiveId" clId="{26E0FE9C-3D27-4868-905A-EFE581AC2276}" dt="2023-08-31T05:35:30.353" v="3063" actId="26606"/>
          <ac:picMkLst>
            <pc:docMk/>
            <pc:sldMk cId="1803613306" sldId="1768"/>
            <ac:picMk id="54" creationId="{DC21F734-A85A-4FEA-8CB8-6C72B8195C37}"/>
          </ac:picMkLst>
        </pc:picChg>
        <pc:picChg chg="add">
          <ac:chgData name="Anteneh Gebremichael Dobamo" userId="20ca48acea19e770" providerId="LiveId" clId="{26E0FE9C-3D27-4868-905A-EFE581AC2276}" dt="2023-08-31T05:35:30.353" v="3063" actId="26606"/>
          <ac:picMkLst>
            <pc:docMk/>
            <pc:sldMk cId="1803613306" sldId="1768"/>
            <ac:picMk id="61" creationId="{DC21F734-A85A-4FEA-8CB8-6C72B8195C37}"/>
          </ac:picMkLst>
        </pc:picChg>
      </pc:sldChg>
      <pc:sldChg chg="addSp delSp modSp add mod setBg">
        <pc:chgData name="Anteneh Gebremichael Dobamo" userId="20ca48acea19e770" providerId="LiveId" clId="{26E0FE9C-3D27-4868-905A-EFE581AC2276}" dt="2023-08-31T05:33:44.842" v="3051" actId="14100"/>
        <pc:sldMkLst>
          <pc:docMk/>
          <pc:sldMk cId="2113191857" sldId="1769"/>
        </pc:sldMkLst>
        <pc:spChg chg="mod">
          <ac:chgData name="Anteneh Gebremichael Dobamo" userId="20ca48acea19e770" providerId="LiveId" clId="{26E0FE9C-3D27-4868-905A-EFE581AC2276}" dt="2023-08-31T05:33:34.298" v="3048" actId="1076"/>
          <ac:spMkLst>
            <pc:docMk/>
            <pc:sldMk cId="2113191857" sldId="1769"/>
            <ac:spMk id="2" creationId="{3E5B3A2A-0E6F-427D-4DEE-9CAA7E88AF07}"/>
          </ac:spMkLst>
        </pc:spChg>
        <pc:spChg chg="del mod">
          <ac:chgData name="Anteneh Gebremichael Dobamo" userId="20ca48acea19e770" providerId="LiveId" clId="{26E0FE9C-3D27-4868-905A-EFE581AC2276}" dt="2023-08-31T05:31:59.633" v="3037" actId="26606"/>
          <ac:spMkLst>
            <pc:docMk/>
            <pc:sldMk cId="2113191857" sldId="1769"/>
            <ac:spMk id="3" creationId="{6ACDE67E-522C-96B1-544E-B2A41C53BF18}"/>
          </ac:spMkLst>
        </pc:spChg>
        <pc:spChg chg="add del">
          <ac:chgData name="Anteneh Gebremichael Dobamo" userId="20ca48acea19e770" providerId="LiveId" clId="{26E0FE9C-3D27-4868-905A-EFE581AC2276}" dt="2023-08-31T05:33:26.871" v="3045" actId="26606"/>
          <ac:spMkLst>
            <pc:docMk/>
            <pc:sldMk cId="2113191857" sldId="1769"/>
            <ac:spMk id="9" creationId="{3A9C15D4-2EE7-4D05-B87C-91D1F3B9604B}"/>
          </ac:spMkLst>
        </pc:spChg>
        <pc:spChg chg="add del">
          <ac:chgData name="Anteneh Gebremichael Dobamo" userId="20ca48acea19e770" providerId="LiveId" clId="{26E0FE9C-3D27-4868-905A-EFE581AC2276}" dt="2023-08-31T05:33:26.871" v="3045" actId="26606"/>
          <ac:spMkLst>
            <pc:docMk/>
            <pc:sldMk cId="2113191857" sldId="1769"/>
            <ac:spMk id="11" creationId="{4ED7B0FB-9654-4441-9545-02D458B68620}"/>
          </ac:spMkLst>
        </pc:spChg>
        <pc:spChg chg="add">
          <ac:chgData name="Anteneh Gebremichael Dobamo" userId="20ca48acea19e770" providerId="LiveId" clId="{26E0FE9C-3D27-4868-905A-EFE581AC2276}" dt="2023-08-31T05:33:26.871" v="3045" actId="26606"/>
          <ac:spMkLst>
            <pc:docMk/>
            <pc:sldMk cId="2113191857" sldId="1769"/>
            <ac:spMk id="20" creationId="{DC3B8C6B-63CA-4384-8059-2036BE520277}"/>
          </ac:spMkLst>
        </pc:spChg>
        <pc:spChg chg="add">
          <ac:chgData name="Anteneh Gebremichael Dobamo" userId="20ca48acea19e770" providerId="LiveId" clId="{26E0FE9C-3D27-4868-905A-EFE581AC2276}" dt="2023-08-31T05:33:26.871" v="3045" actId="26606"/>
          <ac:spMkLst>
            <pc:docMk/>
            <pc:sldMk cId="2113191857" sldId="1769"/>
            <ac:spMk id="22" creationId="{C71B03AA-C0EB-4104-84F8-E1AB8BFBEF60}"/>
          </ac:spMkLst>
        </pc:spChg>
        <pc:graphicFrameChg chg="add mod modGraphic">
          <ac:chgData name="Anteneh Gebremichael Dobamo" userId="20ca48acea19e770" providerId="LiveId" clId="{26E0FE9C-3D27-4868-905A-EFE581AC2276}" dt="2023-08-31T05:33:44.842" v="3051" actId="14100"/>
          <ac:graphicFrameMkLst>
            <pc:docMk/>
            <pc:sldMk cId="2113191857" sldId="1769"/>
            <ac:graphicFrameMk id="5" creationId="{EBEB759B-255B-8761-3F35-107FD822DF61}"/>
          </ac:graphicFrameMkLst>
        </pc:graphicFrameChg>
        <pc:picChg chg="add mod ord">
          <ac:chgData name="Anteneh Gebremichael Dobamo" userId="20ca48acea19e770" providerId="LiveId" clId="{26E0FE9C-3D27-4868-905A-EFE581AC2276}" dt="2023-08-31T05:33:26.871" v="3045" actId="26606"/>
          <ac:picMkLst>
            <pc:docMk/>
            <pc:sldMk cId="2113191857" sldId="1769"/>
            <ac:picMk id="4" creationId="{283B35F8-DC36-7D94-8373-3291441D39F4}"/>
          </ac:picMkLst>
        </pc:picChg>
        <pc:picChg chg="add del">
          <ac:chgData name="Anteneh Gebremichael Dobamo" userId="20ca48acea19e770" providerId="LiveId" clId="{26E0FE9C-3D27-4868-905A-EFE581AC2276}" dt="2023-08-31T05:33:26.871" v="3045" actId="26606"/>
          <ac:picMkLst>
            <pc:docMk/>
            <pc:sldMk cId="2113191857" sldId="1769"/>
            <ac:picMk id="13" creationId="{7BB94C57-FDF3-45A3-9D1F-904523D795D4}"/>
          </ac:picMkLst>
        </pc:picChg>
        <pc:picChg chg="add del">
          <ac:chgData name="Anteneh Gebremichael Dobamo" userId="20ca48acea19e770" providerId="LiveId" clId="{26E0FE9C-3D27-4868-905A-EFE581AC2276}" dt="2023-08-31T05:33:26.871" v="3045" actId="26606"/>
          <ac:picMkLst>
            <pc:docMk/>
            <pc:sldMk cId="2113191857" sldId="1769"/>
            <ac:picMk id="15" creationId="{6AEBDF1A-221A-4497-BBA9-57A70D161510}"/>
          </ac:picMkLst>
        </pc:picChg>
        <pc:picChg chg="add">
          <ac:chgData name="Anteneh Gebremichael Dobamo" userId="20ca48acea19e770" providerId="LiveId" clId="{26E0FE9C-3D27-4868-905A-EFE581AC2276}" dt="2023-08-31T05:33:26.871" v="3045" actId="26606"/>
          <ac:picMkLst>
            <pc:docMk/>
            <pc:sldMk cId="2113191857" sldId="1769"/>
            <ac:picMk id="24" creationId="{09C2B723-6C2F-49DE-A429-50BDFD1ADB45}"/>
          </ac:picMkLst>
        </pc:picChg>
      </pc:sldChg>
      <pc:sldChg chg="addSp delSp modSp add mod">
        <pc:chgData name="Anteneh Gebremichael Dobamo" userId="20ca48acea19e770" providerId="LiveId" clId="{26E0FE9C-3D27-4868-905A-EFE581AC2276}" dt="2023-08-31T05:37:11.639" v="3076" actId="26606"/>
        <pc:sldMkLst>
          <pc:docMk/>
          <pc:sldMk cId="2254755835" sldId="1770"/>
        </pc:sldMkLst>
        <pc:spChg chg="del mod">
          <ac:chgData name="Anteneh Gebremichael Dobamo" userId="20ca48acea19e770" providerId="LiveId" clId="{26E0FE9C-3D27-4868-905A-EFE581AC2276}" dt="2023-08-31T05:36:56.912" v="3075" actId="26606"/>
          <ac:spMkLst>
            <pc:docMk/>
            <pc:sldMk cId="2254755835" sldId="1770"/>
            <ac:spMk id="3" creationId="{6ACDE67E-522C-96B1-544E-B2A41C53BF18}"/>
          </ac:spMkLst>
        </pc:spChg>
        <pc:graphicFrameChg chg="add modGraphic">
          <ac:chgData name="Anteneh Gebremichael Dobamo" userId="20ca48acea19e770" providerId="LiveId" clId="{26E0FE9C-3D27-4868-905A-EFE581AC2276}" dt="2023-08-31T05:37:11.639" v="3076" actId="26606"/>
          <ac:graphicFrameMkLst>
            <pc:docMk/>
            <pc:sldMk cId="2254755835" sldId="1770"/>
            <ac:graphicFrameMk id="6" creationId="{19969569-02F3-BCBA-9DD7-1A0FFB437515}"/>
          </ac:graphicFrameMkLst>
        </pc:graphicFrameChg>
        <pc:picChg chg="add mod">
          <ac:chgData name="Anteneh Gebremichael Dobamo" userId="20ca48acea19e770" providerId="LiveId" clId="{26E0FE9C-3D27-4868-905A-EFE581AC2276}" dt="2023-08-31T05:36:41.706" v="3074" actId="1076"/>
          <ac:picMkLst>
            <pc:docMk/>
            <pc:sldMk cId="2254755835" sldId="1770"/>
            <ac:picMk id="4" creationId="{77EF538E-1503-3330-D1DE-52EC742E1ED2}"/>
          </ac:picMkLst>
        </pc:picChg>
      </pc:sldChg>
      <pc:sldChg chg="new del">
        <pc:chgData name="Anteneh Gebremichael Dobamo" userId="20ca48acea19e770" providerId="LiveId" clId="{26E0FE9C-3D27-4868-905A-EFE581AC2276}" dt="2023-08-31T05:39:42.312" v="3101" actId="47"/>
        <pc:sldMkLst>
          <pc:docMk/>
          <pc:sldMk cId="1792741133" sldId="1771"/>
        </pc:sldMkLst>
      </pc:sldChg>
      <pc:sldChg chg="addSp delSp modSp add mod ord modAnim">
        <pc:chgData name="Anteneh Gebremichael Dobamo" userId="20ca48acea19e770" providerId="LiveId" clId="{26E0FE9C-3D27-4868-905A-EFE581AC2276}" dt="2023-08-31T05:48:03.991" v="3154" actId="14100"/>
        <pc:sldMkLst>
          <pc:docMk/>
          <pc:sldMk cId="3984006901" sldId="1771"/>
        </pc:sldMkLst>
        <pc:spChg chg="mod">
          <ac:chgData name="Anteneh Gebremichael Dobamo" userId="20ca48acea19e770" providerId="LiveId" clId="{26E0FE9C-3D27-4868-905A-EFE581AC2276}" dt="2023-08-31T05:47:56.019" v="3153" actId="1076"/>
          <ac:spMkLst>
            <pc:docMk/>
            <pc:sldMk cId="3984006901" sldId="1771"/>
            <ac:spMk id="2" creationId="{3E5B3A2A-0E6F-427D-4DEE-9CAA7E88AF07}"/>
          </ac:spMkLst>
        </pc:spChg>
        <pc:spChg chg="add del mod">
          <ac:chgData name="Anteneh Gebremichael Dobamo" userId="20ca48acea19e770" providerId="LiveId" clId="{26E0FE9C-3D27-4868-905A-EFE581AC2276}" dt="2023-08-31T05:45:40.380" v="3138"/>
          <ac:spMkLst>
            <pc:docMk/>
            <pc:sldMk cId="3984006901" sldId="1771"/>
            <ac:spMk id="5" creationId="{88788207-0E05-DE0F-99EE-02E6BA93E24A}"/>
          </ac:spMkLst>
        </pc:spChg>
        <pc:graphicFrameChg chg="del mod">
          <ac:chgData name="Anteneh Gebremichael Dobamo" userId="20ca48acea19e770" providerId="LiveId" clId="{26E0FE9C-3D27-4868-905A-EFE581AC2276}" dt="2023-08-31T05:42:59.371" v="3136" actId="478"/>
          <ac:graphicFrameMkLst>
            <pc:docMk/>
            <pc:sldMk cId="3984006901" sldId="1771"/>
            <ac:graphicFrameMk id="23" creationId="{09172110-DDAF-95D7-11CF-4BA004332C18}"/>
          </ac:graphicFrameMkLst>
        </pc:graphicFrameChg>
        <pc:picChg chg="del">
          <ac:chgData name="Anteneh Gebremichael Dobamo" userId="20ca48acea19e770" providerId="LiveId" clId="{26E0FE9C-3D27-4868-905A-EFE581AC2276}" dt="2023-08-31T05:43:03.269" v="3137" actId="478"/>
          <ac:picMkLst>
            <pc:docMk/>
            <pc:sldMk cId="3984006901" sldId="1771"/>
            <ac:picMk id="4" creationId="{3B31E362-2213-B25F-F6B4-D7AB5BA447BC}"/>
          </ac:picMkLst>
        </pc:picChg>
        <pc:picChg chg="add mod">
          <ac:chgData name="Anteneh Gebremichael Dobamo" userId="20ca48acea19e770" providerId="LiveId" clId="{26E0FE9C-3D27-4868-905A-EFE581AC2276}" dt="2023-08-31T05:48:03.991" v="3154" actId="14100"/>
          <ac:picMkLst>
            <pc:docMk/>
            <pc:sldMk cId="3984006901" sldId="1771"/>
            <ac:picMk id="6" creationId="{D86534BB-C202-70ED-F731-324304C97B57}"/>
          </ac:picMkLst>
        </pc:picChg>
      </pc:sldChg>
      <pc:sldChg chg="addSp delSp modSp new mod">
        <pc:chgData name="Anteneh Gebremichael Dobamo" userId="20ca48acea19e770" providerId="LiveId" clId="{26E0FE9C-3D27-4868-905A-EFE581AC2276}" dt="2023-09-06T06:07:15.686" v="4676" actId="113"/>
        <pc:sldMkLst>
          <pc:docMk/>
          <pc:sldMk cId="2736774111" sldId="1772"/>
        </pc:sldMkLst>
        <pc:spChg chg="mod">
          <ac:chgData name="Anteneh Gebremichael Dobamo" userId="20ca48acea19e770" providerId="LiveId" clId="{26E0FE9C-3D27-4868-905A-EFE581AC2276}" dt="2023-09-04T13:19:30.306" v="3510" actId="14100"/>
          <ac:spMkLst>
            <pc:docMk/>
            <pc:sldMk cId="2736774111" sldId="1772"/>
            <ac:spMk id="2" creationId="{D927E7FF-0C3C-AEDD-7C21-93C1F4B0DDC0}"/>
          </ac:spMkLst>
        </pc:spChg>
        <pc:spChg chg="del">
          <ac:chgData name="Anteneh Gebremichael Dobamo" userId="20ca48acea19e770" providerId="LiveId" clId="{26E0FE9C-3D27-4868-905A-EFE581AC2276}" dt="2023-09-04T13:16:53.439" v="3433" actId="3680"/>
          <ac:spMkLst>
            <pc:docMk/>
            <pc:sldMk cId="2736774111" sldId="1772"/>
            <ac:spMk id="3" creationId="{2516ECA9-6000-B869-67E2-36F3D7BEA49D}"/>
          </ac:spMkLst>
        </pc:spChg>
        <pc:graphicFrameChg chg="add mod ord modGraphic">
          <ac:chgData name="Anteneh Gebremichael Dobamo" userId="20ca48acea19e770" providerId="LiveId" clId="{26E0FE9C-3D27-4868-905A-EFE581AC2276}" dt="2023-09-06T06:07:15.686" v="4676" actId="113"/>
          <ac:graphicFrameMkLst>
            <pc:docMk/>
            <pc:sldMk cId="2736774111" sldId="1772"/>
            <ac:graphicFrameMk id="4" creationId="{501E83A5-84E5-7723-0A7E-AAEC317A2175}"/>
          </ac:graphicFrameMkLst>
        </pc:graphicFrameChg>
      </pc:sldChg>
      <pc:sldChg chg="add del">
        <pc:chgData name="Anteneh Gebremichael Dobamo" userId="20ca48acea19e770" providerId="LiveId" clId="{26E0FE9C-3D27-4868-905A-EFE581AC2276}" dt="2023-09-06T05:37:05.090" v="4421"/>
        <pc:sldMkLst>
          <pc:docMk/>
          <pc:sldMk cId="4062359057" sldId="1773"/>
        </pc:sldMkLst>
      </pc:sldChg>
      <pc:sldChg chg="modSp new del mod ord">
        <pc:chgData name="Anteneh Gebremichael Dobamo" userId="20ca48acea19e770" providerId="LiveId" clId="{26E0FE9C-3D27-4868-905A-EFE581AC2276}" dt="2023-09-05T03:04:56.567" v="4186" actId="47"/>
        <pc:sldMkLst>
          <pc:docMk/>
          <pc:sldMk cId="4120125071" sldId="1773"/>
        </pc:sldMkLst>
        <pc:spChg chg="mod">
          <ac:chgData name="Anteneh Gebremichael Dobamo" userId="20ca48acea19e770" providerId="LiveId" clId="{26E0FE9C-3D27-4868-905A-EFE581AC2276}" dt="2023-09-04T12:55:07.714" v="3179" actId="20577"/>
          <ac:spMkLst>
            <pc:docMk/>
            <pc:sldMk cId="4120125071" sldId="1773"/>
            <ac:spMk id="2" creationId="{B71DBF70-55A6-D7B0-A958-5F7919A2BE30}"/>
          </ac:spMkLst>
        </pc:spChg>
        <pc:spChg chg="mod">
          <ac:chgData name="Anteneh Gebremichael Dobamo" userId="20ca48acea19e770" providerId="LiveId" clId="{26E0FE9C-3D27-4868-905A-EFE581AC2276}" dt="2023-09-04T13:53:20.194" v="3574" actId="13926"/>
          <ac:spMkLst>
            <pc:docMk/>
            <pc:sldMk cId="4120125071" sldId="1773"/>
            <ac:spMk id="3" creationId="{E0636968-90B1-A1DC-1AAE-9553F75E1779}"/>
          </ac:spMkLst>
        </pc:spChg>
      </pc:sldChg>
      <pc:sldChg chg="addSp delSp modSp new mod setBg addAnim">
        <pc:chgData name="Anteneh Gebremichael Dobamo" userId="20ca48acea19e770" providerId="LiveId" clId="{26E0FE9C-3D27-4868-905A-EFE581AC2276}" dt="2023-09-06T05:31:11.107" v="4337" actId="20577"/>
        <pc:sldMkLst>
          <pc:docMk/>
          <pc:sldMk cId="367946538" sldId="1774"/>
        </pc:sldMkLst>
        <pc:spChg chg="mod">
          <ac:chgData name="Anteneh Gebremichael Dobamo" userId="20ca48acea19e770" providerId="LiveId" clId="{26E0FE9C-3D27-4868-905A-EFE581AC2276}" dt="2023-09-06T05:31:11.107" v="4337" actId="20577"/>
          <ac:spMkLst>
            <pc:docMk/>
            <pc:sldMk cId="367946538" sldId="1774"/>
            <ac:spMk id="2" creationId="{A815966B-A9F0-81F1-36FE-4D08E1C6F217}"/>
          </ac:spMkLst>
        </pc:spChg>
        <pc:spChg chg="del mod">
          <ac:chgData name="Anteneh Gebremichael Dobamo" userId="20ca48acea19e770" providerId="LiveId" clId="{26E0FE9C-3D27-4868-905A-EFE581AC2276}" dt="2023-09-05T03:05:42.251" v="4187" actId="478"/>
          <ac:spMkLst>
            <pc:docMk/>
            <pc:sldMk cId="367946538" sldId="1774"/>
            <ac:spMk id="3" creationId="{F440A773-6176-B04B-F461-B5AB9315C0D6}"/>
          </ac:spMkLst>
        </pc:spChg>
        <pc:spChg chg="add del mod">
          <ac:chgData name="Anteneh Gebremichael Dobamo" userId="20ca48acea19e770" providerId="LiveId" clId="{26E0FE9C-3D27-4868-905A-EFE581AC2276}" dt="2023-09-05T03:05:43.938" v="4188" actId="478"/>
          <ac:spMkLst>
            <pc:docMk/>
            <pc:sldMk cId="367946538" sldId="1774"/>
            <ac:spMk id="5" creationId="{7413CD66-6376-B7FC-F1CA-8BEE696A8985}"/>
          </ac:spMkLst>
        </pc:spChg>
        <pc:spChg chg="add">
          <ac:chgData name="Anteneh Gebremichael Dobamo" userId="20ca48acea19e770" providerId="LiveId" clId="{26E0FE9C-3D27-4868-905A-EFE581AC2276}" dt="2023-09-05T03:05:53.580" v="4190" actId="26606"/>
          <ac:spMkLst>
            <pc:docMk/>
            <pc:sldMk cId="367946538" sldId="1774"/>
            <ac:spMk id="13" creationId="{31CA2540-FD07-4286-91E4-8D0DE4E50979}"/>
          </ac:spMkLst>
        </pc:spChg>
        <pc:picChg chg="add">
          <ac:chgData name="Anteneh Gebremichael Dobamo" userId="20ca48acea19e770" providerId="LiveId" clId="{26E0FE9C-3D27-4868-905A-EFE581AC2276}" dt="2023-09-05T03:05:53.580" v="4190" actId="26606"/>
          <ac:picMkLst>
            <pc:docMk/>
            <pc:sldMk cId="367946538" sldId="1774"/>
            <ac:picMk id="6" creationId="{7A79930D-A96B-89C7-7CD3-EFCE7CDD1BFA}"/>
          </ac:picMkLst>
        </pc:picChg>
        <pc:picChg chg="add">
          <ac:chgData name="Anteneh Gebremichael Dobamo" userId="20ca48acea19e770" providerId="LiveId" clId="{26E0FE9C-3D27-4868-905A-EFE581AC2276}" dt="2023-09-05T03:05:53.580" v="4190" actId="26606"/>
          <ac:picMkLst>
            <pc:docMk/>
            <pc:sldMk cId="367946538" sldId="1774"/>
            <ac:picMk id="9" creationId="{25496B42-CC46-4183-B481-887CD3E8C725}"/>
          </ac:picMkLst>
        </pc:picChg>
        <pc:picChg chg="add">
          <ac:chgData name="Anteneh Gebremichael Dobamo" userId="20ca48acea19e770" providerId="LiveId" clId="{26E0FE9C-3D27-4868-905A-EFE581AC2276}" dt="2023-09-05T03:05:53.580" v="4190" actId="26606"/>
          <ac:picMkLst>
            <pc:docMk/>
            <pc:sldMk cId="367946538" sldId="1774"/>
            <ac:picMk id="11" creationId="{E2758CE0-F916-4DCE-88D1-71430BE441B2}"/>
          </ac:picMkLst>
        </pc:picChg>
        <pc:picChg chg="add">
          <ac:chgData name="Anteneh Gebremichael Dobamo" userId="20ca48acea19e770" providerId="LiveId" clId="{26E0FE9C-3D27-4868-905A-EFE581AC2276}" dt="2023-09-05T03:05:53.580" v="4190" actId="26606"/>
          <ac:picMkLst>
            <pc:docMk/>
            <pc:sldMk cId="367946538" sldId="1774"/>
            <ac:picMk id="15" creationId="{214924F5-CDC2-4DFA-82F3-4843ADD678A7}"/>
          </ac:picMkLst>
        </pc:picChg>
        <pc:picChg chg="add">
          <ac:chgData name="Anteneh Gebremichael Dobamo" userId="20ca48acea19e770" providerId="LiveId" clId="{26E0FE9C-3D27-4868-905A-EFE581AC2276}" dt="2023-09-05T03:05:53.580" v="4190" actId="26606"/>
          <ac:picMkLst>
            <pc:docMk/>
            <pc:sldMk cId="367946538" sldId="1774"/>
            <ac:picMk id="17" creationId="{AED59812-6820-446C-B994-0D059C97DC3F}"/>
          </ac:picMkLst>
        </pc:picChg>
        <pc:picChg chg="add">
          <ac:chgData name="Anteneh Gebremichael Dobamo" userId="20ca48acea19e770" providerId="LiveId" clId="{26E0FE9C-3D27-4868-905A-EFE581AC2276}" dt="2023-09-05T03:05:53.580" v="4190" actId="26606"/>
          <ac:picMkLst>
            <pc:docMk/>
            <pc:sldMk cId="367946538" sldId="1774"/>
            <ac:picMk id="19" creationId="{E844ED7C-1917-40D8-8B42-1B1C27BC5A54}"/>
          </ac:picMkLst>
        </pc:picChg>
      </pc:sldChg>
      <pc:sldChg chg="modSp new del mod">
        <pc:chgData name="Anteneh Gebremichael Dobamo" userId="20ca48acea19e770" providerId="LiveId" clId="{26E0FE9C-3D27-4868-905A-EFE581AC2276}" dt="2023-09-06T05:37:38.776" v="4426" actId="2696"/>
        <pc:sldMkLst>
          <pc:docMk/>
          <pc:sldMk cId="156027217" sldId="1775"/>
        </pc:sldMkLst>
        <pc:spChg chg="mod">
          <ac:chgData name="Anteneh Gebremichael Dobamo" userId="20ca48acea19e770" providerId="LiveId" clId="{26E0FE9C-3D27-4868-905A-EFE581AC2276}" dt="2023-09-04T13:26:08.058" v="3573" actId="6549"/>
          <ac:spMkLst>
            <pc:docMk/>
            <pc:sldMk cId="156027217" sldId="1775"/>
            <ac:spMk id="2" creationId="{A635C649-C86C-DBFD-2E4C-470EFEEED826}"/>
          </ac:spMkLst>
        </pc:spChg>
      </pc:sldChg>
      <pc:sldChg chg="addSp delSp modSp add mod ord setBg">
        <pc:chgData name="Anteneh Gebremichael Dobamo" userId="20ca48acea19e770" providerId="LiveId" clId="{26E0FE9C-3D27-4868-905A-EFE581AC2276}" dt="2023-09-06T05:58:09.641" v="4590" actId="14100"/>
        <pc:sldMkLst>
          <pc:docMk/>
          <pc:sldMk cId="4280115833" sldId="1776"/>
        </pc:sldMkLst>
        <pc:spChg chg="mod">
          <ac:chgData name="Anteneh Gebremichael Dobamo" userId="20ca48acea19e770" providerId="LiveId" clId="{26E0FE9C-3D27-4868-905A-EFE581AC2276}" dt="2023-09-05T02:21:28.862" v="3727" actId="26606"/>
          <ac:spMkLst>
            <pc:docMk/>
            <pc:sldMk cId="4280115833" sldId="1776"/>
            <ac:spMk id="2" creationId="{D927E7FF-0C3C-AEDD-7C21-93C1F4B0DDC0}"/>
          </ac:spMkLst>
        </pc:spChg>
        <pc:spChg chg="add del mod">
          <ac:chgData name="Anteneh Gebremichael Dobamo" userId="20ca48acea19e770" providerId="LiveId" clId="{26E0FE9C-3D27-4868-905A-EFE581AC2276}" dt="2023-09-05T02:21:28.862" v="3727" actId="26606"/>
          <ac:spMkLst>
            <pc:docMk/>
            <pc:sldMk cId="4280115833" sldId="1776"/>
            <ac:spMk id="5" creationId="{DA795A7D-7948-1C05-034C-BF2B824426E9}"/>
          </ac:spMkLst>
        </pc:spChg>
        <pc:spChg chg="add del">
          <ac:chgData name="Anteneh Gebremichael Dobamo" userId="20ca48acea19e770" providerId="LiveId" clId="{26E0FE9C-3D27-4868-905A-EFE581AC2276}" dt="2023-09-06T05:58:01.609" v="4588" actId="26606"/>
          <ac:spMkLst>
            <pc:docMk/>
            <pc:sldMk cId="4280115833" sldId="1776"/>
            <ac:spMk id="11" creationId="{3A9C15D4-2EE7-4D05-B87C-91D1F3B9604B}"/>
          </ac:spMkLst>
        </pc:spChg>
        <pc:spChg chg="add del">
          <ac:chgData name="Anteneh Gebremichael Dobamo" userId="20ca48acea19e770" providerId="LiveId" clId="{26E0FE9C-3D27-4868-905A-EFE581AC2276}" dt="2023-09-05T02:20:41.901" v="3726" actId="26606"/>
          <ac:spMkLst>
            <pc:docMk/>
            <pc:sldMk cId="4280115833" sldId="1776"/>
            <ac:spMk id="12" creationId="{446F2B05-D14A-46C1-B94D-81BAFA34CA8C}"/>
          </ac:spMkLst>
        </pc:spChg>
        <pc:spChg chg="add del">
          <ac:chgData name="Anteneh Gebremichael Dobamo" userId="20ca48acea19e770" providerId="LiveId" clId="{26E0FE9C-3D27-4868-905A-EFE581AC2276}" dt="2023-09-06T05:58:01.609" v="4588" actId="26606"/>
          <ac:spMkLst>
            <pc:docMk/>
            <pc:sldMk cId="4280115833" sldId="1776"/>
            <ac:spMk id="13" creationId="{4ED7B0FB-9654-4441-9545-02D458B68620}"/>
          </ac:spMkLst>
        </pc:spChg>
        <pc:spChg chg="add">
          <ac:chgData name="Anteneh Gebremichael Dobamo" userId="20ca48acea19e770" providerId="LiveId" clId="{26E0FE9C-3D27-4868-905A-EFE581AC2276}" dt="2023-09-06T05:58:01.609" v="4588" actId="26606"/>
          <ac:spMkLst>
            <pc:docMk/>
            <pc:sldMk cId="4280115833" sldId="1776"/>
            <ac:spMk id="19" creationId="{3A9C15D4-2EE7-4D05-B87C-91D1F3B9604B}"/>
          </ac:spMkLst>
        </pc:spChg>
        <pc:spChg chg="add">
          <ac:chgData name="Anteneh Gebremichael Dobamo" userId="20ca48acea19e770" providerId="LiveId" clId="{26E0FE9C-3D27-4868-905A-EFE581AC2276}" dt="2023-09-06T05:58:01.609" v="4588" actId="26606"/>
          <ac:spMkLst>
            <pc:docMk/>
            <pc:sldMk cId="4280115833" sldId="1776"/>
            <ac:spMk id="20" creationId="{4ED7B0FB-9654-4441-9545-02D458B68620}"/>
          </ac:spMkLst>
        </pc:spChg>
        <pc:spChg chg="add del">
          <ac:chgData name="Anteneh Gebremichael Dobamo" userId="20ca48acea19e770" providerId="LiveId" clId="{26E0FE9C-3D27-4868-905A-EFE581AC2276}" dt="2023-09-06T05:57:36.856" v="4587" actId="26606"/>
          <ac:spMkLst>
            <pc:docMk/>
            <pc:sldMk cId="4280115833" sldId="1776"/>
            <ac:spMk id="22" creationId="{3A9C15D4-2EE7-4D05-B87C-91D1F3B9604B}"/>
          </ac:spMkLst>
        </pc:spChg>
        <pc:spChg chg="add del">
          <ac:chgData name="Anteneh Gebremichael Dobamo" userId="20ca48acea19e770" providerId="LiveId" clId="{26E0FE9C-3D27-4868-905A-EFE581AC2276}" dt="2023-09-06T05:57:36.856" v="4587" actId="26606"/>
          <ac:spMkLst>
            <pc:docMk/>
            <pc:sldMk cId="4280115833" sldId="1776"/>
            <ac:spMk id="24" creationId="{4ED7B0FB-9654-4441-9545-02D458B68620}"/>
          </ac:spMkLst>
        </pc:spChg>
        <pc:graphicFrameChg chg="del modGraphic">
          <ac:chgData name="Anteneh Gebremichael Dobamo" userId="20ca48acea19e770" providerId="LiveId" clId="{26E0FE9C-3D27-4868-905A-EFE581AC2276}" dt="2023-09-05T02:18:26.704" v="3640" actId="478"/>
          <ac:graphicFrameMkLst>
            <pc:docMk/>
            <pc:sldMk cId="4280115833" sldId="1776"/>
            <ac:graphicFrameMk id="4" creationId="{501E83A5-84E5-7723-0A7E-AAEC317A2175}"/>
          </ac:graphicFrameMkLst>
        </pc:graphicFrameChg>
        <pc:graphicFrameChg chg="add mod modGraphic">
          <ac:chgData name="Anteneh Gebremichael Dobamo" userId="20ca48acea19e770" providerId="LiveId" clId="{26E0FE9C-3D27-4868-905A-EFE581AC2276}" dt="2023-09-06T05:58:09.641" v="4590" actId="14100"/>
          <ac:graphicFrameMkLst>
            <pc:docMk/>
            <pc:sldMk cId="4280115833" sldId="1776"/>
            <ac:graphicFrameMk id="7" creationId="{D2C74C68-A264-2DC2-D78A-E4AF33425B57}"/>
          </ac:graphicFrameMkLst>
        </pc:graphicFrameChg>
        <pc:picChg chg="add del">
          <ac:chgData name="Anteneh Gebremichael Dobamo" userId="20ca48acea19e770" providerId="LiveId" clId="{26E0FE9C-3D27-4868-905A-EFE581AC2276}" dt="2023-09-05T02:20:41.901" v="3726" actId="26606"/>
          <ac:picMkLst>
            <pc:docMk/>
            <pc:sldMk cId="4280115833" sldId="1776"/>
            <ac:picMk id="9" creationId="{C8267BD3-2031-90E2-63E8-E017C26A98E3}"/>
          </ac:picMkLst>
        </pc:picChg>
        <pc:picChg chg="add del">
          <ac:chgData name="Anteneh Gebremichael Dobamo" userId="20ca48acea19e770" providerId="LiveId" clId="{26E0FE9C-3D27-4868-905A-EFE581AC2276}" dt="2023-09-05T02:20:41.901" v="3726" actId="26606"/>
          <ac:picMkLst>
            <pc:docMk/>
            <pc:sldMk cId="4280115833" sldId="1776"/>
            <ac:picMk id="14" creationId="{DC21F734-A85A-4FEA-8CB8-6C72B8195C37}"/>
          </ac:picMkLst>
        </pc:picChg>
        <pc:picChg chg="add del">
          <ac:chgData name="Anteneh Gebremichael Dobamo" userId="20ca48acea19e770" providerId="LiveId" clId="{26E0FE9C-3D27-4868-905A-EFE581AC2276}" dt="2023-09-06T05:58:01.609" v="4588" actId="26606"/>
          <ac:picMkLst>
            <pc:docMk/>
            <pc:sldMk cId="4280115833" sldId="1776"/>
            <ac:picMk id="15" creationId="{7BB94C57-FDF3-45A3-9D1F-904523D795D4}"/>
          </ac:picMkLst>
        </pc:picChg>
        <pc:picChg chg="add del">
          <ac:chgData name="Anteneh Gebremichael Dobamo" userId="20ca48acea19e770" providerId="LiveId" clId="{26E0FE9C-3D27-4868-905A-EFE581AC2276}" dt="2023-09-06T05:58:01.609" v="4588" actId="26606"/>
          <ac:picMkLst>
            <pc:docMk/>
            <pc:sldMk cId="4280115833" sldId="1776"/>
            <ac:picMk id="17" creationId="{6AEBDF1A-221A-4497-BBA9-57A70D161510}"/>
          </ac:picMkLst>
        </pc:picChg>
        <pc:picChg chg="add">
          <ac:chgData name="Anteneh Gebremichael Dobamo" userId="20ca48acea19e770" providerId="LiveId" clId="{26E0FE9C-3D27-4868-905A-EFE581AC2276}" dt="2023-09-06T05:58:01.609" v="4588" actId="26606"/>
          <ac:picMkLst>
            <pc:docMk/>
            <pc:sldMk cId="4280115833" sldId="1776"/>
            <ac:picMk id="21" creationId="{7BB94C57-FDF3-45A3-9D1F-904523D795D4}"/>
          </ac:picMkLst>
        </pc:picChg>
        <pc:picChg chg="add">
          <ac:chgData name="Anteneh Gebremichael Dobamo" userId="20ca48acea19e770" providerId="LiveId" clId="{26E0FE9C-3D27-4868-905A-EFE581AC2276}" dt="2023-09-06T05:58:01.609" v="4588" actId="26606"/>
          <ac:picMkLst>
            <pc:docMk/>
            <pc:sldMk cId="4280115833" sldId="1776"/>
            <ac:picMk id="23" creationId="{6AEBDF1A-221A-4497-BBA9-57A70D161510}"/>
          </ac:picMkLst>
        </pc:picChg>
        <pc:picChg chg="add del">
          <ac:chgData name="Anteneh Gebremichael Dobamo" userId="20ca48acea19e770" providerId="LiveId" clId="{26E0FE9C-3D27-4868-905A-EFE581AC2276}" dt="2023-09-06T05:57:36.856" v="4587" actId="26606"/>
          <ac:picMkLst>
            <pc:docMk/>
            <pc:sldMk cId="4280115833" sldId="1776"/>
            <ac:picMk id="26" creationId="{7BB94C57-FDF3-45A3-9D1F-904523D795D4}"/>
          </ac:picMkLst>
        </pc:picChg>
        <pc:picChg chg="add del">
          <ac:chgData name="Anteneh Gebremichael Dobamo" userId="20ca48acea19e770" providerId="LiveId" clId="{26E0FE9C-3D27-4868-905A-EFE581AC2276}" dt="2023-09-06T05:57:36.856" v="4587" actId="26606"/>
          <ac:picMkLst>
            <pc:docMk/>
            <pc:sldMk cId="4280115833" sldId="1776"/>
            <ac:picMk id="28" creationId="{6AEBDF1A-221A-4497-BBA9-57A70D161510}"/>
          </ac:picMkLst>
        </pc:picChg>
      </pc:sldChg>
      <pc:sldChg chg="modSp add mod">
        <pc:chgData name="Anteneh Gebremichael Dobamo" userId="20ca48acea19e770" providerId="LiveId" clId="{26E0FE9C-3D27-4868-905A-EFE581AC2276}" dt="2023-09-06T06:02:04.896" v="4633" actId="20577"/>
        <pc:sldMkLst>
          <pc:docMk/>
          <pc:sldMk cId="2388247397" sldId="1777"/>
        </pc:sldMkLst>
        <pc:spChg chg="mod">
          <ac:chgData name="Anteneh Gebremichael Dobamo" userId="20ca48acea19e770" providerId="LiveId" clId="{26E0FE9C-3D27-4868-905A-EFE581AC2276}" dt="2023-09-06T05:43:19.695" v="4435" actId="1076"/>
          <ac:spMkLst>
            <pc:docMk/>
            <pc:sldMk cId="2388247397" sldId="1777"/>
            <ac:spMk id="2" creationId="{0ACF5332-F3BD-1C87-CC91-4A9293B08EDB}"/>
          </ac:spMkLst>
        </pc:spChg>
        <pc:spChg chg="mod">
          <ac:chgData name="Anteneh Gebremichael Dobamo" userId="20ca48acea19e770" providerId="LiveId" clId="{26E0FE9C-3D27-4868-905A-EFE581AC2276}" dt="2023-09-06T06:02:04.896" v="4633" actId="20577"/>
          <ac:spMkLst>
            <pc:docMk/>
            <pc:sldMk cId="2388247397" sldId="1777"/>
            <ac:spMk id="4" creationId="{2C9C17DB-E1A4-09A7-C4B6-29243DA654FA}"/>
          </ac:spMkLst>
        </pc:spChg>
      </pc:sldChg>
      <pc:sldChg chg="modSp new mod">
        <pc:chgData name="Anteneh Gebremichael Dobamo" userId="20ca48acea19e770" providerId="LiveId" clId="{26E0FE9C-3D27-4868-905A-EFE581AC2276}" dt="2023-09-06T05:28:00.929" v="4297" actId="20577"/>
        <pc:sldMkLst>
          <pc:docMk/>
          <pc:sldMk cId="3186360527" sldId="1778"/>
        </pc:sldMkLst>
        <pc:spChg chg="mod">
          <ac:chgData name="Anteneh Gebremichael Dobamo" userId="20ca48acea19e770" providerId="LiveId" clId="{26E0FE9C-3D27-4868-905A-EFE581AC2276}" dt="2023-09-06T05:25:57.677" v="4252" actId="20577"/>
          <ac:spMkLst>
            <pc:docMk/>
            <pc:sldMk cId="3186360527" sldId="1778"/>
            <ac:spMk id="2" creationId="{3371D655-156F-5706-27E4-226B86691755}"/>
          </ac:spMkLst>
        </pc:spChg>
        <pc:spChg chg="mod">
          <ac:chgData name="Anteneh Gebremichael Dobamo" userId="20ca48acea19e770" providerId="LiveId" clId="{26E0FE9C-3D27-4868-905A-EFE581AC2276}" dt="2023-09-06T05:28:00.929" v="4297" actId="20577"/>
          <ac:spMkLst>
            <pc:docMk/>
            <pc:sldMk cId="3186360527" sldId="1778"/>
            <ac:spMk id="3" creationId="{53B4925E-25F7-55BC-3AA3-F46977FA926D}"/>
          </ac:spMkLst>
        </pc:spChg>
      </pc:sldChg>
      <pc:sldChg chg="modSp new mod">
        <pc:chgData name="Anteneh Gebremichael Dobamo" userId="20ca48acea19e770" providerId="LiveId" clId="{26E0FE9C-3D27-4868-905A-EFE581AC2276}" dt="2023-09-06T06:00:56.867" v="4613" actId="113"/>
        <pc:sldMkLst>
          <pc:docMk/>
          <pc:sldMk cId="31899924" sldId="1779"/>
        </pc:sldMkLst>
        <pc:spChg chg="mod">
          <ac:chgData name="Anteneh Gebremichael Dobamo" userId="20ca48acea19e770" providerId="LiveId" clId="{26E0FE9C-3D27-4868-905A-EFE581AC2276}" dt="2023-09-06T05:29:43.325" v="4331" actId="313"/>
          <ac:spMkLst>
            <pc:docMk/>
            <pc:sldMk cId="31899924" sldId="1779"/>
            <ac:spMk id="2" creationId="{7A154225-2E3D-49DF-5730-5A2B055AA06C}"/>
          </ac:spMkLst>
        </pc:spChg>
        <pc:spChg chg="mod">
          <ac:chgData name="Anteneh Gebremichael Dobamo" userId="20ca48acea19e770" providerId="LiveId" clId="{26E0FE9C-3D27-4868-905A-EFE581AC2276}" dt="2023-09-06T06:00:56.867" v="4613" actId="113"/>
          <ac:spMkLst>
            <pc:docMk/>
            <pc:sldMk cId="31899924" sldId="1779"/>
            <ac:spMk id="3" creationId="{D368C6A0-AE90-5985-C7D7-8FB3B6CC7522}"/>
          </ac:spMkLst>
        </pc:spChg>
      </pc:sldChg>
      <pc:sldChg chg="modSp new mod">
        <pc:chgData name="Anteneh Gebremichael Dobamo" userId="20ca48acea19e770" providerId="LiveId" clId="{26E0FE9C-3D27-4868-905A-EFE581AC2276}" dt="2023-09-06T05:53:14.642" v="4486" actId="113"/>
        <pc:sldMkLst>
          <pc:docMk/>
          <pc:sldMk cId="367682538" sldId="1780"/>
        </pc:sldMkLst>
        <pc:spChg chg="mod">
          <ac:chgData name="Anteneh Gebremichael Dobamo" userId="20ca48acea19e770" providerId="LiveId" clId="{26E0FE9C-3D27-4868-905A-EFE581AC2276}" dt="2023-09-06T05:31:27.491" v="4358" actId="20577"/>
          <ac:spMkLst>
            <pc:docMk/>
            <pc:sldMk cId="367682538" sldId="1780"/>
            <ac:spMk id="2" creationId="{0596661C-FAD6-5FF1-8134-16FA206D6FED}"/>
          </ac:spMkLst>
        </pc:spChg>
        <pc:spChg chg="mod">
          <ac:chgData name="Anteneh Gebremichael Dobamo" userId="20ca48acea19e770" providerId="LiveId" clId="{26E0FE9C-3D27-4868-905A-EFE581AC2276}" dt="2023-09-06T05:53:14.642" v="4486" actId="113"/>
          <ac:spMkLst>
            <pc:docMk/>
            <pc:sldMk cId="367682538" sldId="1780"/>
            <ac:spMk id="3" creationId="{68BF2FD1-8FF5-5C3B-F599-748CFF35F25E}"/>
          </ac:spMkLst>
        </pc:spChg>
      </pc:sldChg>
      <pc:sldChg chg="modSp new mod">
        <pc:chgData name="Anteneh Gebremichael Dobamo" userId="20ca48acea19e770" providerId="LiveId" clId="{26E0FE9C-3D27-4868-905A-EFE581AC2276}" dt="2023-09-06T05:52:57.696" v="4479" actId="113"/>
        <pc:sldMkLst>
          <pc:docMk/>
          <pc:sldMk cId="3516304062" sldId="1781"/>
        </pc:sldMkLst>
        <pc:spChg chg="mod">
          <ac:chgData name="Anteneh Gebremichael Dobamo" userId="20ca48acea19e770" providerId="LiveId" clId="{26E0FE9C-3D27-4868-905A-EFE581AC2276}" dt="2023-09-06T05:33:24.025" v="4389" actId="20577"/>
          <ac:spMkLst>
            <pc:docMk/>
            <pc:sldMk cId="3516304062" sldId="1781"/>
            <ac:spMk id="2" creationId="{29FA0791-36E3-E701-1975-86A1FF97CD02}"/>
          </ac:spMkLst>
        </pc:spChg>
        <pc:spChg chg="mod">
          <ac:chgData name="Anteneh Gebremichael Dobamo" userId="20ca48acea19e770" providerId="LiveId" clId="{26E0FE9C-3D27-4868-905A-EFE581AC2276}" dt="2023-09-06T05:52:57.696" v="4479" actId="113"/>
          <ac:spMkLst>
            <pc:docMk/>
            <pc:sldMk cId="3516304062" sldId="1781"/>
            <ac:spMk id="3" creationId="{8F915D52-A6D7-ACD9-561A-CA2ECC73F548}"/>
          </ac:spMkLst>
        </pc:spChg>
      </pc:sldChg>
      <pc:sldChg chg="add del">
        <pc:chgData name="Anteneh Gebremichael Dobamo" userId="20ca48acea19e770" providerId="LiveId" clId="{26E0FE9C-3D27-4868-905A-EFE581AC2276}" dt="2023-09-06T05:36:23.266" v="4419"/>
        <pc:sldMkLst>
          <pc:docMk/>
          <pc:sldMk cId="76016106" sldId="1782"/>
        </pc:sldMkLst>
      </pc:sldChg>
      <pc:sldChg chg="modSp add">
        <pc:chgData name="Anteneh Gebremichael Dobamo" userId="20ca48acea19e770" providerId="LiveId" clId="{26E0FE9C-3D27-4868-905A-EFE581AC2276}" dt="2023-09-06T05:49:58.748" v="4453"/>
        <pc:sldMkLst>
          <pc:docMk/>
          <pc:sldMk cId="4168574760" sldId="1782"/>
        </pc:sldMkLst>
        <pc:spChg chg="mod">
          <ac:chgData name="Anteneh Gebremichael Dobamo" userId="20ca48acea19e770" providerId="LiveId" clId="{26E0FE9C-3D27-4868-905A-EFE581AC2276}" dt="2023-09-06T05:49:58.748" v="4453"/>
          <ac:spMkLst>
            <pc:docMk/>
            <pc:sldMk cId="4168574760" sldId="1782"/>
            <ac:spMk id="2" creationId="{A635C649-C86C-DBFD-2E4C-470EFEEED826}"/>
          </ac:spMkLst>
        </pc:spChg>
      </pc:sldChg>
      <pc:sldChg chg="add del setBg">
        <pc:chgData name="Anteneh Gebremichael Dobamo" userId="20ca48acea19e770" providerId="LiveId" clId="{26E0FE9C-3D27-4868-905A-EFE581AC2276}" dt="2023-09-06T05:36:23.266" v="4419"/>
        <pc:sldMkLst>
          <pc:docMk/>
          <pc:sldMk cId="1638516152" sldId="1783"/>
        </pc:sldMkLst>
      </pc:sldChg>
      <pc:sldChg chg="add">
        <pc:chgData name="Anteneh Gebremichael Dobamo" userId="20ca48acea19e770" providerId="LiveId" clId="{26E0FE9C-3D27-4868-905A-EFE581AC2276}" dt="2023-09-06T05:37:05.090" v="4421"/>
        <pc:sldMkLst>
          <pc:docMk/>
          <pc:sldMk cId="2924035841" sldId="1783"/>
        </pc:sldMkLst>
      </pc:sldChg>
      <pc:sldChg chg="addSp delSp modSp new mod">
        <pc:chgData name="Anteneh Gebremichael Dobamo" userId="20ca48acea19e770" providerId="LiveId" clId="{26E0FE9C-3D27-4868-905A-EFE581AC2276}" dt="2023-09-06T05:49:40.573" v="4452"/>
        <pc:sldMkLst>
          <pc:docMk/>
          <pc:sldMk cId="98366574" sldId="1784"/>
        </pc:sldMkLst>
        <pc:spChg chg="mod">
          <ac:chgData name="Anteneh Gebremichael Dobamo" userId="20ca48acea19e770" providerId="LiveId" clId="{26E0FE9C-3D27-4868-905A-EFE581AC2276}" dt="2023-09-06T05:49:09.673" v="4449" actId="27636"/>
          <ac:spMkLst>
            <pc:docMk/>
            <pc:sldMk cId="98366574" sldId="1784"/>
            <ac:spMk id="2" creationId="{7C1D618F-47CD-F523-DD89-4D68933BC113}"/>
          </ac:spMkLst>
        </pc:spChg>
        <pc:spChg chg="del mod">
          <ac:chgData name="Anteneh Gebremichael Dobamo" userId="20ca48acea19e770" providerId="LiveId" clId="{26E0FE9C-3D27-4868-905A-EFE581AC2276}" dt="2023-09-06T05:49:40.573" v="4452"/>
          <ac:spMkLst>
            <pc:docMk/>
            <pc:sldMk cId="98366574" sldId="1784"/>
            <ac:spMk id="3" creationId="{33EB2B39-40E8-A4C5-FB48-CAB554D9BE63}"/>
          </ac:spMkLst>
        </pc:spChg>
        <pc:picChg chg="add mod">
          <ac:chgData name="Anteneh Gebremichael Dobamo" userId="20ca48acea19e770" providerId="LiveId" clId="{26E0FE9C-3D27-4868-905A-EFE581AC2276}" dt="2023-09-06T05:49:40.573" v="4452"/>
          <ac:picMkLst>
            <pc:docMk/>
            <pc:sldMk cId="98366574" sldId="1784"/>
            <ac:picMk id="4" creationId="{21E4D7AD-CB66-6718-F331-918950BE04FB}"/>
          </ac:picMkLst>
        </pc:picChg>
      </pc:sldChg>
      <pc:sldChg chg="addSp delSp add del setBg delDesignElem">
        <pc:chgData name="Anteneh Gebremichael Dobamo" userId="20ca48acea19e770" providerId="LiveId" clId="{26E0FE9C-3D27-4868-905A-EFE581AC2276}" dt="2023-09-06T05:36:23.266" v="4419"/>
        <pc:sldMkLst>
          <pc:docMk/>
          <pc:sldMk cId="225455158" sldId="1784"/>
        </pc:sldMkLst>
        <pc:spChg chg="add del">
          <ac:chgData name="Anteneh Gebremichael Dobamo" userId="20ca48acea19e770" providerId="LiveId" clId="{26E0FE9C-3D27-4868-905A-EFE581AC2276}" dt="2023-09-06T05:36:23.266" v="4419"/>
          <ac:spMkLst>
            <pc:docMk/>
            <pc:sldMk cId="225455158" sldId="1784"/>
            <ac:spMk id="10" creationId="{3A9C15D4-2EE7-4D05-B87C-91D1F3B9604B}"/>
          </ac:spMkLst>
        </pc:spChg>
        <pc:spChg chg="add del">
          <ac:chgData name="Anteneh Gebremichael Dobamo" userId="20ca48acea19e770" providerId="LiveId" clId="{26E0FE9C-3D27-4868-905A-EFE581AC2276}" dt="2023-09-06T05:36:23.266" v="4419"/>
          <ac:spMkLst>
            <pc:docMk/>
            <pc:sldMk cId="225455158" sldId="1784"/>
            <ac:spMk id="12" creationId="{4ED7B0FB-9654-4441-9545-02D458B68620}"/>
          </ac:spMkLst>
        </pc:spChg>
        <pc:picChg chg="add del">
          <ac:chgData name="Anteneh Gebremichael Dobamo" userId="20ca48acea19e770" providerId="LiveId" clId="{26E0FE9C-3D27-4868-905A-EFE581AC2276}" dt="2023-09-06T05:36:23.266" v="4419"/>
          <ac:picMkLst>
            <pc:docMk/>
            <pc:sldMk cId="225455158" sldId="1784"/>
            <ac:picMk id="14" creationId="{7BB94C57-FDF3-45A3-9D1F-904523D795D4}"/>
          </ac:picMkLst>
        </pc:picChg>
        <pc:picChg chg="add del">
          <ac:chgData name="Anteneh Gebremichael Dobamo" userId="20ca48acea19e770" providerId="LiveId" clId="{26E0FE9C-3D27-4868-905A-EFE581AC2276}" dt="2023-09-06T05:36:23.266" v="4419"/>
          <ac:picMkLst>
            <pc:docMk/>
            <pc:sldMk cId="225455158" sldId="1784"/>
            <ac:picMk id="16" creationId="{6AEBDF1A-221A-4497-BBA9-57A70D161510}"/>
          </ac:picMkLst>
        </pc:picChg>
      </pc:sldChg>
      <pc:sldChg chg="add del setBg">
        <pc:chgData name="Anteneh Gebremichael Dobamo" userId="20ca48acea19e770" providerId="LiveId" clId="{26E0FE9C-3D27-4868-905A-EFE581AC2276}" dt="2023-09-06T05:37:20.167" v="4424" actId="47"/>
        <pc:sldMkLst>
          <pc:docMk/>
          <pc:sldMk cId="982661316" sldId="1784"/>
        </pc:sldMkLst>
      </pc:sldChg>
      <pc:sldChg chg="addSp delSp add del setBg delDesignElem">
        <pc:chgData name="Anteneh Gebremichael Dobamo" userId="20ca48acea19e770" providerId="LiveId" clId="{26E0FE9C-3D27-4868-905A-EFE581AC2276}" dt="2023-09-06T05:36:23.266" v="4419"/>
        <pc:sldMkLst>
          <pc:docMk/>
          <pc:sldMk cId="2388563201" sldId="1785"/>
        </pc:sldMkLst>
        <pc:spChg chg="add del">
          <ac:chgData name="Anteneh Gebremichael Dobamo" userId="20ca48acea19e770" providerId="LiveId" clId="{26E0FE9C-3D27-4868-905A-EFE581AC2276}" dt="2023-09-06T05:36:23.266" v="4419"/>
          <ac:spMkLst>
            <pc:docMk/>
            <pc:sldMk cId="2388563201" sldId="1785"/>
            <ac:spMk id="18" creationId="{DDDE267B-E820-4910-868D-BA40CFB936D7}"/>
          </ac:spMkLst>
        </pc:spChg>
        <pc:picChg chg="add del">
          <ac:chgData name="Anteneh Gebremichael Dobamo" userId="20ca48acea19e770" providerId="LiveId" clId="{26E0FE9C-3D27-4868-905A-EFE581AC2276}" dt="2023-09-06T05:36:23.266" v="4419"/>
          <ac:picMkLst>
            <pc:docMk/>
            <pc:sldMk cId="2388563201" sldId="1785"/>
            <ac:picMk id="11" creationId="{B1981535-B5AA-4E0C-ACE5-925CC19B20FE}"/>
          </ac:picMkLst>
        </pc:picChg>
        <pc:picChg chg="add del">
          <ac:chgData name="Anteneh Gebremichael Dobamo" userId="20ca48acea19e770" providerId="LiveId" clId="{26E0FE9C-3D27-4868-905A-EFE581AC2276}" dt="2023-09-06T05:36:23.266" v="4419"/>
          <ac:picMkLst>
            <pc:docMk/>
            <pc:sldMk cId="2388563201" sldId="1785"/>
            <ac:picMk id="16" creationId="{BF97D060-AA7E-4411-BA62-28BD1EBD55D6}"/>
          </ac:picMkLst>
        </pc:picChg>
        <pc:picChg chg="add del">
          <ac:chgData name="Anteneh Gebremichael Dobamo" userId="20ca48acea19e770" providerId="LiveId" clId="{26E0FE9C-3D27-4868-905A-EFE581AC2276}" dt="2023-09-06T05:36:23.266" v="4419"/>
          <ac:picMkLst>
            <pc:docMk/>
            <pc:sldMk cId="2388563201" sldId="1785"/>
            <ac:picMk id="20" creationId="{FF3E25D7-C2F8-445D-AA42-C1163028DA68}"/>
          </ac:picMkLst>
        </pc:picChg>
      </pc:sldChg>
      <pc:sldChg chg="delSp add del setBg delDesignElem">
        <pc:chgData name="Anteneh Gebremichael Dobamo" userId="20ca48acea19e770" providerId="LiveId" clId="{26E0FE9C-3D27-4868-905A-EFE581AC2276}" dt="2023-09-06T05:37:22.772" v="4425" actId="47"/>
        <pc:sldMkLst>
          <pc:docMk/>
          <pc:sldMk cId="2643880641" sldId="1785"/>
        </pc:sldMkLst>
        <pc:spChg chg="del">
          <ac:chgData name="Anteneh Gebremichael Dobamo" userId="20ca48acea19e770" providerId="LiveId" clId="{26E0FE9C-3D27-4868-905A-EFE581AC2276}" dt="2023-09-06T05:37:05.090" v="4421"/>
          <ac:spMkLst>
            <pc:docMk/>
            <pc:sldMk cId="2643880641" sldId="1785"/>
            <ac:spMk id="38" creationId="{3A9C15D4-2EE7-4D05-B87C-91D1F3B9604B}"/>
          </ac:spMkLst>
        </pc:spChg>
        <pc:spChg chg="del">
          <ac:chgData name="Anteneh Gebremichael Dobamo" userId="20ca48acea19e770" providerId="LiveId" clId="{26E0FE9C-3D27-4868-905A-EFE581AC2276}" dt="2023-09-06T05:37:05.090" v="4421"/>
          <ac:spMkLst>
            <pc:docMk/>
            <pc:sldMk cId="2643880641" sldId="1785"/>
            <ac:spMk id="40" creationId="{4ED7B0FB-9654-4441-9545-02D458B68620}"/>
          </ac:spMkLst>
        </pc:spChg>
        <pc:picChg chg="del">
          <ac:chgData name="Anteneh Gebremichael Dobamo" userId="20ca48acea19e770" providerId="LiveId" clId="{26E0FE9C-3D27-4868-905A-EFE581AC2276}" dt="2023-09-06T05:37:05.090" v="4421"/>
          <ac:picMkLst>
            <pc:docMk/>
            <pc:sldMk cId="2643880641" sldId="1785"/>
            <ac:picMk id="42" creationId="{7BB94C57-FDF3-45A3-9D1F-904523D795D4}"/>
          </ac:picMkLst>
        </pc:picChg>
        <pc:picChg chg="del">
          <ac:chgData name="Anteneh Gebremichael Dobamo" userId="20ca48acea19e770" providerId="LiveId" clId="{26E0FE9C-3D27-4868-905A-EFE581AC2276}" dt="2023-09-06T05:37:05.090" v="4421"/>
          <ac:picMkLst>
            <pc:docMk/>
            <pc:sldMk cId="2643880641" sldId="1785"/>
            <ac:picMk id="44" creationId="{6AEBDF1A-221A-4497-BBA9-57A70D161510}"/>
          </ac:picMkLst>
        </pc:picChg>
      </pc:sldChg>
      <pc:sldChg chg="add del">
        <pc:chgData name="Anteneh Gebremichael Dobamo" userId="20ca48acea19e770" providerId="LiveId" clId="{26E0FE9C-3D27-4868-905A-EFE581AC2276}" dt="2023-09-06T05:54:21.953" v="4488" actId="2890"/>
        <pc:sldMkLst>
          <pc:docMk/>
          <pc:sldMk cId="2664153607" sldId="1785"/>
        </pc:sldMkLst>
      </pc:sldChg>
      <pc:sldChg chg="addSp delSp modSp new mod setBg addAnim delAnim setClrOvrMap">
        <pc:chgData name="Anteneh Gebremichael Dobamo" userId="20ca48acea19e770" providerId="LiveId" clId="{26E0FE9C-3D27-4868-905A-EFE581AC2276}" dt="2023-09-06T05:59:18.722" v="4607" actId="20577"/>
        <pc:sldMkLst>
          <pc:docMk/>
          <pc:sldMk cId="4130060561" sldId="1785"/>
        </pc:sldMkLst>
        <pc:spChg chg="mod">
          <ac:chgData name="Anteneh Gebremichael Dobamo" userId="20ca48acea19e770" providerId="LiveId" clId="{26E0FE9C-3D27-4868-905A-EFE581AC2276}" dt="2023-09-06T05:59:18.722" v="4607" actId="20577"/>
          <ac:spMkLst>
            <pc:docMk/>
            <pc:sldMk cId="4130060561" sldId="1785"/>
            <ac:spMk id="2" creationId="{93ACC843-F778-42DB-30DE-B9079FE0F520}"/>
          </ac:spMkLst>
        </pc:spChg>
        <pc:spChg chg="del mod">
          <ac:chgData name="Anteneh Gebremichael Dobamo" userId="20ca48acea19e770" providerId="LiveId" clId="{26E0FE9C-3D27-4868-905A-EFE581AC2276}" dt="2023-09-06T05:55:40.175" v="4575" actId="478"/>
          <ac:spMkLst>
            <pc:docMk/>
            <pc:sldMk cId="4130060561" sldId="1785"/>
            <ac:spMk id="3" creationId="{65080543-7890-1987-D163-6EDAF537CD77}"/>
          </ac:spMkLst>
        </pc:spChg>
        <pc:spChg chg="add del">
          <ac:chgData name="Anteneh Gebremichael Dobamo" userId="20ca48acea19e770" providerId="LiveId" clId="{26E0FE9C-3D27-4868-905A-EFE581AC2276}" dt="2023-09-06T05:56:08.810" v="4579" actId="26606"/>
          <ac:spMkLst>
            <pc:docMk/>
            <pc:sldMk cId="4130060561" sldId="1785"/>
            <ac:spMk id="12" creationId="{B40FCD49-2060-48B9-8212-8A5F1DF4726F}"/>
          </ac:spMkLst>
        </pc:spChg>
        <pc:spChg chg="add">
          <ac:chgData name="Anteneh Gebremichael Dobamo" userId="20ca48acea19e770" providerId="LiveId" clId="{26E0FE9C-3D27-4868-905A-EFE581AC2276}" dt="2023-09-06T05:56:08.856" v="4580" actId="26606"/>
          <ac:spMkLst>
            <pc:docMk/>
            <pc:sldMk cId="4130060561" sldId="1785"/>
            <ac:spMk id="19" creationId="{4A391C69-E52F-4DC0-B51A-0DABC5484014}"/>
          </ac:spMkLst>
        </pc:spChg>
        <pc:spChg chg="add">
          <ac:chgData name="Anteneh Gebremichael Dobamo" userId="20ca48acea19e770" providerId="LiveId" clId="{26E0FE9C-3D27-4868-905A-EFE581AC2276}" dt="2023-09-06T05:56:08.856" v="4580" actId="26606"/>
          <ac:spMkLst>
            <pc:docMk/>
            <pc:sldMk cId="4130060561" sldId="1785"/>
            <ac:spMk id="21" creationId="{048390FD-448E-4FF2-AEE8-C46960568E34}"/>
          </ac:spMkLst>
        </pc:spChg>
        <pc:picChg chg="add del">
          <ac:chgData name="Anteneh Gebremichael Dobamo" userId="20ca48acea19e770" providerId="LiveId" clId="{26E0FE9C-3D27-4868-905A-EFE581AC2276}" dt="2023-09-06T05:56:08.810" v="4579" actId="26606"/>
          <ac:picMkLst>
            <pc:docMk/>
            <pc:sldMk cId="4130060561" sldId="1785"/>
            <ac:picMk id="4" creationId="{6C6F8C37-FE82-4C89-89BA-8695F07EB78D}"/>
          </ac:picMkLst>
        </pc:picChg>
        <pc:picChg chg="add del">
          <ac:chgData name="Anteneh Gebremichael Dobamo" userId="20ca48acea19e770" providerId="LiveId" clId="{26E0FE9C-3D27-4868-905A-EFE581AC2276}" dt="2023-09-06T05:56:08.810" v="4579" actId="26606"/>
          <ac:picMkLst>
            <pc:docMk/>
            <pc:sldMk cId="4130060561" sldId="1785"/>
            <ac:picMk id="8" creationId="{22790EC5-ACA7-4536-8066-B60199F3C6DF}"/>
          </ac:picMkLst>
        </pc:picChg>
        <pc:picChg chg="add del">
          <ac:chgData name="Anteneh Gebremichael Dobamo" userId="20ca48acea19e770" providerId="LiveId" clId="{26E0FE9C-3D27-4868-905A-EFE581AC2276}" dt="2023-09-06T05:56:08.810" v="4579" actId="26606"/>
          <ac:picMkLst>
            <pc:docMk/>
            <pc:sldMk cId="4130060561" sldId="1785"/>
            <ac:picMk id="10" creationId="{CAD20AEA-7CAF-4A83-BE2E-EAF010B8B7FC}"/>
          </ac:picMkLst>
        </pc:picChg>
        <pc:picChg chg="add del">
          <ac:chgData name="Anteneh Gebremichael Dobamo" userId="20ca48acea19e770" providerId="LiveId" clId="{26E0FE9C-3D27-4868-905A-EFE581AC2276}" dt="2023-09-06T05:56:08.810" v="4579" actId="26606"/>
          <ac:picMkLst>
            <pc:docMk/>
            <pc:sldMk cId="4130060561" sldId="1785"/>
            <ac:picMk id="14" creationId="{83A45DCD-B5FB-4A86-88D2-91088C7FFC5F}"/>
          </ac:picMkLst>
        </pc:picChg>
        <pc:picChg chg="add">
          <ac:chgData name="Anteneh Gebremichael Dobamo" userId="20ca48acea19e770" providerId="LiveId" clId="{26E0FE9C-3D27-4868-905A-EFE581AC2276}" dt="2023-09-06T05:56:08.856" v="4580" actId="26606"/>
          <ac:picMkLst>
            <pc:docMk/>
            <pc:sldMk cId="4130060561" sldId="1785"/>
            <ac:picMk id="16" creationId="{0BD259F2-A289-4420-B3EB-BBC6A904FC0B}"/>
          </ac:picMkLst>
        </pc:picChg>
        <pc:picChg chg="add">
          <ac:chgData name="Anteneh Gebremichael Dobamo" userId="20ca48acea19e770" providerId="LiveId" clId="{26E0FE9C-3D27-4868-905A-EFE581AC2276}" dt="2023-09-06T05:56:08.856" v="4580" actId="26606"/>
          <ac:picMkLst>
            <pc:docMk/>
            <pc:sldMk cId="4130060561" sldId="1785"/>
            <ac:picMk id="17" creationId="{22790EC5-ACA7-4536-8066-B60199F3C6DF}"/>
          </ac:picMkLst>
        </pc:picChg>
        <pc:picChg chg="add">
          <ac:chgData name="Anteneh Gebremichael Dobamo" userId="20ca48acea19e770" providerId="LiveId" clId="{26E0FE9C-3D27-4868-905A-EFE581AC2276}" dt="2023-09-06T05:56:08.856" v="4580" actId="26606"/>
          <ac:picMkLst>
            <pc:docMk/>
            <pc:sldMk cId="4130060561" sldId="1785"/>
            <ac:picMk id="18" creationId="{CAD20AEA-7CAF-4A83-BE2E-EAF010B8B7FC}"/>
          </ac:picMkLst>
        </pc:picChg>
        <pc:picChg chg="add">
          <ac:chgData name="Anteneh Gebremichael Dobamo" userId="20ca48acea19e770" providerId="LiveId" clId="{26E0FE9C-3D27-4868-905A-EFE581AC2276}" dt="2023-09-06T05:56:08.856" v="4580" actId="26606"/>
          <ac:picMkLst>
            <pc:docMk/>
            <pc:sldMk cId="4130060561" sldId="1785"/>
            <ac:picMk id="20" creationId="{BEDF153D-5BD3-37D7-81AE-68E94877BBD8}"/>
          </ac:picMkLst>
        </pc:picChg>
      </pc:sldChg>
      <pc:sldChg chg="addSp delSp add del setBg delDesignElem">
        <pc:chgData name="Anteneh Gebremichael Dobamo" userId="20ca48acea19e770" providerId="LiveId" clId="{26E0FE9C-3D27-4868-905A-EFE581AC2276}" dt="2023-09-06T05:36:23.266" v="4419"/>
        <pc:sldMkLst>
          <pc:docMk/>
          <pc:sldMk cId="2849173840" sldId="1786"/>
        </pc:sldMkLst>
        <pc:spChg chg="add del">
          <ac:chgData name="Anteneh Gebremichael Dobamo" userId="20ca48acea19e770" providerId="LiveId" clId="{26E0FE9C-3D27-4868-905A-EFE581AC2276}" dt="2023-09-06T05:36:23.266" v="4419"/>
          <ac:spMkLst>
            <pc:docMk/>
            <pc:sldMk cId="2849173840" sldId="1786"/>
            <ac:spMk id="9" creationId="{3A9C15D4-2EE7-4D05-B87C-91D1F3B9604B}"/>
          </ac:spMkLst>
        </pc:spChg>
        <pc:spChg chg="add del">
          <ac:chgData name="Anteneh Gebremichael Dobamo" userId="20ca48acea19e770" providerId="LiveId" clId="{26E0FE9C-3D27-4868-905A-EFE581AC2276}" dt="2023-09-06T05:36:23.266" v="4419"/>
          <ac:spMkLst>
            <pc:docMk/>
            <pc:sldMk cId="2849173840" sldId="1786"/>
            <ac:spMk id="11" creationId="{4ED7B0FB-9654-4441-9545-02D458B68620}"/>
          </ac:spMkLst>
        </pc:spChg>
        <pc:picChg chg="add del">
          <ac:chgData name="Anteneh Gebremichael Dobamo" userId="20ca48acea19e770" providerId="LiveId" clId="{26E0FE9C-3D27-4868-905A-EFE581AC2276}" dt="2023-09-06T05:36:23.266" v="4419"/>
          <ac:picMkLst>
            <pc:docMk/>
            <pc:sldMk cId="2849173840" sldId="1786"/>
            <ac:picMk id="13" creationId="{7BB94C57-FDF3-45A3-9D1F-904523D795D4}"/>
          </ac:picMkLst>
        </pc:picChg>
        <pc:picChg chg="add del">
          <ac:chgData name="Anteneh Gebremichael Dobamo" userId="20ca48acea19e770" providerId="LiveId" clId="{26E0FE9C-3D27-4868-905A-EFE581AC2276}" dt="2023-09-06T05:36:23.266" v="4419"/>
          <ac:picMkLst>
            <pc:docMk/>
            <pc:sldMk cId="2849173840" sldId="1786"/>
            <ac:picMk id="15" creationId="{6AEBDF1A-221A-4497-BBA9-57A70D161510}"/>
          </ac:picMkLst>
        </pc:picChg>
      </pc:sldChg>
      <pc:sldChg chg="delSp add setBg delDesignElem">
        <pc:chgData name="Anteneh Gebremichael Dobamo" userId="20ca48acea19e770" providerId="LiveId" clId="{26E0FE9C-3D27-4868-905A-EFE581AC2276}" dt="2023-09-06T06:02:36.613" v="4636"/>
        <pc:sldMkLst>
          <pc:docMk/>
          <pc:sldMk cId="3046783915" sldId="1786"/>
        </pc:sldMkLst>
        <pc:spChg chg="del">
          <ac:chgData name="Anteneh Gebremichael Dobamo" userId="20ca48acea19e770" providerId="LiveId" clId="{26E0FE9C-3D27-4868-905A-EFE581AC2276}" dt="2023-09-06T06:02:36.613" v="4636"/>
          <ac:spMkLst>
            <pc:docMk/>
            <pc:sldMk cId="3046783915" sldId="1786"/>
            <ac:spMk id="13" creationId="{48EC41B9-2D25-48A6-BC40-DA8F79F3EBD8}"/>
          </ac:spMkLst>
        </pc:spChg>
        <pc:picChg chg="del">
          <ac:chgData name="Anteneh Gebremichael Dobamo" userId="20ca48acea19e770" providerId="LiveId" clId="{26E0FE9C-3D27-4868-905A-EFE581AC2276}" dt="2023-09-06T06:02:36.613" v="4636"/>
          <ac:picMkLst>
            <pc:docMk/>
            <pc:sldMk cId="3046783915" sldId="1786"/>
            <ac:picMk id="9" creationId="{25496B42-CC46-4183-B481-887CD3E8C725}"/>
          </ac:picMkLst>
        </pc:picChg>
        <pc:picChg chg="del">
          <ac:chgData name="Anteneh Gebremichael Dobamo" userId="20ca48acea19e770" providerId="LiveId" clId="{26E0FE9C-3D27-4868-905A-EFE581AC2276}" dt="2023-09-06T06:02:36.613" v="4636"/>
          <ac:picMkLst>
            <pc:docMk/>
            <pc:sldMk cId="3046783915" sldId="1786"/>
            <ac:picMk id="11" creationId="{E2758CE0-F916-4DCE-88D1-71430BE441B2}"/>
          </ac:picMkLst>
        </pc:picChg>
        <pc:picChg chg="del">
          <ac:chgData name="Anteneh Gebremichael Dobamo" userId="20ca48acea19e770" providerId="LiveId" clId="{26E0FE9C-3D27-4868-905A-EFE581AC2276}" dt="2023-09-06T06:02:36.613" v="4636"/>
          <ac:picMkLst>
            <pc:docMk/>
            <pc:sldMk cId="3046783915" sldId="1786"/>
            <ac:picMk id="15" creationId="{F8F21547-A433-450A-B2A3-930DCFABD93F}"/>
          </ac:picMkLst>
        </pc:picChg>
        <pc:picChg chg="del">
          <ac:chgData name="Anteneh Gebremichael Dobamo" userId="20ca48acea19e770" providerId="LiveId" clId="{26E0FE9C-3D27-4868-905A-EFE581AC2276}" dt="2023-09-06T06:02:36.613" v="4636"/>
          <ac:picMkLst>
            <pc:docMk/>
            <pc:sldMk cId="3046783915" sldId="1786"/>
            <ac:picMk id="17" creationId="{A73B520B-D7E7-436A-B263-0682940B4FB1}"/>
          </ac:picMkLst>
        </pc:picChg>
      </pc:sldChg>
      <pc:sldChg chg="add del setBg">
        <pc:chgData name="Anteneh Gebremichael Dobamo" userId="20ca48acea19e770" providerId="LiveId" clId="{26E0FE9C-3D27-4868-905A-EFE581AC2276}" dt="2023-09-06T05:36:23.266" v="4419"/>
        <pc:sldMkLst>
          <pc:docMk/>
          <pc:sldMk cId="3752723025" sldId="1787"/>
        </pc:sldMkLst>
      </pc:sldChg>
      <pc:sldChg chg="addSp delSp add del setBg delDesignElem">
        <pc:chgData name="Anteneh Gebremichael Dobamo" userId="20ca48acea19e770" providerId="LiveId" clId="{26E0FE9C-3D27-4868-905A-EFE581AC2276}" dt="2023-09-06T05:36:23.266" v="4419"/>
        <pc:sldMkLst>
          <pc:docMk/>
          <pc:sldMk cId="3106770451" sldId="1788"/>
        </pc:sldMkLst>
        <pc:spChg chg="add del">
          <ac:chgData name="Anteneh Gebremichael Dobamo" userId="20ca48acea19e770" providerId="LiveId" clId="{26E0FE9C-3D27-4868-905A-EFE581AC2276}" dt="2023-09-06T05:36:23.266" v="4419"/>
          <ac:spMkLst>
            <pc:docMk/>
            <pc:sldMk cId="3106770451" sldId="1788"/>
            <ac:spMk id="29" creationId="{40C1BC1E-153D-4DA3-87A4-314B61BC498D}"/>
          </ac:spMkLst>
        </pc:spChg>
        <pc:spChg chg="add del">
          <ac:chgData name="Anteneh Gebremichael Dobamo" userId="20ca48acea19e770" providerId="LiveId" clId="{26E0FE9C-3D27-4868-905A-EFE581AC2276}" dt="2023-09-06T05:36:23.266" v="4419"/>
          <ac:spMkLst>
            <pc:docMk/>
            <pc:sldMk cId="3106770451" sldId="1788"/>
            <ac:spMk id="31" creationId="{FB5A56C3-A6D4-4D92-8AE6-10218C0764F5}"/>
          </ac:spMkLst>
        </pc:spChg>
        <pc:picChg chg="add del">
          <ac:chgData name="Anteneh Gebremichael Dobamo" userId="20ca48acea19e770" providerId="LiveId" clId="{26E0FE9C-3D27-4868-905A-EFE581AC2276}" dt="2023-09-06T05:36:23.266" v="4419"/>
          <ac:picMkLst>
            <pc:docMk/>
            <pc:sldMk cId="3106770451" sldId="1788"/>
            <ac:picMk id="25" creationId="{B1981535-B5AA-4E0C-ACE5-925CC19B20FE}"/>
          </ac:picMkLst>
        </pc:picChg>
        <pc:picChg chg="add del">
          <ac:chgData name="Anteneh Gebremichael Dobamo" userId="20ca48acea19e770" providerId="LiveId" clId="{26E0FE9C-3D27-4868-905A-EFE581AC2276}" dt="2023-09-06T05:36:23.266" v="4419"/>
          <ac:picMkLst>
            <pc:docMk/>
            <pc:sldMk cId="3106770451" sldId="1788"/>
            <ac:picMk id="27" creationId="{BF97D060-AA7E-4411-BA62-28BD1EBD55D6}"/>
          </ac:picMkLst>
        </pc:picChg>
      </pc:sldChg>
      <pc:sldChg chg="addSp delSp add del setBg delDesignElem">
        <pc:chgData name="Anteneh Gebremichael Dobamo" userId="20ca48acea19e770" providerId="LiveId" clId="{26E0FE9C-3D27-4868-905A-EFE581AC2276}" dt="2023-09-06T05:36:23.266" v="4419"/>
        <pc:sldMkLst>
          <pc:docMk/>
          <pc:sldMk cId="4128411322" sldId="1789"/>
        </pc:sldMkLst>
        <pc:spChg chg="add del">
          <ac:chgData name="Anteneh Gebremichael Dobamo" userId="20ca48acea19e770" providerId="LiveId" clId="{26E0FE9C-3D27-4868-905A-EFE581AC2276}" dt="2023-09-06T05:36:23.266" v="4419"/>
          <ac:spMkLst>
            <pc:docMk/>
            <pc:sldMk cId="4128411322" sldId="1789"/>
            <ac:spMk id="13" creationId="{48EC41B9-2D25-48A6-BC40-DA8F79F3EBD8}"/>
          </ac:spMkLst>
        </pc:spChg>
        <pc:picChg chg="add del">
          <ac:chgData name="Anteneh Gebremichael Dobamo" userId="20ca48acea19e770" providerId="LiveId" clId="{26E0FE9C-3D27-4868-905A-EFE581AC2276}" dt="2023-09-06T05:36:23.266" v="4419"/>
          <ac:picMkLst>
            <pc:docMk/>
            <pc:sldMk cId="4128411322" sldId="1789"/>
            <ac:picMk id="9" creationId="{25496B42-CC46-4183-B481-887CD3E8C725}"/>
          </ac:picMkLst>
        </pc:picChg>
        <pc:picChg chg="add del">
          <ac:chgData name="Anteneh Gebremichael Dobamo" userId="20ca48acea19e770" providerId="LiveId" clId="{26E0FE9C-3D27-4868-905A-EFE581AC2276}" dt="2023-09-06T05:36:23.266" v="4419"/>
          <ac:picMkLst>
            <pc:docMk/>
            <pc:sldMk cId="4128411322" sldId="1789"/>
            <ac:picMk id="11" creationId="{E2758CE0-F916-4DCE-88D1-71430BE441B2}"/>
          </ac:picMkLst>
        </pc:picChg>
        <pc:picChg chg="add del">
          <ac:chgData name="Anteneh Gebremichael Dobamo" userId="20ca48acea19e770" providerId="LiveId" clId="{26E0FE9C-3D27-4868-905A-EFE581AC2276}" dt="2023-09-06T05:36:23.266" v="4419"/>
          <ac:picMkLst>
            <pc:docMk/>
            <pc:sldMk cId="4128411322" sldId="1789"/>
            <ac:picMk id="15" creationId="{F8F21547-A433-450A-B2A3-930DCFABD93F}"/>
          </ac:picMkLst>
        </pc:picChg>
        <pc:picChg chg="add del">
          <ac:chgData name="Anteneh Gebremichael Dobamo" userId="20ca48acea19e770" providerId="LiveId" clId="{26E0FE9C-3D27-4868-905A-EFE581AC2276}" dt="2023-09-06T05:36:23.266" v="4419"/>
          <ac:picMkLst>
            <pc:docMk/>
            <pc:sldMk cId="4128411322" sldId="1789"/>
            <ac:picMk id="17" creationId="{A73B520B-D7E7-436A-B263-0682940B4FB1}"/>
          </ac:picMkLst>
        </pc:picChg>
      </pc:sldChg>
      <pc:sldChg chg="add del">
        <pc:chgData name="Anteneh Gebremichael Dobamo" userId="20ca48acea19e770" providerId="LiveId" clId="{26E0FE9C-3D27-4868-905A-EFE581AC2276}" dt="2023-09-06T05:36:23.266" v="4419"/>
        <pc:sldMkLst>
          <pc:docMk/>
          <pc:sldMk cId="2410385048" sldId="1790"/>
        </pc:sldMkLst>
      </pc:sldChg>
      <pc:sldChg chg="addSp delSp add del setBg delDesignElem">
        <pc:chgData name="Anteneh Gebremichael Dobamo" userId="20ca48acea19e770" providerId="LiveId" clId="{26E0FE9C-3D27-4868-905A-EFE581AC2276}" dt="2023-09-06T05:36:23.266" v="4419"/>
        <pc:sldMkLst>
          <pc:docMk/>
          <pc:sldMk cId="987270733" sldId="1791"/>
        </pc:sldMkLst>
        <pc:spChg chg="add del">
          <ac:chgData name="Anteneh Gebremichael Dobamo" userId="20ca48acea19e770" providerId="LiveId" clId="{26E0FE9C-3D27-4868-905A-EFE581AC2276}" dt="2023-09-06T05:36:23.266" v="4419"/>
          <ac:spMkLst>
            <pc:docMk/>
            <pc:sldMk cId="987270733" sldId="1791"/>
            <ac:spMk id="9" creationId="{DC3B8C6B-63CA-4384-8059-2036BE520277}"/>
          </ac:spMkLst>
        </pc:spChg>
        <pc:spChg chg="add del">
          <ac:chgData name="Anteneh Gebremichael Dobamo" userId="20ca48acea19e770" providerId="LiveId" clId="{26E0FE9C-3D27-4868-905A-EFE581AC2276}" dt="2023-09-06T05:36:23.266" v="4419"/>
          <ac:spMkLst>
            <pc:docMk/>
            <pc:sldMk cId="987270733" sldId="1791"/>
            <ac:spMk id="11" creationId="{C71B03AA-C0EB-4104-84F8-E1AB8BFBEF60}"/>
          </ac:spMkLst>
        </pc:spChg>
        <pc:picChg chg="add del">
          <ac:chgData name="Anteneh Gebremichael Dobamo" userId="20ca48acea19e770" providerId="LiveId" clId="{26E0FE9C-3D27-4868-905A-EFE581AC2276}" dt="2023-09-06T05:36:23.266" v="4419"/>
          <ac:picMkLst>
            <pc:docMk/>
            <pc:sldMk cId="987270733" sldId="1791"/>
            <ac:picMk id="13" creationId="{09C2B723-6C2F-49DE-A429-50BDFD1ADB45}"/>
          </ac:picMkLst>
        </pc:picChg>
      </pc:sldChg>
      <pc:sldChg chg="addSp delSp add del setBg delDesignElem">
        <pc:chgData name="Anteneh Gebremichael Dobamo" userId="20ca48acea19e770" providerId="LiveId" clId="{26E0FE9C-3D27-4868-905A-EFE581AC2276}" dt="2023-09-06T05:36:23.266" v="4419"/>
        <pc:sldMkLst>
          <pc:docMk/>
          <pc:sldMk cId="1725090363" sldId="1792"/>
        </pc:sldMkLst>
        <pc:spChg chg="add del">
          <ac:chgData name="Anteneh Gebremichael Dobamo" userId="20ca48acea19e770" providerId="LiveId" clId="{26E0FE9C-3D27-4868-905A-EFE581AC2276}" dt="2023-09-06T05:36:23.266" v="4419"/>
          <ac:spMkLst>
            <pc:docMk/>
            <pc:sldMk cId="1725090363" sldId="1792"/>
            <ac:spMk id="10" creationId="{446F2B05-D14A-46C1-B94D-81BAFA34CA8C}"/>
          </ac:spMkLst>
        </pc:spChg>
        <pc:picChg chg="add del">
          <ac:chgData name="Anteneh Gebremichael Dobamo" userId="20ca48acea19e770" providerId="LiveId" clId="{26E0FE9C-3D27-4868-905A-EFE581AC2276}" dt="2023-09-06T05:36:23.266" v="4419"/>
          <ac:picMkLst>
            <pc:docMk/>
            <pc:sldMk cId="1725090363" sldId="1792"/>
            <ac:picMk id="12" creationId="{DC21F734-A85A-4FEA-8CB8-6C72B8195C37}"/>
          </ac:picMkLst>
        </pc:picChg>
      </pc:sldChg>
      <pc:sldChg chg="add del">
        <pc:chgData name="Anteneh Gebremichael Dobamo" userId="20ca48acea19e770" providerId="LiveId" clId="{26E0FE9C-3D27-4868-905A-EFE581AC2276}" dt="2023-09-06T05:36:23.266" v="4419"/>
        <pc:sldMkLst>
          <pc:docMk/>
          <pc:sldMk cId="3551775089" sldId="1793"/>
        </pc:sldMkLst>
      </pc:sldChg>
      <pc:sldChg chg="add del">
        <pc:chgData name="Anteneh Gebremichael Dobamo" userId="20ca48acea19e770" providerId="LiveId" clId="{26E0FE9C-3D27-4868-905A-EFE581AC2276}" dt="2023-09-06T05:36:23.266" v="4419"/>
        <pc:sldMkLst>
          <pc:docMk/>
          <pc:sldMk cId="3605808585" sldId="1794"/>
        </pc:sldMkLst>
      </pc:sldChg>
      <pc:sldChg chg="add del">
        <pc:chgData name="Anteneh Gebremichael Dobamo" userId="20ca48acea19e770" providerId="LiveId" clId="{26E0FE9C-3D27-4868-905A-EFE581AC2276}" dt="2023-09-06T05:36:23.266" v="4419"/>
        <pc:sldMkLst>
          <pc:docMk/>
          <pc:sldMk cId="4062566315" sldId="1795"/>
        </pc:sldMkLst>
      </pc:sldChg>
      <pc:sldChg chg="add del">
        <pc:chgData name="Anteneh Gebremichael Dobamo" userId="20ca48acea19e770" providerId="LiveId" clId="{26E0FE9C-3D27-4868-905A-EFE581AC2276}" dt="2023-09-06T05:36:23.266" v="4419"/>
        <pc:sldMkLst>
          <pc:docMk/>
          <pc:sldMk cId="2601690523" sldId="1796"/>
        </pc:sldMkLst>
      </pc:sldChg>
      <pc:sldChg chg="addSp delSp add del setBg delDesignElem">
        <pc:chgData name="Anteneh Gebremichael Dobamo" userId="20ca48acea19e770" providerId="LiveId" clId="{26E0FE9C-3D27-4868-905A-EFE581AC2276}" dt="2023-09-06T05:36:23.266" v="4419"/>
        <pc:sldMkLst>
          <pc:docMk/>
          <pc:sldMk cId="2470673313" sldId="1797"/>
        </pc:sldMkLst>
        <pc:spChg chg="add del">
          <ac:chgData name="Anteneh Gebremichael Dobamo" userId="20ca48acea19e770" providerId="LiveId" clId="{26E0FE9C-3D27-4868-905A-EFE581AC2276}" dt="2023-09-06T05:36:23.266" v="4419"/>
          <ac:spMkLst>
            <pc:docMk/>
            <pc:sldMk cId="2470673313" sldId="1797"/>
            <ac:spMk id="26" creationId="{3A9C15D4-2EE7-4D05-B87C-91D1F3B9604B}"/>
          </ac:spMkLst>
        </pc:spChg>
        <pc:spChg chg="add del">
          <ac:chgData name="Anteneh Gebremichael Dobamo" userId="20ca48acea19e770" providerId="LiveId" clId="{26E0FE9C-3D27-4868-905A-EFE581AC2276}" dt="2023-09-06T05:36:23.266" v="4419"/>
          <ac:spMkLst>
            <pc:docMk/>
            <pc:sldMk cId="2470673313" sldId="1797"/>
            <ac:spMk id="27" creationId="{4ED7B0FB-9654-4441-9545-02D458B68620}"/>
          </ac:spMkLst>
        </pc:spChg>
        <pc:picChg chg="add del">
          <ac:chgData name="Anteneh Gebremichael Dobamo" userId="20ca48acea19e770" providerId="LiveId" clId="{26E0FE9C-3D27-4868-905A-EFE581AC2276}" dt="2023-09-06T05:36:23.266" v="4419"/>
          <ac:picMkLst>
            <pc:docMk/>
            <pc:sldMk cId="2470673313" sldId="1797"/>
            <ac:picMk id="25" creationId="{6AEBDF1A-221A-4497-BBA9-57A70D161510}"/>
          </ac:picMkLst>
        </pc:picChg>
        <pc:picChg chg="add del">
          <ac:chgData name="Anteneh Gebremichael Dobamo" userId="20ca48acea19e770" providerId="LiveId" clId="{26E0FE9C-3D27-4868-905A-EFE581AC2276}" dt="2023-09-06T05:36:23.266" v="4419"/>
          <ac:picMkLst>
            <pc:docMk/>
            <pc:sldMk cId="2470673313" sldId="1797"/>
            <ac:picMk id="28" creationId="{7BB94C57-FDF3-45A3-9D1F-904523D795D4}"/>
          </ac:picMkLst>
        </pc:picChg>
      </pc:sldChg>
      <pc:sldChg chg="addSp delSp add del setBg delDesignElem">
        <pc:chgData name="Anteneh Gebremichael Dobamo" userId="20ca48acea19e770" providerId="LiveId" clId="{26E0FE9C-3D27-4868-905A-EFE581AC2276}" dt="2023-09-06T05:36:23.266" v="4419"/>
        <pc:sldMkLst>
          <pc:docMk/>
          <pc:sldMk cId="1373748164" sldId="1798"/>
        </pc:sldMkLst>
        <pc:spChg chg="add del">
          <ac:chgData name="Anteneh Gebremichael Dobamo" userId="20ca48acea19e770" providerId="LiveId" clId="{26E0FE9C-3D27-4868-905A-EFE581AC2276}" dt="2023-09-06T05:36:23.266" v="4419"/>
          <ac:spMkLst>
            <pc:docMk/>
            <pc:sldMk cId="1373748164" sldId="1798"/>
            <ac:spMk id="20" creationId="{3A9C15D4-2EE7-4D05-B87C-91D1F3B9604B}"/>
          </ac:spMkLst>
        </pc:spChg>
        <pc:spChg chg="add del">
          <ac:chgData name="Anteneh Gebremichael Dobamo" userId="20ca48acea19e770" providerId="LiveId" clId="{26E0FE9C-3D27-4868-905A-EFE581AC2276}" dt="2023-09-06T05:36:23.266" v="4419"/>
          <ac:spMkLst>
            <pc:docMk/>
            <pc:sldMk cId="1373748164" sldId="1798"/>
            <ac:spMk id="22" creationId="{4ED7B0FB-9654-4441-9545-02D458B68620}"/>
          </ac:spMkLst>
        </pc:spChg>
        <pc:picChg chg="add del">
          <ac:chgData name="Anteneh Gebremichael Dobamo" userId="20ca48acea19e770" providerId="LiveId" clId="{26E0FE9C-3D27-4868-905A-EFE581AC2276}" dt="2023-09-06T05:36:23.266" v="4419"/>
          <ac:picMkLst>
            <pc:docMk/>
            <pc:sldMk cId="1373748164" sldId="1798"/>
            <ac:picMk id="24" creationId="{7BB94C57-FDF3-45A3-9D1F-904523D795D4}"/>
          </ac:picMkLst>
        </pc:picChg>
        <pc:picChg chg="add del">
          <ac:chgData name="Anteneh Gebremichael Dobamo" userId="20ca48acea19e770" providerId="LiveId" clId="{26E0FE9C-3D27-4868-905A-EFE581AC2276}" dt="2023-09-06T05:36:23.266" v="4419"/>
          <ac:picMkLst>
            <pc:docMk/>
            <pc:sldMk cId="1373748164" sldId="1798"/>
            <ac:picMk id="26" creationId="{6AEBDF1A-221A-4497-BBA9-57A70D161510}"/>
          </ac:picMkLst>
        </pc:picChg>
      </pc:sldChg>
      <pc:sldChg chg="addSp delSp add del setBg delDesignElem">
        <pc:chgData name="Anteneh Gebremichael Dobamo" userId="20ca48acea19e770" providerId="LiveId" clId="{26E0FE9C-3D27-4868-905A-EFE581AC2276}" dt="2023-09-06T05:36:23.266" v="4419"/>
        <pc:sldMkLst>
          <pc:docMk/>
          <pc:sldMk cId="3122877210" sldId="1799"/>
        </pc:sldMkLst>
        <pc:spChg chg="add del">
          <ac:chgData name="Anteneh Gebremichael Dobamo" userId="20ca48acea19e770" providerId="LiveId" clId="{26E0FE9C-3D27-4868-905A-EFE581AC2276}" dt="2023-09-06T05:36:23.266" v="4419"/>
          <ac:spMkLst>
            <pc:docMk/>
            <pc:sldMk cId="3122877210" sldId="1799"/>
            <ac:spMk id="13" creationId="{48EC41B9-2D25-48A6-BC40-DA8F79F3EBD8}"/>
          </ac:spMkLst>
        </pc:spChg>
        <pc:picChg chg="add del">
          <ac:chgData name="Anteneh Gebremichael Dobamo" userId="20ca48acea19e770" providerId="LiveId" clId="{26E0FE9C-3D27-4868-905A-EFE581AC2276}" dt="2023-09-06T05:36:23.266" v="4419"/>
          <ac:picMkLst>
            <pc:docMk/>
            <pc:sldMk cId="3122877210" sldId="1799"/>
            <ac:picMk id="9" creationId="{25496B42-CC46-4183-B481-887CD3E8C725}"/>
          </ac:picMkLst>
        </pc:picChg>
        <pc:picChg chg="add del">
          <ac:chgData name="Anteneh Gebremichael Dobamo" userId="20ca48acea19e770" providerId="LiveId" clId="{26E0FE9C-3D27-4868-905A-EFE581AC2276}" dt="2023-09-06T05:36:23.266" v="4419"/>
          <ac:picMkLst>
            <pc:docMk/>
            <pc:sldMk cId="3122877210" sldId="1799"/>
            <ac:picMk id="11" creationId="{E2758CE0-F916-4DCE-88D1-71430BE441B2}"/>
          </ac:picMkLst>
        </pc:picChg>
        <pc:picChg chg="add del">
          <ac:chgData name="Anteneh Gebremichael Dobamo" userId="20ca48acea19e770" providerId="LiveId" clId="{26E0FE9C-3D27-4868-905A-EFE581AC2276}" dt="2023-09-06T05:36:23.266" v="4419"/>
          <ac:picMkLst>
            <pc:docMk/>
            <pc:sldMk cId="3122877210" sldId="1799"/>
            <ac:picMk id="15" creationId="{F8F21547-A433-450A-B2A3-930DCFABD93F}"/>
          </ac:picMkLst>
        </pc:picChg>
        <pc:picChg chg="add del">
          <ac:chgData name="Anteneh Gebremichael Dobamo" userId="20ca48acea19e770" providerId="LiveId" clId="{26E0FE9C-3D27-4868-905A-EFE581AC2276}" dt="2023-09-06T05:36:23.266" v="4419"/>
          <ac:picMkLst>
            <pc:docMk/>
            <pc:sldMk cId="3122877210" sldId="1799"/>
            <ac:picMk id="17" creationId="{A73B520B-D7E7-436A-B263-0682940B4FB1}"/>
          </ac:picMkLst>
        </pc:picChg>
      </pc:sldChg>
      <pc:sldChg chg="addSp delSp add del setBg delDesignElem">
        <pc:chgData name="Anteneh Gebremichael Dobamo" userId="20ca48acea19e770" providerId="LiveId" clId="{26E0FE9C-3D27-4868-905A-EFE581AC2276}" dt="2023-09-06T05:36:23.266" v="4419"/>
        <pc:sldMkLst>
          <pc:docMk/>
          <pc:sldMk cId="697585558" sldId="1800"/>
        </pc:sldMkLst>
        <pc:spChg chg="add del">
          <ac:chgData name="Anteneh Gebremichael Dobamo" userId="20ca48acea19e770" providerId="LiveId" clId="{26E0FE9C-3D27-4868-905A-EFE581AC2276}" dt="2023-09-06T05:36:23.266" v="4419"/>
          <ac:spMkLst>
            <pc:docMk/>
            <pc:sldMk cId="697585558" sldId="1800"/>
            <ac:spMk id="15" creationId="{48EC41B9-2D25-48A6-BC40-DA8F79F3EBD8}"/>
          </ac:spMkLst>
        </pc:spChg>
        <pc:picChg chg="add del">
          <ac:chgData name="Anteneh Gebremichael Dobamo" userId="20ca48acea19e770" providerId="LiveId" clId="{26E0FE9C-3D27-4868-905A-EFE581AC2276}" dt="2023-09-06T05:36:23.266" v="4419"/>
          <ac:picMkLst>
            <pc:docMk/>
            <pc:sldMk cId="697585558" sldId="1800"/>
            <ac:picMk id="11" creationId="{25496B42-CC46-4183-B481-887CD3E8C725}"/>
          </ac:picMkLst>
        </pc:picChg>
        <pc:picChg chg="add del">
          <ac:chgData name="Anteneh Gebremichael Dobamo" userId="20ca48acea19e770" providerId="LiveId" clId="{26E0FE9C-3D27-4868-905A-EFE581AC2276}" dt="2023-09-06T05:36:23.266" v="4419"/>
          <ac:picMkLst>
            <pc:docMk/>
            <pc:sldMk cId="697585558" sldId="1800"/>
            <ac:picMk id="13" creationId="{E2758CE0-F916-4DCE-88D1-71430BE441B2}"/>
          </ac:picMkLst>
        </pc:picChg>
        <pc:picChg chg="add del">
          <ac:chgData name="Anteneh Gebremichael Dobamo" userId="20ca48acea19e770" providerId="LiveId" clId="{26E0FE9C-3D27-4868-905A-EFE581AC2276}" dt="2023-09-06T05:36:23.266" v="4419"/>
          <ac:picMkLst>
            <pc:docMk/>
            <pc:sldMk cId="697585558" sldId="1800"/>
            <ac:picMk id="20" creationId="{F8F21547-A433-450A-B2A3-930DCFABD93F}"/>
          </ac:picMkLst>
        </pc:picChg>
        <pc:picChg chg="add del">
          <ac:chgData name="Anteneh Gebremichael Dobamo" userId="20ca48acea19e770" providerId="LiveId" clId="{26E0FE9C-3D27-4868-905A-EFE581AC2276}" dt="2023-09-06T05:36:23.266" v="4419"/>
          <ac:picMkLst>
            <pc:docMk/>
            <pc:sldMk cId="697585558" sldId="1800"/>
            <ac:picMk id="22" creationId="{A73B520B-D7E7-436A-B263-0682940B4FB1}"/>
          </ac:picMkLst>
        </pc:picChg>
      </pc:sldChg>
      <pc:sldChg chg="addSp delSp add del setBg delDesignElem">
        <pc:chgData name="Anteneh Gebremichael Dobamo" userId="20ca48acea19e770" providerId="LiveId" clId="{26E0FE9C-3D27-4868-905A-EFE581AC2276}" dt="2023-09-06T05:36:23.266" v="4419"/>
        <pc:sldMkLst>
          <pc:docMk/>
          <pc:sldMk cId="4160903480" sldId="1801"/>
        </pc:sldMkLst>
        <pc:spChg chg="add del">
          <ac:chgData name="Anteneh Gebremichael Dobamo" userId="20ca48acea19e770" providerId="LiveId" clId="{26E0FE9C-3D27-4868-905A-EFE581AC2276}" dt="2023-09-06T05:36:23.266" v="4419"/>
          <ac:spMkLst>
            <pc:docMk/>
            <pc:sldMk cId="4160903480" sldId="1801"/>
            <ac:spMk id="14" creationId="{31CA2540-FD07-4286-91E4-8D0DE4E50979}"/>
          </ac:spMkLst>
        </pc:spChg>
        <pc:picChg chg="add del">
          <ac:chgData name="Anteneh Gebremichael Dobamo" userId="20ca48acea19e770" providerId="LiveId" clId="{26E0FE9C-3D27-4868-905A-EFE581AC2276}" dt="2023-09-06T05:36:23.266" v="4419"/>
          <ac:picMkLst>
            <pc:docMk/>
            <pc:sldMk cId="4160903480" sldId="1801"/>
            <ac:picMk id="10" creationId="{25496B42-CC46-4183-B481-887CD3E8C725}"/>
          </ac:picMkLst>
        </pc:picChg>
        <pc:picChg chg="add del">
          <ac:chgData name="Anteneh Gebremichael Dobamo" userId="20ca48acea19e770" providerId="LiveId" clId="{26E0FE9C-3D27-4868-905A-EFE581AC2276}" dt="2023-09-06T05:36:23.266" v="4419"/>
          <ac:picMkLst>
            <pc:docMk/>
            <pc:sldMk cId="4160903480" sldId="1801"/>
            <ac:picMk id="12" creationId="{E2758CE0-F916-4DCE-88D1-71430BE441B2}"/>
          </ac:picMkLst>
        </pc:picChg>
        <pc:picChg chg="add del">
          <ac:chgData name="Anteneh Gebremichael Dobamo" userId="20ca48acea19e770" providerId="LiveId" clId="{26E0FE9C-3D27-4868-905A-EFE581AC2276}" dt="2023-09-06T05:36:23.266" v="4419"/>
          <ac:picMkLst>
            <pc:docMk/>
            <pc:sldMk cId="4160903480" sldId="1801"/>
            <ac:picMk id="16" creationId="{214924F5-CDC2-4DFA-82F3-4843ADD678A7}"/>
          </ac:picMkLst>
        </pc:picChg>
        <pc:picChg chg="add del">
          <ac:chgData name="Anteneh Gebremichael Dobamo" userId="20ca48acea19e770" providerId="LiveId" clId="{26E0FE9C-3D27-4868-905A-EFE581AC2276}" dt="2023-09-06T05:36:23.266" v="4419"/>
          <ac:picMkLst>
            <pc:docMk/>
            <pc:sldMk cId="4160903480" sldId="1801"/>
            <ac:picMk id="18" creationId="{AED59812-6820-446C-B994-0D059C97DC3F}"/>
          </ac:picMkLst>
        </pc:picChg>
        <pc:picChg chg="add del">
          <ac:chgData name="Anteneh Gebremichael Dobamo" userId="20ca48acea19e770" providerId="LiveId" clId="{26E0FE9C-3D27-4868-905A-EFE581AC2276}" dt="2023-09-06T05:36:23.266" v="4419"/>
          <ac:picMkLst>
            <pc:docMk/>
            <pc:sldMk cId="4160903480" sldId="1801"/>
            <ac:picMk id="20" creationId="{E844ED7C-1917-40D8-8B42-1B1C27BC5A54}"/>
          </ac:picMkLst>
        </pc:picChg>
      </pc:sldChg>
      <pc:sldChg chg="addSp delSp add del setBg delDesignElem">
        <pc:chgData name="Anteneh Gebremichael Dobamo" userId="20ca48acea19e770" providerId="LiveId" clId="{26E0FE9C-3D27-4868-905A-EFE581AC2276}" dt="2023-09-06T05:36:23.266" v="4419"/>
        <pc:sldMkLst>
          <pc:docMk/>
          <pc:sldMk cId="3552362837" sldId="1802"/>
        </pc:sldMkLst>
        <pc:spChg chg="add del">
          <ac:chgData name="Anteneh Gebremichael Dobamo" userId="20ca48acea19e770" providerId="LiveId" clId="{26E0FE9C-3D27-4868-905A-EFE581AC2276}" dt="2023-09-06T05:36:23.266" v="4419"/>
          <ac:spMkLst>
            <pc:docMk/>
            <pc:sldMk cId="3552362837" sldId="1802"/>
            <ac:spMk id="13" creationId="{31CA2540-FD07-4286-91E4-8D0DE4E50979}"/>
          </ac:spMkLst>
        </pc:spChg>
        <pc:picChg chg="add del">
          <ac:chgData name="Anteneh Gebremichael Dobamo" userId="20ca48acea19e770" providerId="LiveId" clId="{26E0FE9C-3D27-4868-905A-EFE581AC2276}" dt="2023-09-06T05:36:23.266" v="4419"/>
          <ac:picMkLst>
            <pc:docMk/>
            <pc:sldMk cId="3552362837" sldId="1802"/>
            <ac:picMk id="9" creationId="{25496B42-CC46-4183-B481-887CD3E8C725}"/>
          </ac:picMkLst>
        </pc:picChg>
        <pc:picChg chg="add del">
          <ac:chgData name="Anteneh Gebremichael Dobamo" userId="20ca48acea19e770" providerId="LiveId" clId="{26E0FE9C-3D27-4868-905A-EFE581AC2276}" dt="2023-09-06T05:36:23.266" v="4419"/>
          <ac:picMkLst>
            <pc:docMk/>
            <pc:sldMk cId="3552362837" sldId="1802"/>
            <ac:picMk id="11" creationId="{E2758CE0-F916-4DCE-88D1-71430BE441B2}"/>
          </ac:picMkLst>
        </pc:picChg>
        <pc:picChg chg="add del">
          <ac:chgData name="Anteneh Gebremichael Dobamo" userId="20ca48acea19e770" providerId="LiveId" clId="{26E0FE9C-3D27-4868-905A-EFE581AC2276}" dt="2023-09-06T05:36:23.266" v="4419"/>
          <ac:picMkLst>
            <pc:docMk/>
            <pc:sldMk cId="3552362837" sldId="1802"/>
            <ac:picMk id="15" creationId="{214924F5-CDC2-4DFA-82F3-4843ADD678A7}"/>
          </ac:picMkLst>
        </pc:picChg>
        <pc:picChg chg="add del">
          <ac:chgData name="Anteneh Gebremichael Dobamo" userId="20ca48acea19e770" providerId="LiveId" clId="{26E0FE9C-3D27-4868-905A-EFE581AC2276}" dt="2023-09-06T05:36:23.266" v="4419"/>
          <ac:picMkLst>
            <pc:docMk/>
            <pc:sldMk cId="3552362837" sldId="1802"/>
            <ac:picMk id="17" creationId="{AED59812-6820-446C-B994-0D059C97DC3F}"/>
          </ac:picMkLst>
        </pc:picChg>
        <pc:picChg chg="add del">
          <ac:chgData name="Anteneh Gebremichael Dobamo" userId="20ca48acea19e770" providerId="LiveId" clId="{26E0FE9C-3D27-4868-905A-EFE581AC2276}" dt="2023-09-06T05:36:23.266" v="4419"/>
          <ac:picMkLst>
            <pc:docMk/>
            <pc:sldMk cId="3552362837" sldId="1802"/>
            <ac:picMk id="19" creationId="{E844ED7C-1917-40D8-8B42-1B1C27BC5A54}"/>
          </ac:picMkLst>
        </pc:picChg>
      </pc:sldChg>
      <pc:sldChg chg="addSp delSp add del setBg delDesignElem">
        <pc:chgData name="Anteneh Gebremichael Dobamo" userId="20ca48acea19e770" providerId="LiveId" clId="{26E0FE9C-3D27-4868-905A-EFE581AC2276}" dt="2023-09-06T05:36:23.266" v="4419"/>
        <pc:sldMkLst>
          <pc:docMk/>
          <pc:sldMk cId="2081827328" sldId="1803"/>
        </pc:sldMkLst>
        <pc:spChg chg="add del">
          <ac:chgData name="Anteneh Gebremichael Dobamo" userId="20ca48acea19e770" providerId="LiveId" clId="{26E0FE9C-3D27-4868-905A-EFE581AC2276}" dt="2023-09-06T05:36:23.266" v="4419"/>
          <ac:spMkLst>
            <pc:docMk/>
            <pc:sldMk cId="2081827328" sldId="1803"/>
            <ac:spMk id="20" creationId="{6D58954F-C5AC-4BE0-811D-8DFE18E3506B}"/>
          </ac:spMkLst>
        </pc:spChg>
        <pc:spChg chg="add del">
          <ac:chgData name="Anteneh Gebremichael Dobamo" userId="20ca48acea19e770" providerId="LiveId" clId="{26E0FE9C-3D27-4868-905A-EFE581AC2276}" dt="2023-09-06T05:36:23.266" v="4419"/>
          <ac:spMkLst>
            <pc:docMk/>
            <pc:sldMk cId="2081827328" sldId="1803"/>
            <ac:spMk id="22" creationId="{C359E835-CE77-4DCC-8EC3-1924094D3B5B}"/>
          </ac:spMkLst>
        </pc:spChg>
        <pc:picChg chg="add del">
          <ac:chgData name="Anteneh Gebremichael Dobamo" userId="20ca48acea19e770" providerId="LiveId" clId="{26E0FE9C-3D27-4868-905A-EFE581AC2276}" dt="2023-09-06T05:36:23.266" v="4419"/>
          <ac:picMkLst>
            <pc:docMk/>
            <pc:sldMk cId="2081827328" sldId="1803"/>
            <ac:picMk id="24" creationId="{B03B59B5-123A-4DC5-87BD-6D3E22FA6504}"/>
          </ac:picMkLst>
        </pc:picChg>
      </pc:sldChg>
      <pc:sldChg chg="addSp delSp add del setBg delDesignElem">
        <pc:chgData name="Anteneh Gebremichael Dobamo" userId="20ca48acea19e770" providerId="LiveId" clId="{26E0FE9C-3D27-4868-905A-EFE581AC2276}" dt="2023-09-06T05:36:23.266" v="4419"/>
        <pc:sldMkLst>
          <pc:docMk/>
          <pc:sldMk cId="2271860617" sldId="1804"/>
        </pc:sldMkLst>
        <pc:spChg chg="add del">
          <ac:chgData name="Anteneh Gebremichael Dobamo" userId="20ca48acea19e770" providerId="LiveId" clId="{26E0FE9C-3D27-4868-905A-EFE581AC2276}" dt="2023-09-06T05:36:23.266" v="4419"/>
          <ac:spMkLst>
            <pc:docMk/>
            <pc:sldMk cId="2271860617" sldId="1804"/>
            <ac:spMk id="47" creationId="{446F2B05-D14A-46C1-B94D-81BAFA34CA8C}"/>
          </ac:spMkLst>
        </pc:spChg>
        <pc:picChg chg="add del">
          <ac:chgData name="Anteneh Gebremichael Dobamo" userId="20ca48acea19e770" providerId="LiveId" clId="{26E0FE9C-3D27-4868-905A-EFE581AC2276}" dt="2023-09-06T05:36:23.266" v="4419"/>
          <ac:picMkLst>
            <pc:docMk/>
            <pc:sldMk cId="2271860617" sldId="1804"/>
            <ac:picMk id="48"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1386299711" sldId="1805"/>
        </pc:sldMkLst>
        <pc:spChg chg="add del">
          <ac:chgData name="Anteneh Gebremichael Dobamo" userId="20ca48acea19e770" providerId="LiveId" clId="{26E0FE9C-3D27-4868-905A-EFE581AC2276}" dt="2023-09-06T05:36:23.266" v="4419"/>
          <ac:spMkLst>
            <pc:docMk/>
            <pc:sldMk cId="1386299711" sldId="1805"/>
            <ac:spMk id="59" creationId="{446F2B05-D14A-46C1-B94D-81BAFA34CA8C}"/>
          </ac:spMkLst>
        </pc:spChg>
        <pc:picChg chg="add del">
          <ac:chgData name="Anteneh Gebremichael Dobamo" userId="20ca48acea19e770" providerId="LiveId" clId="{26E0FE9C-3D27-4868-905A-EFE581AC2276}" dt="2023-09-06T05:36:23.266" v="4419"/>
          <ac:picMkLst>
            <pc:docMk/>
            <pc:sldMk cId="1386299711" sldId="1805"/>
            <ac:picMk id="61"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1375750585" sldId="1806"/>
        </pc:sldMkLst>
        <pc:spChg chg="add del">
          <ac:chgData name="Anteneh Gebremichael Dobamo" userId="20ca48acea19e770" providerId="LiveId" clId="{26E0FE9C-3D27-4868-905A-EFE581AC2276}" dt="2023-09-06T05:36:23.266" v="4419"/>
          <ac:spMkLst>
            <pc:docMk/>
            <pc:sldMk cId="1375750585" sldId="1806"/>
            <ac:spMk id="20" creationId="{DC3B8C6B-63CA-4384-8059-2036BE520277}"/>
          </ac:spMkLst>
        </pc:spChg>
        <pc:spChg chg="add del">
          <ac:chgData name="Anteneh Gebremichael Dobamo" userId="20ca48acea19e770" providerId="LiveId" clId="{26E0FE9C-3D27-4868-905A-EFE581AC2276}" dt="2023-09-06T05:36:23.266" v="4419"/>
          <ac:spMkLst>
            <pc:docMk/>
            <pc:sldMk cId="1375750585" sldId="1806"/>
            <ac:spMk id="22" creationId="{C71B03AA-C0EB-4104-84F8-E1AB8BFBEF60}"/>
          </ac:spMkLst>
        </pc:spChg>
        <pc:picChg chg="add del">
          <ac:chgData name="Anteneh Gebremichael Dobamo" userId="20ca48acea19e770" providerId="LiveId" clId="{26E0FE9C-3D27-4868-905A-EFE581AC2276}" dt="2023-09-06T05:36:23.266" v="4419"/>
          <ac:picMkLst>
            <pc:docMk/>
            <pc:sldMk cId="1375750585" sldId="1806"/>
            <ac:picMk id="24" creationId="{09C2B723-6C2F-49DE-A429-50BDFD1ADB45}"/>
          </ac:picMkLst>
        </pc:picChg>
      </pc:sldChg>
      <pc:sldChg chg="add del">
        <pc:chgData name="Anteneh Gebremichael Dobamo" userId="20ca48acea19e770" providerId="LiveId" clId="{26E0FE9C-3D27-4868-905A-EFE581AC2276}" dt="2023-09-06T05:36:23.266" v="4419"/>
        <pc:sldMkLst>
          <pc:docMk/>
          <pc:sldMk cId="2084920774" sldId="1807"/>
        </pc:sldMkLst>
      </pc:sldChg>
      <pc:sldChg chg="addSp delSp add del setBg delDesignElem">
        <pc:chgData name="Anteneh Gebremichael Dobamo" userId="20ca48acea19e770" providerId="LiveId" clId="{26E0FE9C-3D27-4868-905A-EFE581AC2276}" dt="2023-09-06T05:36:23.266" v="4419"/>
        <pc:sldMkLst>
          <pc:docMk/>
          <pc:sldMk cId="1166738994" sldId="1808"/>
        </pc:sldMkLst>
        <pc:spChg chg="add del">
          <ac:chgData name="Anteneh Gebremichael Dobamo" userId="20ca48acea19e770" providerId="LiveId" clId="{26E0FE9C-3D27-4868-905A-EFE581AC2276}" dt="2023-09-06T05:36:23.266" v="4419"/>
          <ac:spMkLst>
            <pc:docMk/>
            <pc:sldMk cId="1166738994" sldId="1808"/>
            <ac:spMk id="59" creationId="{446F2B05-D14A-46C1-B94D-81BAFA34CA8C}"/>
          </ac:spMkLst>
        </pc:spChg>
        <pc:picChg chg="add del">
          <ac:chgData name="Anteneh Gebremichael Dobamo" userId="20ca48acea19e770" providerId="LiveId" clId="{26E0FE9C-3D27-4868-905A-EFE581AC2276}" dt="2023-09-06T05:36:23.266" v="4419"/>
          <ac:picMkLst>
            <pc:docMk/>
            <pc:sldMk cId="1166738994" sldId="1808"/>
            <ac:picMk id="61"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2282708203" sldId="1809"/>
        </pc:sldMkLst>
        <pc:spChg chg="add del">
          <ac:chgData name="Anteneh Gebremichael Dobamo" userId="20ca48acea19e770" providerId="LiveId" clId="{26E0FE9C-3D27-4868-905A-EFE581AC2276}" dt="2023-09-06T05:36:23.266" v="4419"/>
          <ac:spMkLst>
            <pc:docMk/>
            <pc:sldMk cId="2282708203" sldId="1809"/>
            <ac:spMk id="11" creationId="{3A9C15D4-2EE7-4D05-B87C-91D1F3B9604B}"/>
          </ac:spMkLst>
        </pc:spChg>
        <pc:spChg chg="add del">
          <ac:chgData name="Anteneh Gebremichael Dobamo" userId="20ca48acea19e770" providerId="LiveId" clId="{26E0FE9C-3D27-4868-905A-EFE581AC2276}" dt="2023-09-06T05:36:23.266" v="4419"/>
          <ac:spMkLst>
            <pc:docMk/>
            <pc:sldMk cId="2282708203" sldId="1809"/>
            <ac:spMk id="13" creationId="{4ED7B0FB-9654-4441-9545-02D458B68620}"/>
          </ac:spMkLst>
        </pc:spChg>
        <pc:picChg chg="add del">
          <ac:chgData name="Anteneh Gebremichael Dobamo" userId="20ca48acea19e770" providerId="LiveId" clId="{26E0FE9C-3D27-4868-905A-EFE581AC2276}" dt="2023-09-06T05:36:23.266" v="4419"/>
          <ac:picMkLst>
            <pc:docMk/>
            <pc:sldMk cId="2282708203" sldId="1809"/>
            <ac:picMk id="15" creationId="{7BB94C57-FDF3-45A3-9D1F-904523D795D4}"/>
          </ac:picMkLst>
        </pc:picChg>
        <pc:picChg chg="add del">
          <ac:chgData name="Anteneh Gebremichael Dobamo" userId="20ca48acea19e770" providerId="LiveId" clId="{26E0FE9C-3D27-4868-905A-EFE581AC2276}" dt="2023-09-06T05:36:23.266" v="4419"/>
          <ac:picMkLst>
            <pc:docMk/>
            <pc:sldMk cId="2282708203" sldId="1809"/>
            <ac:picMk id="17" creationId="{6AEBDF1A-221A-4497-BBA9-57A70D161510}"/>
          </ac:picMkLst>
        </pc:picChg>
      </pc:sldChg>
      <pc:sldChg chg="add del">
        <pc:chgData name="Anteneh Gebremichael Dobamo" userId="20ca48acea19e770" providerId="LiveId" clId="{26E0FE9C-3D27-4868-905A-EFE581AC2276}" dt="2023-09-06T05:36:23.266" v="4419"/>
        <pc:sldMkLst>
          <pc:docMk/>
          <pc:sldMk cId="288056145" sldId="1810"/>
        </pc:sldMkLst>
      </pc:sldChg>
      <pc:sldChg chg="add del">
        <pc:chgData name="Anteneh Gebremichael Dobamo" userId="20ca48acea19e770" providerId="LiveId" clId="{26E0FE9C-3D27-4868-905A-EFE581AC2276}" dt="2023-09-06T05:36:23.266" v="4419"/>
        <pc:sldMkLst>
          <pc:docMk/>
          <pc:sldMk cId="2714256174" sldId="1811"/>
        </pc:sldMkLst>
      </pc:sldChg>
      <pc:sldChg chg="add del">
        <pc:chgData name="Anteneh Gebremichael Dobamo" userId="20ca48acea19e770" providerId="LiveId" clId="{26E0FE9C-3D27-4868-905A-EFE581AC2276}" dt="2023-09-06T05:36:23.266" v="4419"/>
        <pc:sldMkLst>
          <pc:docMk/>
          <pc:sldMk cId="671049794" sldId="1812"/>
        </pc:sldMkLst>
      </pc:sldChg>
      <pc:sldChg chg="add del">
        <pc:chgData name="Anteneh Gebremichael Dobamo" userId="20ca48acea19e770" providerId="LiveId" clId="{26E0FE9C-3D27-4868-905A-EFE581AC2276}" dt="2023-09-06T05:36:23.266" v="4419"/>
        <pc:sldMkLst>
          <pc:docMk/>
          <pc:sldMk cId="2924035841" sldId="1813"/>
        </pc:sldMkLst>
      </pc:sldChg>
      <pc:sldChg chg="add del setBg">
        <pc:chgData name="Anteneh Gebremichael Dobamo" userId="20ca48acea19e770" providerId="LiveId" clId="{26E0FE9C-3D27-4868-905A-EFE581AC2276}" dt="2023-09-06T05:36:23.266" v="4419"/>
        <pc:sldMkLst>
          <pc:docMk/>
          <pc:sldMk cId="3784022283" sldId="1814"/>
        </pc:sldMkLst>
      </pc:sldChg>
      <pc:sldChg chg="addSp delSp add del setBg delDesignElem">
        <pc:chgData name="Anteneh Gebremichael Dobamo" userId="20ca48acea19e770" providerId="LiveId" clId="{26E0FE9C-3D27-4868-905A-EFE581AC2276}" dt="2023-09-06T05:36:23.266" v="4419"/>
        <pc:sldMkLst>
          <pc:docMk/>
          <pc:sldMk cId="2075857767" sldId="1815"/>
        </pc:sldMkLst>
        <pc:spChg chg="add del">
          <ac:chgData name="Anteneh Gebremichael Dobamo" userId="20ca48acea19e770" providerId="LiveId" clId="{26E0FE9C-3D27-4868-905A-EFE581AC2276}" dt="2023-09-06T05:36:23.266" v="4419"/>
          <ac:spMkLst>
            <pc:docMk/>
            <pc:sldMk cId="2075857767" sldId="1815"/>
            <ac:spMk id="38" creationId="{3A9C15D4-2EE7-4D05-B87C-91D1F3B9604B}"/>
          </ac:spMkLst>
        </pc:spChg>
        <pc:spChg chg="add del">
          <ac:chgData name="Anteneh Gebremichael Dobamo" userId="20ca48acea19e770" providerId="LiveId" clId="{26E0FE9C-3D27-4868-905A-EFE581AC2276}" dt="2023-09-06T05:36:23.266" v="4419"/>
          <ac:spMkLst>
            <pc:docMk/>
            <pc:sldMk cId="2075857767" sldId="1815"/>
            <ac:spMk id="40" creationId="{4ED7B0FB-9654-4441-9545-02D458B68620}"/>
          </ac:spMkLst>
        </pc:spChg>
        <pc:picChg chg="add del">
          <ac:chgData name="Anteneh Gebremichael Dobamo" userId="20ca48acea19e770" providerId="LiveId" clId="{26E0FE9C-3D27-4868-905A-EFE581AC2276}" dt="2023-09-06T05:36:23.266" v="4419"/>
          <ac:picMkLst>
            <pc:docMk/>
            <pc:sldMk cId="2075857767" sldId="1815"/>
            <ac:picMk id="42" creationId="{7BB94C57-FDF3-45A3-9D1F-904523D795D4}"/>
          </ac:picMkLst>
        </pc:picChg>
        <pc:picChg chg="add del">
          <ac:chgData name="Anteneh Gebremichael Dobamo" userId="20ca48acea19e770" providerId="LiveId" clId="{26E0FE9C-3D27-4868-905A-EFE581AC2276}" dt="2023-09-06T05:36:23.266" v="4419"/>
          <ac:picMkLst>
            <pc:docMk/>
            <pc:sldMk cId="2075857767" sldId="1815"/>
            <ac:picMk id="44" creationId="{6AEBDF1A-221A-4497-BBA9-57A70D161510}"/>
          </ac:picMkLst>
        </pc:picChg>
      </pc:sldChg>
      <pc:sldMasterChg chg="delSldLayout">
        <pc:chgData name="Anteneh Gebremichael Dobamo" userId="20ca48acea19e770" providerId="LiveId" clId="{26E0FE9C-3D27-4868-905A-EFE581AC2276}" dt="2023-08-31T05:38:58.794" v="3087" actId="47"/>
        <pc:sldMasterMkLst>
          <pc:docMk/>
          <pc:sldMasterMk cId="1130686120" sldId="2147483804"/>
        </pc:sldMasterMkLst>
        <pc:sldLayoutChg chg="del">
          <pc:chgData name="Anteneh Gebremichael Dobamo" userId="20ca48acea19e770" providerId="LiveId" clId="{26E0FE9C-3D27-4868-905A-EFE581AC2276}" dt="2023-08-31T04:56:33.232" v="2586" actId="47"/>
          <pc:sldLayoutMkLst>
            <pc:docMk/>
            <pc:sldMasterMk cId="1130686120" sldId="2147483804"/>
            <pc:sldLayoutMk cId="4209588570" sldId="2147483824"/>
          </pc:sldLayoutMkLst>
        </pc:sldLayoutChg>
        <pc:sldLayoutChg chg="del">
          <pc:chgData name="Anteneh Gebremichael Dobamo" userId="20ca48acea19e770" providerId="LiveId" clId="{26E0FE9C-3D27-4868-905A-EFE581AC2276}" dt="2023-08-31T05:38:58.794" v="3087" actId="47"/>
          <pc:sldLayoutMkLst>
            <pc:docMk/>
            <pc:sldMasterMk cId="1130686120" sldId="2147483804"/>
            <pc:sldLayoutMk cId="902858362" sldId="214748382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3.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hyperlink" Target="https://ops.unocha.org/Home.aspx" TargetMode="Externa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26.png"/><Relationship Id="rId12" Type="http://schemas.openxmlformats.org/officeDocument/2006/relationships/image" Target="../media/image56.svg"/><Relationship Id="rId2" Type="http://schemas.openxmlformats.org/officeDocument/2006/relationships/image" Target="../media/image48.svg"/><Relationship Id="rId1" Type="http://schemas.openxmlformats.org/officeDocument/2006/relationships/image" Target="../media/image28.png"/><Relationship Id="rId6" Type="http://schemas.openxmlformats.org/officeDocument/2006/relationships/image" Target="../media/image52.svg"/><Relationship Id="rId11" Type="http://schemas.openxmlformats.org/officeDocument/2006/relationships/image" Target="../media/image38.pn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54.png"/></Relationships>
</file>

<file path=ppt/diagrams/_rels/data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sv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6.png"/><Relationship Id="rId5" Type="http://schemas.openxmlformats.org/officeDocument/2006/relationships/hyperlink" Target="https://ops.unocha.org/Home.aspx" TargetMode="External"/><Relationship Id="rId4" Type="http://schemas.openxmlformats.org/officeDocument/2006/relationships/image" Target="../media/image7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26.png"/><Relationship Id="rId12" Type="http://schemas.openxmlformats.org/officeDocument/2006/relationships/image" Target="../media/image56.svg"/><Relationship Id="rId2" Type="http://schemas.openxmlformats.org/officeDocument/2006/relationships/image" Target="../media/image48.svg"/><Relationship Id="rId1" Type="http://schemas.openxmlformats.org/officeDocument/2006/relationships/image" Target="../media/image28.png"/><Relationship Id="rId6" Type="http://schemas.openxmlformats.org/officeDocument/2006/relationships/image" Target="../media/image52.svg"/><Relationship Id="rId11" Type="http://schemas.openxmlformats.org/officeDocument/2006/relationships/image" Target="../media/image38.pn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5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BED30-A6D4-47E5-A39F-2D4F8D51BA3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A88C7E-4241-4A4B-B54A-BE4EA2CA29A8}">
      <dgm:prSet/>
      <dgm:spPr/>
      <dgm:t>
        <a:bodyPr/>
        <a:lstStyle/>
        <a:p>
          <a:pPr>
            <a:lnSpc>
              <a:spcPct val="100000"/>
            </a:lnSpc>
          </a:pPr>
          <a:r>
            <a:rPr lang="en-US" dirty="0" err="1"/>
            <a:t>Outils</a:t>
          </a:r>
          <a:endParaRPr lang="en-US" dirty="0"/>
        </a:p>
      </dgm:t>
    </dgm:pt>
    <dgm:pt modelId="{8CD5EDF1-4428-42C5-AB0B-DF7CFCF51410}" type="parTrans" cxnId="{50D5546E-D569-46B3-BF8E-9DAB466EB212}">
      <dgm:prSet/>
      <dgm:spPr/>
      <dgm:t>
        <a:bodyPr/>
        <a:lstStyle/>
        <a:p>
          <a:endParaRPr lang="en-US"/>
        </a:p>
      </dgm:t>
    </dgm:pt>
    <dgm:pt modelId="{3B5C9CBD-E489-43B8-944C-3EE507F4E909}" type="sibTrans" cxnId="{50D5546E-D569-46B3-BF8E-9DAB466EB212}">
      <dgm:prSet/>
      <dgm:spPr/>
      <dgm:t>
        <a:bodyPr/>
        <a:lstStyle/>
        <a:p>
          <a:endParaRPr lang="en-US"/>
        </a:p>
      </dgm:t>
    </dgm:pt>
    <dgm:pt modelId="{4BF82461-1FC9-4404-9614-79A5F5E0C0F5}">
      <dgm:prSet/>
      <dgm:spPr/>
      <dgm:t>
        <a:bodyPr/>
        <a:lstStyle/>
        <a:p>
          <a:pPr>
            <a:lnSpc>
              <a:spcPct val="100000"/>
            </a:lnSpc>
          </a:pPr>
          <a:r>
            <a:rPr lang="en-CA" dirty="0"/>
            <a:t>Documents de </a:t>
          </a:r>
          <a:r>
            <a:rPr lang="en-CA" dirty="0" err="1"/>
            <a:t>référence</a:t>
          </a:r>
          <a:endParaRPr lang="en-US" dirty="0"/>
        </a:p>
      </dgm:t>
    </dgm:pt>
    <dgm:pt modelId="{B39CBCF9-C89A-477F-8CD7-4CA3C89F7493}" type="parTrans" cxnId="{9F3ED17E-E5A1-4B69-821B-C868E669B1CB}">
      <dgm:prSet/>
      <dgm:spPr/>
      <dgm:t>
        <a:bodyPr/>
        <a:lstStyle/>
        <a:p>
          <a:endParaRPr lang="en-US"/>
        </a:p>
      </dgm:t>
    </dgm:pt>
    <dgm:pt modelId="{1D490246-E99B-45B2-8F83-AFFC9D5511B7}" type="sibTrans" cxnId="{9F3ED17E-E5A1-4B69-821B-C868E669B1CB}">
      <dgm:prSet/>
      <dgm:spPr/>
      <dgm:t>
        <a:bodyPr/>
        <a:lstStyle/>
        <a:p>
          <a:endParaRPr lang="en-US"/>
        </a:p>
      </dgm:t>
    </dgm:pt>
    <dgm:pt modelId="{320BE387-5174-45DC-819A-B424B19D0865}">
      <dgm:prSet/>
      <dgm:spPr/>
      <dgm:t>
        <a:bodyPr/>
        <a:lstStyle/>
        <a:p>
          <a:pPr>
            <a:lnSpc>
              <a:spcPct val="100000"/>
            </a:lnSpc>
          </a:pPr>
          <a:r>
            <a:rPr lang="en-CA" dirty="0" err="1"/>
            <a:t>Etapes</a:t>
          </a:r>
          <a:r>
            <a:rPr lang="en-CA" dirty="0"/>
            <a:t> </a:t>
          </a:r>
          <a:endParaRPr lang="en-US" dirty="0"/>
        </a:p>
      </dgm:t>
    </dgm:pt>
    <dgm:pt modelId="{6AB40B43-9FDD-440F-B70F-C1AA520A284B}" type="sibTrans" cxnId="{B6C49651-E511-4D45-B946-4CC4318D6292}">
      <dgm:prSet/>
      <dgm:spPr/>
      <dgm:t>
        <a:bodyPr/>
        <a:lstStyle/>
        <a:p>
          <a:endParaRPr lang="en-US"/>
        </a:p>
      </dgm:t>
    </dgm:pt>
    <dgm:pt modelId="{9C13AFA6-1EB5-446F-ABE9-A56C975C509C}" type="parTrans" cxnId="{B6C49651-E511-4D45-B946-4CC4318D6292}">
      <dgm:prSet/>
      <dgm:spPr/>
      <dgm:t>
        <a:bodyPr/>
        <a:lstStyle/>
        <a:p>
          <a:endParaRPr lang="en-US"/>
        </a:p>
      </dgm:t>
    </dgm:pt>
    <dgm:pt modelId="{B2B2E980-53A3-4FC1-9424-064B2B7A0C40}" type="pres">
      <dgm:prSet presAssocID="{EDDBED30-A6D4-47E5-A39F-2D4F8D51BA30}" presName="root" presStyleCnt="0">
        <dgm:presLayoutVars>
          <dgm:dir/>
          <dgm:resizeHandles val="exact"/>
        </dgm:presLayoutVars>
      </dgm:prSet>
      <dgm:spPr/>
    </dgm:pt>
    <dgm:pt modelId="{9B067CEB-D40C-4070-A65F-61E326661A8C}" type="pres">
      <dgm:prSet presAssocID="{320BE387-5174-45DC-819A-B424B19D0865}" presName="compNode" presStyleCnt="0"/>
      <dgm:spPr/>
    </dgm:pt>
    <dgm:pt modelId="{30768538-AA1C-4D6C-9285-B298E3910B08}" type="pres">
      <dgm:prSet presAssocID="{320BE387-5174-45DC-819A-B424B19D0865}" presName="bgRect" presStyleLbl="bgShp" presStyleIdx="0" presStyleCnt="3"/>
      <dgm:spPr/>
    </dgm:pt>
    <dgm:pt modelId="{84058CFA-5510-4375-BD3E-DD5C3ECD0018}" type="pres">
      <dgm:prSet presAssocID="{320BE387-5174-45DC-819A-B424B19D08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8C8B1B26-A318-4EA5-84DF-DC24C6EF6F7F}" type="pres">
      <dgm:prSet presAssocID="{320BE387-5174-45DC-819A-B424B19D0865}" presName="spaceRect" presStyleCnt="0"/>
      <dgm:spPr/>
    </dgm:pt>
    <dgm:pt modelId="{58F5A773-5228-4C2E-9892-640BAE25DF9B}" type="pres">
      <dgm:prSet presAssocID="{320BE387-5174-45DC-819A-B424B19D0865}" presName="parTx" presStyleLbl="revTx" presStyleIdx="0" presStyleCnt="3">
        <dgm:presLayoutVars>
          <dgm:chMax val="0"/>
          <dgm:chPref val="0"/>
        </dgm:presLayoutVars>
      </dgm:prSet>
      <dgm:spPr/>
    </dgm:pt>
    <dgm:pt modelId="{BDAA7273-9178-45DB-9D15-8D2DB377032F}" type="pres">
      <dgm:prSet presAssocID="{6AB40B43-9FDD-440F-B70F-C1AA520A284B}" presName="sibTrans" presStyleCnt="0"/>
      <dgm:spPr/>
    </dgm:pt>
    <dgm:pt modelId="{72FB3CCC-3129-4340-9DA0-F93DD257ED6F}" type="pres">
      <dgm:prSet presAssocID="{DDA88C7E-4241-4A4B-B54A-BE4EA2CA29A8}" presName="compNode" presStyleCnt="0"/>
      <dgm:spPr/>
    </dgm:pt>
    <dgm:pt modelId="{AC3739D1-4259-4D79-A2E5-ABD3864CC2AE}" type="pres">
      <dgm:prSet presAssocID="{DDA88C7E-4241-4A4B-B54A-BE4EA2CA29A8}" presName="bgRect" presStyleLbl="bgShp" presStyleIdx="1" presStyleCnt="3"/>
      <dgm:spPr/>
    </dgm:pt>
    <dgm:pt modelId="{DEBDE537-123F-4A6E-B27F-3387BC65CA76}" type="pres">
      <dgm:prSet presAssocID="{DDA88C7E-4241-4A4B-B54A-BE4EA2CA29A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61F3CBE7-EDB7-4880-9CA4-AAB95386FB4B}" type="pres">
      <dgm:prSet presAssocID="{DDA88C7E-4241-4A4B-B54A-BE4EA2CA29A8}" presName="spaceRect" presStyleCnt="0"/>
      <dgm:spPr/>
    </dgm:pt>
    <dgm:pt modelId="{1D8E7A63-A0F4-4402-A9A1-055BAE29EAB6}" type="pres">
      <dgm:prSet presAssocID="{DDA88C7E-4241-4A4B-B54A-BE4EA2CA29A8}" presName="parTx" presStyleLbl="revTx" presStyleIdx="1" presStyleCnt="3">
        <dgm:presLayoutVars>
          <dgm:chMax val="0"/>
          <dgm:chPref val="0"/>
        </dgm:presLayoutVars>
      </dgm:prSet>
      <dgm:spPr/>
    </dgm:pt>
    <dgm:pt modelId="{DB50551D-F0C8-4923-96C6-A3FAE649A975}" type="pres">
      <dgm:prSet presAssocID="{3B5C9CBD-E489-43B8-944C-3EE507F4E909}" presName="sibTrans" presStyleCnt="0"/>
      <dgm:spPr/>
    </dgm:pt>
    <dgm:pt modelId="{DB75FA12-C919-4B0A-A69D-6BDDC4734FE4}" type="pres">
      <dgm:prSet presAssocID="{4BF82461-1FC9-4404-9614-79A5F5E0C0F5}" presName="compNode" presStyleCnt="0"/>
      <dgm:spPr/>
    </dgm:pt>
    <dgm:pt modelId="{7EB72B78-C618-450A-8903-C3423185DD9B}" type="pres">
      <dgm:prSet presAssocID="{4BF82461-1FC9-4404-9614-79A5F5E0C0F5}" presName="bgRect" presStyleLbl="bgShp" presStyleIdx="2" presStyleCnt="3"/>
      <dgm:spPr/>
    </dgm:pt>
    <dgm:pt modelId="{ADDA1229-9FE3-428E-BB0E-0251261AA9A4}" type="pres">
      <dgm:prSet presAssocID="{4BF82461-1FC9-4404-9614-79A5F5E0C0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60B4BD41-416A-45DD-B955-DE6722A89E28}" type="pres">
      <dgm:prSet presAssocID="{4BF82461-1FC9-4404-9614-79A5F5E0C0F5}" presName="spaceRect" presStyleCnt="0"/>
      <dgm:spPr/>
    </dgm:pt>
    <dgm:pt modelId="{3B0438AF-9FCC-4E14-92BB-61F9C0280B9B}" type="pres">
      <dgm:prSet presAssocID="{4BF82461-1FC9-4404-9614-79A5F5E0C0F5}" presName="parTx" presStyleLbl="revTx" presStyleIdx="2" presStyleCnt="3">
        <dgm:presLayoutVars>
          <dgm:chMax val="0"/>
          <dgm:chPref val="0"/>
        </dgm:presLayoutVars>
      </dgm:prSet>
      <dgm:spPr/>
    </dgm:pt>
  </dgm:ptLst>
  <dgm:cxnLst>
    <dgm:cxn modelId="{C44D3F63-FD48-45D3-A3EE-52AD5E61B1F4}" type="presOf" srcId="{DDA88C7E-4241-4A4B-B54A-BE4EA2CA29A8}" destId="{1D8E7A63-A0F4-4402-A9A1-055BAE29EAB6}" srcOrd="0" destOrd="0" presId="urn:microsoft.com/office/officeart/2018/2/layout/IconVerticalSolidList"/>
    <dgm:cxn modelId="{50D5546E-D569-46B3-BF8E-9DAB466EB212}" srcId="{EDDBED30-A6D4-47E5-A39F-2D4F8D51BA30}" destId="{DDA88C7E-4241-4A4B-B54A-BE4EA2CA29A8}" srcOrd="1" destOrd="0" parTransId="{8CD5EDF1-4428-42C5-AB0B-DF7CFCF51410}" sibTransId="{3B5C9CBD-E489-43B8-944C-3EE507F4E909}"/>
    <dgm:cxn modelId="{B6C49651-E511-4D45-B946-4CC4318D6292}" srcId="{EDDBED30-A6D4-47E5-A39F-2D4F8D51BA30}" destId="{320BE387-5174-45DC-819A-B424B19D0865}" srcOrd="0" destOrd="0" parTransId="{9C13AFA6-1EB5-446F-ABE9-A56C975C509C}" sibTransId="{6AB40B43-9FDD-440F-B70F-C1AA520A284B}"/>
    <dgm:cxn modelId="{9F3ED17E-E5A1-4B69-821B-C868E669B1CB}" srcId="{EDDBED30-A6D4-47E5-A39F-2D4F8D51BA30}" destId="{4BF82461-1FC9-4404-9614-79A5F5E0C0F5}" srcOrd="2" destOrd="0" parTransId="{B39CBCF9-C89A-477F-8CD7-4CA3C89F7493}" sibTransId="{1D490246-E99B-45B2-8F83-AFFC9D5511B7}"/>
    <dgm:cxn modelId="{9B48E794-F1DA-4F96-8A85-E9B5B6695BDA}" type="presOf" srcId="{4BF82461-1FC9-4404-9614-79A5F5E0C0F5}" destId="{3B0438AF-9FCC-4E14-92BB-61F9C0280B9B}" srcOrd="0" destOrd="0" presId="urn:microsoft.com/office/officeart/2018/2/layout/IconVerticalSolidList"/>
    <dgm:cxn modelId="{D5024DA3-2768-4588-9950-E749BFF32A65}" type="presOf" srcId="{EDDBED30-A6D4-47E5-A39F-2D4F8D51BA30}" destId="{B2B2E980-53A3-4FC1-9424-064B2B7A0C40}" srcOrd="0" destOrd="0" presId="urn:microsoft.com/office/officeart/2018/2/layout/IconVerticalSolidList"/>
    <dgm:cxn modelId="{B379B6DE-481D-421D-9A1C-5834452CE434}" type="presOf" srcId="{320BE387-5174-45DC-819A-B424B19D0865}" destId="{58F5A773-5228-4C2E-9892-640BAE25DF9B}" srcOrd="0" destOrd="0" presId="urn:microsoft.com/office/officeart/2018/2/layout/IconVerticalSolidList"/>
    <dgm:cxn modelId="{1D213626-680C-40F6-A0E4-DD6E34326471}" type="presParOf" srcId="{B2B2E980-53A3-4FC1-9424-064B2B7A0C40}" destId="{9B067CEB-D40C-4070-A65F-61E326661A8C}" srcOrd="0" destOrd="0" presId="urn:microsoft.com/office/officeart/2018/2/layout/IconVerticalSolidList"/>
    <dgm:cxn modelId="{66C6E59A-E487-4247-8228-D228A84813E9}" type="presParOf" srcId="{9B067CEB-D40C-4070-A65F-61E326661A8C}" destId="{30768538-AA1C-4D6C-9285-B298E3910B08}" srcOrd="0" destOrd="0" presId="urn:microsoft.com/office/officeart/2018/2/layout/IconVerticalSolidList"/>
    <dgm:cxn modelId="{C18193EC-DA7C-4E59-AE1E-F03334DB0E5C}" type="presParOf" srcId="{9B067CEB-D40C-4070-A65F-61E326661A8C}" destId="{84058CFA-5510-4375-BD3E-DD5C3ECD0018}" srcOrd="1" destOrd="0" presId="urn:microsoft.com/office/officeart/2018/2/layout/IconVerticalSolidList"/>
    <dgm:cxn modelId="{B0948719-C427-4472-A486-A066E9A6F07B}" type="presParOf" srcId="{9B067CEB-D40C-4070-A65F-61E326661A8C}" destId="{8C8B1B26-A318-4EA5-84DF-DC24C6EF6F7F}" srcOrd="2" destOrd="0" presId="urn:microsoft.com/office/officeart/2018/2/layout/IconVerticalSolidList"/>
    <dgm:cxn modelId="{5B34FDE2-4BAF-4D78-A015-7F8A9F3AFD48}" type="presParOf" srcId="{9B067CEB-D40C-4070-A65F-61E326661A8C}" destId="{58F5A773-5228-4C2E-9892-640BAE25DF9B}" srcOrd="3" destOrd="0" presId="urn:microsoft.com/office/officeart/2018/2/layout/IconVerticalSolidList"/>
    <dgm:cxn modelId="{C72A9645-79EB-4CD0-BC85-2BD3D5BC7496}" type="presParOf" srcId="{B2B2E980-53A3-4FC1-9424-064B2B7A0C40}" destId="{BDAA7273-9178-45DB-9D15-8D2DB377032F}" srcOrd="1" destOrd="0" presId="urn:microsoft.com/office/officeart/2018/2/layout/IconVerticalSolidList"/>
    <dgm:cxn modelId="{8A409314-460E-44D6-B4D6-856398289C72}" type="presParOf" srcId="{B2B2E980-53A3-4FC1-9424-064B2B7A0C40}" destId="{72FB3CCC-3129-4340-9DA0-F93DD257ED6F}" srcOrd="2" destOrd="0" presId="urn:microsoft.com/office/officeart/2018/2/layout/IconVerticalSolidList"/>
    <dgm:cxn modelId="{984B9866-57E7-4385-8533-DFD2D5B9B640}" type="presParOf" srcId="{72FB3CCC-3129-4340-9DA0-F93DD257ED6F}" destId="{AC3739D1-4259-4D79-A2E5-ABD3864CC2AE}" srcOrd="0" destOrd="0" presId="urn:microsoft.com/office/officeart/2018/2/layout/IconVerticalSolidList"/>
    <dgm:cxn modelId="{89FC4265-964E-4374-8A63-612139DF95E4}" type="presParOf" srcId="{72FB3CCC-3129-4340-9DA0-F93DD257ED6F}" destId="{DEBDE537-123F-4A6E-B27F-3387BC65CA76}" srcOrd="1" destOrd="0" presId="urn:microsoft.com/office/officeart/2018/2/layout/IconVerticalSolidList"/>
    <dgm:cxn modelId="{E59A6E44-C649-41B5-8EF6-78EE1D0908D4}" type="presParOf" srcId="{72FB3CCC-3129-4340-9DA0-F93DD257ED6F}" destId="{61F3CBE7-EDB7-4880-9CA4-AAB95386FB4B}" srcOrd="2" destOrd="0" presId="urn:microsoft.com/office/officeart/2018/2/layout/IconVerticalSolidList"/>
    <dgm:cxn modelId="{915B5B27-E0DD-47DB-A610-C1F1C7735EFE}" type="presParOf" srcId="{72FB3CCC-3129-4340-9DA0-F93DD257ED6F}" destId="{1D8E7A63-A0F4-4402-A9A1-055BAE29EAB6}" srcOrd="3" destOrd="0" presId="urn:microsoft.com/office/officeart/2018/2/layout/IconVerticalSolidList"/>
    <dgm:cxn modelId="{E7F7A084-9719-47DC-BFCB-4B67DCB29A80}" type="presParOf" srcId="{B2B2E980-53A3-4FC1-9424-064B2B7A0C40}" destId="{DB50551D-F0C8-4923-96C6-A3FAE649A975}" srcOrd="3" destOrd="0" presId="urn:microsoft.com/office/officeart/2018/2/layout/IconVerticalSolidList"/>
    <dgm:cxn modelId="{10693C54-01C7-494B-A88B-404D6D9F9008}" type="presParOf" srcId="{B2B2E980-53A3-4FC1-9424-064B2B7A0C40}" destId="{DB75FA12-C919-4B0A-A69D-6BDDC4734FE4}" srcOrd="4" destOrd="0" presId="urn:microsoft.com/office/officeart/2018/2/layout/IconVerticalSolidList"/>
    <dgm:cxn modelId="{5241C913-C86E-4A9C-A185-3FC9E784E575}" type="presParOf" srcId="{DB75FA12-C919-4B0A-A69D-6BDDC4734FE4}" destId="{7EB72B78-C618-450A-8903-C3423185DD9B}" srcOrd="0" destOrd="0" presId="urn:microsoft.com/office/officeart/2018/2/layout/IconVerticalSolidList"/>
    <dgm:cxn modelId="{EA03C91A-903A-4254-9B55-5D97A9D10C98}" type="presParOf" srcId="{DB75FA12-C919-4B0A-A69D-6BDDC4734FE4}" destId="{ADDA1229-9FE3-428E-BB0E-0251261AA9A4}" srcOrd="1" destOrd="0" presId="urn:microsoft.com/office/officeart/2018/2/layout/IconVerticalSolidList"/>
    <dgm:cxn modelId="{AE133357-2EB1-47FD-B904-1A656A5A1C9E}" type="presParOf" srcId="{DB75FA12-C919-4B0A-A69D-6BDDC4734FE4}" destId="{60B4BD41-416A-45DD-B955-DE6722A89E28}" srcOrd="2" destOrd="0" presId="urn:microsoft.com/office/officeart/2018/2/layout/IconVerticalSolidList"/>
    <dgm:cxn modelId="{A4903FAE-B72B-44E5-B7B6-AED6407A7D04}" type="presParOf" srcId="{DB75FA12-C919-4B0A-A69D-6BDDC4734FE4}" destId="{3B0438AF-9FCC-4E14-92BB-61F9C0280B9B}"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92A480-F8F2-42FD-AA3F-F5148731A984}"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B5C68E51-BB0A-44F0-B18A-E4020C4848D7}">
      <dgm:prSet/>
      <dgm:spPr/>
      <dgm:t>
        <a:bodyPr/>
        <a:lstStyle/>
        <a:p>
          <a:r>
            <a:rPr lang="en-CA" dirty="0" err="1"/>
            <a:t>Dépistage</a:t>
          </a:r>
          <a:r>
            <a:rPr lang="en-CA" dirty="0"/>
            <a:t> </a:t>
          </a:r>
          <a:r>
            <a:rPr lang="en-CA" dirty="0" err="1"/>
            <a:t>nutritionnel</a:t>
          </a:r>
          <a:r>
            <a:rPr lang="en-CA" dirty="0"/>
            <a:t> et reference des </a:t>
          </a:r>
          <a:r>
            <a:rPr lang="en-CA" dirty="0" err="1"/>
            <a:t>cas</a:t>
          </a:r>
          <a:endParaRPr lang="en-US" dirty="0"/>
        </a:p>
      </dgm:t>
    </dgm:pt>
    <dgm:pt modelId="{8C8FF183-92F0-49A4-BC33-D183654FF3AA}" type="parTrans" cxnId="{1669BE9C-E981-40A5-8C02-D6F15A5678C4}">
      <dgm:prSet/>
      <dgm:spPr/>
      <dgm:t>
        <a:bodyPr/>
        <a:lstStyle/>
        <a:p>
          <a:endParaRPr lang="en-US"/>
        </a:p>
      </dgm:t>
    </dgm:pt>
    <dgm:pt modelId="{7CB3F25F-84C6-49C9-9092-A2DBDE0C164C}" type="sibTrans" cxnId="{1669BE9C-E981-40A5-8C02-D6F15A5678C4}">
      <dgm:prSet/>
      <dgm:spPr/>
      <dgm:t>
        <a:bodyPr/>
        <a:lstStyle/>
        <a:p>
          <a:endParaRPr lang="en-US"/>
        </a:p>
      </dgm:t>
    </dgm:pt>
    <dgm:pt modelId="{A29AC308-02E2-41DA-9FA5-88876138793C}">
      <dgm:prSet/>
      <dgm:spPr/>
      <dgm:t>
        <a:bodyPr/>
        <a:lstStyle/>
        <a:p>
          <a:r>
            <a:rPr lang="fr-FR" dirty="0"/>
            <a:t>Prise en charge hospitalière de la malnutrition aiguë sévère</a:t>
          </a:r>
          <a:endParaRPr lang="en-US" dirty="0"/>
        </a:p>
      </dgm:t>
    </dgm:pt>
    <dgm:pt modelId="{51AAE684-506E-4002-9A2D-2F389695F623}" type="parTrans" cxnId="{7B3CB019-8EBA-4E5A-B0E2-B16D7A6B5DF4}">
      <dgm:prSet/>
      <dgm:spPr/>
      <dgm:t>
        <a:bodyPr/>
        <a:lstStyle/>
        <a:p>
          <a:endParaRPr lang="en-US"/>
        </a:p>
      </dgm:t>
    </dgm:pt>
    <dgm:pt modelId="{B6832CBD-2ED8-4BF6-9D23-9311454118F7}" type="sibTrans" cxnId="{7B3CB019-8EBA-4E5A-B0E2-B16D7A6B5DF4}">
      <dgm:prSet/>
      <dgm:spPr/>
      <dgm:t>
        <a:bodyPr/>
        <a:lstStyle/>
        <a:p>
          <a:endParaRPr lang="en-US"/>
        </a:p>
      </dgm:t>
    </dgm:pt>
    <dgm:pt modelId="{528F50D2-4BD3-4A18-A419-3A3C295F0850}">
      <dgm:prSet/>
      <dgm:spPr/>
      <dgm:t>
        <a:bodyPr/>
        <a:lstStyle/>
        <a:p>
          <a:r>
            <a:rPr lang="fr-FR" dirty="0"/>
            <a:t>Prise en charge ambulatoire de la malnutrition aiguë sévère</a:t>
          </a:r>
          <a:endParaRPr lang="en-US" dirty="0"/>
        </a:p>
      </dgm:t>
    </dgm:pt>
    <dgm:pt modelId="{2B752D31-D0A8-4FCA-8F28-79094FE0F47A}" type="parTrans" cxnId="{2DAEF68B-2AF7-46A8-B718-C1E8C539DBA9}">
      <dgm:prSet/>
      <dgm:spPr/>
      <dgm:t>
        <a:bodyPr/>
        <a:lstStyle/>
        <a:p>
          <a:endParaRPr lang="en-US"/>
        </a:p>
      </dgm:t>
    </dgm:pt>
    <dgm:pt modelId="{48A19363-06AE-4EB2-8D94-B0869456A988}" type="sibTrans" cxnId="{2DAEF68B-2AF7-46A8-B718-C1E8C539DBA9}">
      <dgm:prSet/>
      <dgm:spPr/>
      <dgm:t>
        <a:bodyPr/>
        <a:lstStyle/>
        <a:p>
          <a:endParaRPr lang="en-US"/>
        </a:p>
      </dgm:t>
    </dgm:pt>
    <dgm:pt modelId="{A5CA4AD6-9ABB-4A5B-A209-3DDCD496031C}">
      <dgm:prSet/>
      <dgm:spPr/>
      <dgm:t>
        <a:bodyPr/>
        <a:lstStyle/>
        <a:p>
          <a:r>
            <a:rPr lang="fr-FR" dirty="0"/>
            <a:t>Prise en charge de la malnutrition aiguë modérée (MAM) dans les programmes d’alimentation complémentaire ciblés (TSFP)</a:t>
          </a:r>
          <a:endParaRPr lang="en-US" dirty="0"/>
        </a:p>
      </dgm:t>
    </dgm:pt>
    <dgm:pt modelId="{4F8A79BE-6EE0-4FB3-9B39-DF60ED5D3EC4}" type="parTrans" cxnId="{7A61D18B-CC54-495B-A7F3-805192C3DE1E}">
      <dgm:prSet/>
      <dgm:spPr/>
      <dgm:t>
        <a:bodyPr/>
        <a:lstStyle/>
        <a:p>
          <a:endParaRPr lang="en-US"/>
        </a:p>
      </dgm:t>
    </dgm:pt>
    <dgm:pt modelId="{97EA0750-97F1-4C94-9329-05922E36CD62}" type="sibTrans" cxnId="{7A61D18B-CC54-495B-A7F3-805192C3DE1E}">
      <dgm:prSet/>
      <dgm:spPr/>
      <dgm:t>
        <a:bodyPr/>
        <a:lstStyle/>
        <a:p>
          <a:endParaRPr lang="en-US"/>
        </a:p>
      </dgm:t>
    </dgm:pt>
    <dgm:pt modelId="{C6331FBB-F6AA-4A54-9060-4FEFE2C480D1}">
      <dgm:prSet/>
      <dgm:spPr/>
      <dgm:t>
        <a:bodyPr/>
        <a:lstStyle/>
        <a:p>
          <a:r>
            <a:rPr lang="fr-FR" dirty="0"/>
            <a:t>Prévention de la malnutrition aiguë modérée – Programmes généraux d’alimentation complémentaire (BSFP) Alimentation du nourrisson et du jeune enfant dans les situations d’urgence (ANJE-U)</a:t>
          </a:r>
          <a:endParaRPr lang="en-US" dirty="0"/>
        </a:p>
      </dgm:t>
    </dgm:pt>
    <dgm:pt modelId="{20C0D607-3BE2-4E92-A3D8-C0E7B014E2EB}" type="parTrans" cxnId="{0928CDE7-55F7-4735-A5BA-7B626FB91402}">
      <dgm:prSet/>
      <dgm:spPr/>
      <dgm:t>
        <a:bodyPr/>
        <a:lstStyle/>
        <a:p>
          <a:endParaRPr lang="en-US"/>
        </a:p>
      </dgm:t>
    </dgm:pt>
    <dgm:pt modelId="{54858724-4C5D-4157-AFCF-D2B4A21E25DD}" type="sibTrans" cxnId="{0928CDE7-55F7-4735-A5BA-7B626FB91402}">
      <dgm:prSet/>
      <dgm:spPr/>
      <dgm:t>
        <a:bodyPr/>
        <a:lstStyle/>
        <a:p>
          <a:endParaRPr lang="en-US"/>
        </a:p>
      </dgm:t>
    </dgm:pt>
    <dgm:pt modelId="{F588F763-AA17-43F8-890B-32E714898E6C}">
      <dgm:prSet/>
      <dgm:spPr/>
      <dgm:t>
        <a:bodyPr/>
        <a:lstStyle/>
        <a:p>
          <a:r>
            <a:rPr lang="fr-FR"/>
            <a:t>Gérer la malnutrition des personnes âgées</a:t>
          </a:r>
          <a:endParaRPr lang="en-US"/>
        </a:p>
      </dgm:t>
    </dgm:pt>
    <dgm:pt modelId="{2B0F835A-7850-4556-A109-D2CE4D19F6F0}" type="parTrans" cxnId="{53180BC9-BB0A-48F0-A813-88A948E8FBB3}">
      <dgm:prSet/>
      <dgm:spPr/>
      <dgm:t>
        <a:bodyPr/>
        <a:lstStyle/>
        <a:p>
          <a:endParaRPr lang="en-US"/>
        </a:p>
      </dgm:t>
    </dgm:pt>
    <dgm:pt modelId="{96BBA2C0-0C9F-41BF-A468-1152EDB50EA4}" type="sibTrans" cxnId="{53180BC9-BB0A-48F0-A813-88A948E8FBB3}">
      <dgm:prSet/>
      <dgm:spPr/>
      <dgm:t>
        <a:bodyPr/>
        <a:lstStyle/>
        <a:p>
          <a:endParaRPr lang="en-US"/>
        </a:p>
      </dgm:t>
    </dgm:pt>
    <dgm:pt modelId="{AF0845FD-0514-4FEA-805B-E61B12764EE5}" type="pres">
      <dgm:prSet presAssocID="{5B92A480-F8F2-42FD-AA3F-F5148731A984}" presName="diagram" presStyleCnt="0">
        <dgm:presLayoutVars>
          <dgm:dir/>
          <dgm:resizeHandles val="exact"/>
        </dgm:presLayoutVars>
      </dgm:prSet>
      <dgm:spPr/>
    </dgm:pt>
    <dgm:pt modelId="{0B15E7AC-5D3E-46B1-9404-D3DAF7A592DC}" type="pres">
      <dgm:prSet presAssocID="{B5C68E51-BB0A-44F0-B18A-E4020C4848D7}" presName="node" presStyleLbl="node1" presStyleIdx="0" presStyleCnt="6">
        <dgm:presLayoutVars>
          <dgm:bulletEnabled val="1"/>
        </dgm:presLayoutVars>
      </dgm:prSet>
      <dgm:spPr/>
    </dgm:pt>
    <dgm:pt modelId="{85693C48-C912-418A-A19A-046C61920740}" type="pres">
      <dgm:prSet presAssocID="{7CB3F25F-84C6-49C9-9092-A2DBDE0C164C}" presName="sibTrans" presStyleCnt="0"/>
      <dgm:spPr/>
    </dgm:pt>
    <dgm:pt modelId="{B84D2573-2053-4EAE-9D02-581456E06B22}" type="pres">
      <dgm:prSet presAssocID="{A29AC308-02E2-41DA-9FA5-88876138793C}" presName="node" presStyleLbl="node1" presStyleIdx="1" presStyleCnt="6">
        <dgm:presLayoutVars>
          <dgm:bulletEnabled val="1"/>
        </dgm:presLayoutVars>
      </dgm:prSet>
      <dgm:spPr/>
    </dgm:pt>
    <dgm:pt modelId="{644367E1-0920-494A-9F07-B68A27142373}" type="pres">
      <dgm:prSet presAssocID="{B6832CBD-2ED8-4BF6-9D23-9311454118F7}" presName="sibTrans" presStyleCnt="0"/>
      <dgm:spPr/>
    </dgm:pt>
    <dgm:pt modelId="{DA893FDF-E317-47AB-9649-EC685BE29E54}" type="pres">
      <dgm:prSet presAssocID="{528F50D2-4BD3-4A18-A419-3A3C295F0850}" presName="node" presStyleLbl="node1" presStyleIdx="2" presStyleCnt="6">
        <dgm:presLayoutVars>
          <dgm:bulletEnabled val="1"/>
        </dgm:presLayoutVars>
      </dgm:prSet>
      <dgm:spPr/>
    </dgm:pt>
    <dgm:pt modelId="{E289855A-B400-4501-AFC8-2A234AD943AF}" type="pres">
      <dgm:prSet presAssocID="{48A19363-06AE-4EB2-8D94-B0869456A988}" presName="sibTrans" presStyleCnt="0"/>
      <dgm:spPr/>
    </dgm:pt>
    <dgm:pt modelId="{46E233D7-550F-4F07-BB31-DAE7847D9F8B}" type="pres">
      <dgm:prSet presAssocID="{A5CA4AD6-9ABB-4A5B-A209-3DDCD496031C}" presName="node" presStyleLbl="node1" presStyleIdx="3" presStyleCnt="6">
        <dgm:presLayoutVars>
          <dgm:bulletEnabled val="1"/>
        </dgm:presLayoutVars>
      </dgm:prSet>
      <dgm:spPr/>
    </dgm:pt>
    <dgm:pt modelId="{442DB3A7-BBE0-4DCC-8AC3-0E4468D4B3D8}" type="pres">
      <dgm:prSet presAssocID="{97EA0750-97F1-4C94-9329-05922E36CD62}" presName="sibTrans" presStyleCnt="0"/>
      <dgm:spPr/>
    </dgm:pt>
    <dgm:pt modelId="{1F626400-6DF7-4D9A-97EE-9279DF559BD5}" type="pres">
      <dgm:prSet presAssocID="{C6331FBB-F6AA-4A54-9060-4FEFE2C480D1}" presName="node" presStyleLbl="node1" presStyleIdx="4" presStyleCnt="6">
        <dgm:presLayoutVars>
          <dgm:bulletEnabled val="1"/>
        </dgm:presLayoutVars>
      </dgm:prSet>
      <dgm:spPr/>
    </dgm:pt>
    <dgm:pt modelId="{FE143663-87D8-493A-ABDD-1F6E5D777308}" type="pres">
      <dgm:prSet presAssocID="{54858724-4C5D-4157-AFCF-D2B4A21E25DD}" presName="sibTrans" presStyleCnt="0"/>
      <dgm:spPr/>
    </dgm:pt>
    <dgm:pt modelId="{190ABA72-85B7-4B1A-A7FE-A9E9481F8C26}" type="pres">
      <dgm:prSet presAssocID="{F588F763-AA17-43F8-890B-32E714898E6C}" presName="node" presStyleLbl="node1" presStyleIdx="5" presStyleCnt="6">
        <dgm:presLayoutVars>
          <dgm:bulletEnabled val="1"/>
        </dgm:presLayoutVars>
      </dgm:prSet>
      <dgm:spPr/>
    </dgm:pt>
  </dgm:ptLst>
  <dgm:cxnLst>
    <dgm:cxn modelId="{46231210-69EB-4D37-B70E-F0419F515258}" type="presOf" srcId="{5B92A480-F8F2-42FD-AA3F-F5148731A984}" destId="{AF0845FD-0514-4FEA-805B-E61B12764EE5}" srcOrd="0" destOrd="0" presId="urn:microsoft.com/office/officeart/2005/8/layout/default"/>
    <dgm:cxn modelId="{7B3CB019-8EBA-4E5A-B0E2-B16D7A6B5DF4}" srcId="{5B92A480-F8F2-42FD-AA3F-F5148731A984}" destId="{A29AC308-02E2-41DA-9FA5-88876138793C}" srcOrd="1" destOrd="0" parTransId="{51AAE684-506E-4002-9A2D-2F389695F623}" sibTransId="{B6832CBD-2ED8-4BF6-9D23-9311454118F7}"/>
    <dgm:cxn modelId="{0B0A701D-6CD7-441C-9AA3-60B5BA111C83}" type="presOf" srcId="{A5CA4AD6-9ABB-4A5B-A209-3DDCD496031C}" destId="{46E233D7-550F-4F07-BB31-DAE7847D9F8B}" srcOrd="0" destOrd="0" presId="urn:microsoft.com/office/officeart/2005/8/layout/default"/>
    <dgm:cxn modelId="{E51DA020-713D-4C3D-AC86-040F92D47034}" type="presOf" srcId="{B5C68E51-BB0A-44F0-B18A-E4020C4848D7}" destId="{0B15E7AC-5D3E-46B1-9404-D3DAF7A592DC}" srcOrd="0" destOrd="0" presId="urn:microsoft.com/office/officeart/2005/8/layout/default"/>
    <dgm:cxn modelId="{E1E99A43-A57A-4648-91A0-6FC2D56DD136}" type="presOf" srcId="{F588F763-AA17-43F8-890B-32E714898E6C}" destId="{190ABA72-85B7-4B1A-A7FE-A9E9481F8C26}" srcOrd="0" destOrd="0" presId="urn:microsoft.com/office/officeart/2005/8/layout/default"/>
    <dgm:cxn modelId="{9FC0BC89-6A2D-41ED-8B2C-66DDE03A053E}" type="presOf" srcId="{528F50D2-4BD3-4A18-A419-3A3C295F0850}" destId="{DA893FDF-E317-47AB-9649-EC685BE29E54}" srcOrd="0" destOrd="0" presId="urn:microsoft.com/office/officeart/2005/8/layout/default"/>
    <dgm:cxn modelId="{7A61D18B-CC54-495B-A7F3-805192C3DE1E}" srcId="{5B92A480-F8F2-42FD-AA3F-F5148731A984}" destId="{A5CA4AD6-9ABB-4A5B-A209-3DDCD496031C}" srcOrd="3" destOrd="0" parTransId="{4F8A79BE-6EE0-4FB3-9B39-DF60ED5D3EC4}" sibTransId="{97EA0750-97F1-4C94-9329-05922E36CD62}"/>
    <dgm:cxn modelId="{2DAEF68B-2AF7-46A8-B718-C1E8C539DBA9}" srcId="{5B92A480-F8F2-42FD-AA3F-F5148731A984}" destId="{528F50D2-4BD3-4A18-A419-3A3C295F0850}" srcOrd="2" destOrd="0" parTransId="{2B752D31-D0A8-4FCA-8F28-79094FE0F47A}" sibTransId="{48A19363-06AE-4EB2-8D94-B0869456A988}"/>
    <dgm:cxn modelId="{1669BE9C-E981-40A5-8C02-D6F15A5678C4}" srcId="{5B92A480-F8F2-42FD-AA3F-F5148731A984}" destId="{B5C68E51-BB0A-44F0-B18A-E4020C4848D7}" srcOrd="0" destOrd="0" parTransId="{8C8FF183-92F0-49A4-BC33-D183654FF3AA}" sibTransId="{7CB3F25F-84C6-49C9-9092-A2DBDE0C164C}"/>
    <dgm:cxn modelId="{36F733AF-D2E9-492A-B084-FA5978064010}" type="presOf" srcId="{C6331FBB-F6AA-4A54-9060-4FEFE2C480D1}" destId="{1F626400-6DF7-4D9A-97EE-9279DF559BD5}" srcOrd="0" destOrd="0" presId="urn:microsoft.com/office/officeart/2005/8/layout/default"/>
    <dgm:cxn modelId="{53180BC9-BB0A-48F0-A813-88A948E8FBB3}" srcId="{5B92A480-F8F2-42FD-AA3F-F5148731A984}" destId="{F588F763-AA17-43F8-890B-32E714898E6C}" srcOrd="5" destOrd="0" parTransId="{2B0F835A-7850-4556-A109-D2CE4D19F6F0}" sibTransId="{96BBA2C0-0C9F-41BF-A468-1152EDB50EA4}"/>
    <dgm:cxn modelId="{0928CDE7-55F7-4735-A5BA-7B626FB91402}" srcId="{5B92A480-F8F2-42FD-AA3F-F5148731A984}" destId="{C6331FBB-F6AA-4A54-9060-4FEFE2C480D1}" srcOrd="4" destOrd="0" parTransId="{20C0D607-3BE2-4E92-A3D8-C0E7B014E2EB}" sibTransId="{54858724-4C5D-4157-AFCF-D2B4A21E25DD}"/>
    <dgm:cxn modelId="{DE6013EF-FDB5-4B5F-B666-1AEC5038D058}" type="presOf" srcId="{A29AC308-02E2-41DA-9FA5-88876138793C}" destId="{B84D2573-2053-4EAE-9D02-581456E06B22}" srcOrd="0" destOrd="0" presId="urn:microsoft.com/office/officeart/2005/8/layout/default"/>
    <dgm:cxn modelId="{1A73489C-70DE-4050-BCA9-1F23B450F5F9}" type="presParOf" srcId="{AF0845FD-0514-4FEA-805B-E61B12764EE5}" destId="{0B15E7AC-5D3E-46B1-9404-D3DAF7A592DC}" srcOrd="0" destOrd="0" presId="urn:microsoft.com/office/officeart/2005/8/layout/default"/>
    <dgm:cxn modelId="{5E8B2FA2-BE71-4982-ADB8-6EEF82996C9A}" type="presParOf" srcId="{AF0845FD-0514-4FEA-805B-E61B12764EE5}" destId="{85693C48-C912-418A-A19A-046C61920740}" srcOrd="1" destOrd="0" presId="urn:microsoft.com/office/officeart/2005/8/layout/default"/>
    <dgm:cxn modelId="{78C1C403-6003-4EFC-A925-B82ED8C9CFAD}" type="presParOf" srcId="{AF0845FD-0514-4FEA-805B-E61B12764EE5}" destId="{B84D2573-2053-4EAE-9D02-581456E06B22}" srcOrd="2" destOrd="0" presId="urn:microsoft.com/office/officeart/2005/8/layout/default"/>
    <dgm:cxn modelId="{9E84E8D2-D96B-4779-86AA-5DF87EE54D66}" type="presParOf" srcId="{AF0845FD-0514-4FEA-805B-E61B12764EE5}" destId="{644367E1-0920-494A-9F07-B68A27142373}" srcOrd="3" destOrd="0" presId="urn:microsoft.com/office/officeart/2005/8/layout/default"/>
    <dgm:cxn modelId="{DAC66CC0-2799-4E49-991C-6E5830D5E2F1}" type="presParOf" srcId="{AF0845FD-0514-4FEA-805B-E61B12764EE5}" destId="{DA893FDF-E317-47AB-9649-EC685BE29E54}" srcOrd="4" destOrd="0" presId="urn:microsoft.com/office/officeart/2005/8/layout/default"/>
    <dgm:cxn modelId="{11DC10E0-D8F2-41D6-A45B-72DB064036CD}" type="presParOf" srcId="{AF0845FD-0514-4FEA-805B-E61B12764EE5}" destId="{E289855A-B400-4501-AFC8-2A234AD943AF}" srcOrd="5" destOrd="0" presId="urn:microsoft.com/office/officeart/2005/8/layout/default"/>
    <dgm:cxn modelId="{2C8B7E44-7DD3-4A40-952D-5653AA3EA0B3}" type="presParOf" srcId="{AF0845FD-0514-4FEA-805B-E61B12764EE5}" destId="{46E233D7-550F-4F07-BB31-DAE7847D9F8B}" srcOrd="6" destOrd="0" presId="urn:microsoft.com/office/officeart/2005/8/layout/default"/>
    <dgm:cxn modelId="{B4064A27-9620-46F8-A6FD-2E27078C1A39}" type="presParOf" srcId="{AF0845FD-0514-4FEA-805B-E61B12764EE5}" destId="{442DB3A7-BBE0-4DCC-8AC3-0E4468D4B3D8}" srcOrd="7" destOrd="0" presId="urn:microsoft.com/office/officeart/2005/8/layout/default"/>
    <dgm:cxn modelId="{6174ABE1-6A0A-4AE5-AC64-DB24D4E3A9D7}" type="presParOf" srcId="{AF0845FD-0514-4FEA-805B-E61B12764EE5}" destId="{1F626400-6DF7-4D9A-97EE-9279DF559BD5}" srcOrd="8" destOrd="0" presId="urn:microsoft.com/office/officeart/2005/8/layout/default"/>
    <dgm:cxn modelId="{41C78A71-071A-488B-A6FE-FF19D8F80A83}" type="presParOf" srcId="{AF0845FD-0514-4FEA-805B-E61B12764EE5}" destId="{FE143663-87D8-493A-ABDD-1F6E5D777308}" srcOrd="9" destOrd="0" presId="urn:microsoft.com/office/officeart/2005/8/layout/default"/>
    <dgm:cxn modelId="{6DD4A078-6D17-4096-8009-54B0C4CCBAB8}" type="presParOf" srcId="{AF0845FD-0514-4FEA-805B-E61B12764EE5}" destId="{190ABA72-85B7-4B1A-A7FE-A9E9481F8C2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C7160C-CCC9-470E-B296-8EA02A59493F}"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4E378CD2-C62A-4FB8-8896-E7D4AF391EB3}">
      <dgm:prSet/>
      <dgm:spPr/>
      <dgm:t>
        <a:bodyPr/>
        <a:lstStyle/>
        <a:p>
          <a:r>
            <a:rPr lang="fr-FR" dirty="0"/>
            <a:t>Programmes de </a:t>
          </a:r>
          <a:r>
            <a:rPr lang="fr-FR" dirty="0" err="1"/>
            <a:t>distribtuion</a:t>
          </a:r>
          <a:r>
            <a:rPr lang="fr-FR" dirty="0"/>
            <a:t> d’espèces ou de bons pour la prévention de la malnutrition</a:t>
          </a:r>
          <a:endParaRPr lang="en-US" dirty="0"/>
        </a:p>
      </dgm:t>
    </dgm:pt>
    <dgm:pt modelId="{33460354-812A-4298-B44E-72D1A2A8643D}" type="parTrans" cxnId="{D673B790-D50F-4C84-92D9-1A01EA8FE2B4}">
      <dgm:prSet/>
      <dgm:spPr/>
      <dgm:t>
        <a:bodyPr/>
        <a:lstStyle/>
        <a:p>
          <a:endParaRPr lang="en-US"/>
        </a:p>
      </dgm:t>
    </dgm:pt>
    <dgm:pt modelId="{C1EDBBDE-718A-4B16-8D3C-C7B4C4771BAB}" type="sibTrans" cxnId="{D673B790-D50F-4C84-92D9-1A01EA8FE2B4}">
      <dgm:prSet/>
      <dgm:spPr/>
      <dgm:t>
        <a:bodyPr/>
        <a:lstStyle/>
        <a:p>
          <a:endParaRPr lang="en-US"/>
        </a:p>
      </dgm:t>
    </dgm:pt>
    <dgm:pt modelId="{FB3C6EF5-89AA-4B47-89E4-2D4108A2DCAB}">
      <dgm:prSet/>
      <dgm:spPr/>
      <dgm:t>
        <a:bodyPr/>
        <a:lstStyle/>
        <a:p>
          <a:r>
            <a:rPr lang="en-CA" dirty="0" err="1"/>
            <a:t>Supplémentation</a:t>
          </a:r>
          <a:r>
            <a:rPr lang="en-CA" dirty="0"/>
            <a:t> </a:t>
          </a:r>
          <a:r>
            <a:rPr lang="en-CA" dirty="0" err="1"/>
            <a:t>en</a:t>
          </a:r>
          <a:r>
            <a:rPr lang="en-CA" dirty="0"/>
            <a:t> </a:t>
          </a:r>
          <a:r>
            <a:rPr lang="en-CA" dirty="0" err="1"/>
            <a:t>micronutriments</a:t>
          </a:r>
          <a:r>
            <a:rPr lang="en-CA" dirty="0"/>
            <a:t> multiples</a:t>
          </a:r>
          <a:endParaRPr lang="en-US" dirty="0"/>
        </a:p>
      </dgm:t>
    </dgm:pt>
    <dgm:pt modelId="{2C8D16DC-99FC-434D-A3C1-13AF2A7FF603}" type="parTrans" cxnId="{8F32BBBA-E84A-4CE0-B072-DC30DC43E841}">
      <dgm:prSet/>
      <dgm:spPr/>
      <dgm:t>
        <a:bodyPr/>
        <a:lstStyle/>
        <a:p>
          <a:endParaRPr lang="en-US"/>
        </a:p>
      </dgm:t>
    </dgm:pt>
    <dgm:pt modelId="{7A3C100C-6049-46C0-B90E-727DDE9F7875}" type="sibTrans" cxnId="{8F32BBBA-E84A-4CE0-B072-DC30DC43E841}">
      <dgm:prSet/>
      <dgm:spPr/>
      <dgm:t>
        <a:bodyPr/>
        <a:lstStyle/>
        <a:p>
          <a:endParaRPr lang="en-US"/>
        </a:p>
      </dgm:t>
    </dgm:pt>
    <dgm:pt modelId="{90AD3885-DDB8-48EA-89A8-835AAFCA1194}">
      <dgm:prSet/>
      <dgm:spPr/>
      <dgm:t>
        <a:bodyPr/>
        <a:lstStyle/>
        <a:p>
          <a:r>
            <a:rPr lang="fr-FR" dirty="0"/>
            <a:t>Supplémentation en fer ou en fer/acide folique</a:t>
          </a:r>
        </a:p>
        <a:p>
          <a:r>
            <a:rPr lang="fr-FR" dirty="0"/>
            <a:t> Supplémentation en vitamine A</a:t>
          </a:r>
          <a:endParaRPr lang="en-US" dirty="0"/>
        </a:p>
      </dgm:t>
    </dgm:pt>
    <dgm:pt modelId="{F2902BA7-CE7B-4223-8422-7FAAC20A02B3}" type="parTrans" cxnId="{1095644A-97D7-4326-8455-9F71E5D6993D}">
      <dgm:prSet/>
      <dgm:spPr/>
      <dgm:t>
        <a:bodyPr/>
        <a:lstStyle/>
        <a:p>
          <a:endParaRPr lang="en-US"/>
        </a:p>
      </dgm:t>
    </dgm:pt>
    <dgm:pt modelId="{8CDC92FE-5842-4EFB-9C81-AB12FA626669}" type="sibTrans" cxnId="{1095644A-97D7-4326-8455-9F71E5D6993D}">
      <dgm:prSet/>
      <dgm:spPr/>
      <dgm:t>
        <a:bodyPr/>
        <a:lstStyle/>
        <a:p>
          <a:endParaRPr lang="en-US"/>
        </a:p>
      </dgm:t>
    </dgm:pt>
    <dgm:pt modelId="{4C630486-3025-4F04-9E60-3E1E99C8759E}">
      <dgm:prSet/>
      <dgm:spPr/>
      <dgm:t>
        <a:bodyPr/>
        <a:lstStyle/>
        <a:p>
          <a:r>
            <a:rPr lang="en-CA" dirty="0" err="1"/>
            <a:t>Déparasitage</a:t>
          </a:r>
          <a:endParaRPr lang="en-US" dirty="0"/>
        </a:p>
      </dgm:t>
    </dgm:pt>
    <dgm:pt modelId="{6684EB20-E7EE-40C9-AED7-CC202901BD18}" type="parTrans" cxnId="{E9536D5B-3526-4007-A191-0CCF32260295}">
      <dgm:prSet/>
      <dgm:spPr/>
      <dgm:t>
        <a:bodyPr/>
        <a:lstStyle/>
        <a:p>
          <a:endParaRPr lang="en-US"/>
        </a:p>
      </dgm:t>
    </dgm:pt>
    <dgm:pt modelId="{16D09884-E751-4426-A1E4-F83E9021DE04}" type="sibTrans" cxnId="{E9536D5B-3526-4007-A191-0CCF32260295}">
      <dgm:prSet/>
      <dgm:spPr/>
      <dgm:t>
        <a:bodyPr/>
        <a:lstStyle/>
        <a:p>
          <a:endParaRPr lang="en-US"/>
        </a:p>
      </dgm:t>
    </dgm:pt>
    <dgm:pt modelId="{9381F133-D6C3-44EE-A38F-30FF3B87CF22}">
      <dgm:prSet/>
      <dgm:spPr/>
      <dgm:t>
        <a:bodyPr/>
        <a:lstStyle/>
        <a:p>
          <a:r>
            <a:rPr lang="fr-FR" dirty="0"/>
            <a:t>Supplémentation en zinc pour la gestion de la diarrhée - Supplémentation en iode et iodation du sel</a:t>
          </a:r>
          <a:endParaRPr lang="en-US" dirty="0"/>
        </a:p>
      </dgm:t>
    </dgm:pt>
    <dgm:pt modelId="{52CB147F-2898-4E61-91E7-0A7A31609F35}" type="parTrans" cxnId="{DFE103BC-2E21-4FE6-8E53-D6B587A3FE11}">
      <dgm:prSet/>
      <dgm:spPr/>
      <dgm:t>
        <a:bodyPr/>
        <a:lstStyle/>
        <a:p>
          <a:endParaRPr lang="en-US"/>
        </a:p>
      </dgm:t>
    </dgm:pt>
    <dgm:pt modelId="{203E3553-05A6-4779-8781-4E3FDC72E946}" type="sibTrans" cxnId="{DFE103BC-2E21-4FE6-8E53-D6B587A3FE11}">
      <dgm:prSet/>
      <dgm:spPr/>
      <dgm:t>
        <a:bodyPr/>
        <a:lstStyle/>
        <a:p>
          <a:endParaRPr lang="en-US"/>
        </a:p>
      </dgm:t>
    </dgm:pt>
    <dgm:pt modelId="{C6C9AB0B-B868-426B-9FC6-04B17F7763D7}">
      <dgm:prSet/>
      <dgm:spPr/>
      <dgm:t>
        <a:bodyPr/>
        <a:lstStyle/>
        <a:p>
          <a:r>
            <a:rPr lang="en-CA" dirty="0" err="1"/>
            <a:t>Supplémentation</a:t>
          </a:r>
          <a:r>
            <a:rPr lang="en-CA" dirty="0"/>
            <a:t> </a:t>
          </a:r>
          <a:r>
            <a:rPr lang="en-CA" dirty="0" err="1"/>
            <a:t>en</a:t>
          </a:r>
          <a:r>
            <a:rPr lang="en-CA" dirty="0"/>
            <a:t> calcium</a:t>
          </a:r>
          <a:endParaRPr lang="en-US" dirty="0"/>
        </a:p>
      </dgm:t>
    </dgm:pt>
    <dgm:pt modelId="{6D1087F9-17BD-45E6-8F15-3E7E64A86003}" type="parTrans" cxnId="{34EE51B4-64FD-4AE9-BF2A-EC4C64FCD399}">
      <dgm:prSet/>
      <dgm:spPr/>
      <dgm:t>
        <a:bodyPr/>
        <a:lstStyle/>
        <a:p>
          <a:endParaRPr lang="en-US"/>
        </a:p>
      </dgm:t>
    </dgm:pt>
    <dgm:pt modelId="{3B959499-7572-445F-A0DF-72B2666274C4}" type="sibTrans" cxnId="{34EE51B4-64FD-4AE9-BF2A-EC4C64FCD399}">
      <dgm:prSet/>
      <dgm:spPr/>
      <dgm:t>
        <a:bodyPr/>
        <a:lstStyle/>
        <a:p>
          <a:endParaRPr lang="en-US"/>
        </a:p>
      </dgm:t>
    </dgm:pt>
    <dgm:pt modelId="{129F601C-8C26-4807-A4BF-D1C58BD3D1CF}">
      <dgm:prSet/>
      <dgm:spPr/>
      <dgm:t>
        <a:bodyPr/>
        <a:lstStyle/>
        <a:p>
          <a:r>
            <a:rPr lang="fr-FR" dirty="0"/>
            <a:t>Soins nutritionnels et soutien des enfants porteurs du VIH/SIDA</a:t>
          </a:r>
          <a:endParaRPr lang="en-US" dirty="0"/>
        </a:p>
      </dgm:t>
    </dgm:pt>
    <dgm:pt modelId="{98BE3AED-4A8A-47F5-B931-4A8FD134502F}" type="parTrans" cxnId="{3E161F57-7C4D-46AF-B0A1-075912D668EF}">
      <dgm:prSet/>
      <dgm:spPr/>
      <dgm:t>
        <a:bodyPr/>
        <a:lstStyle/>
        <a:p>
          <a:endParaRPr lang="en-US"/>
        </a:p>
      </dgm:t>
    </dgm:pt>
    <dgm:pt modelId="{921920A8-F098-4A50-B6BB-E821CCE3E02E}" type="sibTrans" cxnId="{3E161F57-7C4D-46AF-B0A1-075912D668EF}">
      <dgm:prSet/>
      <dgm:spPr/>
      <dgm:t>
        <a:bodyPr/>
        <a:lstStyle/>
        <a:p>
          <a:endParaRPr lang="en-US"/>
        </a:p>
      </dgm:t>
    </dgm:pt>
    <dgm:pt modelId="{88098259-2EC2-4A02-89AB-6B396B3A1072}" type="pres">
      <dgm:prSet presAssocID="{3CC7160C-CCC9-470E-B296-8EA02A59493F}" presName="Name0" presStyleCnt="0">
        <dgm:presLayoutVars>
          <dgm:dir/>
          <dgm:animLvl val="lvl"/>
          <dgm:resizeHandles val="exact"/>
        </dgm:presLayoutVars>
      </dgm:prSet>
      <dgm:spPr/>
    </dgm:pt>
    <dgm:pt modelId="{A22304F7-89F0-47EF-8822-10F897972F8C}" type="pres">
      <dgm:prSet presAssocID="{4E378CD2-C62A-4FB8-8896-E7D4AF391EB3}" presName="linNode" presStyleCnt="0"/>
      <dgm:spPr/>
    </dgm:pt>
    <dgm:pt modelId="{F92B0CA4-C90F-463B-B513-25658AF483B9}" type="pres">
      <dgm:prSet presAssocID="{4E378CD2-C62A-4FB8-8896-E7D4AF391EB3}" presName="parentText" presStyleLbl="node1" presStyleIdx="0" presStyleCnt="7">
        <dgm:presLayoutVars>
          <dgm:chMax val="1"/>
          <dgm:bulletEnabled val="1"/>
        </dgm:presLayoutVars>
      </dgm:prSet>
      <dgm:spPr/>
    </dgm:pt>
    <dgm:pt modelId="{AF4D0505-89B7-4BDE-B2C1-1ECC4712D269}" type="pres">
      <dgm:prSet presAssocID="{C1EDBBDE-718A-4B16-8D3C-C7B4C4771BAB}" presName="sp" presStyleCnt="0"/>
      <dgm:spPr/>
    </dgm:pt>
    <dgm:pt modelId="{F820AB44-ED18-4B44-B9AA-D097A1316A6F}" type="pres">
      <dgm:prSet presAssocID="{FB3C6EF5-89AA-4B47-89E4-2D4108A2DCAB}" presName="linNode" presStyleCnt="0"/>
      <dgm:spPr/>
    </dgm:pt>
    <dgm:pt modelId="{E89D0870-419C-4F93-86B2-67332D30DFF4}" type="pres">
      <dgm:prSet presAssocID="{FB3C6EF5-89AA-4B47-89E4-2D4108A2DCAB}" presName="parentText" presStyleLbl="node1" presStyleIdx="1" presStyleCnt="7">
        <dgm:presLayoutVars>
          <dgm:chMax val="1"/>
          <dgm:bulletEnabled val="1"/>
        </dgm:presLayoutVars>
      </dgm:prSet>
      <dgm:spPr/>
    </dgm:pt>
    <dgm:pt modelId="{E4E01005-9F56-4260-AC2D-58073069AFB2}" type="pres">
      <dgm:prSet presAssocID="{7A3C100C-6049-46C0-B90E-727DDE9F7875}" presName="sp" presStyleCnt="0"/>
      <dgm:spPr/>
    </dgm:pt>
    <dgm:pt modelId="{B01139D0-1497-4EC4-AA0B-DD6A82D17318}" type="pres">
      <dgm:prSet presAssocID="{90AD3885-DDB8-48EA-89A8-835AAFCA1194}" presName="linNode" presStyleCnt="0"/>
      <dgm:spPr/>
    </dgm:pt>
    <dgm:pt modelId="{CCEA9E19-CA56-4920-B2F0-D73C56E8D566}" type="pres">
      <dgm:prSet presAssocID="{90AD3885-DDB8-48EA-89A8-835AAFCA1194}" presName="parentText" presStyleLbl="node1" presStyleIdx="2" presStyleCnt="7">
        <dgm:presLayoutVars>
          <dgm:chMax val="1"/>
          <dgm:bulletEnabled val="1"/>
        </dgm:presLayoutVars>
      </dgm:prSet>
      <dgm:spPr/>
    </dgm:pt>
    <dgm:pt modelId="{D4F94403-D4DC-4D38-A048-EC9D9BE4397B}" type="pres">
      <dgm:prSet presAssocID="{8CDC92FE-5842-4EFB-9C81-AB12FA626669}" presName="sp" presStyleCnt="0"/>
      <dgm:spPr/>
    </dgm:pt>
    <dgm:pt modelId="{4A345B90-452F-4A7F-BE76-D6E1B67944DF}" type="pres">
      <dgm:prSet presAssocID="{4C630486-3025-4F04-9E60-3E1E99C8759E}" presName="linNode" presStyleCnt="0"/>
      <dgm:spPr/>
    </dgm:pt>
    <dgm:pt modelId="{41E98A11-8B6F-4F36-B3BA-32636EB0DEA3}" type="pres">
      <dgm:prSet presAssocID="{4C630486-3025-4F04-9E60-3E1E99C8759E}" presName="parentText" presStyleLbl="node1" presStyleIdx="3" presStyleCnt="7">
        <dgm:presLayoutVars>
          <dgm:chMax val="1"/>
          <dgm:bulletEnabled val="1"/>
        </dgm:presLayoutVars>
      </dgm:prSet>
      <dgm:spPr/>
    </dgm:pt>
    <dgm:pt modelId="{1176C806-1244-431D-A1A5-8E664DB6F0CA}" type="pres">
      <dgm:prSet presAssocID="{16D09884-E751-4426-A1E4-F83E9021DE04}" presName="sp" presStyleCnt="0"/>
      <dgm:spPr/>
    </dgm:pt>
    <dgm:pt modelId="{E46A5704-74C3-4CDD-B31D-D3767B9F5805}" type="pres">
      <dgm:prSet presAssocID="{9381F133-D6C3-44EE-A38F-30FF3B87CF22}" presName="linNode" presStyleCnt="0"/>
      <dgm:spPr/>
    </dgm:pt>
    <dgm:pt modelId="{6A89A897-3CB3-43B5-97A1-DB3750ED04F2}" type="pres">
      <dgm:prSet presAssocID="{9381F133-D6C3-44EE-A38F-30FF3B87CF22}" presName="parentText" presStyleLbl="node1" presStyleIdx="4" presStyleCnt="7">
        <dgm:presLayoutVars>
          <dgm:chMax val="1"/>
          <dgm:bulletEnabled val="1"/>
        </dgm:presLayoutVars>
      </dgm:prSet>
      <dgm:spPr/>
    </dgm:pt>
    <dgm:pt modelId="{257D5522-EC3D-469C-881D-8826321690D6}" type="pres">
      <dgm:prSet presAssocID="{203E3553-05A6-4779-8781-4E3FDC72E946}" presName="sp" presStyleCnt="0"/>
      <dgm:spPr/>
    </dgm:pt>
    <dgm:pt modelId="{D83313E3-67FA-470F-BEA4-701510C846A1}" type="pres">
      <dgm:prSet presAssocID="{C6C9AB0B-B868-426B-9FC6-04B17F7763D7}" presName="linNode" presStyleCnt="0"/>
      <dgm:spPr/>
    </dgm:pt>
    <dgm:pt modelId="{6912095E-E029-4182-805E-A24C42D6D149}" type="pres">
      <dgm:prSet presAssocID="{C6C9AB0B-B868-426B-9FC6-04B17F7763D7}" presName="parentText" presStyleLbl="node1" presStyleIdx="5" presStyleCnt="7">
        <dgm:presLayoutVars>
          <dgm:chMax val="1"/>
          <dgm:bulletEnabled val="1"/>
        </dgm:presLayoutVars>
      </dgm:prSet>
      <dgm:spPr/>
    </dgm:pt>
    <dgm:pt modelId="{B7B617EC-1742-4B37-8C58-6AEFBDDF0F93}" type="pres">
      <dgm:prSet presAssocID="{3B959499-7572-445F-A0DF-72B2666274C4}" presName="sp" presStyleCnt="0"/>
      <dgm:spPr/>
    </dgm:pt>
    <dgm:pt modelId="{F6DECD37-D6DE-426B-A64A-1C6A88EAF51E}" type="pres">
      <dgm:prSet presAssocID="{129F601C-8C26-4807-A4BF-D1C58BD3D1CF}" presName="linNode" presStyleCnt="0"/>
      <dgm:spPr/>
    </dgm:pt>
    <dgm:pt modelId="{CA21F3B8-7036-4A4D-9626-602DED20ABB2}" type="pres">
      <dgm:prSet presAssocID="{129F601C-8C26-4807-A4BF-D1C58BD3D1CF}" presName="parentText" presStyleLbl="node1" presStyleIdx="6" presStyleCnt="7">
        <dgm:presLayoutVars>
          <dgm:chMax val="1"/>
          <dgm:bulletEnabled val="1"/>
        </dgm:presLayoutVars>
      </dgm:prSet>
      <dgm:spPr/>
    </dgm:pt>
  </dgm:ptLst>
  <dgm:cxnLst>
    <dgm:cxn modelId="{536C0419-2C9E-4B54-B6A0-3E54C05436F7}" type="presOf" srcId="{4C630486-3025-4F04-9E60-3E1E99C8759E}" destId="{41E98A11-8B6F-4F36-B3BA-32636EB0DEA3}" srcOrd="0" destOrd="0" presId="urn:microsoft.com/office/officeart/2005/8/layout/vList5"/>
    <dgm:cxn modelId="{4DA1B421-69AC-48D4-BA49-6A837EC598FC}" type="presOf" srcId="{4E378CD2-C62A-4FB8-8896-E7D4AF391EB3}" destId="{F92B0CA4-C90F-463B-B513-25658AF483B9}" srcOrd="0" destOrd="0" presId="urn:microsoft.com/office/officeart/2005/8/layout/vList5"/>
    <dgm:cxn modelId="{52A57F27-FDDF-40D9-A35C-548F99BB785F}" type="presOf" srcId="{3CC7160C-CCC9-470E-B296-8EA02A59493F}" destId="{88098259-2EC2-4A02-89AB-6B396B3A1072}" srcOrd="0" destOrd="0" presId="urn:microsoft.com/office/officeart/2005/8/layout/vList5"/>
    <dgm:cxn modelId="{43AB7728-FCB1-403D-BF06-EC43B53FDCBF}" type="presOf" srcId="{90AD3885-DDB8-48EA-89A8-835AAFCA1194}" destId="{CCEA9E19-CA56-4920-B2F0-D73C56E8D566}" srcOrd="0" destOrd="0" presId="urn:microsoft.com/office/officeart/2005/8/layout/vList5"/>
    <dgm:cxn modelId="{E9536D5B-3526-4007-A191-0CCF32260295}" srcId="{3CC7160C-CCC9-470E-B296-8EA02A59493F}" destId="{4C630486-3025-4F04-9E60-3E1E99C8759E}" srcOrd="3" destOrd="0" parTransId="{6684EB20-E7EE-40C9-AED7-CC202901BD18}" sibTransId="{16D09884-E751-4426-A1E4-F83E9021DE04}"/>
    <dgm:cxn modelId="{1095644A-97D7-4326-8455-9F71E5D6993D}" srcId="{3CC7160C-CCC9-470E-B296-8EA02A59493F}" destId="{90AD3885-DDB8-48EA-89A8-835AAFCA1194}" srcOrd="2" destOrd="0" parTransId="{F2902BA7-CE7B-4223-8422-7FAAC20A02B3}" sibTransId="{8CDC92FE-5842-4EFB-9C81-AB12FA626669}"/>
    <dgm:cxn modelId="{3E161F57-7C4D-46AF-B0A1-075912D668EF}" srcId="{3CC7160C-CCC9-470E-B296-8EA02A59493F}" destId="{129F601C-8C26-4807-A4BF-D1C58BD3D1CF}" srcOrd="6" destOrd="0" parTransId="{98BE3AED-4A8A-47F5-B931-4A8FD134502F}" sibTransId="{921920A8-F098-4A50-B6BB-E821CCE3E02E}"/>
    <dgm:cxn modelId="{61B70F86-5B36-423A-817A-755BC5F6D998}" type="presOf" srcId="{129F601C-8C26-4807-A4BF-D1C58BD3D1CF}" destId="{CA21F3B8-7036-4A4D-9626-602DED20ABB2}" srcOrd="0" destOrd="0" presId="urn:microsoft.com/office/officeart/2005/8/layout/vList5"/>
    <dgm:cxn modelId="{43133F86-8693-4AB9-A20B-7D37AE7930C3}" type="presOf" srcId="{C6C9AB0B-B868-426B-9FC6-04B17F7763D7}" destId="{6912095E-E029-4182-805E-A24C42D6D149}" srcOrd="0" destOrd="0" presId="urn:microsoft.com/office/officeart/2005/8/layout/vList5"/>
    <dgm:cxn modelId="{D673B790-D50F-4C84-92D9-1A01EA8FE2B4}" srcId="{3CC7160C-CCC9-470E-B296-8EA02A59493F}" destId="{4E378CD2-C62A-4FB8-8896-E7D4AF391EB3}" srcOrd="0" destOrd="0" parTransId="{33460354-812A-4298-B44E-72D1A2A8643D}" sibTransId="{C1EDBBDE-718A-4B16-8D3C-C7B4C4771BAB}"/>
    <dgm:cxn modelId="{16F5E29E-C199-40E8-BF40-FAC84780EA3A}" type="presOf" srcId="{FB3C6EF5-89AA-4B47-89E4-2D4108A2DCAB}" destId="{E89D0870-419C-4F93-86B2-67332D30DFF4}" srcOrd="0" destOrd="0" presId="urn:microsoft.com/office/officeart/2005/8/layout/vList5"/>
    <dgm:cxn modelId="{6CDF86AD-AF1D-4F16-AB76-8E8AFE8C7377}" type="presOf" srcId="{9381F133-D6C3-44EE-A38F-30FF3B87CF22}" destId="{6A89A897-3CB3-43B5-97A1-DB3750ED04F2}" srcOrd="0" destOrd="0" presId="urn:microsoft.com/office/officeart/2005/8/layout/vList5"/>
    <dgm:cxn modelId="{34EE51B4-64FD-4AE9-BF2A-EC4C64FCD399}" srcId="{3CC7160C-CCC9-470E-B296-8EA02A59493F}" destId="{C6C9AB0B-B868-426B-9FC6-04B17F7763D7}" srcOrd="5" destOrd="0" parTransId="{6D1087F9-17BD-45E6-8F15-3E7E64A86003}" sibTransId="{3B959499-7572-445F-A0DF-72B2666274C4}"/>
    <dgm:cxn modelId="{8F32BBBA-E84A-4CE0-B072-DC30DC43E841}" srcId="{3CC7160C-CCC9-470E-B296-8EA02A59493F}" destId="{FB3C6EF5-89AA-4B47-89E4-2D4108A2DCAB}" srcOrd="1" destOrd="0" parTransId="{2C8D16DC-99FC-434D-A3C1-13AF2A7FF603}" sibTransId="{7A3C100C-6049-46C0-B90E-727DDE9F7875}"/>
    <dgm:cxn modelId="{DFE103BC-2E21-4FE6-8E53-D6B587A3FE11}" srcId="{3CC7160C-CCC9-470E-B296-8EA02A59493F}" destId="{9381F133-D6C3-44EE-A38F-30FF3B87CF22}" srcOrd="4" destOrd="0" parTransId="{52CB147F-2898-4E61-91E7-0A7A31609F35}" sibTransId="{203E3553-05A6-4779-8781-4E3FDC72E946}"/>
    <dgm:cxn modelId="{6FF36DE5-4A0A-4A09-A6D6-18138EFC304B}" type="presParOf" srcId="{88098259-2EC2-4A02-89AB-6B396B3A1072}" destId="{A22304F7-89F0-47EF-8822-10F897972F8C}" srcOrd="0" destOrd="0" presId="urn:microsoft.com/office/officeart/2005/8/layout/vList5"/>
    <dgm:cxn modelId="{38227F17-9396-488A-B19D-2DEA653C816E}" type="presParOf" srcId="{A22304F7-89F0-47EF-8822-10F897972F8C}" destId="{F92B0CA4-C90F-463B-B513-25658AF483B9}" srcOrd="0" destOrd="0" presId="urn:microsoft.com/office/officeart/2005/8/layout/vList5"/>
    <dgm:cxn modelId="{F92C06FF-31DD-4AEC-A998-868FE5E3440D}" type="presParOf" srcId="{88098259-2EC2-4A02-89AB-6B396B3A1072}" destId="{AF4D0505-89B7-4BDE-B2C1-1ECC4712D269}" srcOrd="1" destOrd="0" presId="urn:microsoft.com/office/officeart/2005/8/layout/vList5"/>
    <dgm:cxn modelId="{CB2EBC5A-0D9D-4102-BB64-C08B96AC0DAE}" type="presParOf" srcId="{88098259-2EC2-4A02-89AB-6B396B3A1072}" destId="{F820AB44-ED18-4B44-B9AA-D097A1316A6F}" srcOrd="2" destOrd="0" presId="urn:microsoft.com/office/officeart/2005/8/layout/vList5"/>
    <dgm:cxn modelId="{1ED14E19-094A-40E0-8FC5-034C68824334}" type="presParOf" srcId="{F820AB44-ED18-4B44-B9AA-D097A1316A6F}" destId="{E89D0870-419C-4F93-86B2-67332D30DFF4}" srcOrd="0" destOrd="0" presId="urn:microsoft.com/office/officeart/2005/8/layout/vList5"/>
    <dgm:cxn modelId="{91C593BD-FC91-4872-9A8B-6397264F5462}" type="presParOf" srcId="{88098259-2EC2-4A02-89AB-6B396B3A1072}" destId="{E4E01005-9F56-4260-AC2D-58073069AFB2}" srcOrd="3" destOrd="0" presId="urn:microsoft.com/office/officeart/2005/8/layout/vList5"/>
    <dgm:cxn modelId="{02832C22-2F90-452E-90FC-9FBD90F3AB4F}" type="presParOf" srcId="{88098259-2EC2-4A02-89AB-6B396B3A1072}" destId="{B01139D0-1497-4EC4-AA0B-DD6A82D17318}" srcOrd="4" destOrd="0" presId="urn:microsoft.com/office/officeart/2005/8/layout/vList5"/>
    <dgm:cxn modelId="{7EB706AB-E66E-4CAE-AE46-0E73E1C8AB9E}" type="presParOf" srcId="{B01139D0-1497-4EC4-AA0B-DD6A82D17318}" destId="{CCEA9E19-CA56-4920-B2F0-D73C56E8D566}" srcOrd="0" destOrd="0" presId="urn:microsoft.com/office/officeart/2005/8/layout/vList5"/>
    <dgm:cxn modelId="{63110839-7A5D-4659-A0FC-0EC124DC917D}" type="presParOf" srcId="{88098259-2EC2-4A02-89AB-6B396B3A1072}" destId="{D4F94403-D4DC-4D38-A048-EC9D9BE4397B}" srcOrd="5" destOrd="0" presId="urn:microsoft.com/office/officeart/2005/8/layout/vList5"/>
    <dgm:cxn modelId="{2FCCBBD8-601F-432D-B961-814E5D5E752C}" type="presParOf" srcId="{88098259-2EC2-4A02-89AB-6B396B3A1072}" destId="{4A345B90-452F-4A7F-BE76-D6E1B67944DF}" srcOrd="6" destOrd="0" presId="urn:microsoft.com/office/officeart/2005/8/layout/vList5"/>
    <dgm:cxn modelId="{706973BF-1579-400D-AAED-FF6883485DEA}" type="presParOf" srcId="{4A345B90-452F-4A7F-BE76-D6E1B67944DF}" destId="{41E98A11-8B6F-4F36-B3BA-32636EB0DEA3}" srcOrd="0" destOrd="0" presId="urn:microsoft.com/office/officeart/2005/8/layout/vList5"/>
    <dgm:cxn modelId="{C914162E-47FE-453F-A058-B911E847F065}" type="presParOf" srcId="{88098259-2EC2-4A02-89AB-6B396B3A1072}" destId="{1176C806-1244-431D-A1A5-8E664DB6F0CA}" srcOrd="7" destOrd="0" presId="urn:microsoft.com/office/officeart/2005/8/layout/vList5"/>
    <dgm:cxn modelId="{CABC7770-F749-425C-B42F-B05608FB1EBD}" type="presParOf" srcId="{88098259-2EC2-4A02-89AB-6B396B3A1072}" destId="{E46A5704-74C3-4CDD-B31D-D3767B9F5805}" srcOrd="8" destOrd="0" presId="urn:microsoft.com/office/officeart/2005/8/layout/vList5"/>
    <dgm:cxn modelId="{F561E921-3689-47BE-95E4-51CB78A90A63}" type="presParOf" srcId="{E46A5704-74C3-4CDD-B31D-D3767B9F5805}" destId="{6A89A897-3CB3-43B5-97A1-DB3750ED04F2}" srcOrd="0" destOrd="0" presId="urn:microsoft.com/office/officeart/2005/8/layout/vList5"/>
    <dgm:cxn modelId="{2523B506-5E82-4A91-87F3-0DB95B63D470}" type="presParOf" srcId="{88098259-2EC2-4A02-89AB-6B396B3A1072}" destId="{257D5522-EC3D-469C-881D-8826321690D6}" srcOrd="9" destOrd="0" presId="urn:microsoft.com/office/officeart/2005/8/layout/vList5"/>
    <dgm:cxn modelId="{3AAD9C4C-AB3F-403C-B2A2-5955D8F9C5B4}" type="presParOf" srcId="{88098259-2EC2-4A02-89AB-6B396B3A1072}" destId="{D83313E3-67FA-470F-BEA4-701510C846A1}" srcOrd="10" destOrd="0" presId="urn:microsoft.com/office/officeart/2005/8/layout/vList5"/>
    <dgm:cxn modelId="{42E4DB9C-391A-4477-B0AB-806E29B19C7D}" type="presParOf" srcId="{D83313E3-67FA-470F-BEA4-701510C846A1}" destId="{6912095E-E029-4182-805E-A24C42D6D149}" srcOrd="0" destOrd="0" presId="urn:microsoft.com/office/officeart/2005/8/layout/vList5"/>
    <dgm:cxn modelId="{D8A47EB9-5021-4AB9-820D-102A055A235A}" type="presParOf" srcId="{88098259-2EC2-4A02-89AB-6B396B3A1072}" destId="{B7B617EC-1742-4B37-8C58-6AEFBDDF0F93}" srcOrd="11" destOrd="0" presId="urn:microsoft.com/office/officeart/2005/8/layout/vList5"/>
    <dgm:cxn modelId="{5E183870-C0F5-4C18-8197-9A907B624786}" type="presParOf" srcId="{88098259-2EC2-4A02-89AB-6B396B3A1072}" destId="{F6DECD37-D6DE-426B-A64A-1C6A88EAF51E}" srcOrd="12" destOrd="0" presId="urn:microsoft.com/office/officeart/2005/8/layout/vList5"/>
    <dgm:cxn modelId="{4E139A5A-6FA0-4DB3-83F5-8A2ADE0E61C1}" type="presParOf" srcId="{F6DECD37-D6DE-426B-A64A-1C6A88EAF51E}" destId="{CA21F3B8-7036-4A4D-9626-602DED20ABB2}"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8E1A2C-FD6E-45ED-873C-50F4F50FF46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F005659-01C5-4B6F-A238-4DED60E175E7}">
      <dgm:prSet/>
      <dgm:spPr/>
      <dgm:t>
        <a:bodyPr/>
        <a:lstStyle/>
        <a:p>
          <a:r>
            <a:rPr lang="en-CA" dirty="0"/>
            <a:t>Coordination du cluster/</a:t>
          </a:r>
          <a:r>
            <a:rPr lang="en-CA" dirty="0" err="1"/>
            <a:t>secteur</a:t>
          </a:r>
          <a:endParaRPr lang="en-US" dirty="0"/>
        </a:p>
      </dgm:t>
    </dgm:pt>
    <dgm:pt modelId="{E641EA8B-3E70-48FF-B569-63F5397BF396}" type="parTrans" cxnId="{C02C6C9D-572B-4C2F-83CF-849FFF6E7D44}">
      <dgm:prSet/>
      <dgm:spPr/>
      <dgm:t>
        <a:bodyPr/>
        <a:lstStyle/>
        <a:p>
          <a:endParaRPr lang="en-US"/>
        </a:p>
      </dgm:t>
    </dgm:pt>
    <dgm:pt modelId="{61652E31-3622-4889-9793-7CF3C2EED6D9}" type="sibTrans" cxnId="{C02C6C9D-572B-4C2F-83CF-849FFF6E7D44}">
      <dgm:prSet/>
      <dgm:spPr/>
      <dgm:t>
        <a:bodyPr/>
        <a:lstStyle/>
        <a:p>
          <a:endParaRPr lang="en-US"/>
        </a:p>
      </dgm:t>
    </dgm:pt>
    <dgm:pt modelId="{491BE794-309A-482A-90FF-CBB770CE3F73}">
      <dgm:prSet/>
      <dgm:spPr/>
      <dgm:t>
        <a:bodyPr/>
        <a:lstStyle/>
        <a:p>
          <a:r>
            <a:rPr lang="fr-FR" dirty="0"/>
            <a:t>Redevabilité envers les populations affectées (AAP) – Pour tous les projets</a:t>
          </a:r>
          <a:endParaRPr lang="en-US" dirty="0"/>
        </a:p>
      </dgm:t>
    </dgm:pt>
    <dgm:pt modelId="{08580F71-21D0-4126-9777-1475AD193A81}" type="parTrans" cxnId="{EC237695-DB9D-48BA-81BE-92AAB05F987D}">
      <dgm:prSet/>
      <dgm:spPr/>
      <dgm:t>
        <a:bodyPr/>
        <a:lstStyle/>
        <a:p>
          <a:endParaRPr lang="en-US"/>
        </a:p>
      </dgm:t>
    </dgm:pt>
    <dgm:pt modelId="{2D3F9A3F-DD34-4C98-86ED-6227D44953D9}" type="sibTrans" cxnId="{EC237695-DB9D-48BA-81BE-92AAB05F987D}">
      <dgm:prSet/>
      <dgm:spPr/>
      <dgm:t>
        <a:bodyPr/>
        <a:lstStyle/>
        <a:p>
          <a:endParaRPr lang="en-US"/>
        </a:p>
      </dgm:t>
    </dgm:pt>
    <dgm:pt modelId="{8B9AB176-D175-4A62-9E11-891E8FD699CA}">
      <dgm:prSet/>
      <dgm:spPr/>
      <dgm:t>
        <a:bodyPr/>
        <a:lstStyle/>
        <a:p>
          <a:r>
            <a:rPr lang="en-CA" dirty="0" err="1"/>
            <a:t>Enquêtes</a:t>
          </a:r>
          <a:r>
            <a:rPr lang="en-CA" dirty="0"/>
            <a:t> </a:t>
          </a:r>
          <a:r>
            <a:rPr lang="en-CA" dirty="0" err="1"/>
            <a:t>nutritionnelles</a:t>
          </a:r>
          <a:endParaRPr lang="en-US" dirty="0"/>
        </a:p>
      </dgm:t>
    </dgm:pt>
    <dgm:pt modelId="{2F5F652B-1087-40BC-8AE5-EFBB63AD60A4}" type="parTrans" cxnId="{4DB30675-1EDE-43A2-841B-7EA2F0641925}">
      <dgm:prSet/>
      <dgm:spPr/>
      <dgm:t>
        <a:bodyPr/>
        <a:lstStyle/>
        <a:p>
          <a:endParaRPr lang="en-US"/>
        </a:p>
      </dgm:t>
    </dgm:pt>
    <dgm:pt modelId="{4A1120FE-4404-493B-856B-780E248CF4F2}" type="sibTrans" cxnId="{4DB30675-1EDE-43A2-841B-7EA2F0641925}">
      <dgm:prSet/>
      <dgm:spPr/>
      <dgm:t>
        <a:bodyPr/>
        <a:lstStyle/>
        <a:p>
          <a:endParaRPr lang="en-US"/>
        </a:p>
      </dgm:t>
    </dgm:pt>
    <dgm:pt modelId="{84387A59-B473-4566-BDA6-8BD16205EE67}">
      <dgm:prSet/>
      <dgm:spPr/>
      <dgm:t>
        <a:bodyPr/>
        <a:lstStyle/>
        <a:p>
          <a:r>
            <a:rPr lang="en-CA" dirty="0"/>
            <a:t>Surveillance </a:t>
          </a:r>
          <a:r>
            <a:rPr lang="en-CA" dirty="0" err="1"/>
            <a:t>nutritionnelle</a:t>
          </a:r>
          <a:endParaRPr lang="en-US" dirty="0"/>
        </a:p>
      </dgm:t>
    </dgm:pt>
    <dgm:pt modelId="{CF786452-2BAA-47BD-8954-A096FC7925C2}" type="parTrans" cxnId="{E1AA8C7C-D52D-4430-A255-68A6AE3C869C}">
      <dgm:prSet/>
      <dgm:spPr/>
      <dgm:t>
        <a:bodyPr/>
        <a:lstStyle/>
        <a:p>
          <a:endParaRPr lang="en-US"/>
        </a:p>
      </dgm:t>
    </dgm:pt>
    <dgm:pt modelId="{619A634E-9742-427B-8421-F8EBA76454C6}" type="sibTrans" cxnId="{E1AA8C7C-D52D-4430-A255-68A6AE3C869C}">
      <dgm:prSet/>
      <dgm:spPr/>
      <dgm:t>
        <a:bodyPr/>
        <a:lstStyle/>
        <a:p>
          <a:endParaRPr lang="en-US"/>
        </a:p>
      </dgm:t>
    </dgm:pt>
    <dgm:pt modelId="{68442D1D-9DB6-49AE-93DB-99FAD1CDD111}" type="pres">
      <dgm:prSet presAssocID="{C58E1A2C-FD6E-45ED-873C-50F4F50FF462}" presName="Name0" presStyleCnt="0">
        <dgm:presLayoutVars>
          <dgm:dir/>
          <dgm:animLvl val="lvl"/>
          <dgm:resizeHandles val="exact"/>
        </dgm:presLayoutVars>
      </dgm:prSet>
      <dgm:spPr/>
    </dgm:pt>
    <dgm:pt modelId="{C954B523-9DD7-4B7E-A256-E9648D8ACDEF}" type="pres">
      <dgm:prSet presAssocID="{2F005659-01C5-4B6F-A238-4DED60E175E7}" presName="linNode" presStyleCnt="0"/>
      <dgm:spPr/>
    </dgm:pt>
    <dgm:pt modelId="{B7EF10D1-8568-4563-8D63-1066C281499C}" type="pres">
      <dgm:prSet presAssocID="{2F005659-01C5-4B6F-A238-4DED60E175E7}" presName="parentText" presStyleLbl="node1" presStyleIdx="0" presStyleCnt="4">
        <dgm:presLayoutVars>
          <dgm:chMax val="1"/>
          <dgm:bulletEnabled val="1"/>
        </dgm:presLayoutVars>
      </dgm:prSet>
      <dgm:spPr/>
    </dgm:pt>
    <dgm:pt modelId="{65030944-F1CF-471E-99D2-BD5BD6B706D8}" type="pres">
      <dgm:prSet presAssocID="{61652E31-3622-4889-9793-7CF3C2EED6D9}" presName="sp" presStyleCnt="0"/>
      <dgm:spPr/>
    </dgm:pt>
    <dgm:pt modelId="{AEAEA9A2-2B0A-4DDD-B05E-73F87C4F95E7}" type="pres">
      <dgm:prSet presAssocID="{491BE794-309A-482A-90FF-CBB770CE3F73}" presName="linNode" presStyleCnt="0"/>
      <dgm:spPr/>
    </dgm:pt>
    <dgm:pt modelId="{DB5DFCBE-5D9E-4D9A-B8D1-0217F553A341}" type="pres">
      <dgm:prSet presAssocID="{491BE794-309A-482A-90FF-CBB770CE3F73}" presName="parentText" presStyleLbl="node1" presStyleIdx="1" presStyleCnt="4">
        <dgm:presLayoutVars>
          <dgm:chMax val="1"/>
          <dgm:bulletEnabled val="1"/>
        </dgm:presLayoutVars>
      </dgm:prSet>
      <dgm:spPr/>
    </dgm:pt>
    <dgm:pt modelId="{C224F0F1-5A71-4E59-94A1-E44A95E5EC96}" type="pres">
      <dgm:prSet presAssocID="{2D3F9A3F-DD34-4C98-86ED-6227D44953D9}" presName="sp" presStyleCnt="0"/>
      <dgm:spPr/>
    </dgm:pt>
    <dgm:pt modelId="{636AA73C-957C-4293-BC47-B78E0D9F81E5}" type="pres">
      <dgm:prSet presAssocID="{8B9AB176-D175-4A62-9E11-891E8FD699CA}" presName="linNode" presStyleCnt="0"/>
      <dgm:spPr/>
    </dgm:pt>
    <dgm:pt modelId="{CFBCD55D-8C74-4C22-92BD-69CB29203515}" type="pres">
      <dgm:prSet presAssocID="{8B9AB176-D175-4A62-9E11-891E8FD699CA}" presName="parentText" presStyleLbl="node1" presStyleIdx="2" presStyleCnt="4">
        <dgm:presLayoutVars>
          <dgm:chMax val="1"/>
          <dgm:bulletEnabled val="1"/>
        </dgm:presLayoutVars>
      </dgm:prSet>
      <dgm:spPr/>
    </dgm:pt>
    <dgm:pt modelId="{0E9BE19B-1AAF-41D9-B4B7-A2C618A23E66}" type="pres">
      <dgm:prSet presAssocID="{4A1120FE-4404-493B-856B-780E248CF4F2}" presName="sp" presStyleCnt="0"/>
      <dgm:spPr/>
    </dgm:pt>
    <dgm:pt modelId="{3D5A1CB7-4EDC-4E75-9AF8-AA8F4B5AA59D}" type="pres">
      <dgm:prSet presAssocID="{84387A59-B473-4566-BDA6-8BD16205EE67}" presName="linNode" presStyleCnt="0"/>
      <dgm:spPr/>
    </dgm:pt>
    <dgm:pt modelId="{2044CE8A-F619-48B3-AB03-A97200E58256}" type="pres">
      <dgm:prSet presAssocID="{84387A59-B473-4566-BDA6-8BD16205EE67}" presName="parentText" presStyleLbl="node1" presStyleIdx="3" presStyleCnt="4">
        <dgm:presLayoutVars>
          <dgm:chMax val="1"/>
          <dgm:bulletEnabled val="1"/>
        </dgm:presLayoutVars>
      </dgm:prSet>
      <dgm:spPr/>
    </dgm:pt>
  </dgm:ptLst>
  <dgm:cxnLst>
    <dgm:cxn modelId="{EA45BA0E-90F3-4455-8205-E4CBCD98390A}" type="presOf" srcId="{491BE794-309A-482A-90FF-CBB770CE3F73}" destId="{DB5DFCBE-5D9E-4D9A-B8D1-0217F553A341}" srcOrd="0" destOrd="0" presId="urn:microsoft.com/office/officeart/2005/8/layout/vList5"/>
    <dgm:cxn modelId="{34BBDA39-EF27-4E17-9792-CB38D07CE997}" type="presOf" srcId="{C58E1A2C-FD6E-45ED-873C-50F4F50FF462}" destId="{68442D1D-9DB6-49AE-93DB-99FAD1CDD111}" srcOrd="0" destOrd="0" presId="urn:microsoft.com/office/officeart/2005/8/layout/vList5"/>
    <dgm:cxn modelId="{57C2774A-7F9D-4901-AF4F-BCCA66C3A6BF}" type="presOf" srcId="{8B9AB176-D175-4A62-9E11-891E8FD699CA}" destId="{CFBCD55D-8C74-4C22-92BD-69CB29203515}" srcOrd="0" destOrd="0" presId="urn:microsoft.com/office/officeart/2005/8/layout/vList5"/>
    <dgm:cxn modelId="{4DB30675-1EDE-43A2-841B-7EA2F0641925}" srcId="{C58E1A2C-FD6E-45ED-873C-50F4F50FF462}" destId="{8B9AB176-D175-4A62-9E11-891E8FD699CA}" srcOrd="2" destOrd="0" parTransId="{2F5F652B-1087-40BC-8AE5-EFBB63AD60A4}" sibTransId="{4A1120FE-4404-493B-856B-780E248CF4F2}"/>
    <dgm:cxn modelId="{E1AA8C7C-D52D-4430-A255-68A6AE3C869C}" srcId="{C58E1A2C-FD6E-45ED-873C-50F4F50FF462}" destId="{84387A59-B473-4566-BDA6-8BD16205EE67}" srcOrd="3" destOrd="0" parTransId="{CF786452-2BAA-47BD-8954-A096FC7925C2}" sibTransId="{619A634E-9742-427B-8421-F8EBA76454C6}"/>
    <dgm:cxn modelId="{54FA097D-934B-4522-B0F4-96AC34621496}" type="presOf" srcId="{84387A59-B473-4566-BDA6-8BD16205EE67}" destId="{2044CE8A-F619-48B3-AB03-A97200E58256}" srcOrd="0" destOrd="0" presId="urn:microsoft.com/office/officeart/2005/8/layout/vList5"/>
    <dgm:cxn modelId="{EC237695-DB9D-48BA-81BE-92AAB05F987D}" srcId="{C58E1A2C-FD6E-45ED-873C-50F4F50FF462}" destId="{491BE794-309A-482A-90FF-CBB770CE3F73}" srcOrd="1" destOrd="0" parTransId="{08580F71-21D0-4126-9777-1475AD193A81}" sibTransId="{2D3F9A3F-DD34-4C98-86ED-6227D44953D9}"/>
    <dgm:cxn modelId="{C02C6C9D-572B-4C2F-83CF-849FFF6E7D44}" srcId="{C58E1A2C-FD6E-45ED-873C-50F4F50FF462}" destId="{2F005659-01C5-4B6F-A238-4DED60E175E7}" srcOrd="0" destOrd="0" parTransId="{E641EA8B-3E70-48FF-B569-63F5397BF396}" sibTransId="{61652E31-3622-4889-9793-7CF3C2EED6D9}"/>
    <dgm:cxn modelId="{9F4B36A7-3F0E-44B2-96AE-D4BF27991D00}" type="presOf" srcId="{2F005659-01C5-4B6F-A238-4DED60E175E7}" destId="{B7EF10D1-8568-4563-8D63-1066C281499C}" srcOrd="0" destOrd="0" presId="urn:microsoft.com/office/officeart/2005/8/layout/vList5"/>
    <dgm:cxn modelId="{B7320B53-9B7E-458A-8862-813F3AE22750}" type="presParOf" srcId="{68442D1D-9DB6-49AE-93DB-99FAD1CDD111}" destId="{C954B523-9DD7-4B7E-A256-E9648D8ACDEF}" srcOrd="0" destOrd="0" presId="urn:microsoft.com/office/officeart/2005/8/layout/vList5"/>
    <dgm:cxn modelId="{F2B10E44-DCB7-43BF-AC4C-795608EE2346}" type="presParOf" srcId="{C954B523-9DD7-4B7E-A256-E9648D8ACDEF}" destId="{B7EF10D1-8568-4563-8D63-1066C281499C}" srcOrd="0" destOrd="0" presId="urn:microsoft.com/office/officeart/2005/8/layout/vList5"/>
    <dgm:cxn modelId="{350F9D04-3C83-4DC8-855F-F55F2A7B07D0}" type="presParOf" srcId="{68442D1D-9DB6-49AE-93DB-99FAD1CDD111}" destId="{65030944-F1CF-471E-99D2-BD5BD6B706D8}" srcOrd="1" destOrd="0" presId="urn:microsoft.com/office/officeart/2005/8/layout/vList5"/>
    <dgm:cxn modelId="{028F8337-C971-4247-BB34-05A9E5127DD9}" type="presParOf" srcId="{68442D1D-9DB6-49AE-93DB-99FAD1CDD111}" destId="{AEAEA9A2-2B0A-4DDD-B05E-73F87C4F95E7}" srcOrd="2" destOrd="0" presId="urn:microsoft.com/office/officeart/2005/8/layout/vList5"/>
    <dgm:cxn modelId="{0794EBEA-8A38-4560-9935-E4B9F362DE83}" type="presParOf" srcId="{AEAEA9A2-2B0A-4DDD-B05E-73F87C4F95E7}" destId="{DB5DFCBE-5D9E-4D9A-B8D1-0217F553A341}" srcOrd="0" destOrd="0" presId="urn:microsoft.com/office/officeart/2005/8/layout/vList5"/>
    <dgm:cxn modelId="{DB6394BA-1163-4A3E-9886-BB3F7356D4BC}" type="presParOf" srcId="{68442D1D-9DB6-49AE-93DB-99FAD1CDD111}" destId="{C224F0F1-5A71-4E59-94A1-E44A95E5EC96}" srcOrd="3" destOrd="0" presId="urn:microsoft.com/office/officeart/2005/8/layout/vList5"/>
    <dgm:cxn modelId="{6C3FE2F5-34BD-426A-B63D-3B72398813CC}" type="presParOf" srcId="{68442D1D-9DB6-49AE-93DB-99FAD1CDD111}" destId="{636AA73C-957C-4293-BC47-B78E0D9F81E5}" srcOrd="4" destOrd="0" presId="urn:microsoft.com/office/officeart/2005/8/layout/vList5"/>
    <dgm:cxn modelId="{E15BACE3-5BF7-4C33-BA95-C2EE42C2ADE8}" type="presParOf" srcId="{636AA73C-957C-4293-BC47-B78E0D9F81E5}" destId="{CFBCD55D-8C74-4C22-92BD-69CB29203515}" srcOrd="0" destOrd="0" presId="urn:microsoft.com/office/officeart/2005/8/layout/vList5"/>
    <dgm:cxn modelId="{AEEC91A3-DB45-4215-9387-A50B610AC26F}" type="presParOf" srcId="{68442D1D-9DB6-49AE-93DB-99FAD1CDD111}" destId="{0E9BE19B-1AAF-41D9-B4B7-A2C618A23E66}" srcOrd="5" destOrd="0" presId="urn:microsoft.com/office/officeart/2005/8/layout/vList5"/>
    <dgm:cxn modelId="{4F064771-0B5E-4899-A86E-FFEE12A7B70C}" type="presParOf" srcId="{68442D1D-9DB6-49AE-93DB-99FAD1CDD111}" destId="{3D5A1CB7-4EDC-4E75-9AF8-AA8F4B5AA59D}" srcOrd="6" destOrd="0" presId="urn:microsoft.com/office/officeart/2005/8/layout/vList5"/>
    <dgm:cxn modelId="{F245C783-382F-4BED-AF8B-A5CB471CA9A0}" type="presParOf" srcId="{3D5A1CB7-4EDC-4E75-9AF8-AA8F4B5AA59D}" destId="{2044CE8A-F619-48B3-AB03-A97200E5825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A4D7E6-C59A-4520-97A7-E1E3E147E0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10A6EFA-5B57-47F9-A13B-C4D311C89ACC}">
      <dgm:prSet/>
      <dgm:spPr/>
      <dgm:t>
        <a:bodyPr/>
        <a:lstStyle/>
        <a:p>
          <a:pPr>
            <a:lnSpc>
              <a:spcPct val="100000"/>
            </a:lnSpc>
          </a:pPr>
          <a:r>
            <a:rPr lang="fr-FR" b="1" baseline="0" dirty="0"/>
            <a:t>1. Coût basé sur l’activité (unité) : </a:t>
          </a:r>
          <a:r>
            <a:rPr lang="fr-FR" b="0" baseline="0" dirty="0"/>
            <a:t>utilisation du coût unitaire standard pour chaque activité (par exemple, ANJE, traitement de la malnutrition aigüe, supplémentation en vitamine A... etc.)</a:t>
          </a:r>
          <a:endParaRPr lang="en-US" b="0" dirty="0"/>
        </a:p>
      </dgm:t>
    </dgm:pt>
    <dgm:pt modelId="{A6C90BC3-6CDF-4A8B-9E4C-0A91E3E8475D}" type="parTrans" cxnId="{BE842868-A1D6-4D98-A94A-046268AD8BE6}">
      <dgm:prSet/>
      <dgm:spPr/>
      <dgm:t>
        <a:bodyPr/>
        <a:lstStyle/>
        <a:p>
          <a:endParaRPr lang="en-US"/>
        </a:p>
      </dgm:t>
    </dgm:pt>
    <dgm:pt modelId="{B0D4377D-666A-4CD2-BADA-B0A60AB1F9F5}" type="sibTrans" cxnId="{BE842868-A1D6-4D98-A94A-046268AD8BE6}">
      <dgm:prSet/>
      <dgm:spPr/>
      <dgm:t>
        <a:bodyPr/>
        <a:lstStyle/>
        <a:p>
          <a:endParaRPr lang="en-US"/>
        </a:p>
      </dgm:t>
    </dgm:pt>
    <dgm:pt modelId="{88738FA3-AEC3-4759-9A22-0BEB673902CB}">
      <dgm:prSet/>
      <dgm:spPr/>
      <dgm:t>
        <a:bodyPr/>
        <a:lstStyle/>
        <a:p>
          <a:pPr>
            <a:lnSpc>
              <a:spcPct val="100000"/>
            </a:lnSpc>
          </a:pPr>
          <a:r>
            <a:rPr lang="en-CA" baseline="0" dirty="0"/>
            <a:t>2. </a:t>
          </a:r>
          <a:r>
            <a:rPr lang="fr-FR" b="1" baseline="0" dirty="0"/>
            <a:t>Coût basé sur les projets: </a:t>
          </a:r>
          <a:r>
            <a:rPr lang="fr-FR" b="0" baseline="0" dirty="0"/>
            <a:t>Prend en compte les coûts propres à l’organisation et utilise le système</a:t>
          </a:r>
          <a:r>
            <a:rPr lang="en-GB" b="0" i="0" dirty="0"/>
            <a:t> </a:t>
          </a:r>
          <a:r>
            <a:rPr lang="en-GB" b="0" i="0" dirty="0">
              <a:hlinkClick xmlns:r="http://schemas.openxmlformats.org/officeDocument/2006/relationships" r:id="rId1"/>
            </a:rPr>
            <a:t>OPS system</a:t>
          </a:r>
          <a:endParaRPr lang="en-US" b="0" dirty="0"/>
        </a:p>
      </dgm:t>
    </dgm:pt>
    <dgm:pt modelId="{DE55AC54-6C2D-4211-8C9F-0F9D07087B95}" type="parTrans" cxnId="{872288E7-3A46-4EE1-9793-E072C98A421C}">
      <dgm:prSet/>
      <dgm:spPr/>
      <dgm:t>
        <a:bodyPr/>
        <a:lstStyle/>
        <a:p>
          <a:endParaRPr lang="en-US"/>
        </a:p>
      </dgm:t>
    </dgm:pt>
    <dgm:pt modelId="{2A52768C-555E-4607-8047-B32167D72245}" type="sibTrans" cxnId="{872288E7-3A46-4EE1-9793-E072C98A421C}">
      <dgm:prSet/>
      <dgm:spPr/>
      <dgm:t>
        <a:bodyPr/>
        <a:lstStyle/>
        <a:p>
          <a:endParaRPr lang="en-US"/>
        </a:p>
      </dgm:t>
    </dgm:pt>
    <dgm:pt modelId="{79DB314A-BAAD-41C2-BC87-213A6EA794E6}">
      <dgm:prSet/>
      <dgm:spPr/>
      <dgm:t>
        <a:bodyPr/>
        <a:lstStyle/>
        <a:p>
          <a:pPr>
            <a:lnSpc>
              <a:spcPct val="100000"/>
            </a:lnSpc>
          </a:pPr>
          <a:r>
            <a:rPr lang="en-CA" baseline="0" dirty="0"/>
            <a:t>3.</a:t>
          </a:r>
          <a:r>
            <a:rPr lang="fr-FR" b="1" baseline="0" dirty="0"/>
            <a:t> Approche hybride : </a:t>
          </a:r>
          <a:r>
            <a:rPr lang="fr-FR" b="0" baseline="0" dirty="0"/>
            <a:t>estimation des coûts par activité, tout en demandant que les partenaires soumettent des projets (afin de faire le suivi de la contribution des partenaires).</a:t>
          </a:r>
          <a:endParaRPr lang="en-US" b="0" dirty="0"/>
        </a:p>
      </dgm:t>
    </dgm:pt>
    <dgm:pt modelId="{107FB82E-B0E8-4FA2-839B-4468AAA3FF69}" type="parTrans" cxnId="{FFBFDFD6-3CC0-45AC-B947-B61A11E31FC3}">
      <dgm:prSet/>
      <dgm:spPr/>
      <dgm:t>
        <a:bodyPr/>
        <a:lstStyle/>
        <a:p>
          <a:endParaRPr lang="en-US"/>
        </a:p>
      </dgm:t>
    </dgm:pt>
    <dgm:pt modelId="{7016BF92-5E64-401C-8B36-2D060A62A0D8}" type="sibTrans" cxnId="{FFBFDFD6-3CC0-45AC-B947-B61A11E31FC3}">
      <dgm:prSet/>
      <dgm:spPr/>
      <dgm:t>
        <a:bodyPr/>
        <a:lstStyle/>
        <a:p>
          <a:endParaRPr lang="en-US"/>
        </a:p>
      </dgm:t>
    </dgm:pt>
    <dgm:pt modelId="{6DE42ED6-A9B0-4B67-BACC-81FD82F8E672}" type="pres">
      <dgm:prSet presAssocID="{3DA4D7E6-C59A-4520-97A7-E1E3E147E053}" presName="root" presStyleCnt="0">
        <dgm:presLayoutVars>
          <dgm:dir/>
          <dgm:resizeHandles val="exact"/>
        </dgm:presLayoutVars>
      </dgm:prSet>
      <dgm:spPr/>
    </dgm:pt>
    <dgm:pt modelId="{283525ED-E315-4C1B-B8AF-019D76A35CF5}" type="pres">
      <dgm:prSet presAssocID="{310A6EFA-5B57-47F9-A13B-C4D311C89ACC}" presName="compNode" presStyleCnt="0"/>
      <dgm:spPr/>
    </dgm:pt>
    <dgm:pt modelId="{B5C28E5A-207F-4657-A69D-47DB0AC4C365}" type="pres">
      <dgm:prSet presAssocID="{310A6EFA-5B57-47F9-A13B-C4D311C89ACC}" presName="bgRect" presStyleLbl="bgShp" presStyleIdx="0" presStyleCnt="3"/>
      <dgm:spPr/>
    </dgm:pt>
    <dgm:pt modelId="{FC409283-37DA-4FBC-B70C-29B13028492B}" type="pres">
      <dgm:prSet presAssocID="{310A6EFA-5B57-47F9-A13B-C4D311C89ACC}"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anching Diagram"/>
        </a:ext>
      </dgm:extLst>
    </dgm:pt>
    <dgm:pt modelId="{8F4F0794-FF0A-414F-A51B-37DFB989CACD}" type="pres">
      <dgm:prSet presAssocID="{310A6EFA-5B57-47F9-A13B-C4D311C89ACC}" presName="spaceRect" presStyleCnt="0"/>
      <dgm:spPr/>
    </dgm:pt>
    <dgm:pt modelId="{2B3CC1CB-EC2D-4C29-83FA-FD8B51DF236A}" type="pres">
      <dgm:prSet presAssocID="{310A6EFA-5B57-47F9-A13B-C4D311C89ACC}" presName="parTx" presStyleLbl="revTx" presStyleIdx="0" presStyleCnt="3">
        <dgm:presLayoutVars>
          <dgm:chMax val="0"/>
          <dgm:chPref val="0"/>
        </dgm:presLayoutVars>
      </dgm:prSet>
      <dgm:spPr/>
    </dgm:pt>
    <dgm:pt modelId="{9FFFF398-F535-48F4-A579-392B28677C6E}" type="pres">
      <dgm:prSet presAssocID="{B0D4377D-666A-4CD2-BADA-B0A60AB1F9F5}" presName="sibTrans" presStyleCnt="0"/>
      <dgm:spPr/>
    </dgm:pt>
    <dgm:pt modelId="{A9E63A7F-D638-471A-91F5-83176158C336}" type="pres">
      <dgm:prSet presAssocID="{88738FA3-AEC3-4759-9A22-0BEB673902CB}" presName="compNode" presStyleCnt="0"/>
      <dgm:spPr/>
    </dgm:pt>
    <dgm:pt modelId="{F2A8413C-8059-40D9-8B09-363364D289F5}" type="pres">
      <dgm:prSet presAssocID="{88738FA3-AEC3-4759-9A22-0BEB673902CB}" presName="bgRect" presStyleLbl="bgShp" presStyleIdx="1" presStyleCnt="3"/>
      <dgm:spPr/>
    </dgm:pt>
    <dgm:pt modelId="{B191B6CD-7C3E-4C39-8130-576D4808BDE8}" type="pres">
      <dgm:prSet presAssocID="{88738FA3-AEC3-4759-9A22-0BEB673902C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ierarchy"/>
        </a:ext>
      </dgm:extLst>
    </dgm:pt>
    <dgm:pt modelId="{1A6868BB-3329-4A97-8B9D-6054E08B58EE}" type="pres">
      <dgm:prSet presAssocID="{88738FA3-AEC3-4759-9A22-0BEB673902CB}" presName="spaceRect" presStyleCnt="0"/>
      <dgm:spPr/>
    </dgm:pt>
    <dgm:pt modelId="{13E82810-9B81-45B2-A650-9DFD72B958FA}" type="pres">
      <dgm:prSet presAssocID="{88738FA3-AEC3-4759-9A22-0BEB673902CB}" presName="parTx" presStyleLbl="revTx" presStyleIdx="1" presStyleCnt="3">
        <dgm:presLayoutVars>
          <dgm:chMax val="0"/>
          <dgm:chPref val="0"/>
        </dgm:presLayoutVars>
      </dgm:prSet>
      <dgm:spPr/>
    </dgm:pt>
    <dgm:pt modelId="{E694C842-102E-46F1-967C-D31108C61A49}" type="pres">
      <dgm:prSet presAssocID="{2A52768C-555E-4607-8047-B32167D72245}" presName="sibTrans" presStyleCnt="0"/>
      <dgm:spPr/>
    </dgm:pt>
    <dgm:pt modelId="{995E935A-F943-475E-916A-B2235F47473A}" type="pres">
      <dgm:prSet presAssocID="{79DB314A-BAAD-41C2-BC87-213A6EA794E6}" presName="compNode" presStyleCnt="0"/>
      <dgm:spPr/>
    </dgm:pt>
    <dgm:pt modelId="{E1710CDA-BDF4-4056-8B12-7D33E9437D7D}" type="pres">
      <dgm:prSet presAssocID="{79DB314A-BAAD-41C2-BC87-213A6EA794E6}" presName="bgRect" presStyleLbl="bgShp" presStyleIdx="2" presStyleCnt="3"/>
      <dgm:spPr/>
    </dgm:pt>
    <dgm:pt modelId="{E43D8615-FC8A-4120-A1BC-028EF7BBC57B}" type="pres">
      <dgm:prSet presAssocID="{79DB314A-BAAD-41C2-BC87-213A6EA794E6}"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andshake"/>
        </a:ext>
      </dgm:extLst>
    </dgm:pt>
    <dgm:pt modelId="{72882527-1CFD-4B86-85AC-AFBD39071802}" type="pres">
      <dgm:prSet presAssocID="{79DB314A-BAAD-41C2-BC87-213A6EA794E6}" presName="spaceRect" presStyleCnt="0"/>
      <dgm:spPr/>
    </dgm:pt>
    <dgm:pt modelId="{DA6959A4-A482-496E-9AD0-2D763E854A94}" type="pres">
      <dgm:prSet presAssocID="{79DB314A-BAAD-41C2-BC87-213A6EA794E6}" presName="parTx" presStyleLbl="revTx" presStyleIdx="2" presStyleCnt="3">
        <dgm:presLayoutVars>
          <dgm:chMax val="0"/>
          <dgm:chPref val="0"/>
        </dgm:presLayoutVars>
      </dgm:prSet>
      <dgm:spPr/>
    </dgm:pt>
  </dgm:ptLst>
  <dgm:cxnLst>
    <dgm:cxn modelId="{842E7032-3437-4E9C-9A43-5DA23EC1850B}" type="presOf" srcId="{3DA4D7E6-C59A-4520-97A7-E1E3E147E053}" destId="{6DE42ED6-A9B0-4B67-BACC-81FD82F8E672}" srcOrd="0" destOrd="0" presId="urn:microsoft.com/office/officeart/2018/2/layout/IconVerticalSolidList"/>
    <dgm:cxn modelId="{78979033-B099-422F-9DE7-0B47D7630787}" type="presOf" srcId="{88738FA3-AEC3-4759-9A22-0BEB673902CB}" destId="{13E82810-9B81-45B2-A650-9DFD72B958FA}" srcOrd="0" destOrd="0" presId="urn:microsoft.com/office/officeart/2018/2/layout/IconVerticalSolidList"/>
    <dgm:cxn modelId="{BE842868-A1D6-4D98-A94A-046268AD8BE6}" srcId="{3DA4D7E6-C59A-4520-97A7-E1E3E147E053}" destId="{310A6EFA-5B57-47F9-A13B-C4D311C89ACC}" srcOrd="0" destOrd="0" parTransId="{A6C90BC3-6CDF-4A8B-9E4C-0A91E3E8475D}" sibTransId="{B0D4377D-666A-4CD2-BADA-B0A60AB1F9F5}"/>
    <dgm:cxn modelId="{155B0F55-2760-4FF1-BEB5-7B3B9A2B0FF5}" type="presOf" srcId="{79DB314A-BAAD-41C2-BC87-213A6EA794E6}" destId="{DA6959A4-A482-496E-9AD0-2D763E854A94}" srcOrd="0" destOrd="0" presId="urn:microsoft.com/office/officeart/2018/2/layout/IconVerticalSolidList"/>
    <dgm:cxn modelId="{E3334CCA-7FB7-474B-9EE4-2FC9DDF306C9}" type="presOf" srcId="{310A6EFA-5B57-47F9-A13B-C4D311C89ACC}" destId="{2B3CC1CB-EC2D-4C29-83FA-FD8B51DF236A}" srcOrd="0" destOrd="0" presId="urn:microsoft.com/office/officeart/2018/2/layout/IconVerticalSolidList"/>
    <dgm:cxn modelId="{FFBFDFD6-3CC0-45AC-B947-B61A11E31FC3}" srcId="{3DA4D7E6-C59A-4520-97A7-E1E3E147E053}" destId="{79DB314A-BAAD-41C2-BC87-213A6EA794E6}" srcOrd="2" destOrd="0" parTransId="{107FB82E-B0E8-4FA2-839B-4468AAA3FF69}" sibTransId="{7016BF92-5E64-401C-8B36-2D060A62A0D8}"/>
    <dgm:cxn modelId="{872288E7-3A46-4EE1-9793-E072C98A421C}" srcId="{3DA4D7E6-C59A-4520-97A7-E1E3E147E053}" destId="{88738FA3-AEC3-4759-9A22-0BEB673902CB}" srcOrd="1" destOrd="0" parTransId="{DE55AC54-6C2D-4211-8C9F-0F9D07087B95}" sibTransId="{2A52768C-555E-4607-8047-B32167D72245}"/>
    <dgm:cxn modelId="{CDFDF5DE-9F9F-41A0-AC40-12D89BEF7C22}" type="presParOf" srcId="{6DE42ED6-A9B0-4B67-BACC-81FD82F8E672}" destId="{283525ED-E315-4C1B-B8AF-019D76A35CF5}" srcOrd="0" destOrd="0" presId="urn:microsoft.com/office/officeart/2018/2/layout/IconVerticalSolidList"/>
    <dgm:cxn modelId="{08F6BEC6-1144-4199-ADD1-753090A4D913}" type="presParOf" srcId="{283525ED-E315-4C1B-B8AF-019D76A35CF5}" destId="{B5C28E5A-207F-4657-A69D-47DB0AC4C365}" srcOrd="0" destOrd="0" presId="urn:microsoft.com/office/officeart/2018/2/layout/IconVerticalSolidList"/>
    <dgm:cxn modelId="{B18602BA-9C18-47C9-BA72-AECEE08A417D}" type="presParOf" srcId="{283525ED-E315-4C1B-B8AF-019D76A35CF5}" destId="{FC409283-37DA-4FBC-B70C-29B13028492B}" srcOrd="1" destOrd="0" presId="urn:microsoft.com/office/officeart/2018/2/layout/IconVerticalSolidList"/>
    <dgm:cxn modelId="{6C376F81-CA25-47EC-AC79-63D6613F77D5}" type="presParOf" srcId="{283525ED-E315-4C1B-B8AF-019D76A35CF5}" destId="{8F4F0794-FF0A-414F-A51B-37DFB989CACD}" srcOrd="2" destOrd="0" presId="urn:microsoft.com/office/officeart/2018/2/layout/IconVerticalSolidList"/>
    <dgm:cxn modelId="{8643ABF6-5816-4F74-8D06-9A54089F1CC2}" type="presParOf" srcId="{283525ED-E315-4C1B-B8AF-019D76A35CF5}" destId="{2B3CC1CB-EC2D-4C29-83FA-FD8B51DF236A}" srcOrd="3" destOrd="0" presId="urn:microsoft.com/office/officeart/2018/2/layout/IconVerticalSolidList"/>
    <dgm:cxn modelId="{04C991BE-3EFE-44E5-8EDE-C1A308AA833D}" type="presParOf" srcId="{6DE42ED6-A9B0-4B67-BACC-81FD82F8E672}" destId="{9FFFF398-F535-48F4-A579-392B28677C6E}" srcOrd="1" destOrd="0" presId="urn:microsoft.com/office/officeart/2018/2/layout/IconVerticalSolidList"/>
    <dgm:cxn modelId="{6BDCD08B-61B3-434A-92D9-B3F5A9922FA5}" type="presParOf" srcId="{6DE42ED6-A9B0-4B67-BACC-81FD82F8E672}" destId="{A9E63A7F-D638-471A-91F5-83176158C336}" srcOrd="2" destOrd="0" presId="urn:microsoft.com/office/officeart/2018/2/layout/IconVerticalSolidList"/>
    <dgm:cxn modelId="{FA79456B-4F56-4D06-BCA7-0D1EC61E3650}" type="presParOf" srcId="{A9E63A7F-D638-471A-91F5-83176158C336}" destId="{F2A8413C-8059-40D9-8B09-363364D289F5}" srcOrd="0" destOrd="0" presId="urn:microsoft.com/office/officeart/2018/2/layout/IconVerticalSolidList"/>
    <dgm:cxn modelId="{8E0294FD-22BB-4991-9802-8FEECE30DC31}" type="presParOf" srcId="{A9E63A7F-D638-471A-91F5-83176158C336}" destId="{B191B6CD-7C3E-4C39-8130-576D4808BDE8}" srcOrd="1" destOrd="0" presId="urn:microsoft.com/office/officeart/2018/2/layout/IconVerticalSolidList"/>
    <dgm:cxn modelId="{94A2FA25-C0A7-42CF-8050-2792C479C340}" type="presParOf" srcId="{A9E63A7F-D638-471A-91F5-83176158C336}" destId="{1A6868BB-3329-4A97-8B9D-6054E08B58EE}" srcOrd="2" destOrd="0" presId="urn:microsoft.com/office/officeart/2018/2/layout/IconVerticalSolidList"/>
    <dgm:cxn modelId="{6AB0B8A9-3990-4C88-9F1A-D771D33AE79D}" type="presParOf" srcId="{A9E63A7F-D638-471A-91F5-83176158C336}" destId="{13E82810-9B81-45B2-A650-9DFD72B958FA}" srcOrd="3" destOrd="0" presId="urn:microsoft.com/office/officeart/2018/2/layout/IconVerticalSolidList"/>
    <dgm:cxn modelId="{DE952DFB-3A15-4D46-B499-696D945F765E}" type="presParOf" srcId="{6DE42ED6-A9B0-4B67-BACC-81FD82F8E672}" destId="{E694C842-102E-46F1-967C-D31108C61A49}" srcOrd="3" destOrd="0" presId="urn:microsoft.com/office/officeart/2018/2/layout/IconVerticalSolidList"/>
    <dgm:cxn modelId="{EF3878AE-B355-43AE-83EB-D5EFA53D48C4}" type="presParOf" srcId="{6DE42ED6-A9B0-4B67-BACC-81FD82F8E672}" destId="{995E935A-F943-475E-916A-B2235F47473A}" srcOrd="4" destOrd="0" presId="urn:microsoft.com/office/officeart/2018/2/layout/IconVerticalSolidList"/>
    <dgm:cxn modelId="{D4ECDB5C-399A-4367-B7E1-25B84330C9DF}" type="presParOf" srcId="{995E935A-F943-475E-916A-B2235F47473A}" destId="{E1710CDA-BDF4-4056-8B12-7D33E9437D7D}" srcOrd="0" destOrd="0" presId="urn:microsoft.com/office/officeart/2018/2/layout/IconVerticalSolidList"/>
    <dgm:cxn modelId="{C90D6C6C-C442-4352-A119-C5F5EF0AC8BB}" type="presParOf" srcId="{995E935A-F943-475E-916A-B2235F47473A}" destId="{E43D8615-FC8A-4120-A1BC-028EF7BBC57B}" srcOrd="1" destOrd="0" presId="urn:microsoft.com/office/officeart/2018/2/layout/IconVerticalSolidList"/>
    <dgm:cxn modelId="{8B72AE4E-4252-4E32-816A-3AAA6966DCAA}" type="presParOf" srcId="{995E935A-F943-475E-916A-B2235F47473A}" destId="{72882527-1CFD-4B86-85AC-AFBD39071802}" srcOrd="2" destOrd="0" presId="urn:microsoft.com/office/officeart/2018/2/layout/IconVerticalSolidList"/>
    <dgm:cxn modelId="{CF75C1EA-BE9E-484D-AABA-99F554EF9A7A}" type="presParOf" srcId="{995E935A-F943-475E-916A-B2235F47473A}" destId="{DA6959A4-A482-496E-9AD0-2D763E854A9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DB868D-F1F4-4B53-8E7D-905546D68C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9B9AC6-83D8-472D-B809-B2D75ABEE1B1}">
      <dgm:prSet/>
      <dgm:spPr/>
      <dgm:t>
        <a:bodyPr/>
        <a:lstStyle/>
        <a:p>
          <a:r>
            <a:rPr lang="en-US" b="1" dirty="0" err="1"/>
            <a:t>Définir</a:t>
          </a:r>
          <a:r>
            <a:rPr lang="en-US" b="1" dirty="0"/>
            <a:t> la </a:t>
          </a:r>
          <a:r>
            <a:rPr lang="en-US" b="1" dirty="0" err="1"/>
            <a:t>portée</a:t>
          </a:r>
          <a:r>
            <a:rPr lang="en-US" b="1" dirty="0"/>
            <a:t> du HRP et </a:t>
          </a:r>
          <a:r>
            <a:rPr lang="en-US" b="1" dirty="0" err="1"/>
            <a:t>formuler</a:t>
          </a:r>
          <a:r>
            <a:rPr lang="en-US" b="1" dirty="0"/>
            <a:t> des </a:t>
          </a:r>
          <a:r>
            <a:rPr lang="en-US" b="1" dirty="0" err="1"/>
            <a:t>objectifs</a:t>
          </a:r>
          <a:r>
            <a:rPr lang="en-US" b="1" dirty="0"/>
            <a:t> </a:t>
          </a:r>
          <a:r>
            <a:rPr lang="en-US" b="1" dirty="0" err="1"/>
            <a:t>stratégiques</a:t>
          </a:r>
          <a:r>
            <a:rPr lang="en-US" b="1" dirty="0"/>
            <a:t> et </a:t>
          </a:r>
          <a:r>
            <a:rPr lang="en-US" b="1" dirty="0" err="1"/>
            <a:t>spécifiques</a:t>
          </a:r>
          <a:r>
            <a:rPr lang="en-US" b="1" dirty="0"/>
            <a:t> </a:t>
          </a:r>
          <a:r>
            <a:rPr lang="en-US" b="1" dirty="0" err="1"/>
            <a:t>initiaux</a:t>
          </a:r>
          <a:endParaRPr lang="en-US" dirty="0"/>
        </a:p>
      </dgm:t>
    </dgm:pt>
    <dgm:pt modelId="{B37489A7-F0D0-4C0F-832E-7F6445F33D05}" type="parTrans" cxnId="{F029D040-FA7B-4562-A142-C7002B9966C0}">
      <dgm:prSet/>
      <dgm:spPr/>
      <dgm:t>
        <a:bodyPr/>
        <a:lstStyle/>
        <a:p>
          <a:endParaRPr lang="en-US"/>
        </a:p>
      </dgm:t>
    </dgm:pt>
    <dgm:pt modelId="{F4DAEECA-8156-4D9A-8EF3-C26442F09869}" type="sibTrans" cxnId="{F029D040-FA7B-4562-A142-C7002B9966C0}">
      <dgm:prSet/>
      <dgm:spPr/>
      <dgm:t>
        <a:bodyPr/>
        <a:lstStyle/>
        <a:p>
          <a:endParaRPr lang="en-US"/>
        </a:p>
      </dgm:t>
    </dgm:pt>
    <dgm:pt modelId="{6771B8F6-E5E0-4925-B596-FCBB43CFD8E9}">
      <dgm:prSet/>
      <dgm:spPr/>
      <dgm:t>
        <a:bodyPr/>
        <a:lstStyle/>
        <a:p>
          <a:r>
            <a:rPr lang="en-CA" b="1" dirty="0" err="1"/>
            <a:t>Effectuer</a:t>
          </a:r>
          <a:r>
            <a:rPr lang="en-CA" b="1" dirty="0"/>
            <a:t> </a:t>
          </a:r>
          <a:r>
            <a:rPr lang="en-CA" b="1" dirty="0" err="1"/>
            <a:t>l’analyse</a:t>
          </a:r>
          <a:r>
            <a:rPr lang="en-CA" b="1" dirty="0"/>
            <a:t> de la </a:t>
          </a:r>
          <a:r>
            <a:rPr lang="en-CA" b="1" dirty="0" err="1"/>
            <a:t>réponse</a:t>
          </a:r>
          <a:endParaRPr lang="en-US" dirty="0"/>
        </a:p>
      </dgm:t>
    </dgm:pt>
    <dgm:pt modelId="{FBF07796-24D6-46F5-996C-4B052F4D3D43}" type="parTrans" cxnId="{D58BA098-DBC7-4823-B5B3-795897FAE9DC}">
      <dgm:prSet/>
      <dgm:spPr/>
      <dgm:t>
        <a:bodyPr/>
        <a:lstStyle/>
        <a:p>
          <a:endParaRPr lang="en-US"/>
        </a:p>
      </dgm:t>
    </dgm:pt>
    <dgm:pt modelId="{8BA18009-7210-487B-91B5-B660E3920242}" type="sibTrans" cxnId="{D58BA098-DBC7-4823-B5B3-795897FAE9DC}">
      <dgm:prSet/>
      <dgm:spPr/>
      <dgm:t>
        <a:bodyPr/>
        <a:lstStyle/>
        <a:p>
          <a:endParaRPr lang="en-US"/>
        </a:p>
      </dgm:t>
    </dgm:pt>
    <dgm:pt modelId="{CFE537A6-0981-4381-AC3F-29DFCB7BE855}">
      <dgm:prSet/>
      <dgm:spPr/>
      <dgm:t>
        <a:bodyPr/>
        <a:lstStyle/>
        <a:p>
          <a:r>
            <a:rPr lang="en-US" b="1" dirty="0"/>
            <a:t>Plan de </a:t>
          </a:r>
          <a:r>
            <a:rPr lang="en-US" b="1" dirty="0" err="1"/>
            <a:t>réponse</a:t>
          </a:r>
          <a:r>
            <a:rPr lang="en-US" b="1" dirty="0"/>
            <a:t> </a:t>
          </a:r>
          <a:r>
            <a:rPr lang="en-US" b="1" dirty="0" err="1"/>
            <a:t>sectoriel</a:t>
          </a:r>
          <a:endParaRPr lang="en-US" b="1" dirty="0"/>
        </a:p>
      </dgm:t>
    </dgm:pt>
    <dgm:pt modelId="{3E769F76-8DD6-4A1D-A237-E8AABADED927}" type="parTrans" cxnId="{94C6B66F-4E55-413F-B854-DCD7A98363F8}">
      <dgm:prSet/>
      <dgm:spPr/>
      <dgm:t>
        <a:bodyPr/>
        <a:lstStyle/>
        <a:p>
          <a:endParaRPr lang="en-US"/>
        </a:p>
      </dgm:t>
    </dgm:pt>
    <dgm:pt modelId="{3784CDCE-C717-4ED4-A46D-4C9CFEB1B645}" type="sibTrans" cxnId="{94C6B66F-4E55-413F-B854-DCD7A98363F8}">
      <dgm:prSet/>
      <dgm:spPr/>
      <dgm:t>
        <a:bodyPr/>
        <a:lstStyle/>
        <a:p>
          <a:endParaRPr lang="en-US"/>
        </a:p>
      </dgm:t>
    </dgm:pt>
    <dgm:pt modelId="{0AB182F6-3029-4B95-BE5B-5366D1E95394}" type="pres">
      <dgm:prSet presAssocID="{48DB868D-F1F4-4B53-8E7D-905546D68C3E}" presName="root" presStyleCnt="0">
        <dgm:presLayoutVars>
          <dgm:dir/>
          <dgm:resizeHandles val="exact"/>
        </dgm:presLayoutVars>
      </dgm:prSet>
      <dgm:spPr/>
    </dgm:pt>
    <dgm:pt modelId="{00697504-FD15-4432-B313-CEC0434A32E7}" type="pres">
      <dgm:prSet presAssocID="{129B9AC6-83D8-472D-B809-B2D75ABEE1B1}" presName="compNode" presStyleCnt="0"/>
      <dgm:spPr/>
    </dgm:pt>
    <dgm:pt modelId="{734532B1-A120-4626-998D-5C3D88186C42}" type="pres">
      <dgm:prSet presAssocID="{129B9AC6-83D8-472D-B809-B2D75ABEE1B1}" presName="bgRect" presStyleLbl="bgShp" presStyleIdx="0" presStyleCnt="3"/>
      <dgm:spPr/>
    </dgm:pt>
    <dgm:pt modelId="{54419F6F-ACFA-4C5A-8163-6931B1E4DCA6}" type="pres">
      <dgm:prSet presAssocID="{129B9AC6-83D8-472D-B809-B2D75ABEE1B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30BA53B2-7A03-4BE9-A807-F65DDA841286}" type="pres">
      <dgm:prSet presAssocID="{129B9AC6-83D8-472D-B809-B2D75ABEE1B1}" presName="spaceRect" presStyleCnt="0"/>
      <dgm:spPr/>
    </dgm:pt>
    <dgm:pt modelId="{606EF09D-9ADA-4201-8DBA-2E6D8DD14EA1}" type="pres">
      <dgm:prSet presAssocID="{129B9AC6-83D8-472D-B809-B2D75ABEE1B1}" presName="parTx" presStyleLbl="revTx" presStyleIdx="0" presStyleCnt="3">
        <dgm:presLayoutVars>
          <dgm:chMax val="0"/>
          <dgm:chPref val="0"/>
        </dgm:presLayoutVars>
      </dgm:prSet>
      <dgm:spPr/>
    </dgm:pt>
    <dgm:pt modelId="{A5381A02-3B23-4A33-A1CC-FD23D3771E10}" type="pres">
      <dgm:prSet presAssocID="{F4DAEECA-8156-4D9A-8EF3-C26442F09869}" presName="sibTrans" presStyleCnt="0"/>
      <dgm:spPr/>
    </dgm:pt>
    <dgm:pt modelId="{DD48AB95-1EDF-4A75-8EEC-3C6C8D436D04}" type="pres">
      <dgm:prSet presAssocID="{6771B8F6-E5E0-4925-B596-FCBB43CFD8E9}" presName="compNode" presStyleCnt="0"/>
      <dgm:spPr/>
    </dgm:pt>
    <dgm:pt modelId="{343FB844-425F-4E9A-AB57-192BFFCA2150}" type="pres">
      <dgm:prSet presAssocID="{6771B8F6-E5E0-4925-B596-FCBB43CFD8E9}" presName="bgRect" presStyleLbl="bgShp" presStyleIdx="1" presStyleCnt="3"/>
      <dgm:spPr/>
    </dgm:pt>
    <dgm:pt modelId="{374E5944-2278-40BD-8424-152770E5AF29}" type="pres">
      <dgm:prSet presAssocID="{6771B8F6-E5E0-4925-B596-FCBB43CFD8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E472229D-E208-45F2-9939-D5AEFA250ECE}" type="pres">
      <dgm:prSet presAssocID="{6771B8F6-E5E0-4925-B596-FCBB43CFD8E9}" presName="spaceRect" presStyleCnt="0"/>
      <dgm:spPr/>
    </dgm:pt>
    <dgm:pt modelId="{51470730-1BF5-4CFF-8143-9D041D7617C0}" type="pres">
      <dgm:prSet presAssocID="{6771B8F6-E5E0-4925-B596-FCBB43CFD8E9}" presName="parTx" presStyleLbl="revTx" presStyleIdx="1" presStyleCnt="3">
        <dgm:presLayoutVars>
          <dgm:chMax val="0"/>
          <dgm:chPref val="0"/>
        </dgm:presLayoutVars>
      </dgm:prSet>
      <dgm:spPr/>
    </dgm:pt>
    <dgm:pt modelId="{0F45C93B-261C-47CA-888D-22BEA3D26E16}" type="pres">
      <dgm:prSet presAssocID="{8BA18009-7210-487B-91B5-B660E3920242}" presName="sibTrans" presStyleCnt="0"/>
      <dgm:spPr/>
    </dgm:pt>
    <dgm:pt modelId="{4EFB6377-7530-4DDD-951B-7F204F26AC2E}" type="pres">
      <dgm:prSet presAssocID="{CFE537A6-0981-4381-AC3F-29DFCB7BE855}" presName="compNode" presStyleCnt="0"/>
      <dgm:spPr/>
    </dgm:pt>
    <dgm:pt modelId="{2551114C-41BB-425B-8616-564D996E5D02}" type="pres">
      <dgm:prSet presAssocID="{CFE537A6-0981-4381-AC3F-29DFCB7BE855}" presName="bgRect" presStyleLbl="bgShp" presStyleIdx="2" presStyleCnt="3"/>
      <dgm:spPr/>
    </dgm:pt>
    <dgm:pt modelId="{C37738C5-8111-42E6-9B82-B4481B486C6D}" type="pres">
      <dgm:prSet presAssocID="{CFE537A6-0981-4381-AC3F-29DFCB7BE8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947F57EB-23B5-4137-9591-9077CA0D4D9D}" type="pres">
      <dgm:prSet presAssocID="{CFE537A6-0981-4381-AC3F-29DFCB7BE855}" presName="spaceRect" presStyleCnt="0"/>
      <dgm:spPr/>
    </dgm:pt>
    <dgm:pt modelId="{E7E95135-16AE-4ABA-9AF7-E77582DA1054}" type="pres">
      <dgm:prSet presAssocID="{CFE537A6-0981-4381-AC3F-29DFCB7BE855}" presName="parTx" presStyleLbl="revTx" presStyleIdx="2" presStyleCnt="3">
        <dgm:presLayoutVars>
          <dgm:chMax val="0"/>
          <dgm:chPref val="0"/>
        </dgm:presLayoutVars>
      </dgm:prSet>
      <dgm:spPr/>
    </dgm:pt>
  </dgm:ptLst>
  <dgm:cxnLst>
    <dgm:cxn modelId="{E2043D26-846C-474F-863A-BD89A9B077AB}" type="presOf" srcId="{48DB868D-F1F4-4B53-8E7D-905546D68C3E}" destId="{0AB182F6-3029-4B95-BE5B-5366D1E95394}" srcOrd="0" destOrd="0" presId="urn:microsoft.com/office/officeart/2018/2/layout/IconVerticalSolidList"/>
    <dgm:cxn modelId="{F029D040-FA7B-4562-A142-C7002B9966C0}" srcId="{48DB868D-F1F4-4B53-8E7D-905546D68C3E}" destId="{129B9AC6-83D8-472D-B809-B2D75ABEE1B1}" srcOrd="0" destOrd="0" parTransId="{B37489A7-F0D0-4C0F-832E-7F6445F33D05}" sibTransId="{F4DAEECA-8156-4D9A-8EF3-C26442F09869}"/>
    <dgm:cxn modelId="{94C6B66F-4E55-413F-B854-DCD7A98363F8}" srcId="{48DB868D-F1F4-4B53-8E7D-905546D68C3E}" destId="{CFE537A6-0981-4381-AC3F-29DFCB7BE855}" srcOrd="2" destOrd="0" parTransId="{3E769F76-8DD6-4A1D-A237-E8AABADED927}" sibTransId="{3784CDCE-C717-4ED4-A46D-4C9CFEB1B645}"/>
    <dgm:cxn modelId="{3A029B71-A987-43C3-A431-B2BEA3FDEDAB}" type="presOf" srcId="{129B9AC6-83D8-472D-B809-B2D75ABEE1B1}" destId="{606EF09D-9ADA-4201-8DBA-2E6D8DD14EA1}" srcOrd="0" destOrd="0" presId="urn:microsoft.com/office/officeart/2018/2/layout/IconVerticalSolidList"/>
    <dgm:cxn modelId="{6D7CF174-E967-4C52-A12C-9D7921A85D38}" type="presOf" srcId="{6771B8F6-E5E0-4925-B596-FCBB43CFD8E9}" destId="{51470730-1BF5-4CFF-8143-9D041D7617C0}" srcOrd="0" destOrd="0" presId="urn:microsoft.com/office/officeart/2018/2/layout/IconVerticalSolidList"/>
    <dgm:cxn modelId="{D58BA098-DBC7-4823-B5B3-795897FAE9DC}" srcId="{48DB868D-F1F4-4B53-8E7D-905546D68C3E}" destId="{6771B8F6-E5E0-4925-B596-FCBB43CFD8E9}" srcOrd="1" destOrd="0" parTransId="{FBF07796-24D6-46F5-996C-4B052F4D3D43}" sibTransId="{8BA18009-7210-487B-91B5-B660E3920242}"/>
    <dgm:cxn modelId="{1124D7DA-A283-43D1-A523-1C61DDFEC864}" type="presOf" srcId="{CFE537A6-0981-4381-AC3F-29DFCB7BE855}" destId="{E7E95135-16AE-4ABA-9AF7-E77582DA1054}" srcOrd="0" destOrd="0" presId="urn:microsoft.com/office/officeart/2018/2/layout/IconVerticalSolidList"/>
    <dgm:cxn modelId="{331B16FA-B8BB-47BE-888C-21ECF2E5C8B4}" type="presParOf" srcId="{0AB182F6-3029-4B95-BE5B-5366D1E95394}" destId="{00697504-FD15-4432-B313-CEC0434A32E7}" srcOrd="0" destOrd="0" presId="urn:microsoft.com/office/officeart/2018/2/layout/IconVerticalSolidList"/>
    <dgm:cxn modelId="{F9A10DF2-B521-48B1-9015-08BBAF07EFB1}" type="presParOf" srcId="{00697504-FD15-4432-B313-CEC0434A32E7}" destId="{734532B1-A120-4626-998D-5C3D88186C42}" srcOrd="0" destOrd="0" presId="urn:microsoft.com/office/officeart/2018/2/layout/IconVerticalSolidList"/>
    <dgm:cxn modelId="{41ADFE48-6476-48B0-A064-C5A824499947}" type="presParOf" srcId="{00697504-FD15-4432-B313-CEC0434A32E7}" destId="{54419F6F-ACFA-4C5A-8163-6931B1E4DCA6}" srcOrd="1" destOrd="0" presId="urn:microsoft.com/office/officeart/2018/2/layout/IconVerticalSolidList"/>
    <dgm:cxn modelId="{79792E87-C1FA-483A-9D1C-4C9C7FB8D74F}" type="presParOf" srcId="{00697504-FD15-4432-B313-CEC0434A32E7}" destId="{30BA53B2-7A03-4BE9-A807-F65DDA841286}" srcOrd="2" destOrd="0" presId="urn:microsoft.com/office/officeart/2018/2/layout/IconVerticalSolidList"/>
    <dgm:cxn modelId="{10D282DE-5D12-4960-BF24-67BF37580ED1}" type="presParOf" srcId="{00697504-FD15-4432-B313-CEC0434A32E7}" destId="{606EF09D-9ADA-4201-8DBA-2E6D8DD14EA1}" srcOrd="3" destOrd="0" presId="urn:microsoft.com/office/officeart/2018/2/layout/IconVerticalSolidList"/>
    <dgm:cxn modelId="{992FDC62-201B-44A8-AAF6-EC3D500ED98D}" type="presParOf" srcId="{0AB182F6-3029-4B95-BE5B-5366D1E95394}" destId="{A5381A02-3B23-4A33-A1CC-FD23D3771E10}" srcOrd="1" destOrd="0" presId="urn:microsoft.com/office/officeart/2018/2/layout/IconVerticalSolidList"/>
    <dgm:cxn modelId="{8097456F-B331-4B15-8C81-540C2CC265E6}" type="presParOf" srcId="{0AB182F6-3029-4B95-BE5B-5366D1E95394}" destId="{DD48AB95-1EDF-4A75-8EEC-3C6C8D436D04}" srcOrd="2" destOrd="0" presId="urn:microsoft.com/office/officeart/2018/2/layout/IconVerticalSolidList"/>
    <dgm:cxn modelId="{7FF2DA55-2DD3-4CD1-9E84-6F7406759965}" type="presParOf" srcId="{DD48AB95-1EDF-4A75-8EEC-3C6C8D436D04}" destId="{343FB844-425F-4E9A-AB57-192BFFCA2150}" srcOrd="0" destOrd="0" presId="urn:microsoft.com/office/officeart/2018/2/layout/IconVerticalSolidList"/>
    <dgm:cxn modelId="{E0733CCD-274E-408E-BA50-F4105F4AB491}" type="presParOf" srcId="{DD48AB95-1EDF-4A75-8EEC-3C6C8D436D04}" destId="{374E5944-2278-40BD-8424-152770E5AF29}" srcOrd="1" destOrd="0" presId="urn:microsoft.com/office/officeart/2018/2/layout/IconVerticalSolidList"/>
    <dgm:cxn modelId="{14E3A600-24E3-45B9-BD9D-1E93C659CB55}" type="presParOf" srcId="{DD48AB95-1EDF-4A75-8EEC-3C6C8D436D04}" destId="{E472229D-E208-45F2-9939-D5AEFA250ECE}" srcOrd="2" destOrd="0" presId="urn:microsoft.com/office/officeart/2018/2/layout/IconVerticalSolidList"/>
    <dgm:cxn modelId="{C2C747F0-B833-4D5A-85FC-C101B857E3B4}" type="presParOf" srcId="{DD48AB95-1EDF-4A75-8EEC-3C6C8D436D04}" destId="{51470730-1BF5-4CFF-8143-9D041D7617C0}" srcOrd="3" destOrd="0" presId="urn:microsoft.com/office/officeart/2018/2/layout/IconVerticalSolidList"/>
    <dgm:cxn modelId="{306ED698-0473-4D6E-A155-ACA28C06B177}" type="presParOf" srcId="{0AB182F6-3029-4B95-BE5B-5366D1E95394}" destId="{0F45C93B-261C-47CA-888D-22BEA3D26E16}" srcOrd="3" destOrd="0" presId="urn:microsoft.com/office/officeart/2018/2/layout/IconVerticalSolidList"/>
    <dgm:cxn modelId="{E22E08D6-D01D-4AC4-BFC1-34EA9271AE14}" type="presParOf" srcId="{0AB182F6-3029-4B95-BE5B-5366D1E95394}" destId="{4EFB6377-7530-4DDD-951B-7F204F26AC2E}" srcOrd="4" destOrd="0" presId="urn:microsoft.com/office/officeart/2018/2/layout/IconVerticalSolidList"/>
    <dgm:cxn modelId="{8A753FBC-B1F2-4EFF-871B-A88760152629}" type="presParOf" srcId="{4EFB6377-7530-4DDD-951B-7F204F26AC2E}" destId="{2551114C-41BB-425B-8616-564D996E5D02}" srcOrd="0" destOrd="0" presId="urn:microsoft.com/office/officeart/2018/2/layout/IconVerticalSolidList"/>
    <dgm:cxn modelId="{941E86BA-4212-4BEE-8FEB-14FC4B8610D4}" type="presParOf" srcId="{4EFB6377-7530-4DDD-951B-7F204F26AC2E}" destId="{C37738C5-8111-42E6-9B82-B4481B486C6D}" srcOrd="1" destOrd="0" presId="urn:microsoft.com/office/officeart/2018/2/layout/IconVerticalSolidList"/>
    <dgm:cxn modelId="{51D0E647-B197-4F66-9D57-6C9E3E12F1A8}" type="presParOf" srcId="{4EFB6377-7530-4DDD-951B-7F204F26AC2E}" destId="{947F57EB-23B5-4137-9591-9077CA0D4D9D}" srcOrd="2" destOrd="0" presId="urn:microsoft.com/office/officeart/2018/2/layout/IconVerticalSolidList"/>
    <dgm:cxn modelId="{4D53CBE7-DC6A-4A69-9065-ECFEC902AF43}" type="presParOf" srcId="{4EFB6377-7530-4DDD-951B-7F204F26AC2E}" destId="{E7E95135-16AE-4ABA-9AF7-E77582DA105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9122A-188B-4F02-9D44-3BBD4B423AC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96876EB-0A03-42DB-B208-71DAA82EAFAA}">
      <dgm:prSet custT="1"/>
      <dgm:spPr/>
      <dgm:t>
        <a:bodyPr/>
        <a:lstStyle/>
        <a:p>
          <a:pPr>
            <a:lnSpc>
              <a:spcPct val="100000"/>
            </a:lnSpc>
          </a:pPr>
          <a:r>
            <a:rPr lang="fr-FR" sz="2000" b="1" dirty="0"/>
            <a:t>1.1. Déterminer la portée du PRH en fonction de l’analyse des besoins et des risques</a:t>
          </a:r>
          <a:endParaRPr lang="en-US" sz="2000" b="1" dirty="0"/>
        </a:p>
      </dgm:t>
    </dgm:pt>
    <dgm:pt modelId="{BBD1EE65-FA30-43B6-9A13-09D62E2C8035}" type="parTrans" cxnId="{BCCE0497-895B-434D-866C-42FA5306671C}">
      <dgm:prSet/>
      <dgm:spPr/>
      <dgm:t>
        <a:bodyPr/>
        <a:lstStyle/>
        <a:p>
          <a:endParaRPr lang="en-US"/>
        </a:p>
      </dgm:t>
    </dgm:pt>
    <dgm:pt modelId="{856D8A3A-8EBC-48D5-9460-F350CBDD1768}" type="sibTrans" cxnId="{BCCE0497-895B-434D-866C-42FA5306671C}">
      <dgm:prSet/>
      <dgm:spPr/>
      <dgm:t>
        <a:bodyPr/>
        <a:lstStyle/>
        <a:p>
          <a:endParaRPr lang="en-US"/>
        </a:p>
      </dgm:t>
    </dgm:pt>
    <dgm:pt modelId="{5D6F9F9B-4197-4A58-9C73-BC701B5E8C18}">
      <dgm:prSet custT="1"/>
      <dgm:spPr/>
      <dgm:t>
        <a:bodyPr/>
        <a:lstStyle/>
        <a:p>
          <a:pPr>
            <a:lnSpc>
              <a:spcPct val="100000"/>
            </a:lnSpc>
          </a:pPr>
          <a:r>
            <a:rPr lang="fr-FR" sz="2000" b="1" dirty="0"/>
            <a:t>1.2. Elaborer les objectifs stratégiques intersectoriels préliminaires</a:t>
          </a:r>
          <a:endParaRPr lang="en-US" sz="2000" b="1" dirty="0"/>
        </a:p>
      </dgm:t>
    </dgm:pt>
    <dgm:pt modelId="{B9FF0A39-ECA2-4622-8CE2-607AA1DF8A37}" type="parTrans" cxnId="{08E701DD-C0A0-44B2-8BC0-B1F7051EBA7D}">
      <dgm:prSet/>
      <dgm:spPr/>
      <dgm:t>
        <a:bodyPr/>
        <a:lstStyle/>
        <a:p>
          <a:endParaRPr lang="en-US"/>
        </a:p>
      </dgm:t>
    </dgm:pt>
    <dgm:pt modelId="{D38156A3-0EC9-4327-B5DC-8865C585276B}" type="sibTrans" cxnId="{08E701DD-C0A0-44B2-8BC0-B1F7051EBA7D}">
      <dgm:prSet/>
      <dgm:spPr/>
      <dgm:t>
        <a:bodyPr/>
        <a:lstStyle/>
        <a:p>
          <a:endParaRPr lang="en-US"/>
        </a:p>
      </dgm:t>
    </dgm:pt>
    <dgm:pt modelId="{C85F495E-59B7-4B61-B2F9-432F2B8F0983}">
      <dgm:prSet custT="1"/>
      <dgm:spPr/>
      <dgm:t>
        <a:bodyPr/>
        <a:lstStyle/>
        <a:p>
          <a:pPr>
            <a:lnSpc>
              <a:spcPct val="100000"/>
            </a:lnSpc>
          </a:pPr>
          <a:r>
            <a:rPr lang="fr-FR" sz="2000" b="1" dirty="0"/>
            <a:t>1.3. Identifier les objectifs spécifiques initiaux sur la base des objectifs stratégiques intersectoriels </a:t>
          </a:r>
          <a:r>
            <a:rPr lang="fr-FR" sz="2000" b="1" dirty="0" err="1"/>
            <a:t>prélimaires</a:t>
          </a:r>
          <a:endParaRPr lang="en-US" sz="2000" b="1" dirty="0"/>
        </a:p>
      </dgm:t>
    </dgm:pt>
    <dgm:pt modelId="{C00A799E-EB8C-4A25-989C-23B678427F35}" type="parTrans" cxnId="{9F95B8D5-0CD4-4927-9CCC-A2D0F6AA5201}">
      <dgm:prSet/>
      <dgm:spPr/>
      <dgm:t>
        <a:bodyPr/>
        <a:lstStyle/>
        <a:p>
          <a:endParaRPr lang="en-US"/>
        </a:p>
      </dgm:t>
    </dgm:pt>
    <dgm:pt modelId="{51593642-B33B-4161-9393-584F829F2CD0}" type="sibTrans" cxnId="{9F95B8D5-0CD4-4927-9CCC-A2D0F6AA5201}">
      <dgm:prSet/>
      <dgm:spPr/>
      <dgm:t>
        <a:bodyPr/>
        <a:lstStyle/>
        <a:p>
          <a:endParaRPr lang="en-US"/>
        </a:p>
      </dgm:t>
    </dgm:pt>
    <dgm:pt modelId="{4858BF75-49E7-41E8-8030-C9CE01955F20}" type="pres">
      <dgm:prSet presAssocID="{EF99122A-188B-4F02-9D44-3BBD4B423AC6}" presName="root" presStyleCnt="0">
        <dgm:presLayoutVars>
          <dgm:dir/>
          <dgm:resizeHandles val="exact"/>
        </dgm:presLayoutVars>
      </dgm:prSet>
      <dgm:spPr/>
    </dgm:pt>
    <dgm:pt modelId="{C1CDC95F-D824-4EDA-A0C2-F619D7F41AE9}" type="pres">
      <dgm:prSet presAssocID="{896876EB-0A03-42DB-B208-71DAA82EAFAA}" presName="compNode" presStyleCnt="0"/>
      <dgm:spPr/>
    </dgm:pt>
    <dgm:pt modelId="{F3A91CE4-62FB-4A36-8942-06F187EB0B7A}" type="pres">
      <dgm:prSet presAssocID="{896876EB-0A03-42DB-B208-71DAA82EAF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CE3C5C5A-5DD2-4AC3-BF98-FFAB97152791}" type="pres">
      <dgm:prSet presAssocID="{896876EB-0A03-42DB-B208-71DAA82EAFAA}" presName="spaceRect" presStyleCnt="0"/>
      <dgm:spPr/>
    </dgm:pt>
    <dgm:pt modelId="{A9D5F16D-3C31-40A9-BF8B-0BAFA880DE3C}" type="pres">
      <dgm:prSet presAssocID="{896876EB-0A03-42DB-B208-71DAA82EAFAA}" presName="textRect" presStyleLbl="revTx" presStyleIdx="0" presStyleCnt="3">
        <dgm:presLayoutVars>
          <dgm:chMax val="1"/>
          <dgm:chPref val="1"/>
        </dgm:presLayoutVars>
      </dgm:prSet>
      <dgm:spPr/>
    </dgm:pt>
    <dgm:pt modelId="{19BC2714-5618-4335-83E8-899CA55492F2}" type="pres">
      <dgm:prSet presAssocID="{856D8A3A-8EBC-48D5-9460-F350CBDD1768}" presName="sibTrans" presStyleCnt="0"/>
      <dgm:spPr/>
    </dgm:pt>
    <dgm:pt modelId="{C383EE4E-D2B2-4608-B6C2-9CFCD916E0BE}" type="pres">
      <dgm:prSet presAssocID="{5D6F9F9B-4197-4A58-9C73-BC701B5E8C18}" presName="compNode" presStyleCnt="0"/>
      <dgm:spPr/>
    </dgm:pt>
    <dgm:pt modelId="{C3A962BD-35A3-4596-868B-5BF810622475}" type="pres">
      <dgm:prSet presAssocID="{5D6F9F9B-4197-4A58-9C73-BC701B5E8C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8189AD57-EB5B-4CD8-8375-63A7126A4D85}" type="pres">
      <dgm:prSet presAssocID="{5D6F9F9B-4197-4A58-9C73-BC701B5E8C18}" presName="spaceRect" presStyleCnt="0"/>
      <dgm:spPr/>
    </dgm:pt>
    <dgm:pt modelId="{6417D612-6796-4241-B725-657A0E4DB2BA}" type="pres">
      <dgm:prSet presAssocID="{5D6F9F9B-4197-4A58-9C73-BC701B5E8C18}" presName="textRect" presStyleLbl="revTx" presStyleIdx="1" presStyleCnt="3">
        <dgm:presLayoutVars>
          <dgm:chMax val="1"/>
          <dgm:chPref val="1"/>
        </dgm:presLayoutVars>
      </dgm:prSet>
      <dgm:spPr/>
    </dgm:pt>
    <dgm:pt modelId="{E4CC0520-F72A-4240-B306-1B71DBB0D8A2}" type="pres">
      <dgm:prSet presAssocID="{D38156A3-0EC9-4327-B5DC-8865C585276B}" presName="sibTrans" presStyleCnt="0"/>
      <dgm:spPr/>
    </dgm:pt>
    <dgm:pt modelId="{672C60AD-9C31-4A0C-A2A8-74656D032674}" type="pres">
      <dgm:prSet presAssocID="{C85F495E-59B7-4B61-B2F9-432F2B8F0983}" presName="compNode" presStyleCnt="0"/>
      <dgm:spPr/>
    </dgm:pt>
    <dgm:pt modelId="{96E484CB-11BD-4734-B7FA-31D0018EECFB}" type="pres">
      <dgm:prSet presAssocID="{C85F495E-59B7-4B61-B2F9-432F2B8F09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5E456F1E-EC72-4E1C-ABC2-12745AE48302}" type="pres">
      <dgm:prSet presAssocID="{C85F495E-59B7-4B61-B2F9-432F2B8F0983}" presName="spaceRect" presStyleCnt="0"/>
      <dgm:spPr/>
    </dgm:pt>
    <dgm:pt modelId="{217E5C8B-DFA9-42A0-96F5-0AEC8C51C541}" type="pres">
      <dgm:prSet presAssocID="{C85F495E-59B7-4B61-B2F9-432F2B8F0983}" presName="textRect" presStyleLbl="revTx" presStyleIdx="2" presStyleCnt="3">
        <dgm:presLayoutVars>
          <dgm:chMax val="1"/>
          <dgm:chPref val="1"/>
        </dgm:presLayoutVars>
      </dgm:prSet>
      <dgm:spPr/>
    </dgm:pt>
  </dgm:ptLst>
  <dgm:cxnLst>
    <dgm:cxn modelId="{E0A1591D-E567-4B60-BEB1-DF436B4ECCE0}" type="presOf" srcId="{EF99122A-188B-4F02-9D44-3BBD4B423AC6}" destId="{4858BF75-49E7-41E8-8030-C9CE01955F20}" srcOrd="0" destOrd="0" presId="urn:microsoft.com/office/officeart/2018/2/layout/IconLabelList"/>
    <dgm:cxn modelId="{47B6A891-272F-4FA6-BA1E-BF1681D8B9CD}" type="presOf" srcId="{5D6F9F9B-4197-4A58-9C73-BC701B5E8C18}" destId="{6417D612-6796-4241-B725-657A0E4DB2BA}" srcOrd="0" destOrd="0" presId="urn:microsoft.com/office/officeart/2018/2/layout/IconLabelList"/>
    <dgm:cxn modelId="{BCCE0497-895B-434D-866C-42FA5306671C}" srcId="{EF99122A-188B-4F02-9D44-3BBD4B423AC6}" destId="{896876EB-0A03-42DB-B208-71DAA82EAFAA}" srcOrd="0" destOrd="0" parTransId="{BBD1EE65-FA30-43B6-9A13-09D62E2C8035}" sibTransId="{856D8A3A-8EBC-48D5-9460-F350CBDD1768}"/>
    <dgm:cxn modelId="{00BD2598-250C-4472-ACEB-9FF90C295BB3}" type="presOf" srcId="{C85F495E-59B7-4B61-B2F9-432F2B8F0983}" destId="{217E5C8B-DFA9-42A0-96F5-0AEC8C51C541}" srcOrd="0" destOrd="0" presId="urn:microsoft.com/office/officeart/2018/2/layout/IconLabelList"/>
    <dgm:cxn modelId="{9F95B8D5-0CD4-4927-9CCC-A2D0F6AA5201}" srcId="{EF99122A-188B-4F02-9D44-3BBD4B423AC6}" destId="{C85F495E-59B7-4B61-B2F9-432F2B8F0983}" srcOrd="2" destOrd="0" parTransId="{C00A799E-EB8C-4A25-989C-23B678427F35}" sibTransId="{51593642-B33B-4161-9393-584F829F2CD0}"/>
    <dgm:cxn modelId="{08E701DD-C0A0-44B2-8BC0-B1F7051EBA7D}" srcId="{EF99122A-188B-4F02-9D44-3BBD4B423AC6}" destId="{5D6F9F9B-4197-4A58-9C73-BC701B5E8C18}" srcOrd="1" destOrd="0" parTransId="{B9FF0A39-ECA2-4622-8CE2-607AA1DF8A37}" sibTransId="{D38156A3-0EC9-4327-B5DC-8865C585276B}"/>
    <dgm:cxn modelId="{BD156BE9-CF76-494E-9237-7D64C73AFDB8}" type="presOf" srcId="{896876EB-0A03-42DB-B208-71DAA82EAFAA}" destId="{A9D5F16D-3C31-40A9-BF8B-0BAFA880DE3C}" srcOrd="0" destOrd="0" presId="urn:microsoft.com/office/officeart/2018/2/layout/IconLabelList"/>
    <dgm:cxn modelId="{693EF380-20C7-4742-B24D-6BF0A48E5251}" type="presParOf" srcId="{4858BF75-49E7-41E8-8030-C9CE01955F20}" destId="{C1CDC95F-D824-4EDA-A0C2-F619D7F41AE9}" srcOrd="0" destOrd="0" presId="urn:microsoft.com/office/officeart/2018/2/layout/IconLabelList"/>
    <dgm:cxn modelId="{2AC2FEFD-185E-48E2-8F29-48DBD49D0BB8}" type="presParOf" srcId="{C1CDC95F-D824-4EDA-A0C2-F619D7F41AE9}" destId="{F3A91CE4-62FB-4A36-8942-06F187EB0B7A}" srcOrd="0" destOrd="0" presId="urn:microsoft.com/office/officeart/2018/2/layout/IconLabelList"/>
    <dgm:cxn modelId="{3BB13368-AF89-4BC8-8588-05ED403F0E7D}" type="presParOf" srcId="{C1CDC95F-D824-4EDA-A0C2-F619D7F41AE9}" destId="{CE3C5C5A-5DD2-4AC3-BF98-FFAB97152791}" srcOrd="1" destOrd="0" presId="urn:microsoft.com/office/officeart/2018/2/layout/IconLabelList"/>
    <dgm:cxn modelId="{9ED2613E-C62A-498D-AFEE-66471C2FF3F4}" type="presParOf" srcId="{C1CDC95F-D824-4EDA-A0C2-F619D7F41AE9}" destId="{A9D5F16D-3C31-40A9-BF8B-0BAFA880DE3C}" srcOrd="2" destOrd="0" presId="urn:microsoft.com/office/officeart/2018/2/layout/IconLabelList"/>
    <dgm:cxn modelId="{A658E1C8-F4F7-4948-B045-6DFA1B5E82D1}" type="presParOf" srcId="{4858BF75-49E7-41E8-8030-C9CE01955F20}" destId="{19BC2714-5618-4335-83E8-899CA55492F2}" srcOrd="1" destOrd="0" presId="urn:microsoft.com/office/officeart/2018/2/layout/IconLabelList"/>
    <dgm:cxn modelId="{A3A9D51F-67FF-474E-8BFA-7D67E1380E4A}" type="presParOf" srcId="{4858BF75-49E7-41E8-8030-C9CE01955F20}" destId="{C383EE4E-D2B2-4608-B6C2-9CFCD916E0BE}" srcOrd="2" destOrd="0" presId="urn:microsoft.com/office/officeart/2018/2/layout/IconLabelList"/>
    <dgm:cxn modelId="{DC83B383-7730-4C76-9161-85E7B0977D46}" type="presParOf" srcId="{C383EE4E-D2B2-4608-B6C2-9CFCD916E0BE}" destId="{C3A962BD-35A3-4596-868B-5BF810622475}" srcOrd="0" destOrd="0" presId="urn:microsoft.com/office/officeart/2018/2/layout/IconLabelList"/>
    <dgm:cxn modelId="{312F6E5D-503F-4507-A5A3-AA36D06DE16C}" type="presParOf" srcId="{C383EE4E-D2B2-4608-B6C2-9CFCD916E0BE}" destId="{8189AD57-EB5B-4CD8-8375-63A7126A4D85}" srcOrd="1" destOrd="0" presId="urn:microsoft.com/office/officeart/2018/2/layout/IconLabelList"/>
    <dgm:cxn modelId="{87C876D9-766F-46EA-9FC4-D4771CF0316F}" type="presParOf" srcId="{C383EE4E-D2B2-4608-B6C2-9CFCD916E0BE}" destId="{6417D612-6796-4241-B725-657A0E4DB2BA}" srcOrd="2" destOrd="0" presId="urn:microsoft.com/office/officeart/2018/2/layout/IconLabelList"/>
    <dgm:cxn modelId="{850A33B8-D3AA-4B1B-B2D7-2CFD53243931}" type="presParOf" srcId="{4858BF75-49E7-41E8-8030-C9CE01955F20}" destId="{E4CC0520-F72A-4240-B306-1B71DBB0D8A2}" srcOrd="3" destOrd="0" presId="urn:microsoft.com/office/officeart/2018/2/layout/IconLabelList"/>
    <dgm:cxn modelId="{37401054-0377-4507-8C9A-6E97B64126B9}" type="presParOf" srcId="{4858BF75-49E7-41E8-8030-C9CE01955F20}" destId="{672C60AD-9C31-4A0C-A2A8-74656D032674}" srcOrd="4" destOrd="0" presId="urn:microsoft.com/office/officeart/2018/2/layout/IconLabelList"/>
    <dgm:cxn modelId="{EE5FF7EB-CA20-48D2-B9F0-12F95CE583B4}" type="presParOf" srcId="{672C60AD-9C31-4A0C-A2A8-74656D032674}" destId="{96E484CB-11BD-4734-B7FA-31D0018EECFB}" srcOrd="0" destOrd="0" presId="urn:microsoft.com/office/officeart/2018/2/layout/IconLabelList"/>
    <dgm:cxn modelId="{12E26D09-25D9-4DAC-BF05-C0769EAD5D1C}" type="presParOf" srcId="{672C60AD-9C31-4A0C-A2A8-74656D032674}" destId="{5E456F1E-EC72-4E1C-ABC2-12745AE48302}" srcOrd="1" destOrd="0" presId="urn:microsoft.com/office/officeart/2018/2/layout/IconLabelList"/>
    <dgm:cxn modelId="{A5F150F7-B001-4D93-BE89-81742A4BCEEE}" type="presParOf" srcId="{672C60AD-9C31-4A0C-A2A8-74656D032674}" destId="{217E5C8B-DFA9-42A0-96F5-0AEC8C51C54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FA1639-FA21-4782-B508-B9FCC17E6B2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C6CD677-B4A3-46E8-84FC-56DEDDD9189F}">
      <dgm:prSet custT="1"/>
      <dgm:spPr/>
      <dgm:t>
        <a:bodyPr/>
        <a:lstStyle/>
        <a:p>
          <a:pPr>
            <a:lnSpc>
              <a:spcPct val="100000"/>
            </a:lnSpc>
          </a:pPr>
          <a:r>
            <a:rPr lang="fr-FR" sz="2400" b="0" baseline="0" dirty="0"/>
            <a:t>Formuler un ensemble initial d’objectifs spécifiques qui articulent les changements « intermédiaires » dans la vie des gens.</a:t>
          </a:r>
          <a:endParaRPr lang="en-US" sz="2400" b="0" dirty="0"/>
        </a:p>
      </dgm:t>
    </dgm:pt>
    <dgm:pt modelId="{4D12ED07-44A1-4174-A2DD-06A16C66700B}" type="parTrans" cxnId="{FC983364-8D74-4F02-926B-9D0B1E56B158}">
      <dgm:prSet/>
      <dgm:spPr/>
      <dgm:t>
        <a:bodyPr/>
        <a:lstStyle/>
        <a:p>
          <a:endParaRPr lang="en-US"/>
        </a:p>
      </dgm:t>
    </dgm:pt>
    <dgm:pt modelId="{52EE011C-635C-4253-A1BF-1DC24167676C}" type="sibTrans" cxnId="{FC983364-8D74-4F02-926B-9D0B1E56B158}">
      <dgm:prSet/>
      <dgm:spPr/>
      <dgm:t>
        <a:bodyPr/>
        <a:lstStyle/>
        <a:p>
          <a:pPr>
            <a:lnSpc>
              <a:spcPct val="100000"/>
            </a:lnSpc>
          </a:pPr>
          <a:endParaRPr lang="en-US"/>
        </a:p>
      </dgm:t>
    </dgm:pt>
    <dgm:pt modelId="{35FD7B16-690E-4FA0-8134-CA03E27A8A80}">
      <dgm:prSet custT="1"/>
      <dgm:spPr/>
      <dgm:t>
        <a:bodyPr/>
        <a:lstStyle/>
        <a:p>
          <a:pPr>
            <a:lnSpc>
              <a:spcPct val="100000"/>
            </a:lnSpc>
          </a:pPr>
          <a:r>
            <a:rPr lang="fr-FR" sz="2400" b="0" baseline="0" dirty="0"/>
            <a:t>Des objectifs spécifiques sont formulés pour chaque objectif stratégique et renseignent sur la façon dont l’objectif stratégique sera atteint</a:t>
          </a:r>
          <a:endParaRPr lang="en-US" sz="2400" b="0" dirty="0"/>
        </a:p>
      </dgm:t>
    </dgm:pt>
    <dgm:pt modelId="{A2078FF8-E88C-434C-BA96-2B38FA07A838}" type="parTrans" cxnId="{210D0002-C2CB-4B4E-8C15-523842752BFF}">
      <dgm:prSet/>
      <dgm:spPr/>
      <dgm:t>
        <a:bodyPr/>
        <a:lstStyle/>
        <a:p>
          <a:endParaRPr lang="en-US"/>
        </a:p>
      </dgm:t>
    </dgm:pt>
    <dgm:pt modelId="{1C4E3C26-C25B-4CA0-8CFB-E9ED24F91542}" type="sibTrans" cxnId="{210D0002-C2CB-4B4E-8C15-523842752BFF}">
      <dgm:prSet/>
      <dgm:spPr/>
      <dgm:t>
        <a:bodyPr/>
        <a:lstStyle/>
        <a:p>
          <a:endParaRPr lang="en-US"/>
        </a:p>
      </dgm:t>
    </dgm:pt>
    <dgm:pt modelId="{AF86D124-B786-4A63-8F94-1D884BC9FBA2}" type="pres">
      <dgm:prSet presAssocID="{6AFA1639-FA21-4782-B508-B9FCC17E6B29}" presName="root" presStyleCnt="0">
        <dgm:presLayoutVars>
          <dgm:dir/>
          <dgm:resizeHandles val="exact"/>
        </dgm:presLayoutVars>
      </dgm:prSet>
      <dgm:spPr/>
    </dgm:pt>
    <dgm:pt modelId="{E452DF2F-BE0A-4D21-9EF3-9812E7BF1EEE}" type="pres">
      <dgm:prSet presAssocID="{6AFA1639-FA21-4782-B508-B9FCC17E6B29}" presName="container" presStyleCnt="0">
        <dgm:presLayoutVars>
          <dgm:dir/>
          <dgm:resizeHandles val="exact"/>
        </dgm:presLayoutVars>
      </dgm:prSet>
      <dgm:spPr/>
    </dgm:pt>
    <dgm:pt modelId="{8DE17C93-8F69-4B45-AA42-F816B3A62706}" type="pres">
      <dgm:prSet presAssocID="{9C6CD677-B4A3-46E8-84FC-56DEDDD9189F}" presName="compNode" presStyleCnt="0"/>
      <dgm:spPr/>
    </dgm:pt>
    <dgm:pt modelId="{584A6F5E-9654-400E-A1EF-9F47D6815DC9}" type="pres">
      <dgm:prSet presAssocID="{9C6CD677-B4A3-46E8-84FC-56DEDDD9189F}" presName="iconBgRect" presStyleLbl="bgShp" presStyleIdx="0" presStyleCnt="2"/>
      <dgm:spPr/>
    </dgm:pt>
    <dgm:pt modelId="{46E5B746-9016-4AD6-AB3D-42A1B9FBD88A}" type="pres">
      <dgm:prSet presAssocID="{9C6CD677-B4A3-46E8-84FC-56DEDDD9189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0D61643B-53DB-4FE0-98C4-367DEE6D4D6B}" type="pres">
      <dgm:prSet presAssocID="{9C6CD677-B4A3-46E8-84FC-56DEDDD9189F}" presName="spaceRect" presStyleCnt="0"/>
      <dgm:spPr/>
    </dgm:pt>
    <dgm:pt modelId="{45698132-AFB6-44EB-8BCF-8722548B510D}" type="pres">
      <dgm:prSet presAssocID="{9C6CD677-B4A3-46E8-84FC-56DEDDD9189F}" presName="textRect" presStyleLbl="revTx" presStyleIdx="0" presStyleCnt="2">
        <dgm:presLayoutVars>
          <dgm:chMax val="1"/>
          <dgm:chPref val="1"/>
        </dgm:presLayoutVars>
      </dgm:prSet>
      <dgm:spPr/>
    </dgm:pt>
    <dgm:pt modelId="{8C31A284-958B-4525-AA57-1CE1F07C7720}" type="pres">
      <dgm:prSet presAssocID="{52EE011C-635C-4253-A1BF-1DC24167676C}" presName="sibTrans" presStyleLbl="sibTrans2D1" presStyleIdx="0" presStyleCnt="0"/>
      <dgm:spPr/>
    </dgm:pt>
    <dgm:pt modelId="{549DE33A-B1ED-43FE-94BA-9ABB19504F77}" type="pres">
      <dgm:prSet presAssocID="{35FD7B16-690E-4FA0-8134-CA03E27A8A80}" presName="compNode" presStyleCnt="0"/>
      <dgm:spPr/>
    </dgm:pt>
    <dgm:pt modelId="{DE9D0295-57BB-479C-BF88-48BD7D54E63F}" type="pres">
      <dgm:prSet presAssocID="{35FD7B16-690E-4FA0-8134-CA03E27A8A80}" presName="iconBgRect" presStyleLbl="bgShp" presStyleIdx="1" presStyleCnt="2"/>
      <dgm:spPr/>
    </dgm:pt>
    <dgm:pt modelId="{47AE5DAD-C36A-4FE9-AEBC-D52A30713872}" type="pres">
      <dgm:prSet presAssocID="{35FD7B16-690E-4FA0-8134-CA03E27A8A8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ext>
      </dgm:extLst>
    </dgm:pt>
    <dgm:pt modelId="{F26B4EBB-A978-4B91-9572-1BBDCA833F84}" type="pres">
      <dgm:prSet presAssocID="{35FD7B16-690E-4FA0-8134-CA03E27A8A80}" presName="spaceRect" presStyleCnt="0"/>
      <dgm:spPr/>
    </dgm:pt>
    <dgm:pt modelId="{5DE3D196-8117-4C22-8A33-33CB6EE8BE9E}" type="pres">
      <dgm:prSet presAssocID="{35FD7B16-690E-4FA0-8134-CA03E27A8A80}" presName="textRect" presStyleLbl="revTx" presStyleIdx="1" presStyleCnt="2">
        <dgm:presLayoutVars>
          <dgm:chMax val="1"/>
          <dgm:chPref val="1"/>
        </dgm:presLayoutVars>
      </dgm:prSet>
      <dgm:spPr/>
    </dgm:pt>
  </dgm:ptLst>
  <dgm:cxnLst>
    <dgm:cxn modelId="{210D0002-C2CB-4B4E-8C15-523842752BFF}" srcId="{6AFA1639-FA21-4782-B508-B9FCC17E6B29}" destId="{35FD7B16-690E-4FA0-8134-CA03E27A8A80}" srcOrd="1" destOrd="0" parTransId="{A2078FF8-E88C-434C-BA96-2B38FA07A838}" sibTransId="{1C4E3C26-C25B-4CA0-8CFB-E9ED24F91542}"/>
    <dgm:cxn modelId="{0448D416-2C63-48B5-BF0B-73549828135A}" type="presOf" srcId="{6AFA1639-FA21-4782-B508-B9FCC17E6B29}" destId="{AF86D124-B786-4A63-8F94-1D884BC9FBA2}" srcOrd="0" destOrd="0" presId="urn:microsoft.com/office/officeart/2018/2/layout/IconCircleList"/>
    <dgm:cxn modelId="{CA7E4863-6309-418B-A759-45A4FAC0D4D0}" type="presOf" srcId="{9C6CD677-B4A3-46E8-84FC-56DEDDD9189F}" destId="{45698132-AFB6-44EB-8BCF-8722548B510D}" srcOrd="0" destOrd="0" presId="urn:microsoft.com/office/officeart/2018/2/layout/IconCircleList"/>
    <dgm:cxn modelId="{FC983364-8D74-4F02-926B-9D0B1E56B158}" srcId="{6AFA1639-FA21-4782-B508-B9FCC17E6B29}" destId="{9C6CD677-B4A3-46E8-84FC-56DEDDD9189F}" srcOrd="0" destOrd="0" parTransId="{4D12ED07-44A1-4174-A2DD-06A16C66700B}" sibTransId="{52EE011C-635C-4253-A1BF-1DC24167676C}"/>
    <dgm:cxn modelId="{B95BDFA9-AB12-4111-AF0F-67BFAAA474FA}" type="presOf" srcId="{35FD7B16-690E-4FA0-8134-CA03E27A8A80}" destId="{5DE3D196-8117-4C22-8A33-33CB6EE8BE9E}" srcOrd="0" destOrd="0" presId="urn:microsoft.com/office/officeart/2018/2/layout/IconCircleList"/>
    <dgm:cxn modelId="{63B8C9D2-2A12-49F3-9716-B088ECD2D16D}" type="presOf" srcId="{52EE011C-635C-4253-A1BF-1DC24167676C}" destId="{8C31A284-958B-4525-AA57-1CE1F07C7720}" srcOrd="0" destOrd="0" presId="urn:microsoft.com/office/officeart/2018/2/layout/IconCircleList"/>
    <dgm:cxn modelId="{436B7B71-5754-40D7-A8E3-3C4C915114B8}" type="presParOf" srcId="{AF86D124-B786-4A63-8F94-1D884BC9FBA2}" destId="{E452DF2F-BE0A-4D21-9EF3-9812E7BF1EEE}" srcOrd="0" destOrd="0" presId="urn:microsoft.com/office/officeart/2018/2/layout/IconCircleList"/>
    <dgm:cxn modelId="{D0782EC0-7B7C-4FA9-AE3E-D8B71DD7B5B2}" type="presParOf" srcId="{E452DF2F-BE0A-4D21-9EF3-9812E7BF1EEE}" destId="{8DE17C93-8F69-4B45-AA42-F816B3A62706}" srcOrd="0" destOrd="0" presId="urn:microsoft.com/office/officeart/2018/2/layout/IconCircleList"/>
    <dgm:cxn modelId="{368D2C10-8DBD-4EA0-BC18-23F2A0B18DA9}" type="presParOf" srcId="{8DE17C93-8F69-4B45-AA42-F816B3A62706}" destId="{584A6F5E-9654-400E-A1EF-9F47D6815DC9}" srcOrd="0" destOrd="0" presId="urn:microsoft.com/office/officeart/2018/2/layout/IconCircleList"/>
    <dgm:cxn modelId="{CF64C226-549C-44AA-BDC0-D948234AAB3F}" type="presParOf" srcId="{8DE17C93-8F69-4B45-AA42-F816B3A62706}" destId="{46E5B746-9016-4AD6-AB3D-42A1B9FBD88A}" srcOrd="1" destOrd="0" presId="urn:microsoft.com/office/officeart/2018/2/layout/IconCircleList"/>
    <dgm:cxn modelId="{0558BFFD-4C9E-4913-ADF8-BE4AD893624E}" type="presParOf" srcId="{8DE17C93-8F69-4B45-AA42-F816B3A62706}" destId="{0D61643B-53DB-4FE0-98C4-367DEE6D4D6B}" srcOrd="2" destOrd="0" presId="urn:microsoft.com/office/officeart/2018/2/layout/IconCircleList"/>
    <dgm:cxn modelId="{2E120FBD-14A6-4535-AA4F-6828AA179D7B}" type="presParOf" srcId="{8DE17C93-8F69-4B45-AA42-F816B3A62706}" destId="{45698132-AFB6-44EB-8BCF-8722548B510D}" srcOrd="3" destOrd="0" presId="urn:microsoft.com/office/officeart/2018/2/layout/IconCircleList"/>
    <dgm:cxn modelId="{8A65363C-019F-4ACB-AEDF-EE0E93877CF9}" type="presParOf" srcId="{E452DF2F-BE0A-4D21-9EF3-9812E7BF1EEE}" destId="{8C31A284-958B-4525-AA57-1CE1F07C7720}" srcOrd="1" destOrd="0" presId="urn:microsoft.com/office/officeart/2018/2/layout/IconCircleList"/>
    <dgm:cxn modelId="{F652CC8C-A2C7-44D2-8448-6F54E1D8982B}" type="presParOf" srcId="{E452DF2F-BE0A-4D21-9EF3-9812E7BF1EEE}" destId="{549DE33A-B1ED-43FE-94BA-9ABB19504F77}" srcOrd="2" destOrd="0" presId="urn:microsoft.com/office/officeart/2018/2/layout/IconCircleList"/>
    <dgm:cxn modelId="{3D83DB9D-78A9-48E7-9298-16B5CAAD1FD9}" type="presParOf" srcId="{549DE33A-B1ED-43FE-94BA-9ABB19504F77}" destId="{DE9D0295-57BB-479C-BF88-48BD7D54E63F}" srcOrd="0" destOrd="0" presId="urn:microsoft.com/office/officeart/2018/2/layout/IconCircleList"/>
    <dgm:cxn modelId="{1544F372-50E8-4E3C-9B7E-F5BDBA107E79}" type="presParOf" srcId="{549DE33A-B1ED-43FE-94BA-9ABB19504F77}" destId="{47AE5DAD-C36A-4FE9-AEBC-D52A30713872}" srcOrd="1" destOrd="0" presId="urn:microsoft.com/office/officeart/2018/2/layout/IconCircleList"/>
    <dgm:cxn modelId="{4BA5E97D-9296-4ED7-84BD-741F7A98028E}" type="presParOf" srcId="{549DE33A-B1ED-43FE-94BA-9ABB19504F77}" destId="{F26B4EBB-A978-4B91-9572-1BBDCA833F84}" srcOrd="2" destOrd="0" presId="urn:microsoft.com/office/officeart/2018/2/layout/IconCircleList"/>
    <dgm:cxn modelId="{A8B63768-5F59-4B14-B1C3-774C498D0451}" type="presParOf" srcId="{549DE33A-B1ED-43FE-94BA-9ABB19504F77}" destId="{5DE3D196-8117-4C22-8A33-33CB6EE8BE9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574ACD-640D-4C68-903A-6557A36459D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A370E35-50C1-4B6F-AA67-98AFA8A205A1}">
      <dgm:prSet/>
      <dgm:spPr/>
      <dgm:t>
        <a:bodyPr/>
        <a:lstStyle/>
        <a:p>
          <a:pPr>
            <a:lnSpc>
              <a:spcPct val="100000"/>
            </a:lnSpc>
          </a:pPr>
          <a:r>
            <a:rPr lang="fr-FR" baseline="0" dirty="0"/>
            <a:t>2.1. Examiner l’intérêt, la pertinence et la faisabilité des interventions</a:t>
          </a:r>
          <a:endParaRPr lang="en-US" dirty="0"/>
        </a:p>
      </dgm:t>
    </dgm:pt>
    <dgm:pt modelId="{FABA0486-01E4-4684-AF6F-B09CDC2A9EE7}" type="parTrans" cxnId="{34FE36FA-CB3E-4EB6-8BB4-A90F793F905B}">
      <dgm:prSet/>
      <dgm:spPr/>
      <dgm:t>
        <a:bodyPr/>
        <a:lstStyle/>
        <a:p>
          <a:endParaRPr lang="en-US"/>
        </a:p>
      </dgm:t>
    </dgm:pt>
    <dgm:pt modelId="{ADA892CC-85BE-4574-941B-CA56142D4B77}" type="sibTrans" cxnId="{34FE36FA-CB3E-4EB6-8BB4-A90F793F905B}">
      <dgm:prSet/>
      <dgm:spPr/>
      <dgm:t>
        <a:bodyPr/>
        <a:lstStyle/>
        <a:p>
          <a:endParaRPr lang="en-US"/>
        </a:p>
      </dgm:t>
    </dgm:pt>
    <dgm:pt modelId="{75B281E5-2279-4107-8FB1-E95847CBE949}">
      <dgm:prSet/>
      <dgm:spPr/>
      <dgm:t>
        <a:bodyPr/>
        <a:lstStyle/>
        <a:p>
          <a:pPr>
            <a:lnSpc>
              <a:spcPct val="100000"/>
            </a:lnSpc>
          </a:pPr>
          <a:r>
            <a:rPr lang="fr-FR" baseline="0" dirty="0"/>
            <a:t>2.2. Estimer le nombre de personnes à cibler.</a:t>
          </a:r>
          <a:endParaRPr lang="en-US" dirty="0"/>
        </a:p>
      </dgm:t>
    </dgm:pt>
    <dgm:pt modelId="{25758B1D-6319-457D-A520-01C5A0754137}" type="parTrans" cxnId="{0E8C6EF8-39E6-40A2-8087-61E1A867A195}">
      <dgm:prSet/>
      <dgm:spPr/>
      <dgm:t>
        <a:bodyPr/>
        <a:lstStyle/>
        <a:p>
          <a:endParaRPr lang="en-US"/>
        </a:p>
      </dgm:t>
    </dgm:pt>
    <dgm:pt modelId="{044ACB55-42A7-417D-8618-912E007C9AA1}" type="sibTrans" cxnId="{0E8C6EF8-39E6-40A2-8087-61E1A867A195}">
      <dgm:prSet/>
      <dgm:spPr/>
      <dgm:t>
        <a:bodyPr/>
        <a:lstStyle/>
        <a:p>
          <a:endParaRPr lang="en-US"/>
        </a:p>
      </dgm:t>
    </dgm:pt>
    <dgm:pt modelId="{A0C2605D-D5B0-44C7-9C28-139C22C09B6E}" type="pres">
      <dgm:prSet presAssocID="{12574ACD-640D-4C68-903A-6557A36459D0}" presName="root" presStyleCnt="0">
        <dgm:presLayoutVars>
          <dgm:dir/>
          <dgm:resizeHandles val="exact"/>
        </dgm:presLayoutVars>
      </dgm:prSet>
      <dgm:spPr/>
    </dgm:pt>
    <dgm:pt modelId="{39E8931C-9BB0-4C99-B44F-F995475C0F3C}" type="pres">
      <dgm:prSet presAssocID="{AA370E35-50C1-4B6F-AA67-98AFA8A205A1}" presName="compNode" presStyleCnt="0"/>
      <dgm:spPr/>
    </dgm:pt>
    <dgm:pt modelId="{89190B55-97D3-4CD3-953E-69D76DFFAC16}" type="pres">
      <dgm:prSet presAssocID="{AA370E35-50C1-4B6F-AA67-98AFA8A205A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FA4EE4D3-A289-468F-9A63-000D56091FA1}" type="pres">
      <dgm:prSet presAssocID="{AA370E35-50C1-4B6F-AA67-98AFA8A205A1}" presName="spaceRect" presStyleCnt="0"/>
      <dgm:spPr/>
    </dgm:pt>
    <dgm:pt modelId="{AEE3EDB5-A8C9-4D1B-A82B-6977940D14F9}" type="pres">
      <dgm:prSet presAssocID="{AA370E35-50C1-4B6F-AA67-98AFA8A205A1}" presName="textRect" presStyleLbl="revTx" presStyleIdx="0" presStyleCnt="2">
        <dgm:presLayoutVars>
          <dgm:chMax val="1"/>
          <dgm:chPref val="1"/>
        </dgm:presLayoutVars>
      </dgm:prSet>
      <dgm:spPr/>
    </dgm:pt>
    <dgm:pt modelId="{8851B77B-BBAA-49EB-B2E3-1821EC921889}" type="pres">
      <dgm:prSet presAssocID="{ADA892CC-85BE-4574-941B-CA56142D4B77}" presName="sibTrans" presStyleCnt="0"/>
      <dgm:spPr/>
    </dgm:pt>
    <dgm:pt modelId="{252016AD-1797-41D9-8E5E-B59487163412}" type="pres">
      <dgm:prSet presAssocID="{75B281E5-2279-4107-8FB1-E95847CBE949}" presName="compNode" presStyleCnt="0"/>
      <dgm:spPr/>
    </dgm:pt>
    <dgm:pt modelId="{75D8EEF3-AA5D-4219-94E2-566F0F739C9C}" type="pres">
      <dgm:prSet presAssocID="{75B281E5-2279-4107-8FB1-E95847CBE9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99B25D2B-A0BE-4FB9-9232-8B1AA07B1DEE}" type="pres">
      <dgm:prSet presAssocID="{75B281E5-2279-4107-8FB1-E95847CBE949}" presName="spaceRect" presStyleCnt="0"/>
      <dgm:spPr/>
    </dgm:pt>
    <dgm:pt modelId="{FBD0DBC0-5F0E-41F4-9D2D-E9E62EBA4A5D}" type="pres">
      <dgm:prSet presAssocID="{75B281E5-2279-4107-8FB1-E95847CBE949}" presName="textRect" presStyleLbl="revTx" presStyleIdx="1" presStyleCnt="2">
        <dgm:presLayoutVars>
          <dgm:chMax val="1"/>
          <dgm:chPref val="1"/>
        </dgm:presLayoutVars>
      </dgm:prSet>
      <dgm:spPr/>
    </dgm:pt>
  </dgm:ptLst>
  <dgm:cxnLst>
    <dgm:cxn modelId="{50F0662E-11F8-434B-B285-C26ECBEEEAD5}" type="presOf" srcId="{12574ACD-640D-4C68-903A-6557A36459D0}" destId="{A0C2605D-D5B0-44C7-9C28-139C22C09B6E}" srcOrd="0" destOrd="0" presId="urn:microsoft.com/office/officeart/2018/2/layout/IconLabelList"/>
    <dgm:cxn modelId="{A2319E76-D65D-4094-A9B6-6F7420022AB3}" type="presOf" srcId="{75B281E5-2279-4107-8FB1-E95847CBE949}" destId="{FBD0DBC0-5F0E-41F4-9D2D-E9E62EBA4A5D}" srcOrd="0" destOrd="0" presId="urn:microsoft.com/office/officeart/2018/2/layout/IconLabelList"/>
    <dgm:cxn modelId="{70FF32E9-E153-4B39-86CB-D3BDD076F1F5}" type="presOf" srcId="{AA370E35-50C1-4B6F-AA67-98AFA8A205A1}" destId="{AEE3EDB5-A8C9-4D1B-A82B-6977940D14F9}" srcOrd="0" destOrd="0" presId="urn:microsoft.com/office/officeart/2018/2/layout/IconLabelList"/>
    <dgm:cxn modelId="{0E8C6EF8-39E6-40A2-8087-61E1A867A195}" srcId="{12574ACD-640D-4C68-903A-6557A36459D0}" destId="{75B281E5-2279-4107-8FB1-E95847CBE949}" srcOrd="1" destOrd="0" parTransId="{25758B1D-6319-457D-A520-01C5A0754137}" sibTransId="{044ACB55-42A7-417D-8618-912E007C9AA1}"/>
    <dgm:cxn modelId="{34FE36FA-CB3E-4EB6-8BB4-A90F793F905B}" srcId="{12574ACD-640D-4C68-903A-6557A36459D0}" destId="{AA370E35-50C1-4B6F-AA67-98AFA8A205A1}" srcOrd="0" destOrd="0" parTransId="{FABA0486-01E4-4684-AF6F-B09CDC2A9EE7}" sibTransId="{ADA892CC-85BE-4574-941B-CA56142D4B77}"/>
    <dgm:cxn modelId="{31522DAE-E19A-47D2-BA43-C263FF16162E}" type="presParOf" srcId="{A0C2605D-D5B0-44C7-9C28-139C22C09B6E}" destId="{39E8931C-9BB0-4C99-B44F-F995475C0F3C}" srcOrd="0" destOrd="0" presId="urn:microsoft.com/office/officeart/2018/2/layout/IconLabelList"/>
    <dgm:cxn modelId="{52B0A4C9-0787-41B6-8350-49899329E021}" type="presParOf" srcId="{39E8931C-9BB0-4C99-B44F-F995475C0F3C}" destId="{89190B55-97D3-4CD3-953E-69D76DFFAC16}" srcOrd="0" destOrd="0" presId="urn:microsoft.com/office/officeart/2018/2/layout/IconLabelList"/>
    <dgm:cxn modelId="{5093F18C-C21F-47F4-9EC5-952B29E90EA5}" type="presParOf" srcId="{39E8931C-9BB0-4C99-B44F-F995475C0F3C}" destId="{FA4EE4D3-A289-468F-9A63-000D56091FA1}" srcOrd="1" destOrd="0" presId="urn:microsoft.com/office/officeart/2018/2/layout/IconLabelList"/>
    <dgm:cxn modelId="{B93ACB37-104F-4D5C-B650-9A86A6404A4A}" type="presParOf" srcId="{39E8931C-9BB0-4C99-B44F-F995475C0F3C}" destId="{AEE3EDB5-A8C9-4D1B-A82B-6977940D14F9}" srcOrd="2" destOrd="0" presId="urn:microsoft.com/office/officeart/2018/2/layout/IconLabelList"/>
    <dgm:cxn modelId="{3E8098AA-9AF3-4283-B9DF-563543AEEF3A}" type="presParOf" srcId="{A0C2605D-D5B0-44C7-9C28-139C22C09B6E}" destId="{8851B77B-BBAA-49EB-B2E3-1821EC921889}" srcOrd="1" destOrd="0" presId="urn:microsoft.com/office/officeart/2018/2/layout/IconLabelList"/>
    <dgm:cxn modelId="{A6E5BDE7-89AF-4371-AB81-390B8AAFD1AB}" type="presParOf" srcId="{A0C2605D-D5B0-44C7-9C28-139C22C09B6E}" destId="{252016AD-1797-41D9-8E5E-B59487163412}" srcOrd="2" destOrd="0" presId="urn:microsoft.com/office/officeart/2018/2/layout/IconLabelList"/>
    <dgm:cxn modelId="{7EC0C4F8-A042-4B53-BCF8-A849F66E4D59}" type="presParOf" srcId="{252016AD-1797-41D9-8E5E-B59487163412}" destId="{75D8EEF3-AA5D-4219-94E2-566F0F739C9C}" srcOrd="0" destOrd="0" presId="urn:microsoft.com/office/officeart/2018/2/layout/IconLabelList"/>
    <dgm:cxn modelId="{D4612B72-DC84-4CD6-A82F-778672AF8E6A}" type="presParOf" srcId="{252016AD-1797-41D9-8E5E-B59487163412}" destId="{99B25D2B-A0BE-4FB9-9232-8B1AA07B1DEE}" srcOrd="1" destOrd="0" presId="urn:microsoft.com/office/officeart/2018/2/layout/IconLabelList"/>
    <dgm:cxn modelId="{7A8EB3ED-53D5-4D76-8A1B-C295321EA7AC}" type="presParOf" srcId="{252016AD-1797-41D9-8E5E-B59487163412}" destId="{FBD0DBC0-5F0E-41F4-9D2D-E9E62EBA4A5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5D86ED-AE28-403C-8865-0D91FB6E54E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46D80F8-6F61-4FEC-8D9E-7789DFF234D1}">
      <dgm:prSet/>
      <dgm:spPr/>
      <dgm:t>
        <a:bodyPr/>
        <a:lstStyle/>
        <a:p>
          <a:r>
            <a:rPr lang="fr-FR" dirty="0"/>
            <a:t>Une quantification du nombre de personnes potentiellement ciblées est faite à la suite de l’examen de l’intérêt, de la pertinence et de la faisabilité.</a:t>
          </a:r>
          <a:endParaRPr lang="en-US" dirty="0"/>
        </a:p>
      </dgm:t>
    </dgm:pt>
    <dgm:pt modelId="{4EEBE43A-2DC1-4402-ACF8-1BE88576197E}" type="parTrans" cxnId="{629109C6-0CBE-4860-9DA4-FEA61ADD1593}">
      <dgm:prSet/>
      <dgm:spPr/>
      <dgm:t>
        <a:bodyPr/>
        <a:lstStyle/>
        <a:p>
          <a:endParaRPr lang="en-US"/>
        </a:p>
      </dgm:t>
    </dgm:pt>
    <dgm:pt modelId="{AFDA76BE-65F4-4641-8ED9-32A8B5D39D4D}" type="sibTrans" cxnId="{629109C6-0CBE-4860-9DA4-FEA61ADD1593}">
      <dgm:prSet/>
      <dgm:spPr/>
      <dgm:t>
        <a:bodyPr/>
        <a:lstStyle/>
        <a:p>
          <a:endParaRPr lang="en-US"/>
        </a:p>
      </dgm:t>
    </dgm:pt>
    <dgm:pt modelId="{0F57A696-91C0-4F4E-A36E-F79F6F79CB01}">
      <dgm:prSet/>
      <dgm:spPr/>
      <dgm:t>
        <a:bodyPr/>
        <a:lstStyle/>
        <a:p>
          <a:r>
            <a:rPr lang="fr-FR" dirty="0"/>
            <a:t>Les personnes ciblées sont un sous-ensemble du PIN et représentent le nombre de personnes que les acteurs humanitaires visent à aider au cours de la période de planification.</a:t>
          </a:r>
          <a:endParaRPr lang="en-US" dirty="0"/>
        </a:p>
      </dgm:t>
    </dgm:pt>
    <dgm:pt modelId="{BD318AD3-0D5E-40F2-80AA-F219926628BB}" type="parTrans" cxnId="{5CA81168-428B-4B0D-B394-78E6A5DDE5C0}">
      <dgm:prSet/>
      <dgm:spPr/>
      <dgm:t>
        <a:bodyPr/>
        <a:lstStyle/>
        <a:p>
          <a:endParaRPr lang="en-US"/>
        </a:p>
      </dgm:t>
    </dgm:pt>
    <dgm:pt modelId="{1B316A08-4431-46A8-BB50-BDB939895E45}" type="sibTrans" cxnId="{5CA81168-428B-4B0D-B394-78E6A5DDE5C0}">
      <dgm:prSet/>
      <dgm:spPr/>
      <dgm:t>
        <a:bodyPr/>
        <a:lstStyle/>
        <a:p>
          <a:endParaRPr lang="en-US"/>
        </a:p>
      </dgm:t>
    </dgm:pt>
    <dgm:pt modelId="{A1AC1F51-9B44-40D3-9BCB-E1C4B76C71E8}">
      <dgm:prSet/>
      <dgm:spPr/>
      <dgm:t>
        <a:bodyPr/>
        <a:lstStyle/>
        <a:p>
          <a:r>
            <a:rPr lang="fr-FR" dirty="0"/>
            <a:t>Estimer les cibles initiales de la population par objectif spécifique (généralement une proportion du PIN par cluster et par unité administrative).</a:t>
          </a:r>
          <a:endParaRPr lang="en-US" dirty="0"/>
        </a:p>
      </dgm:t>
    </dgm:pt>
    <dgm:pt modelId="{0816F770-4A0D-4962-B03B-7B7BA300327E}" type="parTrans" cxnId="{37559746-672E-490D-8C3B-05FAC0D2EE34}">
      <dgm:prSet/>
      <dgm:spPr/>
      <dgm:t>
        <a:bodyPr/>
        <a:lstStyle/>
        <a:p>
          <a:endParaRPr lang="en-US"/>
        </a:p>
      </dgm:t>
    </dgm:pt>
    <dgm:pt modelId="{993ACC10-B3A8-4606-9A7B-D138A2837A34}" type="sibTrans" cxnId="{37559746-672E-490D-8C3B-05FAC0D2EE34}">
      <dgm:prSet/>
      <dgm:spPr/>
      <dgm:t>
        <a:bodyPr/>
        <a:lstStyle/>
        <a:p>
          <a:endParaRPr lang="en-US"/>
        </a:p>
      </dgm:t>
    </dgm:pt>
    <dgm:pt modelId="{CA677575-5C48-45CA-ADE1-A5D6B0982101}" type="pres">
      <dgm:prSet presAssocID="{565D86ED-AE28-403C-8865-0D91FB6E54E3}" presName="root" presStyleCnt="0">
        <dgm:presLayoutVars>
          <dgm:dir/>
          <dgm:resizeHandles val="exact"/>
        </dgm:presLayoutVars>
      </dgm:prSet>
      <dgm:spPr/>
    </dgm:pt>
    <dgm:pt modelId="{B1DAAFFF-8188-4F68-8B7D-EEC73B9A1B67}" type="pres">
      <dgm:prSet presAssocID="{446D80F8-6F61-4FEC-8D9E-7789DFF234D1}" presName="compNode" presStyleCnt="0"/>
      <dgm:spPr/>
    </dgm:pt>
    <dgm:pt modelId="{DE8A68B6-E339-4DAC-BC4B-51D26D1E210D}" type="pres">
      <dgm:prSet presAssocID="{446D80F8-6F61-4FEC-8D9E-7789DFF234D1}" presName="bgRect" presStyleLbl="bgShp" presStyleIdx="0" presStyleCnt="3"/>
      <dgm:spPr/>
    </dgm:pt>
    <dgm:pt modelId="{D2E455DC-3723-402C-AE2D-537C0C74D00D}" type="pres">
      <dgm:prSet presAssocID="{446D80F8-6F61-4FEC-8D9E-7789DFF234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2A4019DD-E798-400C-AC7E-B5B8968E89EC}" type="pres">
      <dgm:prSet presAssocID="{446D80F8-6F61-4FEC-8D9E-7789DFF234D1}" presName="spaceRect" presStyleCnt="0"/>
      <dgm:spPr/>
    </dgm:pt>
    <dgm:pt modelId="{51FBDF6F-41B5-41E3-9488-1A6C38152F32}" type="pres">
      <dgm:prSet presAssocID="{446D80F8-6F61-4FEC-8D9E-7789DFF234D1}" presName="parTx" presStyleLbl="revTx" presStyleIdx="0" presStyleCnt="3">
        <dgm:presLayoutVars>
          <dgm:chMax val="0"/>
          <dgm:chPref val="0"/>
        </dgm:presLayoutVars>
      </dgm:prSet>
      <dgm:spPr/>
    </dgm:pt>
    <dgm:pt modelId="{848D6F76-2F2C-43B0-A256-F2E27EF33751}" type="pres">
      <dgm:prSet presAssocID="{AFDA76BE-65F4-4641-8ED9-32A8B5D39D4D}" presName="sibTrans" presStyleCnt="0"/>
      <dgm:spPr/>
    </dgm:pt>
    <dgm:pt modelId="{7B3A89CE-D5ED-4EF6-8FAC-9B1F74B953B7}" type="pres">
      <dgm:prSet presAssocID="{0F57A696-91C0-4F4E-A36E-F79F6F79CB01}" presName="compNode" presStyleCnt="0"/>
      <dgm:spPr/>
    </dgm:pt>
    <dgm:pt modelId="{29B5D541-B5A5-458B-A351-FF9DCBF4928A}" type="pres">
      <dgm:prSet presAssocID="{0F57A696-91C0-4F4E-A36E-F79F6F79CB01}" presName="bgRect" presStyleLbl="bgShp" presStyleIdx="1" presStyleCnt="3"/>
      <dgm:spPr/>
    </dgm:pt>
    <dgm:pt modelId="{6EBAFBBD-28D7-420D-B3E3-403801253E2F}" type="pres">
      <dgm:prSet presAssocID="{0F57A696-91C0-4F4E-A36E-F79F6F79CB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56FD3FC-B2A4-402C-8B8E-44503EB3F6A2}" type="pres">
      <dgm:prSet presAssocID="{0F57A696-91C0-4F4E-A36E-F79F6F79CB01}" presName="spaceRect" presStyleCnt="0"/>
      <dgm:spPr/>
    </dgm:pt>
    <dgm:pt modelId="{F05CE716-8629-40AE-B559-6CB08A16AD28}" type="pres">
      <dgm:prSet presAssocID="{0F57A696-91C0-4F4E-A36E-F79F6F79CB01}" presName="parTx" presStyleLbl="revTx" presStyleIdx="1" presStyleCnt="3">
        <dgm:presLayoutVars>
          <dgm:chMax val="0"/>
          <dgm:chPref val="0"/>
        </dgm:presLayoutVars>
      </dgm:prSet>
      <dgm:spPr/>
    </dgm:pt>
    <dgm:pt modelId="{E1060BAD-470B-43B2-86F6-148C91E73E3E}" type="pres">
      <dgm:prSet presAssocID="{1B316A08-4431-46A8-BB50-BDB939895E45}" presName="sibTrans" presStyleCnt="0"/>
      <dgm:spPr/>
    </dgm:pt>
    <dgm:pt modelId="{BD6A4E94-39FC-43F0-B897-05DAFF19E88F}" type="pres">
      <dgm:prSet presAssocID="{A1AC1F51-9B44-40D3-9BCB-E1C4B76C71E8}" presName="compNode" presStyleCnt="0"/>
      <dgm:spPr/>
    </dgm:pt>
    <dgm:pt modelId="{F905F6F5-F192-44EC-8EEC-416F2010844F}" type="pres">
      <dgm:prSet presAssocID="{A1AC1F51-9B44-40D3-9BCB-E1C4B76C71E8}" presName="bgRect" presStyleLbl="bgShp" presStyleIdx="2" presStyleCnt="3"/>
      <dgm:spPr/>
    </dgm:pt>
    <dgm:pt modelId="{647F028D-8974-4043-AF95-639CAFED96AA}" type="pres">
      <dgm:prSet presAssocID="{A1AC1F51-9B44-40D3-9BCB-E1C4B76C71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264778EC-96FF-4620-ABCB-954E7942039C}" type="pres">
      <dgm:prSet presAssocID="{A1AC1F51-9B44-40D3-9BCB-E1C4B76C71E8}" presName="spaceRect" presStyleCnt="0"/>
      <dgm:spPr/>
    </dgm:pt>
    <dgm:pt modelId="{E0B5EE82-C369-4231-B5B8-4379AEFBC871}" type="pres">
      <dgm:prSet presAssocID="{A1AC1F51-9B44-40D3-9BCB-E1C4B76C71E8}" presName="parTx" presStyleLbl="revTx" presStyleIdx="2" presStyleCnt="3">
        <dgm:presLayoutVars>
          <dgm:chMax val="0"/>
          <dgm:chPref val="0"/>
        </dgm:presLayoutVars>
      </dgm:prSet>
      <dgm:spPr/>
    </dgm:pt>
  </dgm:ptLst>
  <dgm:cxnLst>
    <dgm:cxn modelId="{53CC4663-B41C-4DA9-B93D-6139F7BA09BD}" type="presOf" srcId="{0F57A696-91C0-4F4E-A36E-F79F6F79CB01}" destId="{F05CE716-8629-40AE-B559-6CB08A16AD28}" srcOrd="0" destOrd="0" presId="urn:microsoft.com/office/officeart/2018/2/layout/IconVerticalSolidList"/>
    <dgm:cxn modelId="{37559746-672E-490D-8C3B-05FAC0D2EE34}" srcId="{565D86ED-AE28-403C-8865-0D91FB6E54E3}" destId="{A1AC1F51-9B44-40D3-9BCB-E1C4B76C71E8}" srcOrd="2" destOrd="0" parTransId="{0816F770-4A0D-4962-B03B-7B7BA300327E}" sibTransId="{993ACC10-B3A8-4606-9A7B-D138A2837A34}"/>
    <dgm:cxn modelId="{5CA81168-428B-4B0D-B394-78E6A5DDE5C0}" srcId="{565D86ED-AE28-403C-8865-0D91FB6E54E3}" destId="{0F57A696-91C0-4F4E-A36E-F79F6F79CB01}" srcOrd="1" destOrd="0" parTransId="{BD318AD3-0D5E-40F2-80AA-F219926628BB}" sibTransId="{1B316A08-4431-46A8-BB50-BDB939895E45}"/>
    <dgm:cxn modelId="{80E91A7E-E5F5-46A7-AD5B-B53C282E0935}" type="presOf" srcId="{446D80F8-6F61-4FEC-8D9E-7789DFF234D1}" destId="{51FBDF6F-41B5-41E3-9488-1A6C38152F32}" srcOrd="0" destOrd="0" presId="urn:microsoft.com/office/officeart/2018/2/layout/IconVerticalSolidList"/>
    <dgm:cxn modelId="{877C04B9-A101-4863-A9A5-340E5D95C339}" type="presOf" srcId="{A1AC1F51-9B44-40D3-9BCB-E1C4B76C71E8}" destId="{E0B5EE82-C369-4231-B5B8-4379AEFBC871}" srcOrd="0" destOrd="0" presId="urn:microsoft.com/office/officeart/2018/2/layout/IconVerticalSolidList"/>
    <dgm:cxn modelId="{629109C6-0CBE-4860-9DA4-FEA61ADD1593}" srcId="{565D86ED-AE28-403C-8865-0D91FB6E54E3}" destId="{446D80F8-6F61-4FEC-8D9E-7789DFF234D1}" srcOrd="0" destOrd="0" parTransId="{4EEBE43A-2DC1-4402-ACF8-1BE88576197E}" sibTransId="{AFDA76BE-65F4-4641-8ED9-32A8B5D39D4D}"/>
    <dgm:cxn modelId="{0F3D0EDB-83AD-4529-8552-ABFA6B6C4C7A}" type="presOf" srcId="{565D86ED-AE28-403C-8865-0D91FB6E54E3}" destId="{CA677575-5C48-45CA-ADE1-A5D6B0982101}" srcOrd="0" destOrd="0" presId="urn:microsoft.com/office/officeart/2018/2/layout/IconVerticalSolidList"/>
    <dgm:cxn modelId="{F9C0F779-D051-4120-AFD3-818D878CB0DB}" type="presParOf" srcId="{CA677575-5C48-45CA-ADE1-A5D6B0982101}" destId="{B1DAAFFF-8188-4F68-8B7D-EEC73B9A1B67}" srcOrd="0" destOrd="0" presId="urn:microsoft.com/office/officeart/2018/2/layout/IconVerticalSolidList"/>
    <dgm:cxn modelId="{00C38700-FB34-45B0-814A-3F7FA7F9D9CF}" type="presParOf" srcId="{B1DAAFFF-8188-4F68-8B7D-EEC73B9A1B67}" destId="{DE8A68B6-E339-4DAC-BC4B-51D26D1E210D}" srcOrd="0" destOrd="0" presId="urn:microsoft.com/office/officeart/2018/2/layout/IconVerticalSolidList"/>
    <dgm:cxn modelId="{45D32276-3DEB-47E3-9D50-9D836C64AC66}" type="presParOf" srcId="{B1DAAFFF-8188-4F68-8B7D-EEC73B9A1B67}" destId="{D2E455DC-3723-402C-AE2D-537C0C74D00D}" srcOrd="1" destOrd="0" presId="urn:microsoft.com/office/officeart/2018/2/layout/IconVerticalSolidList"/>
    <dgm:cxn modelId="{BA31C2FE-3287-443E-B891-AE066BD9B6EF}" type="presParOf" srcId="{B1DAAFFF-8188-4F68-8B7D-EEC73B9A1B67}" destId="{2A4019DD-E798-400C-AC7E-B5B8968E89EC}" srcOrd="2" destOrd="0" presId="urn:microsoft.com/office/officeart/2018/2/layout/IconVerticalSolidList"/>
    <dgm:cxn modelId="{478F9831-2218-4CCA-9E34-44A3355067F7}" type="presParOf" srcId="{B1DAAFFF-8188-4F68-8B7D-EEC73B9A1B67}" destId="{51FBDF6F-41B5-41E3-9488-1A6C38152F32}" srcOrd="3" destOrd="0" presId="urn:microsoft.com/office/officeart/2018/2/layout/IconVerticalSolidList"/>
    <dgm:cxn modelId="{CFF7953C-FCB5-4FE4-9DA6-074F83D579C0}" type="presParOf" srcId="{CA677575-5C48-45CA-ADE1-A5D6B0982101}" destId="{848D6F76-2F2C-43B0-A256-F2E27EF33751}" srcOrd="1" destOrd="0" presId="urn:microsoft.com/office/officeart/2018/2/layout/IconVerticalSolidList"/>
    <dgm:cxn modelId="{3D92726B-6B03-4FB6-B3E3-C51D6F71DF90}" type="presParOf" srcId="{CA677575-5C48-45CA-ADE1-A5D6B0982101}" destId="{7B3A89CE-D5ED-4EF6-8FAC-9B1F74B953B7}" srcOrd="2" destOrd="0" presId="urn:microsoft.com/office/officeart/2018/2/layout/IconVerticalSolidList"/>
    <dgm:cxn modelId="{F10DE26E-C65C-4346-B754-C630B1316A2C}" type="presParOf" srcId="{7B3A89CE-D5ED-4EF6-8FAC-9B1F74B953B7}" destId="{29B5D541-B5A5-458B-A351-FF9DCBF4928A}" srcOrd="0" destOrd="0" presId="urn:microsoft.com/office/officeart/2018/2/layout/IconVerticalSolidList"/>
    <dgm:cxn modelId="{9BEB2AEC-5378-4CF0-AF72-14638E105677}" type="presParOf" srcId="{7B3A89CE-D5ED-4EF6-8FAC-9B1F74B953B7}" destId="{6EBAFBBD-28D7-420D-B3E3-403801253E2F}" srcOrd="1" destOrd="0" presId="urn:microsoft.com/office/officeart/2018/2/layout/IconVerticalSolidList"/>
    <dgm:cxn modelId="{55BD4DB9-729F-4313-BD05-BD323CBB2453}" type="presParOf" srcId="{7B3A89CE-D5ED-4EF6-8FAC-9B1F74B953B7}" destId="{D56FD3FC-B2A4-402C-8B8E-44503EB3F6A2}" srcOrd="2" destOrd="0" presId="urn:microsoft.com/office/officeart/2018/2/layout/IconVerticalSolidList"/>
    <dgm:cxn modelId="{5854408E-C6A3-47A9-84F2-EBAFE4EE09B8}" type="presParOf" srcId="{7B3A89CE-D5ED-4EF6-8FAC-9B1F74B953B7}" destId="{F05CE716-8629-40AE-B559-6CB08A16AD28}" srcOrd="3" destOrd="0" presId="urn:microsoft.com/office/officeart/2018/2/layout/IconVerticalSolidList"/>
    <dgm:cxn modelId="{E1558844-6AEA-48F6-8BCB-98891DDC83A7}" type="presParOf" srcId="{CA677575-5C48-45CA-ADE1-A5D6B0982101}" destId="{E1060BAD-470B-43B2-86F6-148C91E73E3E}" srcOrd="3" destOrd="0" presId="urn:microsoft.com/office/officeart/2018/2/layout/IconVerticalSolidList"/>
    <dgm:cxn modelId="{08A955DE-FFA0-49E1-8129-08C7898DEBCC}" type="presParOf" srcId="{CA677575-5C48-45CA-ADE1-A5D6B0982101}" destId="{BD6A4E94-39FC-43F0-B897-05DAFF19E88F}" srcOrd="4" destOrd="0" presId="urn:microsoft.com/office/officeart/2018/2/layout/IconVerticalSolidList"/>
    <dgm:cxn modelId="{38FD0D55-7227-49DC-9F6F-1D964D8188C0}" type="presParOf" srcId="{BD6A4E94-39FC-43F0-B897-05DAFF19E88F}" destId="{F905F6F5-F192-44EC-8EEC-416F2010844F}" srcOrd="0" destOrd="0" presId="urn:microsoft.com/office/officeart/2018/2/layout/IconVerticalSolidList"/>
    <dgm:cxn modelId="{836E32F6-A742-4214-B9EC-B73D1EE2004C}" type="presParOf" srcId="{BD6A4E94-39FC-43F0-B897-05DAFF19E88F}" destId="{647F028D-8974-4043-AF95-639CAFED96AA}" srcOrd="1" destOrd="0" presId="urn:microsoft.com/office/officeart/2018/2/layout/IconVerticalSolidList"/>
    <dgm:cxn modelId="{BF542275-9134-46D9-A1CE-9766B07A9818}" type="presParOf" srcId="{BD6A4E94-39FC-43F0-B897-05DAFF19E88F}" destId="{264778EC-96FF-4620-ABCB-954E7942039C}" srcOrd="2" destOrd="0" presId="urn:microsoft.com/office/officeart/2018/2/layout/IconVerticalSolidList"/>
    <dgm:cxn modelId="{2CAD9A6B-EC2B-4517-961D-87BA8D5D1877}" type="presParOf" srcId="{BD6A4E94-39FC-43F0-B897-05DAFF19E88F}" destId="{E0B5EE82-C369-4231-B5B8-4379AEFBC87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2C6E3A-CFD7-4C09-9F3B-BCF1848CBD7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5FC1BE2-F86E-453D-9DA5-349EBA810242}">
      <dgm:prSet custT="1"/>
      <dgm:spPr/>
      <dgm:t>
        <a:bodyPr/>
        <a:lstStyle/>
        <a:p>
          <a:pPr>
            <a:lnSpc>
              <a:spcPct val="100000"/>
            </a:lnSpc>
          </a:pPr>
          <a:r>
            <a:rPr lang="fr-FR" sz="2300" b="1" dirty="0"/>
            <a:t>Identifier les zones d’intervention prioritaires et les groupes de population</a:t>
          </a:r>
          <a:endParaRPr lang="en-US" sz="2300" dirty="0"/>
        </a:p>
      </dgm:t>
    </dgm:pt>
    <dgm:pt modelId="{B1397735-9464-4BDB-804C-A9FFFCBD3CD8}" type="parTrans" cxnId="{41DFC843-5686-402F-B2E1-A0052684D96D}">
      <dgm:prSet/>
      <dgm:spPr/>
      <dgm:t>
        <a:bodyPr/>
        <a:lstStyle/>
        <a:p>
          <a:endParaRPr lang="en-US"/>
        </a:p>
      </dgm:t>
    </dgm:pt>
    <dgm:pt modelId="{BC7F46EE-7855-40C8-9935-CBFA4143C647}" type="sibTrans" cxnId="{41DFC843-5686-402F-B2E1-A0052684D96D}">
      <dgm:prSet phldrT="1" phldr="0"/>
      <dgm:spPr/>
      <dgm:t>
        <a:bodyPr/>
        <a:lstStyle/>
        <a:p>
          <a:endParaRPr lang="en-US"/>
        </a:p>
      </dgm:t>
    </dgm:pt>
    <dgm:pt modelId="{C99786B5-14DD-4414-BC86-19CE45333E34}">
      <dgm:prSet custT="1"/>
      <dgm:spPr/>
      <dgm:t>
        <a:bodyPr/>
        <a:lstStyle/>
        <a:p>
          <a:pPr>
            <a:lnSpc>
              <a:spcPct val="100000"/>
            </a:lnSpc>
          </a:pPr>
          <a:r>
            <a:rPr lang="fr-FR" sz="2400" b="1" dirty="0"/>
            <a:t>Formuler des objectifs sectoriels 
(alignés aux objectifs spécifiques – OS -  intersectoriel)</a:t>
          </a:r>
          <a:endParaRPr lang="en-US" sz="2400" dirty="0"/>
        </a:p>
      </dgm:t>
    </dgm:pt>
    <dgm:pt modelId="{8AA61E9C-6DC5-456E-A0BC-F36B416A67B4}" type="parTrans" cxnId="{1CCD3818-A3B1-4E77-8F99-01FDB416B37E}">
      <dgm:prSet/>
      <dgm:spPr/>
      <dgm:t>
        <a:bodyPr/>
        <a:lstStyle/>
        <a:p>
          <a:endParaRPr lang="en-US"/>
        </a:p>
      </dgm:t>
    </dgm:pt>
    <dgm:pt modelId="{CE079BE3-99A3-41D6-9F3C-D4289E6331CD}" type="sibTrans" cxnId="{1CCD3818-A3B1-4E77-8F99-01FDB416B37E}">
      <dgm:prSet phldrT="2" phldr="0"/>
      <dgm:spPr/>
      <dgm:t>
        <a:bodyPr/>
        <a:lstStyle/>
        <a:p>
          <a:endParaRPr lang="en-US"/>
        </a:p>
      </dgm:t>
    </dgm:pt>
    <dgm:pt modelId="{079B924D-7E29-460A-B5F8-1F1A56B5BA93}">
      <dgm:prSet custT="1"/>
      <dgm:spPr/>
      <dgm:t>
        <a:bodyPr/>
        <a:lstStyle/>
        <a:p>
          <a:pPr>
            <a:lnSpc>
              <a:spcPct val="100000"/>
            </a:lnSpc>
          </a:pPr>
          <a:r>
            <a:rPr lang="en-US" sz="2400" b="1" dirty="0" err="1"/>
            <a:t>Articuler</a:t>
          </a:r>
          <a:r>
            <a:rPr lang="en-US" sz="2400" b="1" dirty="0"/>
            <a:t> la </a:t>
          </a:r>
          <a:r>
            <a:rPr lang="en-US" sz="2400" b="1" dirty="0" err="1"/>
            <a:t>stratégie</a:t>
          </a:r>
          <a:r>
            <a:rPr lang="en-US" sz="2400" b="1" dirty="0"/>
            <a:t> de </a:t>
          </a:r>
          <a:r>
            <a:rPr lang="en-US" sz="2400" b="1" dirty="0" err="1"/>
            <a:t>réponse</a:t>
          </a:r>
          <a:endParaRPr lang="en-US" sz="2400" dirty="0"/>
        </a:p>
      </dgm:t>
    </dgm:pt>
    <dgm:pt modelId="{E54D1724-0D2D-4372-BD88-F6C096C39BB0}" type="parTrans" cxnId="{01D358EC-1AE3-4883-843C-E3220CB7A6E2}">
      <dgm:prSet/>
      <dgm:spPr/>
      <dgm:t>
        <a:bodyPr/>
        <a:lstStyle/>
        <a:p>
          <a:endParaRPr lang="en-US"/>
        </a:p>
      </dgm:t>
    </dgm:pt>
    <dgm:pt modelId="{0B2A7BA1-E482-4BA0-81F8-924CAD8A2886}" type="sibTrans" cxnId="{01D358EC-1AE3-4883-843C-E3220CB7A6E2}">
      <dgm:prSet phldrT="3" phldr="0"/>
      <dgm:spPr/>
      <dgm:t>
        <a:bodyPr/>
        <a:lstStyle/>
        <a:p>
          <a:endParaRPr lang="en-US"/>
        </a:p>
      </dgm:t>
    </dgm:pt>
    <dgm:pt modelId="{80E52DAB-8693-47C2-8D5C-9D0913DD9D07}">
      <dgm:prSet custT="1"/>
      <dgm:spPr/>
      <dgm:t>
        <a:bodyPr/>
        <a:lstStyle/>
        <a:p>
          <a:pPr>
            <a:lnSpc>
              <a:spcPct val="100000"/>
            </a:lnSpc>
          </a:pPr>
          <a:r>
            <a:rPr lang="fr-FR" sz="2400" b="1" dirty="0"/>
            <a:t>Identifier les activités/ projets, indicateurs de suivi</a:t>
          </a:r>
          <a:endParaRPr lang="en-US" sz="2400" dirty="0"/>
        </a:p>
      </dgm:t>
    </dgm:pt>
    <dgm:pt modelId="{E85B419E-B596-47C9-9F6B-30B8303C8ED1}" type="parTrans" cxnId="{290C97FC-E6EC-4A46-B0CE-CF4F78954461}">
      <dgm:prSet/>
      <dgm:spPr/>
      <dgm:t>
        <a:bodyPr/>
        <a:lstStyle/>
        <a:p>
          <a:endParaRPr lang="en-US"/>
        </a:p>
      </dgm:t>
    </dgm:pt>
    <dgm:pt modelId="{0925DB51-1A4A-4548-9EEA-07DFB1BB5092}" type="sibTrans" cxnId="{290C97FC-E6EC-4A46-B0CE-CF4F78954461}">
      <dgm:prSet phldrT="4" phldr="0"/>
      <dgm:spPr/>
      <dgm:t>
        <a:bodyPr/>
        <a:lstStyle/>
        <a:p>
          <a:endParaRPr lang="en-US"/>
        </a:p>
      </dgm:t>
    </dgm:pt>
    <dgm:pt modelId="{6BE89399-87A5-4862-BB7C-EE7E412C8A31}">
      <dgm:prSet custT="1"/>
      <dgm:spPr/>
      <dgm:t>
        <a:bodyPr/>
        <a:lstStyle/>
        <a:p>
          <a:pPr>
            <a:lnSpc>
              <a:spcPct val="100000"/>
            </a:lnSpc>
          </a:pPr>
          <a:r>
            <a:rPr lang="fr-FR" sz="2400" b="1" dirty="0"/>
            <a:t>Estimer le nombre de personnes à cibler</a:t>
          </a:r>
          <a:endParaRPr lang="en-US" sz="2400" dirty="0"/>
        </a:p>
      </dgm:t>
    </dgm:pt>
    <dgm:pt modelId="{12E38A21-09AA-41DE-845F-CD7594386E72}" type="parTrans" cxnId="{EB46056E-F2AF-4117-A40B-8784983221B4}">
      <dgm:prSet/>
      <dgm:spPr/>
      <dgm:t>
        <a:bodyPr/>
        <a:lstStyle/>
        <a:p>
          <a:endParaRPr lang="en-US"/>
        </a:p>
      </dgm:t>
    </dgm:pt>
    <dgm:pt modelId="{9EF95B04-412C-4469-B4C2-A5E38483F19D}" type="sibTrans" cxnId="{EB46056E-F2AF-4117-A40B-8784983221B4}">
      <dgm:prSet phldrT="5" phldr="0"/>
      <dgm:spPr/>
      <dgm:t>
        <a:bodyPr/>
        <a:lstStyle/>
        <a:p>
          <a:endParaRPr lang="en-US"/>
        </a:p>
      </dgm:t>
    </dgm:pt>
    <dgm:pt modelId="{422B0444-D8E6-4023-A256-273FC42802EA}">
      <dgm:prSet/>
      <dgm:spPr/>
      <dgm:t>
        <a:bodyPr/>
        <a:lstStyle/>
        <a:p>
          <a:pPr>
            <a:lnSpc>
              <a:spcPct val="100000"/>
            </a:lnSpc>
          </a:pPr>
          <a:r>
            <a:rPr lang="fr-FR" b="1" dirty="0"/>
            <a:t>Estimer le coût de la réponse</a:t>
          </a:r>
          <a:endParaRPr lang="en-US" dirty="0"/>
        </a:p>
      </dgm:t>
    </dgm:pt>
    <dgm:pt modelId="{C7BDE898-058E-4382-8C65-32B99A3D05BD}" type="parTrans" cxnId="{F8C1451A-AE4C-48D4-800C-22CE1344CC7E}">
      <dgm:prSet/>
      <dgm:spPr/>
      <dgm:t>
        <a:bodyPr/>
        <a:lstStyle/>
        <a:p>
          <a:endParaRPr lang="en-US"/>
        </a:p>
      </dgm:t>
    </dgm:pt>
    <dgm:pt modelId="{4A2A5267-9BA6-4828-967A-E959FF0FE164}" type="sibTrans" cxnId="{F8C1451A-AE4C-48D4-800C-22CE1344CC7E}">
      <dgm:prSet phldrT="6" phldr="0"/>
      <dgm:spPr/>
      <dgm:t>
        <a:bodyPr/>
        <a:lstStyle/>
        <a:p>
          <a:endParaRPr lang="en-US"/>
        </a:p>
      </dgm:t>
    </dgm:pt>
    <dgm:pt modelId="{D25F0334-935A-4087-8C6B-64980E5D2C22}" type="pres">
      <dgm:prSet presAssocID="{372C6E3A-CFD7-4C09-9F3B-BCF1848CBD77}" presName="root" presStyleCnt="0">
        <dgm:presLayoutVars>
          <dgm:dir/>
          <dgm:resizeHandles val="exact"/>
        </dgm:presLayoutVars>
      </dgm:prSet>
      <dgm:spPr/>
    </dgm:pt>
    <dgm:pt modelId="{8C68C937-9F56-4D1C-B4B5-A271DBB10EB4}" type="pres">
      <dgm:prSet presAssocID="{B5FC1BE2-F86E-453D-9DA5-349EBA810242}" presName="compNode" presStyleCnt="0"/>
      <dgm:spPr/>
    </dgm:pt>
    <dgm:pt modelId="{BF77612E-0689-4C0F-A98C-C575BE118F4C}" type="pres">
      <dgm:prSet presAssocID="{B5FC1BE2-F86E-453D-9DA5-349EBA810242}" presName="iconRect" presStyleLbl="node1" presStyleIdx="0" presStyleCnt="6" custLinFactNeighborX="36766" custLinFactNeighborY="3434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DC07E970-0131-4653-AF6D-B0231A161367}" type="pres">
      <dgm:prSet presAssocID="{B5FC1BE2-F86E-453D-9DA5-349EBA810242}" presName="spaceRect" presStyleCnt="0"/>
      <dgm:spPr/>
    </dgm:pt>
    <dgm:pt modelId="{116B708F-A180-4153-B06E-468D6CE37895}" type="pres">
      <dgm:prSet presAssocID="{B5FC1BE2-F86E-453D-9DA5-349EBA810242}" presName="textRect" presStyleLbl="revTx" presStyleIdx="0" presStyleCnt="6" custScaleX="121829" custLinFactNeighborX="15900" custLinFactNeighborY="10566">
        <dgm:presLayoutVars>
          <dgm:chMax val="1"/>
          <dgm:chPref val="1"/>
        </dgm:presLayoutVars>
      </dgm:prSet>
      <dgm:spPr/>
    </dgm:pt>
    <dgm:pt modelId="{C3A9678A-CBC9-44A1-9361-919FC43A3C60}" type="pres">
      <dgm:prSet presAssocID="{BC7F46EE-7855-40C8-9935-CBFA4143C647}" presName="sibTrans" presStyleCnt="0"/>
      <dgm:spPr/>
    </dgm:pt>
    <dgm:pt modelId="{00B0C67E-8AF9-4647-A820-6B6F94BFACBE}" type="pres">
      <dgm:prSet presAssocID="{C99786B5-14DD-4414-BC86-19CE45333E34}" presName="compNode" presStyleCnt="0"/>
      <dgm:spPr/>
    </dgm:pt>
    <dgm:pt modelId="{EC2AC421-3BDF-4A3F-B626-72D350333C36}" type="pres">
      <dgm:prSet presAssocID="{C99786B5-14DD-4414-BC86-19CE45333E34}" presName="iconRect" presStyleLbl="node1" presStyleIdx="1" presStyleCnt="6" custLinFactNeighborX="19644" custLinFactNeighborY="391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D5C2FAA5-8BB8-4469-AF9C-B0FAA7B2E92B}" type="pres">
      <dgm:prSet presAssocID="{C99786B5-14DD-4414-BC86-19CE45333E34}" presName="spaceRect" presStyleCnt="0"/>
      <dgm:spPr/>
    </dgm:pt>
    <dgm:pt modelId="{0E36FE80-188A-4592-B88E-8677F9122E4A}" type="pres">
      <dgm:prSet presAssocID="{C99786B5-14DD-4414-BC86-19CE45333E34}" presName="textRect" presStyleLbl="revTx" presStyleIdx="1" presStyleCnt="6" custScaleX="128644" custScaleY="112296" custLinFactNeighborX="7649" custLinFactNeighborY="17025">
        <dgm:presLayoutVars>
          <dgm:chMax val="1"/>
          <dgm:chPref val="1"/>
        </dgm:presLayoutVars>
      </dgm:prSet>
      <dgm:spPr/>
    </dgm:pt>
    <dgm:pt modelId="{C46A66C6-7401-4913-A114-292C24361CF9}" type="pres">
      <dgm:prSet presAssocID="{CE079BE3-99A3-41D6-9F3C-D4289E6331CD}" presName="sibTrans" presStyleCnt="0"/>
      <dgm:spPr/>
    </dgm:pt>
    <dgm:pt modelId="{D7A086A4-9CAA-4A1A-9A03-8840DBD11206}" type="pres">
      <dgm:prSet presAssocID="{079B924D-7E29-460A-B5F8-1F1A56B5BA93}" presName="compNode" presStyleCnt="0"/>
      <dgm:spPr/>
    </dgm:pt>
    <dgm:pt modelId="{B62A882F-7884-4E8A-8961-BBA816BF0640}" type="pres">
      <dgm:prSet presAssocID="{079B924D-7E29-460A-B5F8-1F1A56B5BA93}" presName="iconRect" presStyleLbl="node1" presStyleIdx="2" presStyleCnt="6" custLinFactNeighborY="3432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0C2D4E8B-BB43-4331-A63A-11DB8FE00E50}" type="pres">
      <dgm:prSet presAssocID="{079B924D-7E29-460A-B5F8-1F1A56B5BA93}" presName="spaceRect" presStyleCnt="0"/>
      <dgm:spPr/>
    </dgm:pt>
    <dgm:pt modelId="{51E3BB6E-6409-4142-9E43-65B6FA801043}" type="pres">
      <dgm:prSet presAssocID="{079B924D-7E29-460A-B5F8-1F1A56B5BA93}" presName="textRect" presStyleLbl="revTx" presStyleIdx="2" presStyleCnt="6" custScaleX="132768" custLinFactNeighborX="2942" custLinFactNeighborY="5159">
        <dgm:presLayoutVars>
          <dgm:chMax val="1"/>
          <dgm:chPref val="1"/>
        </dgm:presLayoutVars>
      </dgm:prSet>
      <dgm:spPr/>
    </dgm:pt>
    <dgm:pt modelId="{B1D6CFB6-B992-4DBA-8EA9-883BA2EE3799}" type="pres">
      <dgm:prSet presAssocID="{0B2A7BA1-E482-4BA0-81F8-924CAD8A2886}" presName="sibTrans" presStyleCnt="0"/>
      <dgm:spPr/>
    </dgm:pt>
    <dgm:pt modelId="{1D6DD335-969E-4B5A-9985-373CCAB2108B}" type="pres">
      <dgm:prSet presAssocID="{80E52DAB-8693-47C2-8D5C-9D0913DD9D07}" presName="compNode" presStyleCnt="0"/>
      <dgm:spPr/>
    </dgm:pt>
    <dgm:pt modelId="{00C4A5D0-8F95-4C1A-8FE2-AD3C7CA0DA50}" type="pres">
      <dgm:prSet presAssocID="{80E52DAB-8693-47C2-8D5C-9D0913DD9D07}" presName="iconRect" presStyleLbl="node1" presStyleIdx="3" presStyleCnt="6" custLinFactNeighborY="2615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19933D58-D0F3-472E-A671-2DF2E32B8502}" type="pres">
      <dgm:prSet presAssocID="{80E52DAB-8693-47C2-8D5C-9D0913DD9D07}" presName="spaceRect" presStyleCnt="0"/>
      <dgm:spPr/>
    </dgm:pt>
    <dgm:pt modelId="{51C6F00F-9839-418A-8C4F-274206443CF9}" type="pres">
      <dgm:prSet presAssocID="{80E52DAB-8693-47C2-8D5C-9D0913DD9D07}" presName="textRect" presStyleLbl="revTx" presStyleIdx="3" presStyleCnt="6" custLinFactNeighborX="2207" custLinFactNeighborY="5159">
        <dgm:presLayoutVars>
          <dgm:chMax val="1"/>
          <dgm:chPref val="1"/>
        </dgm:presLayoutVars>
      </dgm:prSet>
      <dgm:spPr/>
    </dgm:pt>
    <dgm:pt modelId="{C5174C22-7D14-4C67-99CE-0408A1A067B8}" type="pres">
      <dgm:prSet presAssocID="{0925DB51-1A4A-4548-9EEA-07DFB1BB5092}" presName="sibTrans" presStyleCnt="0"/>
      <dgm:spPr/>
    </dgm:pt>
    <dgm:pt modelId="{EC6B129D-A72B-4308-81E7-9D868F8B8099}" type="pres">
      <dgm:prSet presAssocID="{6BE89399-87A5-4862-BB7C-EE7E412C8A31}" presName="compNode" presStyleCnt="0"/>
      <dgm:spPr/>
    </dgm:pt>
    <dgm:pt modelId="{3BB929AF-00CA-4089-9778-842196AF752E}" type="pres">
      <dgm:prSet presAssocID="{6BE89399-87A5-4862-BB7C-EE7E412C8A31}" presName="iconRect" presStyleLbl="node1" presStyleIdx="4" presStyleCnt="6" custLinFactNeighborY="2779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eting"/>
        </a:ext>
      </dgm:extLst>
    </dgm:pt>
    <dgm:pt modelId="{0E2417AE-A95F-402F-B7F3-EA188A924182}" type="pres">
      <dgm:prSet presAssocID="{6BE89399-87A5-4862-BB7C-EE7E412C8A31}" presName="spaceRect" presStyleCnt="0"/>
      <dgm:spPr/>
    </dgm:pt>
    <dgm:pt modelId="{B0AC3086-555A-4AAB-93AB-B5BC3ED073FF}" type="pres">
      <dgm:prSet presAssocID="{6BE89399-87A5-4862-BB7C-EE7E412C8A31}" presName="textRect" presStyleLbl="revTx" presStyleIdx="4" presStyleCnt="6" custLinFactNeighborY="5159">
        <dgm:presLayoutVars>
          <dgm:chMax val="1"/>
          <dgm:chPref val="1"/>
        </dgm:presLayoutVars>
      </dgm:prSet>
      <dgm:spPr/>
    </dgm:pt>
    <dgm:pt modelId="{66F2F5B1-AD51-4698-968F-EB82B2DF7F0D}" type="pres">
      <dgm:prSet presAssocID="{9EF95B04-412C-4469-B4C2-A5E38483F19D}" presName="sibTrans" presStyleCnt="0"/>
      <dgm:spPr/>
    </dgm:pt>
    <dgm:pt modelId="{FB6CD7D4-4EF7-425D-95D3-2464855E5162}" type="pres">
      <dgm:prSet presAssocID="{422B0444-D8E6-4023-A256-273FC42802EA}" presName="compNode" presStyleCnt="0"/>
      <dgm:spPr/>
    </dgm:pt>
    <dgm:pt modelId="{D281F38F-F067-4627-A182-8C5D0E1EF99D}" type="pres">
      <dgm:prSet presAssocID="{422B0444-D8E6-4023-A256-273FC42802EA}" presName="iconRect" presStyleLbl="node1" presStyleIdx="5" presStyleCnt="6" custLinFactNeighborY="2779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5C385B6C-D2FD-4E82-A539-548B56498EEF}" type="pres">
      <dgm:prSet presAssocID="{422B0444-D8E6-4023-A256-273FC42802EA}" presName="spaceRect" presStyleCnt="0"/>
      <dgm:spPr/>
    </dgm:pt>
    <dgm:pt modelId="{2B9C716D-6BAF-4DCA-99B1-1418C9F400DF}" type="pres">
      <dgm:prSet presAssocID="{422B0444-D8E6-4023-A256-273FC42802EA}" presName="textRect" presStyleLbl="revTx" presStyleIdx="5" presStyleCnt="6" custLinFactNeighborY="4904">
        <dgm:presLayoutVars>
          <dgm:chMax val="1"/>
          <dgm:chPref val="1"/>
        </dgm:presLayoutVars>
      </dgm:prSet>
      <dgm:spPr/>
    </dgm:pt>
  </dgm:ptLst>
  <dgm:cxnLst>
    <dgm:cxn modelId="{90B63005-6948-4F79-90B2-3B97EA2F2917}" type="presOf" srcId="{B5FC1BE2-F86E-453D-9DA5-349EBA810242}" destId="{116B708F-A180-4153-B06E-468D6CE37895}" srcOrd="0" destOrd="0" presId="urn:microsoft.com/office/officeart/2018/2/layout/IconLabelList"/>
    <dgm:cxn modelId="{1CCD3818-A3B1-4E77-8F99-01FDB416B37E}" srcId="{372C6E3A-CFD7-4C09-9F3B-BCF1848CBD77}" destId="{C99786B5-14DD-4414-BC86-19CE45333E34}" srcOrd="1" destOrd="0" parTransId="{8AA61E9C-6DC5-456E-A0BC-F36B416A67B4}" sibTransId="{CE079BE3-99A3-41D6-9F3C-D4289E6331CD}"/>
    <dgm:cxn modelId="{F8C1451A-AE4C-48D4-800C-22CE1344CC7E}" srcId="{372C6E3A-CFD7-4C09-9F3B-BCF1848CBD77}" destId="{422B0444-D8E6-4023-A256-273FC42802EA}" srcOrd="5" destOrd="0" parTransId="{C7BDE898-058E-4382-8C65-32B99A3D05BD}" sibTransId="{4A2A5267-9BA6-4828-967A-E959FF0FE164}"/>
    <dgm:cxn modelId="{03AD8131-2B65-4AD7-B16F-1AA2745CF42D}" type="presOf" srcId="{6BE89399-87A5-4862-BB7C-EE7E412C8A31}" destId="{B0AC3086-555A-4AAB-93AB-B5BC3ED073FF}" srcOrd="0" destOrd="0" presId="urn:microsoft.com/office/officeart/2018/2/layout/IconLabelList"/>
    <dgm:cxn modelId="{41DFC843-5686-402F-B2E1-A0052684D96D}" srcId="{372C6E3A-CFD7-4C09-9F3B-BCF1848CBD77}" destId="{B5FC1BE2-F86E-453D-9DA5-349EBA810242}" srcOrd="0" destOrd="0" parTransId="{B1397735-9464-4BDB-804C-A9FFFCBD3CD8}" sibTransId="{BC7F46EE-7855-40C8-9935-CBFA4143C647}"/>
    <dgm:cxn modelId="{EB46056E-F2AF-4117-A40B-8784983221B4}" srcId="{372C6E3A-CFD7-4C09-9F3B-BCF1848CBD77}" destId="{6BE89399-87A5-4862-BB7C-EE7E412C8A31}" srcOrd="4" destOrd="0" parTransId="{12E38A21-09AA-41DE-845F-CD7594386E72}" sibTransId="{9EF95B04-412C-4469-B4C2-A5E38483F19D}"/>
    <dgm:cxn modelId="{16548751-5B36-40AE-8A12-3FB290864E42}" type="presOf" srcId="{372C6E3A-CFD7-4C09-9F3B-BCF1848CBD77}" destId="{D25F0334-935A-4087-8C6B-64980E5D2C22}" srcOrd="0" destOrd="0" presId="urn:microsoft.com/office/officeart/2018/2/layout/IconLabelList"/>
    <dgm:cxn modelId="{346C6BA1-6B4F-4E43-ADE4-7EAA7B723E1D}" type="presOf" srcId="{422B0444-D8E6-4023-A256-273FC42802EA}" destId="{2B9C716D-6BAF-4DCA-99B1-1418C9F400DF}" srcOrd="0" destOrd="0" presId="urn:microsoft.com/office/officeart/2018/2/layout/IconLabelList"/>
    <dgm:cxn modelId="{819B6BB2-3BE2-4C02-9B20-D5F96A1641B8}" type="presOf" srcId="{C99786B5-14DD-4414-BC86-19CE45333E34}" destId="{0E36FE80-188A-4592-B88E-8677F9122E4A}" srcOrd="0" destOrd="0" presId="urn:microsoft.com/office/officeart/2018/2/layout/IconLabelList"/>
    <dgm:cxn modelId="{70195DE7-D220-4275-91A4-9608B0C0EBBA}" type="presOf" srcId="{80E52DAB-8693-47C2-8D5C-9D0913DD9D07}" destId="{51C6F00F-9839-418A-8C4F-274206443CF9}" srcOrd="0" destOrd="0" presId="urn:microsoft.com/office/officeart/2018/2/layout/IconLabelList"/>
    <dgm:cxn modelId="{048503E8-7FE5-4AFA-AA0A-FEF454044D5F}" type="presOf" srcId="{079B924D-7E29-460A-B5F8-1F1A56B5BA93}" destId="{51E3BB6E-6409-4142-9E43-65B6FA801043}" srcOrd="0" destOrd="0" presId="urn:microsoft.com/office/officeart/2018/2/layout/IconLabelList"/>
    <dgm:cxn modelId="{01D358EC-1AE3-4883-843C-E3220CB7A6E2}" srcId="{372C6E3A-CFD7-4C09-9F3B-BCF1848CBD77}" destId="{079B924D-7E29-460A-B5F8-1F1A56B5BA93}" srcOrd="2" destOrd="0" parTransId="{E54D1724-0D2D-4372-BD88-F6C096C39BB0}" sibTransId="{0B2A7BA1-E482-4BA0-81F8-924CAD8A2886}"/>
    <dgm:cxn modelId="{290C97FC-E6EC-4A46-B0CE-CF4F78954461}" srcId="{372C6E3A-CFD7-4C09-9F3B-BCF1848CBD77}" destId="{80E52DAB-8693-47C2-8D5C-9D0913DD9D07}" srcOrd="3" destOrd="0" parTransId="{E85B419E-B596-47C9-9F6B-30B8303C8ED1}" sibTransId="{0925DB51-1A4A-4548-9EEA-07DFB1BB5092}"/>
    <dgm:cxn modelId="{C746F03A-A12B-49F7-931E-262750F1F3E3}" type="presParOf" srcId="{D25F0334-935A-4087-8C6B-64980E5D2C22}" destId="{8C68C937-9F56-4D1C-B4B5-A271DBB10EB4}" srcOrd="0" destOrd="0" presId="urn:microsoft.com/office/officeart/2018/2/layout/IconLabelList"/>
    <dgm:cxn modelId="{9AD336AE-D2C9-4CCD-9A48-6172CABE76B8}" type="presParOf" srcId="{8C68C937-9F56-4D1C-B4B5-A271DBB10EB4}" destId="{BF77612E-0689-4C0F-A98C-C575BE118F4C}" srcOrd="0" destOrd="0" presId="urn:microsoft.com/office/officeart/2018/2/layout/IconLabelList"/>
    <dgm:cxn modelId="{5606F838-4709-4C7D-A020-8292CAA577AD}" type="presParOf" srcId="{8C68C937-9F56-4D1C-B4B5-A271DBB10EB4}" destId="{DC07E970-0131-4653-AF6D-B0231A161367}" srcOrd="1" destOrd="0" presId="urn:microsoft.com/office/officeart/2018/2/layout/IconLabelList"/>
    <dgm:cxn modelId="{AE18472B-1D9F-400E-B532-817DCA97E484}" type="presParOf" srcId="{8C68C937-9F56-4D1C-B4B5-A271DBB10EB4}" destId="{116B708F-A180-4153-B06E-468D6CE37895}" srcOrd="2" destOrd="0" presId="urn:microsoft.com/office/officeart/2018/2/layout/IconLabelList"/>
    <dgm:cxn modelId="{CCB11F34-2D58-4CCF-AFFA-FAF87A2AB099}" type="presParOf" srcId="{D25F0334-935A-4087-8C6B-64980E5D2C22}" destId="{C3A9678A-CBC9-44A1-9361-919FC43A3C60}" srcOrd="1" destOrd="0" presId="urn:microsoft.com/office/officeart/2018/2/layout/IconLabelList"/>
    <dgm:cxn modelId="{C67636B7-0123-4551-966E-98C4864B4399}" type="presParOf" srcId="{D25F0334-935A-4087-8C6B-64980E5D2C22}" destId="{00B0C67E-8AF9-4647-A820-6B6F94BFACBE}" srcOrd="2" destOrd="0" presId="urn:microsoft.com/office/officeart/2018/2/layout/IconLabelList"/>
    <dgm:cxn modelId="{9A02B7D3-9541-4690-B9E2-82A4E982BE89}" type="presParOf" srcId="{00B0C67E-8AF9-4647-A820-6B6F94BFACBE}" destId="{EC2AC421-3BDF-4A3F-B626-72D350333C36}" srcOrd="0" destOrd="0" presId="urn:microsoft.com/office/officeart/2018/2/layout/IconLabelList"/>
    <dgm:cxn modelId="{122D40D7-92EC-40F6-A396-754751CC0CA1}" type="presParOf" srcId="{00B0C67E-8AF9-4647-A820-6B6F94BFACBE}" destId="{D5C2FAA5-8BB8-4469-AF9C-B0FAA7B2E92B}" srcOrd="1" destOrd="0" presId="urn:microsoft.com/office/officeart/2018/2/layout/IconLabelList"/>
    <dgm:cxn modelId="{3948D796-C877-43E3-B3CF-2415612058EE}" type="presParOf" srcId="{00B0C67E-8AF9-4647-A820-6B6F94BFACBE}" destId="{0E36FE80-188A-4592-B88E-8677F9122E4A}" srcOrd="2" destOrd="0" presId="urn:microsoft.com/office/officeart/2018/2/layout/IconLabelList"/>
    <dgm:cxn modelId="{1C4000FF-92A2-4664-86FE-9FABB6B8281A}" type="presParOf" srcId="{D25F0334-935A-4087-8C6B-64980E5D2C22}" destId="{C46A66C6-7401-4913-A114-292C24361CF9}" srcOrd="3" destOrd="0" presId="urn:microsoft.com/office/officeart/2018/2/layout/IconLabelList"/>
    <dgm:cxn modelId="{B619D999-30C8-4C58-93DC-59FAA70DB304}" type="presParOf" srcId="{D25F0334-935A-4087-8C6B-64980E5D2C22}" destId="{D7A086A4-9CAA-4A1A-9A03-8840DBD11206}" srcOrd="4" destOrd="0" presId="urn:microsoft.com/office/officeart/2018/2/layout/IconLabelList"/>
    <dgm:cxn modelId="{23E953B2-80B3-47DD-9FFD-581A5E6C897B}" type="presParOf" srcId="{D7A086A4-9CAA-4A1A-9A03-8840DBD11206}" destId="{B62A882F-7884-4E8A-8961-BBA816BF0640}" srcOrd="0" destOrd="0" presId="urn:microsoft.com/office/officeart/2018/2/layout/IconLabelList"/>
    <dgm:cxn modelId="{909EBE2F-5283-4A45-840D-60FDA99D82BB}" type="presParOf" srcId="{D7A086A4-9CAA-4A1A-9A03-8840DBD11206}" destId="{0C2D4E8B-BB43-4331-A63A-11DB8FE00E50}" srcOrd="1" destOrd="0" presId="urn:microsoft.com/office/officeart/2018/2/layout/IconLabelList"/>
    <dgm:cxn modelId="{C6027BDC-A1C2-4869-80AF-3CED12ABC5A1}" type="presParOf" srcId="{D7A086A4-9CAA-4A1A-9A03-8840DBD11206}" destId="{51E3BB6E-6409-4142-9E43-65B6FA801043}" srcOrd="2" destOrd="0" presId="urn:microsoft.com/office/officeart/2018/2/layout/IconLabelList"/>
    <dgm:cxn modelId="{24BFF8EF-6F82-4B5A-A985-69CC0F6C05C6}" type="presParOf" srcId="{D25F0334-935A-4087-8C6B-64980E5D2C22}" destId="{B1D6CFB6-B992-4DBA-8EA9-883BA2EE3799}" srcOrd="5" destOrd="0" presId="urn:microsoft.com/office/officeart/2018/2/layout/IconLabelList"/>
    <dgm:cxn modelId="{387E39E6-1E80-4C75-BEE6-BE5C6BF2FB18}" type="presParOf" srcId="{D25F0334-935A-4087-8C6B-64980E5D2C22}" destId="{1D6DD335-969E-4B5A-9985-373CCAB2108B}" srcOrd="6" destOrd="0" presId="urn:microsoft.com/office/officeart/2018/2/layout/IconLabelList"/>
    <dgm:cxn modelId="{85E43476-B486-45F3-A87A-01981FC475A4}" type="presParOf" srcId="{1D6DD335-969E-4B5A-9985-373CCAB2108B}" destId="{00C4A5D0-8F95-4C1A-8FE2-AD3C7CA0DA50}" srcOrd="0" destOrd="0" presId="urn:microsoft.com/office/officeart/2018/2/layout/IconLabelList"/>
    <dgm:cxn modelId="{8408991B-B67F-42F7-8C46-EFB7D29762F1}" type="presParOf" srcId="{1D6DD335-969E-4B5A-9985-373CCAB2108B}" destId="{19933D58-D0F3-472E-A671-2DF2E32B8502}" srcOrd="1" destOrd="0" presId="urn:microsoft.com/office/officeart/2018/2/layout/IconLabelList"/>
    <dgm:cxn modelId="{B0A2C176-C200-4B7B-98C2-87A73134568A}" type="presParOf" srcId="{1D6DD335-969E-4B5A-9985-373CCAB2108B}" destId="{51C6F00F-9839-418A-8C4F-274206443CF9}" srcOrd="2" destOrd="0" presId="urn:microsoft.com/office/officeart/2018/2/layout/IconLabelList"/>
    <dgm:cxn modelId="{BAFB9C3E-1413-4E51-8C70-1028BB9BCD61}" type="presParOf" srcId="{D25F0334-935A-4087-8C6B-64980E5D2C22}" destId="{C5174C22-7D14-4C67-99CE-0408A1A067B8}" srcOrd="7" destOrd="0" presId="urn:microsoft.com/office/officeart/2018/2/layout/IconLabelList"/>
    <dgm:cxn modelId="{6FC6A45E-6D98-4351-8E0C-A5DDEB412D21}" type="presParOf" srcId="{D25F0334-935A-4087-8C6B-64980E5D2C22}" destId="{EC6B129D-A72B-4308-81E7-9D868F8B8099}" srcOrd="8" destOrd="0" presId="urn:microsoft.com/office/officeart/2018/2/layout/IconLabelList"/>
    <dgm:cxn modelId="{535B4B9F-2C13-4DC5-A72E-939A0B573CE5}" type="presParOf" srcId="{EC6B129D-A72B-4308-81E7-9D868F8B8099}" destId="{3BB929AF-00CA-4089-9778-842196AF752E}" srcOrd="0" destOrd="0" presId="urn:microsoft.com/office/officeart/2018/2/layout/IconLabelList"/>
    <dgm:cxn modelId="{6322130B-75E3-47C3-955D-963C26368CE4}" type="presParOf" srcId="{EC6B129D-A72B-4308-81E7-9D868F8B8099}" destId="{0E2417AE-A95F-402F-B7F3-EA188A924182}" srcOrd="1" destOrd="0" presId="urn:microsoft.com/office/officeart/2018/2/layout/IconLabelList"/>
    <dgm:cxn modelId="{728D33A3-CAF7-4CE5-B8AD-50A6924871E9}" type="presParOf" srcId="{EC6B129D-A72B-4308-81E7-9D868F8B8099}" destId="{B0AC3086-555A-4AAB-93AB-B5BC3ED073FF}" srcOrd="2" destOrd="0" presId="urn:microsoft.com/office/officeart/2018/2/layout/IconLabelList"/>
    <dgm:cxn modelId="{E2C46C99-0EDC-4A72-8A51-DC5D3E71E49E}" type="presParOf" srcId="{D25F0334-935A-4087-8C6B-64980E5D2C22}" destId="{66F2F5B1-AD51-4698-968F-EB82B2DF7F0D}" srcOrd="9" destOrd="0" presId="urn:microsoft.com/office/officeart/2018/2/layout/IconLabelList"/>
    <dgm:cxn modelId="{5CCC434D-E437-4EDC-BEE5-FE55FAF0F25E}" type="presParOf" srcId="{D25F0334-935A-4087-8C6B-64980E5D2C22}" destId="{FB6CD7D4-4EF7-425D-95D3-2464855E5162}" srcOrd="10" destOrd="0" presId="urn:microsoft.com/office/officeart/2018/2/layout/IconLabelList"/>
    <dgm:cxn modelId="{17E0D477-CC9A-4A29-B80F-1BC21F64B5F4}" type="presParOf" srcId="{FB6CD7D4-4EF7-425D-95D3-2464855E5162}" destId="{D281F38F-F067-4627-A182-8C5D0E1EF99D}" srcOrd="0" destOrd="0" presId="urn:microsoft.com/office/officeart/2018/2/layout/IconLabelList"/>
    <dgm:cxn modelId="{2236F376-3564-4C0C-A7C7-0EE3ED2649CE}" type="presParOf" srcId="{FB6CD7D4-4EF7-425D-95D3-2464855E5162}" destId="{5C385B6C-D2FD-4E82-A539-548B56498EEF}" srcOrd="1" destOrd="0" presId="urn:microsoft.com/office/officeart/2018/2/layout/IconLabelList"/>
    <dgm:cxn modelId="{D5702A6E-6AA7-48FB-8D60-070796F7FFE1}" type="presParOf" srcId="{FB6CD7D4-4EF7-425D-95D3-2464855E5162}" destId="{2B9C716D-6BAF-4DCA-99B1-1418C9F400DF}"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A24983-E561-47DB-B062-45BF35C237B9}"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AC57C02C-7C99-47B5-8F40-71AD6961DD5D}">
      <dgm:prSet custT="1"/>
      <dgm:spPr/>
      <dgm:t>
        <a:bodyPr/>
        <a:lstStyle/>
        <a:p>
          <a:r>
            <a:rPr lang="fr-FR" sz="2200" dirty="0"/>
            <a:t>Réduire le risque de surmortalité et de morbidité chez les enfants âgés de 6 à 59 mois</a:t>
          </a:r>
          <a:endParaRPr lang="en-US" sz="2200" dirty="0"/>
        </a:p>
      </dgm:t>
    </dgm:pt>
    <dgm:pt modelId="{95605EAE-A06F-4CDC-831C-EEF80EDD56F2}" type="parTrans" cxnId="{A5749AA6-8064-435B-AE4A-85BCE0D5823F}">
      <dgm:prSet/>
      <dgm:spPr/>
      <dgm:t>
        <a:bodyPr/>
        <a:lstStyle/>
        <a:p>
          <a:endParaRPr lang="en-US"/>
        </a:p>
      </dgm:t>
    </dgm:pt>
    <dgm:pt modelId="{E9965EE5-8526-4EB2-8BD9-807CE44209BD}" type="sibTrans" cxnId="{A5749AA6-8064-435B-AE4A-85BCE0D5823F}">
      <dgm:prSet/>
      <dgm:spPr/>
      <dgm:t>
        <a:bodyPr/>
        <a:lstStyle/>
        <a:p>
          <a:endParaRPr lang="en-US"/>
        </a:p>
      </dgm:t>
    </dgm:pt>
    <dgm:pt modelId="{157A0768-E121-4CEC-939B-1A2D5E560AC1}">
      <dgm:prSet custT="1"/>
      <dgm:spPr/>
      <dgm:t>
        <a:bodyPr/>
        <a:lstStyle/>
        <a:p>
          <a:r>
            <a:rPr lang="fr-FR" sz="2200" kern="1200" dirty="0">
              <a:solidFill>
                <a:prstClr val="white"/>
              </a:solidFill>
              <a:latin typeface="Tw Cen MT" panose="020B0602020104020603"/>
              <a:ea typeface="+mn-ea"/>
              <a:cs typeface="+mn-cs"/>
            </a:rPr>
            <a:t>Assurer une réponse prévisible, opportune et efficace pour la nutrition en urgence</a:t>
          </a:r>
          <a:endParaRPr lang="en-US" sz="2200" kern="1200" dirty="0">
            <a:solidFill>
              <a:prstClr val="white"/>
            </a:solidFill>
            <a:latin typeface="Tw Cen MT" panose="020B0602020104020603"/>
            <a:ea typeface="+mn-ea"/>
            <a:cs typeface="+mn-cs"/>
          </a:endParaRPr>
        </a:p>
      </dgm:t>
    </dgm:pt>
    <dgm:pt modelId="{B54CC256-47D0-4380-801B-AEC4ECD0E3E8}" type="parTrans" cxnId="{5BFEAE59-F119-4E82-BC7C-67C8191B18E9}">
      <dgm:prSet/>
      <dgm:spPr/>
      <dgm:t>
        <a:bodyPr/>
        <a:lstStyle/>
        <a:p>
          <a:endParaRPr lang="en-US"/>
        </a:p>
      </dgm:t>
    </dgm:pt>
    <dgm:pt modelId="{6745E582-4A57-4338-8F2E-AA66391C417B}" type="sibTrans" cxnId="{5BFEAE59-F119-4E82-BC7C-67C8191B18E9}">
      <dgm:prSet/>
      <dgm:spPr/>
      <dgm:t>
        <a:bodyPr/>
        <a:lstStyle/>
        <a:p>
          <a:endParaRPr lang="en-US"/>
        </a:p>
      </dgm:t>
    </dgm:pt>
    <dgm:pt modelId="{843EBB76-E5FB-403A-8443-1C1CAC6115C0}">
      <dgm:prSet custT="1"/>
      <dgm:spPr/>
      <dgm:t>
        <a:bodyPr/>
        <a:lstStyle/>
        <a:p>
          <a:pPr marL="0" lvl="0" indent="0" algn="l" defTabSz="800100">
            <a:lnSpc>
              <a:spcPct val="90000"/>
            </a:lnSpc>
            <a:spcBef>
              <a:spcPct val="0"/>
            </a:spcBef>
            <a:spcAft>
              <a:spcPct val="35000"/>
            </a:spcAft>
            <a:buNone/>
          </a:pPr>
          <a:r>
            <a:rPr lang="fr-FR" sz="2200" kern="1200" dirty="0">
              <a:solidFill>
                <a:prstClr val="white"/>
              </a:solidFill>
              <a:latin typeface="Tw Cen MT" panose="020B0602020104020603"/>
              <a:ea typeface="+mn-ea"/>
              <a:cs typeface="+mn-cs"/>
            </a:rPr>
            <a:t>Réduire le risque de morbidité et de mortalité due aux carences courantes en micronutriments qui surviennent pendant une urgence</a:t>
          </a:r>
          <a:endParaRPr lang="en-US" sz="2200" kern="1200" dirty="0">
            <a:solidFill>
              <a:prstClr val="white"/>
            </a:solidFill>
            <a:latin typeface="Tw Cen MT" panose="020B0602020104020603"/>
            <a:ea typeface="+mn-ea"/>
            <a:cs typeface="+mn-cs"/>
          </a:endParaRPr>
        </a:p>
      </dgm:t>
    </dgm:pt>
    <dgm:pt modelId="{ED71E957-9F7D-4AA3-B764-F92A50775544}" type="parTrans" cxnId="{0DC4269C-467E-43C2-B8C4-C0BFFC5EEE1F}">
      <dgm:prSet/>
      <dgm:spPr/>
      <dgm:t>
        <a:bodyPr/>
        <a:lstStyle/>
        <a:p>
          <a:endParaRPr lang="en-US"/>
        </a:p>
      </dgm:t>
    </dgm:pt>
    <dgm:pt modelId="{E62126B8-B93D-46A0-8AD5-21C88D2F0DAD}" type="sibTrans" cxnId="{0DC4269C-467E-43C2-B8C4-C0BFFC5EEE1F}">
      <dgm:prSet/>
      <dgm:spPr/>
      <dgm:t>
        <a:bodyPr/>
        <a:lstStyle/>
        <a:p>
          <a:endParaRPr lang="en-US"/>
        </a:p>
      </dgm:t>
    </dgm:pt>
    <dgm:pt modelId="{E4667EDF-2165-4778-9B83-8E64335D0B13}">
      <dgm:prSet custT="1"/>
      <dgm:spPr/>
      <dgm:t>
        <a:bodyPr/>
        <a:lstStyle/>
        <a:p>
          <a:r>
            <a:rPr lang="fr-FR" sz="2200" kern="1200" dirty="0">
              <a:solidFill>
                <a:prstClr val="white"/>
              </a:solidFill>
              <a:latin typeface="Tw Cen MT" panose="020B0602020104020603"/>
              <a:ea typeface="+mn-ea"/>
              <a:cs typeface="+mn-cs"/>
            </a:rPr>
            <a:t>Réduire la prévalence de l’anémie chez les enfants âgés de 6 à 23 mois</a:t>
          </a:r>
          <a:endParaRPr lang="en-US" sz="2200" kern="1200" dirty="0">
            <a:solidFill>
              <a:prstClr val="white"/>
            </a:solidFill>
            <a:latin typeface="Tw Cen MT" panose="020B0602020104020603"/>
            <a:ea typeface="+mn-ea"/>
            <a:cs typeface="+mn-cs"/>
          </a:endParaRPr>
        </a:p>
      </dgm:t>
    </dgm:pt>
    <dgm:pt modelId="{C678B926-4FAF-4A12-9AAB-4753AB85DBB6}" type="parTrans" cxnId="{D7C8AD60-E1E1-4FC3-B047-37BAD9755146}">
      <dgm:prSet/>
      <dgm:spPr/>
      <dgm:t>
        <a:bodyPr/>
        <a:lstStyle/>
        <a:p>
          <a:endParaRPr lang="en-US"/>
        </a:p>
      </dgm:t>
    </dgm:pt>
    <dgm:pt modelId="{4E9FB1F4-D5A7-4A6A-AD02-57E6F41276A4}" type="sibTrans" cxnId="{D7C8AD60-E1E1-4FC3-B047-37BAD9755146}">
      <dgm:prSet/>
      <dgm:spPr/>
      <dgm:t>
        <a:bodyPr/>
        <a:lstStyle/>
        <a:p>
          <a:endParaRPr lang="en-US"/>
        </a:p>
      </dgm:t>
    </dgm:pt>
    <dgm:pt modelId="{99BCE2F1-F1B1-4DDF-B807-A00422934A74}" type="pres">
      <dgm:prSet presAssocID="{68A24983-E561-47DB-B062-45BF35C237B9}" presName="linear" presStyleCnt="0">
        <dgm:presLayoutVars>
          <dgm:animLvl val="lvl"/>
          <dgm:resizeHandles val="exact"/>
        </dgm:presLayoutVars>
      </dgm:prSet>
      <dgm:spPr/>
    </dgm:pt>
    <dgm:pt modelId="{424DAFFD-71B1-49E5-98AB-B86C90ABF75D}" type="pres">
      <dgm:prSet presAssocID="{AC57C02C-7C99-47B5-8F40-71AD6961DD5D}" presName="parentText" presStyleLbl="node1" presStyleIdx="0" presStyleCnt="4">
        <dgm:presLayoutVars>
          <dgm:chMax val="0"/>
          <dgm:bulletEnabled val="1"/>
        </dgm:presLayoutVars>
      </dgm:prSet>
      <dgm:spPr/>
    </dgm:pt>
    <dgm:pt modelId="{94BF78E2-45A6-4356-8A4A-5F977A1595B9}" type="pres">
      <dgm:prSet presAssocID="{E9965EE5-8526-4EB2-8BD9-807CE44209BD}" presName="spacer" presStyleCnt="0"/>
      <dgm:spPr/>
    </dgm:pt>
    <dgm:pt modelId="{1D96F14F-B461-4DB1-9552-44C27E98D620}" type="pres">
      <dgm:prSet presAssocID="{157A0768-E121-4CEC-939B-1A2D5E560AC1}" presName="parentText" presStyleLbl="node1" presStyleIdx="1" presStyleCnt="4">
        <dgm:presLayoutVars>
          <dgm:chMax val="0"/>
          <dgm:bulletEnabled val="1"/>
        </dgm:presLayoutVars>
      </dgm:prSet>
      <dgm:spPr/>
    </dgm:pt>
    <dgm:pt modelId="{62BB0FFA-7FC9-4925-876D-DB454A4F9F2F}" type="pres">
      <dgm:prSet presAssocID="{6745E582-4A57-4338-8F2E-AA66391C417B}" presName="spacer" presStyleCnt="0"/>
      <dgm:spPr/>
    </dgm:pt>
    <dgm:pt modelId="{BCEEC7B6-4231-4EF2-BC58-37B9637050B5}" type="pres">
      <dgm:prSet presAssocID="{843EBB76-E5FB-403A-8443-1C1CAC6115C0}" presName="parentText" presStyleLbl="node1" presStyleIdx="2" presStyleCnt="4">
        <dgm:presLayoutVars>
          <dgm:chMax val="0"/>
          <dgm:bulletEnabled val="1"/>
        </dgm:presLayoutVars>
      </dgm:prSet>
      <dgm:spPr/>
    </dgm:pt>
    <dgm:pt modelId="{272B1CBA-5EB8-4C5F-A8AE-34D40DBAC437}" type="pres">
      <dgm:prSet presAssocID="{E62126B8-B93D-46A0-8AD5-21C88D2F0DAD}" presName="spacer" presStyleCnt="0"/>
      <dgm:spPr/>
    </dgm:pt>
    <dgm:pt modelId="{B4F83B35-D252-4C76-80EE-1D9D00A402F9}" type="pres">
      <dgm:prSet presAssocID="{E4667EDF-2165-4778-9B83-8E64335D0B13}" presName="parentText" presStyleLbl="node1" presStyleIdx="3" presStyleCnt="4">
        <dgm:presLayoutVars>
          <dgm:chMax val="0"/>
          <dgm:bulletEnabled val="1"/>
        </dgm:presLayoutVars>
      </dgm:prSet>
      <dgm:spPr/>
    </dgm:pt>
  </dgm:ptLst>
  <dgm:cxnLst>
    <dgm:cxn modelId="{8021C636-E3AE-4D88-BF03-1343BB7A423D}" type="presOf" srcId="{157A0768-E121-4CEC-939B-1A2D5E560AC1}" destId="{1D96F14F-B461-4DB1-9552-44C27E98D620}" srcOrd="0" destOrd="0" presId="urn:microsoft.com/office/officeart/2005/8/layout/vList2"/>
    <dgm:cxn modelId="{D7C8AD60-E1E1-4FC3-B047-37BAD9755146}" srcId="{68A24983-E561-47DB-B062-45BF35C237B9}" destId="{E4667EDF-2165-4778-9B83-8E64335D0B13}" srcOrd="3" destOrd="0" parTransId="{C678B926-4FAF-4A12-9AAB-4753AB85DBB6}" sibTransId="{4E9FB1F4-D5A7-4A6A-AD02-57E6F41276A4}"/>
    <dgm:cxn modelId="{D8DCFC45-6C91-4A01-9E22-9E59D2F227E4}" type="presOf" srcId="{AC57C02C-7C99-47B5-8F40-71AD6961DD5D}" destId="{424DAFFD-71B1-49E5-98AB-B86C90ABF75D}" srcOrd="0" destOrd="0" presId="urn:microsoft.com/office/officeart/2005/8/layout/vList2"/>
    <dgm:cxn modelId="{02DF3B66-50F2-41A6-B301-42954B7DE486}" type="presOf" srcId="{E4667EDF-2165-4778-9B83-8E64335D0B13}" destId="{B4F83B35-D252-4C76-80EE-1D9D00A402F9}" srcOrd="0" destOrd="0" presId="urn:microsoft.com/office/officeart/2005/8/layout/vList2"/>
    <dgm:cxn modelId="{99B0216B-0631-4329-B558-04DC2CD1A2DD}" type="presOf" srcId="{68A24983-E561-47DB-B062-45BF35C237B9}" destId="{99BCE2F1-F1B1-4DDF-B807-A00422934A74}" srcOrd="0" destOrd="0" presId="urn:microsoft.com/office/officeart/2005/8/layout/vList2"/>
    <dgm:cxn modelId="{5BFEAE59-F119-4E82-BC7C-67C8191B18E9}" srcId="{68A24983-E561-47DB-B062-45BF35C237B9}" destId="{157A0768-E121-4CEC-939B-1A2D5E560AC1}" srcOrd="1" destOrd="0" parTransId="{B54CC256-47D0-4380-801B-AEC4ECD0E3E8}" sibTransId="{6745E582-4A57-4338-8F2E-AA66391C417B}"/>
    <dgm:cxn modelId="{0DC4269C-467E-43C2-B8C4-C0BFFC5EEE1F}" srcId="{68A24983-E561-47DB-B062-45BF35C237B9}" destId="{843EBB76-E5FB-403A-8443-1C1CAC6115C0}" srcOrd="2" destOrd="0" parTransId="{ED71E957-9F7D-4AA3-B764-F92A50775544}" sibTransId="{E62126B8-B93D-46A0-8AD5-21C88D2F0DAD}"/>
    <dgm:cxn modelId="{A5749AA6-8064-435B-AE4A-85BCE0D5823F}" srcId="{68A24983-E561-47DB-B062-45BF35C237B9}" destId="{AC57C02C-7C99-47B5-8F40-71AD6961DD5D}" srcOrd="0" destOrd="0" parTransId="{95605EAE-A06F-4CDC-831C-EEF80EDD56F2}" sibTransId="{E9965EE5-8526-4EB2-8BD9-807CE44209BD}"/>
    <dgm:cxn modelId="{2F960ECB-6F8A-4F2D-A7FE-88E77D7C2AE2}" type="presOf" srcId="{843EBB76-E5FB-403A-8443-1C1CAC6115C0}" destId="{BCEEC7B6-4231-4EF2-BC58-37B9637050B5}" srcOrd="0" destOrd="0" presId="urn:microsoft.com/office/officeart/2005/8/layout/vList2"/>
    <dgm:cxn modelId="{4CCC8141-7559-4423-BA23-27CE0A30EC79}" type="presParOf" srcId="{99BCE2F1-F1B1-4DDF-B807-A00422934A74}" destId="{424DAFFD-71B1-49E5-98AB-B86C90ABF75D}" srcOrd="0" destOrd="0" presId="urn:microsoft.com/office/officeart/2005/8/layout/vList2"/>
    <dgm:cxn modelId="{C5DEF992-EAC5-42DA-8765-7A72B4D7DA4F}" type="presParOf" srcId="{99BCE2F1-F1B1-4DDF-B807-A00422934A74}" destId="{94BF78E2-45A6-4356-8A4A-5F977A1595B9}" srcOrd="1" destOrd="0" presId="urn:microsoft.com/office/officeart/2005/8/layout/vList2"/>
    <dgm:cxn modelId="{0943D986-AD3B-4602-9D36-1E72AC23F09C}" type="presParOf" srcId="{99BCE2F1-F1B1-4DDF-B807-A00422934A74}" destId="{1D96F14F-B461-4DB1-9552-44C27E98D620}" srcOrd="2" destOrd="0" presId="urn:microsoft.com/office/officeart/2005/8/layout/vList2"/>
    <dgm:cxn modelId="{5230D0B8-728E-43EE-A69D-5ABB4FD8CD0F}" type="presParOf" srcId="{99BCE2F1-F1B1-4DDF-B807-A00422934A74}" destId="{62BB0FFA-7FC9-4925-876D-DB454A4F9F2F}" srcOrd="3" destOrd="0" presId="urn:microsoft.com/office/officeart/2005/8/layout/vList2"/>
    <dgm:cxn modelId="{089D625A-DBA2-4C79-8E8F-C952E3D4BE55}" type="presParOf" srcId="{99BCE2F1-F1B1-4DDF-B807-A00422934A74}" destId="{BCEEC7B6-4231-4EF2-BC58-37B9637050B5}" srcOrd="4" destOrd="0" presId="urn:microsoft.com/office/officeart/2005/8/layout/vList2"/>
    <dgm:cxn modelId="{7FF3BD79-D164-4301-9FDA-61DF569D51CB}" type="presParOf" srcId="{99BCE2F1-F1B1-4DDF-B807-A00422934A74}" destId="{272B1CBA-5EB8-4C5F-A8AE-34D40DBAC437}" srcOrd="5" destOrd="0" presId="urn:microsoft.com/office/officeart/2005/8/layout/vList2"/>
    <dgm:cxn modelId="{110AD829-E7A0-43F8-9BCE-46366B693D22}" type="presParOf" srcId="{99BCE2F1-F1B1-4DDF-B807-A00422934A74}" destId="{B4F83B35-D252-4C76-80EE-1D9D00A402F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A24983-E561-47DB-B062-45BF35C237B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C57C02C-7C99-47B5-8F40-71AD6961DD5D}">
      <dgm:prSet/>
      <dgm:spPr/>
      <dgm:t>
        <a:bodyPr/>
        <a:lstStyle/>
        <a:p>
          <a:pPr>
            <a:lnSpc>
              <a:spcPct val="100000"/>
            </a:lnSpc>
          </a:pPr>
          <a:r>
            <a:rPr lang="fr-FR" dirty="0"/>
            <a:t>Intégration dans les établissements de santé</a:t>
          </a:r>
          <a:endParaRPr lang="en-US" dirty="0"/>
        </a:p>
      </dgm:t>
    </dgm:pt>
    <dgm:pt modelId="{95605EAE-A06F-4CDC-831C-EEF80EDD56F2}" type="parTrans" cxnId="{A5749AA6-8064-435B-AE4A-85BCE0D5823F}">
      <dgm:prSet/>
      <dgm:spPr/>
      <dgm:t>
        <a:bodyPr/>
        <a:lstStyle/>
        <a:p>
          <a:endParaRPr lang="en-US"/>
        </a:p>
      </dgm:t>
    </dgm:pt>
    <dgm:pt modelId="{E9965EE5-8526-4EB2-8BD9-807CE44209BD}" type="sibTrans" cxnId="{A5749AA6-8064-435B-AE4A-85BCE0D5823F}">
      <dgm:prSet/>
      <dgm:spPr/>
      <dgm:t>
        <a:bodyPr/>
        <a:lstStyle/>
        <a:p>
          <a:endParaRPr lang="en-US"/>
        </a:p>
      </dgm:t>
    </dgm:pt>
    <dgm:pt modelId="{157A0768-E121-4CEC-939B-1A2D5E560AC1}">
      <dgm:prSet/>
      <dgm:spPr/>
      <dgm:t>
        <a:bodyPr/>
        <a:lstStyle/>
        <a:p>
          <a:pPr>
            <a:lnSpc>
              <a:spcPct val="100000"/>
            </a:lnSpc>
          </a:pPr>
          <a:r>
            <a:rPr lang="fr-FR" baseline="0" dirty="0"/>
            <a:t>Équipes mobiles de santé et de nutrition</a:t>
          </a:r>
          <a:endParaRPr lang="en-US" dirty="0"/>
        </a:p>
      </dgm:t>
    </dgm:pt>
    <dgm:pt modelId="{B54CC256-47D0-4380-801B-AEC4ECD0E3E8}" type="parTrans" cxnId="{5BFEAE59-F119-4E82-BC7C-67C8191B18E9}">
      <dgm:prSet/>
      <dgm:spPr/>
      <dgm:t>
        <a:bodyPr/>
        <a:lstStyle/>
        <a:p>
          <a:endParaRPr lang="en-US"/>
        </a:p>
      </dgm:t>
    </dgm:pt>
    <dgm:pt modelId="{6745E582-4A57-4338-8F2E-AA66391C417B}" type="sibTrans" cxnId="{5BFEAE59-F119-4E82-BC7C-67C8191B18E9}">
      <dgm:prSet/>
      <dgm:spPr/>
      <dgm:t>
        <a:bodyPr/>
        <a:lstStyle/>
        <a:p>
          <a:endParaRPr lang="en-US"/>
        </a:p>
      </dgm:t>
    </dgm:pt>
    <dgm:pt modelId="{843EBB76-E5FB-403A-8443-1C1CAC6115C0}">
      <dgm:prSet/>
      <dgm:spPr/>
      <dgm:t>
        <a:bodyPr/>
        <a:lstStyle/>
        <a:p>
          <a:pPr>
            <a:lnSpc>
              <a:spcPct val="100000"/>
            </a:lnSpc>
          </a:pPr>
          <a:r>
            <a:rPr lang="en-US" dirty="0"/>
            <a:t>Collaboration </a:t>
          </a:r>
          <a:r>
            <a:rPr lang="en-US" dirty="0" err="1"/>
            <a:t>interclusters</a:t>
          </a:r>
          <a:r>
            <a:rPr lang="en-US" dirty="0"/>
            <a:t>/</a:t>
          </a:r>
          <a:r>
            <a:rPr lang="en-US" dirty="0" err="1"/>
            <a:t>intersectorielle</a:t>
          </a:r>
          <a:endParaRPr lang="en-US" dirty="0"/>
        </a:p>
      </dgm:t>
    </dgm:pt>
    <dgm:pt modelId="{ED71E957-9F7D-4AA3-B764-F92A50775544}" type="parTrans" cxnId="{0DC4269C-467E-43C2-B8C4-C0BFFC5EEE1F}">
      <dgm:prSet/>
      <dgm:spPr/>
      <dgm:t>
        <a:bodyPr/>
        <a:lstStyle/>
        <a:p>
          <a:endParaRPr lang="en-US"/>
        </a:p>
      </dgm:t>
    </dgm:pt>
    <dgm:pt modelId="{E62126B8-B93D-46A0-8AD5-21C88D2F0DAD}" type="sibTrans" cxnId="{0DC4269C-467E-43C2-B8C4-C0BFFC5EEE1F}">
      <dgm:prSet/>
      <dgm:spPr/>
      <dgm:t>
        <a:bodyPr/>
        <a:lstStyle/>
        <a:p>
          <a:endParaRPr lang="en-US"/>
        </a:p>
      </dgm:t>
    </dgm:pt>
    <dgm:pt modelId="{E4667EDF-2165-4778-9B83-8E64335D0B13}">
      <dgm:prSet/>
      <dgm:spPr/>
      <dgm:t>
        <a:bodyPr/>
        <a:lstStyle/>
        <a:p>
          <a:pPr>
            <a:lnSpc>
              <a:spcPct val="100000"/>
            </a:lnSpc>
          </a:pPr>
          <a:r>
            <a:rPr lang="en-US" dirty="0"/>
            <a:t>Assistance </a:t>
          </a:r>
          <a:r>
            <a:rPr lang="en-US" dirty="0" err="1"/>
            <a:t>en</a:t>
          </a:r>
          <a:r>
            <a:rPr lang="en-US" dirty="0"/>
            <a:t> </a:t>
          </a:r>
          <a:r>
            <a:rPr lang="en-US" dirty="0" err="1"/>
            <a:t>espèces</a:t>
          </a:r>
          <a:endParaRPr lang="en-US" dirty="0"/>
        </a:p>
      </dgm:t>
    </dgm:pt>
    <dgm:pt modelId="{C678B926-4FAF-4A12-9AAB-4753AB85DBB6}" type="parTrans" cxnId="{D7C8AD60-E1E1-4FC3-B047-37BAD9755146}">
      <dgm:prSet/>
      <dgm:spPr/>
      <dgm:t>
        <a:bodyPr/>
        <a:lstStyle/>
        <a:p>
          <a:endParaRPr lang="en-US"/>
        </a:p>
      </dgm:t>
    </dgm:pt>
    <dgm:pt modelId="{4E9FB1F4-D5A7-4A6A-AD02-57E6F41276A4}" type="sibTrans" cxnId="{D7C8AD60-E1E1-4FC3-B047-37BAD9755146}">
      <dgm:prSet/>
      <dgm:spPr/>
      <dgm:t>
        <a:bodyPr/>
        <a:lstStyle/>
        <a:p>
          <a:endParaRPr lang="en-US"/>
        </a:p>
      </dgm:t>
    </dgm:pt>
    <dgm:pt modelId="{C3F8E3CE-17DE-49EB-B99A-3E64191463AC}" type="pres">
      <dgm:prSet presAssocID="{68A24983-E561-47DB-B062-45BF35C237B9}" presName="root" presStyleCnt="0">
        <dgm:presLayoutVars>
          <dgm:dir/>
          <dgm:resizeHandles val="exact"/>
        </dgm:presLayoutVars>
      </dgm:prSet>
      <dgm:spPr/>
    </dgm:pt>
    <dgm:pt modelId="{6526BFDF-A96F-4BE9-940D-64C463680E89}" type="pres">
      <dgm:prSet presAssocID="{AC57C02C-7C99-47B5-8F40-71AD6961DD5D}" presName="compNode" presStyleCnt="0"/>
      <dgm:spPr/>
    </dgm:pt>
    <dgm:pt modelId="{A977581B-1506-406B-9A26-7AF05E41DC6F}" type="pres">
      <dgm:prSet presAssocID="{AC57C02C-7C99-47B5-8F40-71AD6961DD5D}" presName="bgRect" presStyleLbl="bgShp" presStyleIdx="0" presStyleCnt="4"/>
      <dgm:spPr/>
    </dgm:pt>
    <dgm:pt modelId="{9132539F-CD9B-491A-ADA1-FC0ACB315A48}" type="pres">
      <dgm:prSet presAssocID="{AC57C02C-7C99-47B5-8F40-71AD6961DD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18C681D5-D474-4903-8DCD-8DE873E2AA4E}" type="pres">
      <dgm:prSet presAssocID="{AC57C02C-7C99-47B5-8F40-71AD6961DD5D}" presName="spaceRect" presStyleCnt="0"/>
      <dgm:spPr/>
    </dgm:pt>
    <dgm:pt modelId="{5DC105D5-E1F2-42E7-A305-D8FF7BAD5080}" type="pres">
      <dgm:prSet presAssocID="{AC57C02C-7C99-47B5-8F40-71AD6961DD5D}" presName="parTx" presStyleLbl="revTx" presStyleIdx="0" presStyleCnt="4">
        <dgm:presLayoutVars>
          <dgm:chMax val="0"/>
          <dgm:chPref val="0"/>
        </dgm:presLayoutVars>
      </dgm:prSet>
      <dgm:spPr/>
    </dgm:pt>
    <dgm:pt modelId="{15EBD93F-D660-4995-9979-80D3A5DE8A9F}" type="pres">
      <dgm:prSet presAssocID="{E9965EE5-8526-4EB2-8BD9-807CE44209BD}" presName="sibTrans" presStyleCnt="0"/>
      <dgm:spPr/>
    </dgm:pt>
    <dgm:pt modelId="{8E915D3C-C9EF-4334-8E33-F7A4AF8E260C}" type="pres">
      <dgm:prSet presAssocID="{157A0768-E121-4CEC-939B-1A2D5E560AC1}" presName="compNode" presStyleCnt="0"/>
      <dgm:spPr/>
    </dgm:pt>
    <dgm:pt modelId="{DB8730AF-2550-4701-9398-DCA7A53D5C3D}" type="pres">
      <dgm:prSet presAssocID="{157A0768-E121-4CEC-939B-1A2D5E560AC1}" presName="bgRect" presStyleLbl="bgShp" presStyleIdx="1" presStyleCnt="4"/>
      <dgm:spPr/>
    </dgm:pt>
    <dgm:pt modelId="{69D1D41B-E97C-4375-8205-EEAA1365C8DB}" type="pres">
      <dgm:prSet presAssocID="{157A0768-E121-4CEC-939B-1A2D5E560A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DE6C7D6C-2680-43D0-A428-0B088C7DC701}" type="pres">
      <dgm:prSet presAssocID="{157A0768-E121-4CEC-939B-1A2D5E560AC1}" presName="spaceRect" presStyleCnt="0"/>
      <dgm:spPr/>
    </dgm:pt>
    <dgm:pt modelId="{618A503D-32A8-49D5-9E02-D0A2ADCA6CD9}" type="pres">
      <dgm:prSet presAssocID="{157A0768-E121-4CEC-939B-1A2D5E560AC1}" presName="parTx" presStyleLbl="revTx" presStyleIdx="1" presStyleCnt="4">
        <dgm:presLayoutVars>
          <dgm:chMax val="0"/>
          <dgm:chPref val="0"/>
        </dgm:presLayoutVars>
      </dgm:prSet>
      <dgm:spPr/>
    </dgm:pt>
    <dgm:pt modelId="{8A176EC3-0128-4306-B983-0DD72D287D1B}" type="pres">
      <dgm:prSet presAssocID="{6745E582-4A57-4338-8F2E-AA66391C417B}" presName="sibTrans" presStyleCnt="0"/>
      <dgm:spPr/>
    </dgm:pt>
    <dgm:pt modelId="{AA1E8F9C-A38A-43DB-AB46-946B488D65CF}" type="pres">
      <dgm:prSet presAssocID="{843EBB76-E5FB-403A-8443-1C1CAC6115C0}" presName="compNode" presStyleCnt="0"/>
      <dgm:spPr/>
    </dgm:pt>
    <dgm:pt modelId="{406BBC55-7778-411C-8FA0-0091BB721F7D}" type="pres">
      <dgm:prSet presAssocID="{843EBB76-E5FB-403A-8443-1C1CAC6115C0}" presName="bgRect" presStyleLbl="bgShp" presStyleIdx="2" presStyleCnt="4"/>
      <dgm:spPr/>
    </dgm:pt>
    <dgm:pt modelId="{04F1F425-5834-4C4B-9805-F065023ACBF1}" type="pres">
      <dgm:prSet presAssocID="{843EBB76-E5FB-403A-8443-1C1CAC6115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3526D4E3-FAE8-434D-B0BF-8F0AE4850D03}" type="pres">
      <dgm:prSet presAssocID="{843EBB76-E5FB-403A-8443-1C1CAC6115C0}" presName="spaceRect" presStyleCnt="0"/>
      <dgm:spPr/>
    </dgm:pt>
    <dgm:pt modelId="{E78887A5-4BD2-4FFF-9EC8-DB8CAB76DF39}" type="pres">
      <dgm:prSet presAssocID="{843EBB76-E5FB-403A-8443-1C1CAC6115C0}" presName="parTx" presStyleLbl="revTx" presStyleIdx="2" presStyleCnt="4">
        <dgm:presLayoutVars>
          <dgm:chMax val="0"/>
          <dgm:chPref val="0"/>
        </dgm:presLayoutVars>
      </dgm:prSet>
      <dgm:spPr/>
    </dgm:pt>
    <dgm:pt modelId="{2DD87041-3201-4DAB-93FB-A0F15A24ED6A}" type="pres">
      <dgm:prSet presAssocID="{E62126B8-B93D-46A0-8AD5-21C88D2F0DAD}" presName="sibTrans" presStyleCnt="0"/>
      <dgm:spPr/>
    </dgm:pt>
    <dgm:pt modelId="{2380383C-4CB3-4560-A8BB-E8F30F950DFE}" type="pres">
      <dgm:prSet presAssocID="{E4667EDF-2165-4778-9B83-8E64335D0B13}" presName="compNode" presStyleCnt="0"/>
      <dgm:spPr/>
    </dgm:pt>
    <dgm:pt modelId="{A90DD790-10E8-41E7-A1CD-36A39713C979}" type="pres">
      <dgm:prSet presAssocID="{E4667EDF-2165-4778-9B83-8E64335D0B13}" presName="bgRect" presStyleLbl="bgShp" presStyleIdx="3" presStyleCnt="4"/>
      <dgm:spPr/>
    </dgm:pt>
    <dgm:pt modelId="{BE31AE02-1A53-476F-954F-4B9468DBC285}" type="pres">
      <dgm:prSet presAssocID="{E4667EDF-2165-4778-9B83-8E64335D0B1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6E13C6C6-E0C1-407B-9725-7C107AA2E395}" type="pres">
      <dgm:prSet presAssocID="{E4667EDF-2165-4778-9B83-8E64335D0B13}" presName="spaceRect" presStyleCnt="0"/>
      <dgm:spPr/>
    </dgm:pt>
    <dgm:pt modelId="{AAA84059-8D07-477C-90BB-BA6707207548}" type="pres">
      <dgm:prSet presAssocID="{E4667EDF-2165-4778-9B83-8E64335D0B13}" presName="parTx" presStyleLbl="revTx" presStyleIdx="3" presStyleCnt="4">
        <dgm:presLayoutVars>
          <dgm:chMax val="0"/>
          <dgm:chPref val="0"/>
        </dgm:presLayoutVars>
      </dgm:prSet>
      <dgm:spPr/>
    </dgm:pt>
  </dgm:ptLst>
  <dgm:cxnLst>
    <dgm:cxn modelId="{50E6BD16-4C18-4EF2-8871-D30093033CCF}" type="presOf" srcId="{157A0768-E121-4CEC-939B-1A2D5E560AC1}" destId="{618A503D-32A8-49D5-9E02-D0A2ADCA6CD9}" srcOrd="0" destOrd="0" presId="urn:microsoft.com/office/officeart/2018/2/layout/IconVerticalSolidList"/>
    <dgm:cxn modelId="{64E19B23-A76F-42D8-BB59-FE9AF62B372C}" type="presOf" srcId="{68A24983-E561-47DB-B062-45BF35C237B9}" destId="{C3F8E3CE-17DE-49EB-B99A-3E64191463AC}" srcOrd="0" destOrd="0" presId="urn:microsoft.com/office/officeart/2018/2/layout/IconVerticalSolidList"/>
    <dgm:cxn modelId="{F5CA105C-9D2B-4D9E-ABA2-8D851B149173}" type="presOf" srcId="{843EBB76-E5FB-403A-8443-1C1CAC6115C0}" destId="{E78887A5-4BD2-4FFF-9EC8-DB8CAB76DF39}" srcOrd="0" destOrd="0" presId="urn:microsoft.com/office/officeart/2018/2/layout/IconVerticalSolidList"/>
    <dgm:cxn modelId="{D7C8AD60-E1E1-4FC3-B047-37BAD9755146}" srcId="{68A24983-E561-47DB-B062-45BF35C237B9}" destId="{E4667EDF-2165-4778-9B83-8E64335D0B13}" srcOrd="3" destOrd="0" parTransId="{C678B926-4FAF-4A12-9AAB-4753AB85DBB6}" sibTransId="{4E9FB1F4-D5A7-4A6A-AD02-57E6F41276A4}"/>
    <dgm:cxn modelId="{5BFEAE59-F119-4E82-BC7C-67C8191B18E9}" srcId="{68A24983-E561-47DB-B062-45BF35C237B9}" destId="{157A0768-E121-4CEC-939B-1A2D5E560AC1}" srcOrd="1" destOrd="0" parTransId="{B54CC256-47D0-4380-801B-AEC4ECD0E3E8}" sibTransId="{6745E582-4A57-4338-8F2E-AA66391C417B}"/>
    <dgm:cxn modelId="{0DC4269C-467E-43C2-B8C4-C0BFFC5EEE1F}" srcId="{68A24983-E561-47DB-B062-45BF35C237B9}" destId="{843EBB76-E5FB-403A-8443-1C1CAC6115C0}" srcOrd="2" destOrd="0" parTransId="{ED71E957-9F7D-4AA3-B764-F92A50775544}" sibTransId="{E62126B8-B93D-46A0-8AD5-21C88D2F0DAD}"/>
    <dgm:cxn modelId="{A5749AA6-8064-435B-AE4A-85BCE0D5823F}" srcId="{68A24983-E561-47DB-B062-45BF35C237B9}" destId="{AC57C02C-7C99-47B5-8F40-71AD6961DD5D}" srcOrd="0" destOrd="0" parTransId="{95605EAE-A06F-4CDC-831C-EEF80EDD56F2}" sibTransId="{E9965EE5-8526-4EB2-8BD9-807CE44209BD}"/>
    <dgm:cxn modelId="{C481CFEA-28AC-48F7-853D-E33E015146A3}" type="presOf" srcId="{E4667EDF-2165-4778-9B83-8E64335D0B13}" destId="{AAA84059-8D07-477C-90BB-BA6707207548}" srcOrd="0" destOrd="0" presId="urn:microsoft.com/office/officeart/2018/2/layout/IconVerticalSolidList"/>
    <dgm:cxn modelId="{5A1AC3ED-C776-4B01-AE6C-3EEC6789777B}" type="presOf" srcId="{AC57C02C-7C99-47B5-8F40-71AD6961DD5D}" destId="{5DC105D5-E1F2-42E7-A305-D8FF7BAD5080}" srcOrd="0" destOrd="0" presId="urn:microsoft.com/office/officeart/2018/2/layout/IconVerticalSolidList"/>
    <dgm:cxn modelId="{81702626-DB18-47C5-AE65-1A48F99BBDDB}" type="presParOf" srcId="{C3F8E3CE-17DE-49EB-B99A-3E64191463AC}" destId="{6526BFDF-A96F-4BE9-940D-64C463680E89}" srcOrd="0" destOrd="0" presId="urn:microsoft.com/office/officeart/2018/2/layout/IconVerticalSolidList"/>
    <dgm:cxn modelId="{6DD3E466-2015-487D-8C0B-0C42B5C9AF11}" type="presParOf" srcId="{6526BFDF-A96F-4BE9-940D-64C463680E89}" destId="{A977581B-1506-406B-9A26-7AF05E41DC6F}" srcOrd="0" destOrd="0" presId="urn:microsoft.com/office/officeart/2018/2/layout/IconVerticalSolidList"/>
    <dgm:cxn modelId="{AFC28657-5725-498A-917C-D9FEE2E74014}" type="presParOf" srcId="{6526BFDF-A96F-4BE9-940D-64C463680E89}" destId="{9132539F-CD9B-491A-ADA1-FC0ACB315A48}" srcOrd="1" destOrd="0" presId="urn:microsoft.com/office/officeart/2018/2/layout/IconVerticalSolidList"/>
    <dgm:cxn modelId="{134FCC9F-CC52-4FF1-9F89-2B53C51F19A4}" type="presParOf" srcId="{6526BFDF-A96F-4BE9-940D-64C463680E89}" destId="{18C681D5-D474-4903-8DCD-8DE873E2AA4E}" srcOrd="2" destOrd="0" presId="urn:microsoft.com/office/officeart/2018/2/layout/IconVerticalSolidList"/>
    <dgm:cxn modelId="{30C455B7-462D-4B3F-9B2D-B701D31510E4}" type="presParOf" srcId="{6526BFDF-A96F-4BE9-940D-64C463680E89}" destId="{5DC105D5-E1F2-42E7-A305-D8FF7BAD5080}" srcOrd="3" destOrd="0" presId="urn:microsoft.com/office/officeart/2018/2/layout/IconVerticalSolidList"/>
    <dgm:cxn modelId="{2A9366AF-7F47-4FF7-AE04-CA76DED64803}" type="presParOf" srcId="{C3F8E3CE-17DE-49EB-B99A-3E64191463AC}" destId="{15EBD93F-D660-4995-9979-80D3A5DE8A9F}" srcOrd="1" destOrd="0" presId="urn:microsoft.com/office/officeart/2018/2/layout/IconVerticalSolidList"/>
    <dgm:cxn modelId="{1D9C2919-2305-4802-B64F-18DFCA2F6F6C}" type="presParOf" srcId="{C3F8E3CE-17DE-49EB-B99A-3E64191463AC}" destId="{8E915D3C-C9EF-4334-8E33-F7A4AF8E260C}" srcOrd="2" destOrd="0" presId="urn:microsoft.com/office/officeart/2018/2/layout/IconVerticalSolidList"/>
    <dgm:cxn modelId="{7D3B3A9F-4BAA-47AE-8FBA-E925969161CE}" type="presParOf" srcId="{8E915D3C-C9EF-4334-8E33-F7A4AF8E260C}" destId="{DB8730AF-2550-4701-9398-DCA7A53D5C3D}" srcOrd="0" destOrd="0" presId="urn:microsoft.com/office/officeart/2018/2/layout/IconVerticalSolidList"/>
    <dgm:cxn modelId="{28F34F3D-82A5-4DCF-BD73-03B010123D62}" type="presParOf" srcId="{8E915D3C-C9EF-4334-8E33-F7A4AF8E260C}" destId="{69D1D41B-E97C-4375-8205-EEAA1365C8DB}" srcOrd="1" destOrd="0" presId="urn:microsoft.com/office/officeart/2018/2/layout/IconVerticalSolidList"/>
    <dgm:cxn modelId="{697E7ED4-D38D-44F2-8519-7F0213614D94}" type="presParOf" srcId="{8E915D3C-C9EF-4334-8E33-F7A4AF8E260C}" destId="{DE6C7D6C-2680-43D0-A428-0B088C7DC701}" srcOrd="2" destOrd="0" presId="urn:microsoft.com/office/officeart/2018/2/layout/IconVerticalSolidList"/>
    <dgm:cxn modelId="{D7134894-2243-434C-AB98-8E06F32FD5D0}" type="presParOf" srcId="{8E915D3C-C9EF-4334-8E33-F7A4AF8E260C}" destId="{618A503D-32A8-49D5-9E02-D0A2ADCA6CD9}" srcOrd="3" destOrd="0" presId="urn:microsoft.com/office/officeart/2018/2/layout/IconVerticalSolidList"/>
    <dgm:cxn modelId="{EE22E5BC-B90A-4015-99E6-436305B1F01C}" type="presParOf" srcId="{C3F8E3CE-17DE-49EB-B99A-3E64191463AC}" destId="{8A176EC3-0128-4306-B983-0DD72D287D1B}" srcOrd="3" destOrd="0" presId="urn:microsoft.com/office/officeart/2018/2/layout/IconVerticalSolidList"/>
    <dgm:cxn modelId="{5FA99933-EF41-4334-99D6-8C9773E75ED7}" type="presParOf" srcId="{C3F8E3CE-17DE-49EB-B99A-3E64191463AC}" destId="{AA1E8F9C-A38A-43DB-AB46-946B488D65CF}" srcOrd="4" destOrd="0" presId="urn:microsoft.com/office/officeart/2018/2/layout/IconVerticalSolidList"/>
    <dgm:cxn modelId="{71E1A232-3490-47CE-8901-4D34D55E462B}" type="presParOf" srcId="{AA1E8F9C-A38A-43DB-AB46-946B488D65CF}" destId="{406BBC55-7778-411C-8FA0-0091BB721F7D}" srcOrd="0" destOrd="0" presId="urn:microsoft.com/office/officeart/2018/2/layout/IconVerticalSolidList"/>
    <dgm:cxn modelId="{915DFF75-B582-490E-B3F4-591101548DD9}" type="presParOf" srcId="{AA1E8F9C-A38A-43DB-AB46-946B488D65CF}" destId="{04F1F425-5834-4C4B-9805-F065023ACBF1}" srcOrd="1" destOrd="0" presId="urn:microsoft.com/office/officeart/2018/2/layout/IconVerticalSolidList"/>
    <dgm:cxn modelId="{444AA525-864F-4C83-9517-04A5FC2E347F}" type="presParOf" srcId="{AA1E8F9C-A38A-43DB-AB46-946B488D65CF}" destId="{3526D4E3-FAE8-434D-B0BF-8F0AE4850D03}" srcOrd="2" destOrd="0" presId="urn:microsoft.com/office/officeart/2018/2/layout/IconVerticalSolidList"/>
    <dgm:cxn modelId="{94A44CA7-E8EA-4768-90A0-6DB913B201FA}" type="presParOf" srcId="{AA1E8F9C-A38A-43DB-AB46-946B488D65CF}" destId="{E78887A5-4BD2-4FFF-9EC8-DB8CAB76DF39}" srcOrd="3" destOrd="0" presId="urn:microsoft.com/office/officeart/2018/2/layout/IconVerticalSolidList"/>
    <dgm:cxn modelId="{5C47E9E1-057A-418B-A6B9-D5E194913EFA}" type="presParOf" srcId="{C3F8E3CE-17DE-49EB-B99A-3E64191463AC}" destId="{2DD87041-3201-4DAB-93FB-A0F15A24ED6A}" srcOrd="5" destOrd="0" presId="urn:microsoft.com/office/officeart/2018/2/layout/IconVerticalSolidList"/>
    <dgm:cxn modelId="{2D8E5EAE-D9CB-4ECC-9819-C3EC01AB51AB}" type="presParOf" srcId="{C3F8E3CE-17DE-49EB-B99A-3E64191463AC}" destId="{2380383C-4CB3-4560-A8BB-E8F30F950DFE}" srcOrd="6" destOrd="0" presId="urn:microsoft.com/office/officeart/2018/2/layout/IconVerticalSolidList"/>
    <dgm:cxn modelId="{22104D22-5CB4-4009-85E3-2F9EA8CFB6CD}" type="presParOf" srcId="{2380383C-4CB3-4560-A8BB-E8F30F950DFE}" destId="{A90DD790-10E8-41E7-A1CD-36A39713C979}" srcOrd="0" destOrd="0" presId="urn:microsoft.com/office/officeart/2018/2/layout/IconVerticalSolidList"/>
    <dgm:cxn modelId="{FEF80E52-FD5F-4AF3-8DC7-CE9C29A37103}" type="presParOf" srcId="{2380383C-4CB3-4560-A8BB-E8F30F950DFE}" destId="{BE31AE02-1A53-476F-954F-4B9468DBC285}" srcOrd="1" destOrd="0" presId="urn:microsoft.com/office/officeart/2018/2/layout/IconVerticalSolidList"/>
    <dgm:cxn modelId="{B69EAFA1-BE45-4DC5-A418-D7461F1BA641}" type="presParOf" srcId="{2380383C-4CB3-4560-A8BB-E8F30F950DFE}" destId="{6E13C6C6-E0C1-407B-9725-7C107AA2E395}" srcOrd="2" destOrd="0" presId="urn:microsoft.com/office/officeart/2018/2/layout/IconVerticalSolidList"/>
    <dgm:cxn modelId="{DA6B3412-236F-4DE6-8169-358D067A8BE8}" type="presParOf" srcId="{2380383C-4CB3-4560-A8BB-E8F30F950DFE}" destId="{AAA84059-8D07-477C-90BB-BA670720754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68538-AA1C-4D6C-9285-B298E3910B08}">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58CFA-5510-4375-BD3E-DD5C3ECD0018}">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5A773-5228-4C2E-9892-640BAE25DF9B}">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CA" sz="2500" kern="1200" dirty="0" err="1"/>
            <a:t>Etapes</a:t>
          </a:r>
          <a:r>
            <a:rPr lang="en-CA" sz="2500" kern="1200" dirty="0"/>
            <a:t> </a:t>
          </a:r>
          <a:endParaRPr lang="en-US" sz="2500" kern="1200" dirty="0"/>
        </a:p>
      </dsp:txBody>
      <dsp:txXfrm>
        <a:off x="1519914" y="562"/>
        <a:ext cx="5163460" cy="1315942"/>
      </dsp:txXfrm>
    </dsp:sp>
    <dsp:sp modelId="{AC3739D1-4259-4D79-A2E5-ABD3864CC2AE}">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DE537-123F-4A6E-B27F-3387BC65CA76}">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8E7A63-A0F4-4402-A9A1-055BAE29EAB6}">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US" sz="2500" kern="1200" dirty="0" err="1"/>
            <a:t>Outils</a:t>
          </a:r>
          <a:endParaRPr lang="en-US" sz="2500" kern="1200" dirty="0"/>
        </a:p>
      </dsp:txBody>
      <dsp:txXfrm>
        <a:off x="1519914" y="1645491"/>
        <a:ext cx="5163460" cy="1315942"/>
      </dsp:txXfrm>
    </dsp:sp>
    <dsp:sp modelId="{7EB72B78-C618-450A-8903-C3423185DD9B}">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DA1229-9FE3-428E-BB0E-0251261AA9A4}">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0438AF-9FCC-4E14-92BB-61F9C0280B9B}">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CA" sz="2500" kern="1200" dirty="0"/>
            <a:t>Documents de </a:t>
          </a:r>
          <a:r>
            <a:rPr lang="en-CA" sz="2500" kern="1200" dirty="0" err="1"/>
            <a:t>référence</a:t>
          </a:r>
          <a:endParaRPr lang="en-US" sz="2500" kern="1200" dirty="0"/>
        </a:p>
      </dsp:txBody>
      <dsp:txXfrm>
        <a:off x="1519914" y="3290419"/>
        <a:ext cx="5163460" cy="13159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5E7AC-5D3E-46B1-9404-D3DAF7A592DC}">
      <dsp:nvSpPr>
        <dsp:cNvPr id="0" name=""/>
        <dsp:cNvSpPr/>
      </dsp:nvSpPr>
      <dsp:spPr>
        <a:xfrm>
          <a:off x="0" y="356623"/>
          <a:ext cx="2085277" cy="1251166"/>
        </a:xfrm>
        <a:prstGeom prst="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err="1"/>
            <a:t>Dépistage</a:t>
          </a:r>
          <a:r>
            <a:rPr lang="en-CA" sz="1200" kern="1200" dirty="0"/>
            <a:t> </a:t>
          </a:r>
          <a:r>
            <a:rPr lang="en-CA" sz="1200" kern="1200" dirty="0" err="1"/>
            <a:t>nutritionnel</a:t>
          </a:r>
          <a:r>
            <a:rPr lang="en-CA" sz="1200" kern="1200" dirty="0"/>
            <a:t> et reference des </a:t>
          </a:r>
          <a:r>
            <a:rPr lang="en-CA" sz="1200" kern="1200" dirty="0" err="1"/>
            <a:t>cas</a:t>
          </a:r>
          <a:endParaRPr lang="en-US" sz="1200" kern="1200" dirty="0"/>
        </a:p>
      </dsp:txBody>
      <dsp:txXfrm>
        <a:off x="0" y="356623"/>
        <a:ext cx="2085277" cy="1251166"/>
      </dsp:txXfrm>
    </dsp:sp>
    <dsp:sp modelId="{B84D2573-2053-4EAE-9D02-581456E06B22}">
      <dsp:nvSpPr>
        <dsp:cNvPr id="0" name=""/>
        <dsp:cNvSpPr/>
      </dsp:nvSpPr>
      <dsp:spPr>
        <a:xfrm>
          <a:off x="2293804" y="356623"/>
          <a:ext cx="2085277" cy="1251166"/>
        </a:xfrm>
        <a:prstGeom prst="rect">
          <a:avLst/>
        </a:prstGeom>
        <a:gradFill rotWithShape="0">
          <a:gsLst>
            <a:gs pos="0">
              <a:schemeClr val="accent2">
                <a:hueOff val="648018"/>
                <a:satOff val="90"/>
                <a:lumOff val="78"/>
                <a:alphaOff val="0"/>
                <a:tint val="94000"/>
                <a:satMod val="100000"/>
                <a:lumMod val="108000"/>
              </a:schemeClr>
            </a:gs>
            <a:gs pos="50000">
              <a:schemeClr val="accent2">
                <a:hueOff val="648018"/>
                <a:satOff val="90"/>
                <a:lumOff val="78"/>
                <a:alphaOff val="0"/>
                <a:tint val="98000"/>
                <a:shade val="100000"/>
                <a:satMod val="100000"/>
                <a:lumMod val="100000"/>
              </a:schemeClr>
            </a:gs>
            <a:gs pos="100000">
              <a:schemeClr val="accent2">
                <a:hueOff val="648018"/>
                <a:satOff val="90"/>
                <a:lumOff val="7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Prise en charge hospitalière de la malnutrition aiguë sévère</a:t>
          </a:r>
          <a:endParaRPr lang="en-US" sz="1200" kern="1200" dirty="0"/>
        </a:p>
      </dsp:txBody>
      <dsp:txXfrm>
        <a:off x="2293804" y="356623"/>
        <a:ext cx="2085277" cy="1251166"/>
      </dsp:txXfrm>
    </dsp:sp>
    <dsp:sp modelId="{DA893FDF-E317-47AB-9649-EC685BE29E54}">
      <dsp:nvSpPr>
        <dsp:cNvPr id="0" name=""/>
        <dsp:cNvSpPr/>
      </dsp:nvSpPr>
      <dsp:spPr>
        <a:xfrm>
          <a:off x="4587609" y="356623"/>
          <a:ext cx="2085277" cy="1251166"/>
        </a:xfrm>
        <a:prstGeom prst="rect">
          <a:avLst/>
        </a:prstGeom>
        <a:gradFill rotWithShape="0">
          <a:gsLst>
            <a:gs pos="0">
              <a:schemeClr val="accent2">
                <a:hueOff val="1296036"/>
                <a:satOff val="180"/>
                <a:lumOff val="157"/>
                <a:alphaOff val="0"/>
                <a:tint val="94000"/>
                <a:satMod val="100000"/>
                <a:lumMod val="108000"/>
              </a:schemeClr>
            </a:gs>
            <a:gs pos="50000">
              <a:schemeClr val="accent2">
                <a:hueOff val="1296036"/>
                <a:satOff val="180"/>
                <a:lumOff val="157"/>
                <a:alphaOff val="0"/>
                <a:tint val="98000"/>
                <a:shade val="100000"/>
                <a:satMod val="100000"/>
                <a:lumMod val="100000"/>
              </a:schemeClr>
            </a:gs>
            <a:gs pos="100000">
              <a:schemeClr val="accent2">
                <a:hueOff val="1296036"/>
                <a:satOff val="180"/>
                <a:lumOff val="157"/>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Prise en charge ambulatoire de la malnutrition aiguë sévère</a:t>
          </a:r>
          <a:endParaRPr lang="en-US" sz="1200" kern="1200" dirty="0"/>
        </a:p>
      </dsp:txBody>
      <dsp:txXfrm>
        <a:off x="4587609" y="356623"/>
        <a:ext cx="2085277" cy="1251166"/>
      </dsp:txXfrm>
    </dsp:sp>
    <dsp:sp modelId="{46E233D7-550F-4F07-BB31-DAE7847D9F8B}">
      <dsp:nvSpPr>
        <dsp:cNvPr id="0" name=""/>
        <dsp:cNvSpPr/>
      </dsp:nvSpPr>
      <dsp:spPr>
        <a:xfrm>
          <a:off x="0" y="1816317"/>
          <a:ext cx="2085277" cy="1251166"/>
        </a:xfrm>
        <a:prstGeom prst="rect">
          <a:avLst/>
        </a:prstGeom>
        <a:gradFill rotWithShape="0">
          <a:gsLst>
            <a:gs pos="0">
              <a:schemeClr val="accent2">
                <a:hueOff val="1944054"/>
                <a:satOff val="271"/>
                <a:lumOff val="235"/>
                <a:alphaOff val="0"/>
                <a:tint val="94000"/>
                <a:satMod val="100000"/>
                <a:lumMod val="108000"/>
              </a:schemeClr>
            </a:gs>
            <a:gs pos="50000">
              <a:schemeClr val="accent2">
                <a:hueOff val="1944054"/>
                <a:satOff val="271"/>
                <a:lumOff val="235"/>
                <a:alphaOff val="0"/>
                <a:tint val="98000"/>
                <a:shade val="100000"/>
                <a:satMod val="100000"/>
                <a:lumMod val="100000"/>
              </a:schemeClr>
            </a:gs>
            <a:gs pos="100000">
              <a:schemeClr val="accent2">
                <a:hueOff val="1944054"/>
                <a:satOff val="271"/>
                <a:lumOff val="235"/>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Prise en charge de la malnutrition aiguë modérée (MAM) dans les programmes d’alimentation complémentaire ciblés (TSFP)</a:t>
          </a:r>
          <a:endParaRPr lang="en-US" sz="1200" kern="1200" dirty="0"/>
        </a:p>
      </dsp:txBody>
      <dsp:txXfrm>
        <a:off x="0" y="1816317"/>
        <a:ext cx="2085277" cy="1251166"/>
      </dsp:txXfrm>
    </dsp:sp>
    <dsp:sp modelId="{1F626400-6DF7-4D9A-97EE-9279DF559BD5}">
      <dsp:nvSpPr>
        <dsp:cNvPr id="0" name=""/>
        <dsp:cNvSpPr/>
      </dsp:nvSpPr>
      <dsp:spPr>
        <a:xfrm>
          <a:off x="2293804" y="1816317"/>
          <a:ext cx="2085277" cy="1251166"/>
        </a:xfrm>
        <a:prstGeom prst="rect">
          <a:avLst/>
        </a:prstGeom>
        <a:gradFill rotWithShape="0">
          <a:gsLst>
            <a:gs pos="0">
              <a:schemeClr val="accent2">
                <a:hueOff val="2592072"/>
                <a:satOff val="361"/>
                <a:lumOff val="314"/>
                <a:alphaOff val="0"/>
                <a:tint val="94000"/>
                <a:satMod val="100000"/>
                <a:lumMod val="108000"/>
              </a:schemeClr>
            </a:gs>
            <a:gs pos="50000">
              <a:schemeClr val="accent2">
                <a:hueOff val="2592072"/>
                <a:satOff val="361"/>
                <a:lumOff val="314"/>
                <a:alphaOff val="0"/>
                <a:tint val="98000"/>
                <a:shade val="100000"/>
                <a:satMod val="100000"/>
                <a:lumMod val="100000"/>
              </a:schemeClr>
            </a:gs>
            <a:gs pos="100000">
              <a:schemeClr val="accent2">
                <a:hueOff val="2592072"/>
                <a:satOff val="361"/>
                <a:lumOff val="31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Prévention de la malnutrition aiguë modérée – Programmes généraux d’alimentation complémentaire (BSFP) Alimentation du nourrisson et du jeune enfant dans les situations d’urgence (ANJE-U)</a:t>
          </a:r>
          <a:endParaRPr lang="en-US" sz="1200" kern="1200" dirty="0"/>
        </a:p>
      </dsp:txBody>
      <dsp:txXfrm>
        <a:off x="2293804" y="1816317"/>
        <a:ext cx="2085277" cy="1251166"/>
      </dsp:txXfrm>
    </dsp:sp>
    <dsp:sp modelId="{190ABA72-85B7-4B1A-A7FE-A9E9481F8C26}">
      <dsp:nvSpPr>
        <dsp:cNvPr id="0" name=""/>
        <dsp:cNvSpPr/>
      </dsp:nvSpPr>
      <dsp:spPr>
        <a:xfrm>
          <a:off x="4587609" y="1816317"/>
          <a:ext cx="2085277" cy="1251166"/>
        </a:xfrm>
        <a:prstGeom prst="rect">
          <a:avLst/>
        </a:prstGeom>
        <a:gradFill rotWithShape="0">
          <a:gsLst>
            <a:gs pos="0">
              <a:schemeClr val="accent2">
                <a:hueOff val="3240090"/>
                <a:satOff val="451"/>
                <a:lumOff val="392"/>
                <a:alphaOff val="0"/>
                <a:tint val="94000"/>
                <a:satMod val="100000"/>
                <a:lumMod val="108000"/>
              </a:schemeClr>
            </a:gs>
            <a:gs pos="50000">
              <a:schemeClr val="accent2">
                <a:hueOff val="3240090"/>
                <a:satOff val="451"/>
                <a:lumOff val="392"/>
                <a:alphaOff val="0"/>
                <a:tint val="98000"/>
                <a:shade val="100000"/>
                <a:satMod val="100000"/>
                <a:lumMod val="100000"/>
              </a:schemeClr>
            </a:gs>
            <a:gs pos="100000">
              <a:schemeClr val="accent2">
                <a:hueOff val="3240090"/>
                <a:satOff val="451"/>
                <a:lumOff val="392"/>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Gérer la malnutrition des personnes âgées</a:t>
          </a:r>
          <a:endParaRPr lang="en-US" sz="1200" kern="1200"/>
        </a:p>
      </dsp:txBody>
      <dsp:txXfrm>
        <a:off x="4587609" y="1816317"/>
        <a:ext cx="2085277" cy="12511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B0CA4-C90F-463B-B513-25658AF483B9}">
      <dsp:nvSpPr>
        <dsp:cNvPr id="0" name=""/>
        <dsp:cNvSpPr/>
      </dsp:nvSpPr>
      <dsp:spPr>
        <a:xfrm>
          <a:off x="2863377" y="506"/>
          <a:ext cx="3221300" cy="811339"/>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dirty="0"/>
            <a:t>Programmes de </a:t>
          </a:r>
          <a:r>
            <a:rPr lang="fr-FR" sz="1500" kern="1200" dirty="0" err="1"/>
            <a:t>distribtuion</a:t>
          </a:r>
          <a:r>
            <a:rPr lang="fr-FR" sz="1500" kern="1200" dirty="0"/>
            <a:t> d’espèces ou de bons pour la prévention de la malnutrition</a:t>
          </a:r>
          <a:endParaRPr lang="en-US" sz="1500" kern="1200" dirty="0"/>
        </a:p>
      </dsp:txBody>
      <dsp:txXfrm>
        <a:off x="2902983" y="40112"/>
        <a:ext cx="3142088" cy="732127"/>
      </dsp:txXfrm>
    </dsp:sp>
    <dsp:sp modelId="{E89D0870-419C-4F93-86B2-67332D30DFF4}">
      <dsp:nvSpPr>
        <dsp:cNvPr id="0" name=""/>
        <dsp:cNvSpPr/>
      </dsp:nvSpPr>
      <dsp:spPr>
        <a:xfrm>
          <a:off x="2863377" y="852413"/>
          <a:ext cx="3221300" cy="811339"/>
        </a:xfrm>
        <a:prstGeom prst="roundRect">
          <a:avLst/>
        </a:prstGeom>
        <a:solidFill>
          <a:schemeClr val="accent2">
            <a:hueOff val="540015"/>
            <a:satOff val="75"/>
            <a:lumOff val="65"/>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err="1"/>
            <a:t>Supplémentation</a:t>
          </a:r>
          <a:r>
            <a:rPr lang="en-CA" sz="1500" kern="1200" dirty="0"/>
            <a:t> </a:t>
          </a:r>
          <a:r>
            <a:rPr lang="en-CA" sz="1500" kern="1200" dirty="0" err="1"/>
            <a:t>en</a:t>
          </a:r>
          <a:r>
            <a:rPr lang="en-CA" sz="1500" kern="1200" dirty="0"/>
            <a:t> </a:t>
          </a:r>
          <a:r>
            <a:rPr lang="en-CA" sz="1500" kern="1200" dirty="0" err="1"/>
            <a:t>micronutriments</a:t>
          </a:r>
          <a:r>
            <a:rPr lang="en-CA" sz="1500" kern="1200" dirty="0"/>
            <a:t> multiples</a:t>
          </a:r>
          <a:endParaRPr lang="en-US" sz="1500" kern="1200" dirty="0"/>
        </a:p>
      </dsp:txBody>
      <dsp:txXfrm>
        <a:off x="2902983" y="892019"/>
        <a:ext cx="3142088" cy="732127"/>
      </dsp:txXfrm>
    </dsp:sp>
    <dsp:sp modelId="{CCEA9E19-CA56-4920-B2F0-D73C56E8D566}">
      <dsp:nvSpPr>
        <dsp:cNvPr id="0" name=""/>
        <dsp:cNvSpPr/>
      </dsp:nvSpPr>
      <dsp:spPr>
        <a:xfrm>
          <a:off x="2863377" y="1704320"/>
          <a:ext cx="3221300" cy="811339"/>
        </a:xfrm>
        <a:prstGeom prst="roundRect">
          <a:avLst/>
        </a:prstGeom>
        <a:solidFill>
          <a:schemeClr val="accent2">
            <a:hueOff val="1080030"/>
            <a:satOff val="150"/>
            <a:lumOff val="13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dirty="0"/>
            <a:t>Supplémentation en fer ou en fer/acide folique</a:t>
          </a:r>
        </a:p>
        <a:p>
          <a:pPr marL="0" lvl="0" indent="0" algn="ctr" defTabSz="666750">
            <a:lnSpc>
              <a:spcPct val="90000"/>
            </a:lnSpc>
            <a:spcBef>
              <a:spcPct val="0"/>
            </a:spcBef>
            <a:spcAft>
              <a:spcPct val="35000"/>
            </a:spcAft>
            <a:buNone/>
          </a:pPr>
          <a:r>
            <a:rPr lang="fr-FR" sz="1500" kern="1200" dirty="0"/>
            <a:t> Supplémentation en vitamine A</a:t>
          </a:r>
          <a:endParaRPr lang="en-US" sz="1500" kern="1200" dirty="0"/>
        </a:p>
      </dsp:txBody>
      <dsp:txXfrm>
        <a:off x="2902983" y="1743926"/>
        <a:ext cx="3142088" cy="732127"/>
      </dsp:txXfrm>
    </dsp:sp>
    <dsp:sp modelId="{41E98A11-8B6F-4F36-B3BA-32636EB0DEA3}">
      <dsp:nvSpPr>
        <dsp:cNvPr id="0" name=""/>
        <dsp:cNvSpPr/>
      </dsp:nvSpPr>
      <dsp:spPr>
        <a:xfrm>
          <a:off x="2863377" y="2556227"/>
          <a:ext cx="3221300" cy="811339"/>
        </a:xfrm>
        <a:prstGeom prst="roundRect">
          <a:avLst/>
        </a:prstGeom>
        <a:solidFill>
          <a:schemeClr val="accent2">
            <a:hueOff val="1620045"/>
            <a:satOff val="225"/>
            <a:lumOff val="196"/>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err="1"/>
            <a:t>Déparasitage</a:t>
          </a:r>
          <a:endParaRPr lang="en-US" sz="1500" kern="1200" dirty="0"/>
        </a:p>
      </dsp:txBody>
      <dsp:txXfrm>
        <a:off x="2902983" y="2595833"/>
        <a:ext cx="3142088" cy="732127"/>
      </dsp:txXfrm>
    </dsp:sp>
    <dsp:sp modelId="{6A89A897-3CB3-43B5-97A1-DB3750ED04F2}">
      <dsp:nvSpPr>
        <dsp:cNvPr id="0" name=""/>
        <dsp:cNvSpPr/>
      </dsp:nvSpPr>
      <dsp:spPr>
        <a:xfrm>
          <a:off x="2863377" y="3408133"/>
          <a:ext cx="3221300" cy="811339"/>
        </a:xfrm>
        <a:prstGeom prst="roundRect">
          <a:avLst/>
        </a:prstGeom>
        <a:solidFill>
          <a:schemeClr val="accent2">
            <a:hueOff val="2160060"/>
            <a:satOff val="301"/>
            <a:lumOff val="26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dirty="0"/>
            <a:t>Supplémentation en zinc pour la gestion de la diarrhée - Supplémentation en iode et iodation du sel</a:t>
          </a:r>
          <a:endParaRPr lang="en-US" sz="1500" kern="1200" dirty="0"/>
        </a:p>
      </dsp:txBody>
      <dsp:txXfrm>
        <a:off x="2902983" y="3447739"/>
        <a:ext cx="3142088" cy="732127"/>
      </dsp:txXfrm>
    </dsp:sp>
    <dsp:sp modelId="{6912095E-E029-4182-805E-A24C42D6D149}">
      <dsp:nvSpPr>
        <dsp:cNvPr id="0" name=""/>
        <dsp:cNvSpPr/>
      </dsp:nvSpPr>
      <dsp:spPr>
        <a:xfrm>
          <a:off x="2863377" y="4260040"/>
          <a:ext cx="3221300" cy="811339"/>
        </a:xfrm>
        <a:prstGeom prst="roundRect">
          <a:avLst/>
        </a:prstGeom>
        <a:solidFill>
          <a:schemeClr val="accent2">
            <a:hueOff val="2700075"/>
            <a:satOff val="376"/>
            <a:lumOff val="327"/>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err="1"/>
            <a:t>Supplémentation</a:t>
          </a:r>
          <a:r>
            <a:rPr lang="en-CA" sz="1500" kern="1200" dirty="0"/>
            <a:t> </a:t>
          </a:r>
          <a:r>
            <a:rPr lang="en-CA" sz="1500" kern="1200" dirty="0" err="1"/>
            <a:t>en</a:t>
          </a:r>
          <a:r>
            <a:rPr lang="en-CA" sz="1500" kern="1200" dirty="0"/>
            <a:t> calcium</a:t>
          </a:r>
          <a:endParaRPr lang="en-US" sz="1500" kern="1200" dirty="0"/>
        </a:p>
      </dsp:txBody>
      <dsp:txXfrm>
        <a:off x="2902983" y="4299646"/>
        <a:ext cx="3142088" cy="732127"/>
      </dsp:txXfrm>
    </dsp:sp>
    <dsp:sp modelId="{CA21F3B8-7036-4A4D-9626-602DED20ABB2}">
      <dsp:nvSpPr>
        <dsp:cNvPr id="0" name=""/>
        <dsp:cNvSpPr/>
      </dsp:nvSpPr>
      <dsp:spPr>
        <a:xfrm>
          <a:off x="2863377" y="5111947"/>
          <a:ext cx="3221300" cy="811339"/>
        </a:xfrm>
        <a:prstGeom prst="roundRect">
          <a:avLst/>
        </a:prstGeom>
        <a:solidFill>
          <a:schemeClr val="accent2">
            <a:hueOff val="3240090"/>
            <a:satOff val="451"/>
            <a:lumOff val="39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dirty="0"/>
            <a:t>Soins nutritionnels et soutien des enfants porteurs du VIH/SIDA</a:t>
          </a:r>
          <a:endParaRPr lang="en-US" sz="1500" kern="1200" dirty="0"/>
        </a:p>
      </dsp:txBody>
      <dsp:txXfrm>
        <a:off x="2902983" y="5151553"/>
        <a:ext cx="3142088" cy="7321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10D1-8568-4563-8D63-1066C281499C}">
      <dsp:nvSpPr>
        <dsp:cNvPr id="0" name=""/>
        <dsp:cNvSpPr/>
      </dsp:nvSpPr>
      <dsp:spPr>
        <a:xfrm>
          <a:off x="1985754" y="1939"/>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Coordination du cluster/</a:t>
          </a:r>
          <a:r>
            <a:rPr lang="en-CA" sz="1500" kern="1200" dirty="0" err="1"/>
            <a:t>secteur</a:t>
          </a:r>
          <a:endParaRPr lang="en-US" sz="1500" kern="1200" dirty="0"/>
        </a:p>
      </dsp:txBody>
      <dsp:txXfrm>
        <a:off x="2031293" y="47478"/>
        <a:ext cx="2142896" cy="841797"/>
      </dsp:txXfrm>
    </dsp:sp>
    <dsp:sp modelId="{DB5DFCBE-5D9E-4D9A-B8D1-0217F553A341}">
      <dsp:nvSpPr>
        <dsp:cNvPr id="0" name=""/>
        <dsp:cNvSpPr/>
      </dsp:nvSpPr>
      <dsp:spPr>
        <a:xfrm>
          <a:off x="1985754" y="981459"/>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dirty="0"/>
            <a:t>Redevabilité envers les populations affectées (AAP) – Pour tous les projets</a:t>
          </a:r>
          <a:endParaRPr lang="en-US" sz="1500" kern="1200" dirty="0"/>
        </a:p>
      </dsp:txBody>
      <dsp:txXfrm>
        <a:off x="2031293" y="1026998"/>
        <a:ext cx="2142896" cy="841797"/>
      </dsp:txXfrm>
    </dsp:sp>
    <dsp:sp modelId="{CFBCD55D-8C74-4C22-92BD-69CB29203515}">
      <dsp:nvSpPr>
        <dsp:cNvPr id="0" name=""/>
        <dsp:cNvSpPr/>
      </dsp:nvSpPr>
      <dsp:spPr>
        <a:xfrm>
          <a:off x="1985754" y="1960978"/>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err="1"/>
            <a:t>Enquêtes</a:t>
          </a:r>
          <a:r>
            <a:rPr lang="en-CA" sz="1500" kern="1200" dirty="0"/>
            <a:t> </a:t>
          </a:r>
          <a:r>
            <a:rPr lang="en-CA" sz="1500" kern="1200" dirty="0" err="1"/>
            <a:t>nutritionnelles</a:t>
          </a:r>
          <a:endParaRPr lang="en-US" sz="1500" kern="1200" dirty="0"/>
        </a:p>
      </dsp:txBody>
      <dsp:txXfrm>
        <a:off x="2031293" y="2006517"/>
        <a:ext cx="2142896" cy="841797"/>
      </dsp:txXfrm>
    </dsp:sp>
    <dsp:sp modelId="{2044CE8A-F619-48B3-AB03-A97200E58256}">
      <dsp:nvSpPr>
        <dsp:cNvPr id="0" name=""/>
        <dsp:cNvSpPr/>
      </dsp:nvSpPr>
      <dsp:spPr>
        <a:xfrm>
          <a:off x="1985754" y="2940498"/>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a:t>Surveillance </a:t>
          </a:r>
          <a:r>
            <a:rPr lang="en-CA" sz="1500" kern="1200" dirty="0" err="1"/>
            <a:t>nutritionnelle</a:t>
          </a:r>
          <a:endParaRPr lang="en-US" sz="1500" kern="1200" dirty="0"/>
        </a:p>
      </dsp:txBody>
      <dsp:txXfrm>
        <a:off x="2031293" y="2986037"/>
        <a:ext cx="2142896" cy="8417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28E5A-207F-4657-A69D-47DB0AC4C365}">
      <dsp:nvSpPr>
        <dsp:cNvPr id="0" name=""/>
        <dsp:cNvSpPr/>
      </dsp:nvSpPr>
      <dsp:spPr>
        <a:xfrm>
          <a:off x="0" y="642"/>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409283-37DA-4FBC-B70C-29B13028492B}">
      <dsp:nvSpPr>
        <dsp:cNvPr id="0" name=""/>
        <dsp:cNvSpPr/>
      </dsp:nvSpPr>
      <dsp:spPr>
        <a:xfrm>
          <a:off x="455136" y="339174"/>
          <a:ext cx="827520" cy="827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3CC1CB-EC2D-4C29-83FA-FD8B51DF236A}">
      <dsp:nvSpPr>
        <dsp:cNvPr id="0" name=""/>
        <dsp:cNvSpPr/>
      </dsp:nvSpPr>
      <dsp:spPr>
        <a:xfrm>
          <a:off x="1737792" y="642"/>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33450">
            <a:lnSpc>
              <a:spcPct val="100000"/>
            </a:lnSpc>
            <a:spcBef>
              <a:spcPct val="0"/>
            </a:spcBef>
            <a:spcAft>
              <a:spcPct val="35000"/>
            </a:spcAft>
            <a:buNone/>
          </a:pPr>
          <a:r>
            <a:rPr lang="fr-FR" sz="2100" b="1" kern="1200" baseline="0" dirty="0"/>
            <a:t>1. Coût basé sur l’activité (unité) : </a:t>
          </a:r>
          <a:r>
            <a:rPr lang="fr-FR" sz="2100" b="0" kern="1200" baseline="0" dirty="0"/>
            <a:t>utilisation du coût unitaire standard pour chaque activité (par exemple, ANJE, traitement de la malnutrition aigüe, supplémentation en vitamine A... etc.)</a:t>
          </a:r>
          <a:endParaRPr lang="en-US" sz="2100" b="0" kern="1200" dirty="0"/>
        </a:p>
      </dsp:txBody>
      <dsp:txXfrm>
        <a:off x="1737792" y="642"/>
        <a:ext cx="6140271" cy="1504582"/>
      </dsp:txXfrm>
    </dsp:sp>
    <dsp:sp modelId="{F2A8413C-8059-40D9-8B09-363364D289F5}">
      <dsp:nvSpPr>
        <dsp:cNvPr id="0" name=""/>
        <dsp:cNvSpPr/>
      </dsp:nvSpPr>
      <dsp:spPr>
        <a:xfrm>
          <a:off x="0" y="1881371"/>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91B6CD-7C3E-4C39-8130-576D4808BDE8}">
      <dsp:nvSpPr>
        <dsp:cNvPr id="0" name=""/>
        <dsp:cNvSpPr/>
      </dsp:nvSpPr>
      <dsp:spPr>
        <a:xfrm>
          <a:off x="455136" y="2219902"/>
          <a:ext cx="827520" cy="827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E82810-9B81-45B2-A650-9DFD72B958FA}">
      <dsp:nvSpPr>
        <dsp:cNvPr id="0" name=""/>
        <dsp:cNvSpPr/>
      </dsp:nvSpPr>
      <dsp:spPr>
        <a:xfrm>
          <a:off x="1737792" y="1881371"/>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33450">
            <a:lnSpc>
              <a:spcPct val="100000"/>
            </a:lnSpc>
            <a:spcBef>
              <a:spcPct val="0"/>
            </a:spcBef>
            <a:spcAft>
              <a:spcPct val="35000"/>
            </a:spcAft>
            <a:buNone/>
          </a:pPr>
          <a:r>
            <a:rPr lang="en-CA" sz="2100" kern="1200" baseline="0" dirty="0"/>
            <a:t>2. </a:t>
          </a:r>
          <a:r>
            <a:rPr lang="fr-FR" sz="2100" b="1" kern="1200" baseline="0" dirty="0"/>
            <a:t>Coût basé sur les projets: </a:t>
          </a:r>
          <a:r>
            <a:rPr lang="fr-FR" sz="2100" b="0" kern="1200" baseline="0" dirty="0"/>
            <a:t>Prend en compte les coûts propres à l’organisation et utilise le système</a:t>
          </a:r>
          <a:r>
            <a:rPr lang="en-GB" sz="2100" b="0" i="0" kern="1200" dirty="0"/>
            <a:t> </a:t>
          </a:r>
          <a:r>
            <a:rPr lang="en-GB" sz="2100" b="0" i="0" kern="1200" dirty="0">
              <a:hlinkClick xmlns:r="http://schemas.openxmlformats.org/officeDocument/2006/relationships" r:id="rId5"/>
            </a:rPr>
            <a:t>OPS system</a:t>
          </a:r>
          <a:endParaRPr lang="en-US" sz="2100" b="0" kern="1200" dirty="0"/>
        </a:p>
      </dsp:txBody>
      <dsp:txXfrm>
        <a:off x="1737792" y="1881371"/>
        <a:ext cx="6140271" cy="1504582"/>
      </dsp:txXfrm>
    </dsp:sp>
    <dsp:sp modelId="{E1710CDA-BDF4-4056-8B12-7D33E9437D7D}">
      <dsp:nvSpPr>
        <dsp:cNvPr id="0" name=""/>
        <dsp:cNvSpPr/>
      </dsp:nvSpPr>
      <dsp:spPr>
        <a:xfrm>
          <a:off x="0" y="3762099"/>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D8615-FC8A-4120-A1BC-028EF7BBC57B}">
      <dsp:nvSpPr>
        <dsp:cNvPr id="0" name=""/>
        <dsp:cNvSpPr/>
      </dsp:nvSpPr>
      <dsp:spPr>
        <a:xfrm>
          <a:off x="455136" y="4100630"/>
          <a:ext cx="827520" cy="82752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6959A4-A482-496E-9AD0-2D763E854A94}">
      <dsp:nvSpPr>
        <dsp:cNvPr id="0" name=""/>
        <dsp:cNvSpPr/>
      </dsp:nvSpPr>
      <dsp:spPr>
        <a:xfrm>
          <a:off x="1737792" y="3762099"/>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33450">
            <a:lnSpc>
              <a:spcPct val="100000"/>
            </a:lnSpc>
            <a:spcBef>
              <a:spcPct val="0"/>
            </a:spcBef>
            <a:spcAft>
              <a:spcPct val="35000"/>
            </a:spcAft>
            <a:buNone/>
          </a:pPr>
          <a:r>
            <a:rPr lang="en-CA" sz="2100" kern="1200" baseline="0" dirty="0"/>
            <a:t>3.</a:t>
          </a:r>
          <a:r>
            <a:rPr lang="fr-FR" sz="2100" b="1" kern="1200" baseline="0" dirty="0"/>
            <a:t> Approche hybride : </a:t>
          </a:r>
          <a:r>
            <a:rPr lang="fr-FR" sz="2100" b="0" kern="1200" baseline="0" dirty="0"/>
            <a:t>estimation des coûts par activité, tout en demandant que les partenaires soumettent des projets (afin de faire le suivi de la contribution des partenaires).</a:t>
          </a:r>
          <a:endParaRPr lang="en-US" sz="2100" b="0" kern="1200" dirty="0"/>
        </a:p>
      </dsp:txBody>
      <dsp:txXfrm>
        <a:off x="1737792" y="3762099"/>
        <a:ext cx="6140271" cy="1504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532B1-A120-4626-998D-5C3D88186C42}">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419F6F-ACFA-4C5A-8163-6931B1E4DCA6}">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6EF09D-9ADA-4201-8DBA-2E6D8DD14EA1}">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US" sz="2500" b="1" kern="1200" dirty="0" err="1"/>
            <a:t>Définir</a:t>
          </a:r>
          <a:r>
            <a:rPr lang="en-US" sz="2500" b="1" kern="1200" dirty="0"/>
            <a:t> la </a:t>
          </a:r>
          <a:r>
            <a:rPr lang="en-US" sz="2500" b="1" kern="1200" dirty="0" err="1"/>
            <a:t>portée</a:t>
          </a:r>
          <a:r>
            <a:rPr lang="en-US" sz="2500" b="1" kern="1200" dirty="0"/>
            <a:t> du HRP et </a:t>
          </a:r>
          <a:r>
            <a:rPr lang="en-US" sz="2500" b="1" kern="1200" dirty="0" err="1"/>
            <a:t>formuler</a:t>
          </a:r>
          <a:r>
            <a:rPr lang="en-US" sz="2500" b="1" kern="1200" dirty="0"/>
            <a:t> des </a:t>
          </a:r>
          <a:r>
            <a:rPr lang="en-US" sz="2500" b="1" kern="1200" dirty="0" err="1"/>
            <a:t>objectifs</a:t>
          </a:r>
          <a:r>
            <a:rPr lang="en-US" sz="2500" b="1" kern="1200" dirty="0"/>
            <a:t> </a:t>
          </a:r>
          <a:r>
            <a:rPr lang="en-US" sz="2500" b="1" kern="1200" dirty="0" err="1"/>
            <a:t>stratégiques</a:t>
          </a:r>
          <a:r>
            <a:rPr lang="en-US" sz="2500" b="1" kern="1200" dirty="0"/>
            <a:t> et </a:t>
          </a:r>
          <a:r>
            <a:rPr lang="en-US" sz="2500" b="1" kern="1200" dirty="0" err="1"/>
            <a:t>spécifiques</a:t>
          </a:r>
          <a:r>
            <a:rPr lang="en-US" sz="2500" b="1" kern="1200" dirty="0"/>
            <a:t> </a:t>
          </a:r>
          <a:r>
            <a:rPr lang="en-US" sz="2500" b="1" kern="1200" dirty="0" err="1"/>
            <a:t>initiaux</a:t>
          </a:r>
          <a:endParaRPr lang="en-US" sz="2500" kern="1200" dirty="0"/>
        </a:p>
      </dsp:txBody>
      <dsp:txXfrm>
        <a:off x="1519914" y="562"/>
        <a:ext cx="5163460" cy="1315942"/>
      </dsp:txXfrm>
    </dsp:sp>
    <dsp:sp modelId="{343FB844-425F-4E9A-AB57-192BFFCA2150}">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E5944-2278-40BD-8424-152770E5AF29}">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470730-1BF5-4CFF-8143-9D041D7617C0}">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CA" sz="2500" b="1" kern="1200" dirty="0" err="1"/>
            <a:t>Effectuer</a:t>
          </a:r>
          <a:r>
            <a:rPr lang="en-CA" sz="2500" b="1" kern="1200" dirty="0"/>
            <a:t> </a:t>
          </a:r>
          <a:r>
            <a:rPr lang="en-CA" sz="2500" b="1" kern="1200" dirty="0" err="1"/>
            <a:t>l’analyse</a:t>
          </a:r>
          <a:r>
            <a:rPr lang="en-CA" sz="2500" b="1" kern="1200" dirty="0"/>
            <a:t> de la </a:t>
          </a:r>
          <a:r>
            <a:rPr lang="en-CA" sz="2500" b="1" kern="1200" dirty="0" err="1"/>
            <a:t>réponse</a:t>
          </a:r>
          <a:endParaRPr lang="en-US" sz="2500" kern="1200" dirty="0"/>
        </a:p>
      </dsp:txBody>
      <dsp:txXfrm>
        <a:off x="1519914" y="1645491"/>
        <a:ext cx="5163460" cy="1315942"/>
      </dsp:txXfrm>
    </dsp:sp>
    <dsp:sp modelId="{2551114C-41BB-425B-8616-564D996E5D02}">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738C5-8111-42E6-9B82-B4481B486C6D}">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E95135-16AE-4ABA-9AF7-E77582DA1054}">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US" sz="2500" b="1" kern="1200" dirty="0"/>
            <a:t>Plan de </a:t>
          </a:r>
          <a:r>
            <a:rPr lang="en-US" sz="2500" b="1" kern="1200" dirty="0" err="1"/>
            <a:t>réponse</a:t>
          </a:r>
          <a:r>
            <a:rPr lang="en-US" sz="2500" b="1" kern="1200" dirty="0"/>
            <a:t> </a:t>
          </a:r>
          <a:r>
            <a:rPr lang="en-US" sz="2500" b="1" kern="1200" dirty="0" err="1"/>
            <a:t>sectoriel</a:t>
          </a:r>
          <a:endParaRPr lang="en-US" sz="2500" b="1" kern="1200" dirty="0"/>
        </a:p>
      </dsp:txBody>
      <dsp:txXfrm>
        <a:off x="1519914" y="3290419"/>
        <a:ext cx="5163460" cy="1315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91CE4-62FB-4A36-8942-06F187EB0B7A}">
      <dsp:nvSpPr>
        <dsp:cNvPr id="0" name=""/>
        <dsp:cNvSpPr/>
      </dsp:nvSpPr>
      <dsp:spPr>
        <a:xfrm>
          <a:off x="899406" y="510093"/>
          <a:ext cx="1439851" cy="1439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5F16D-3C31-40A9-BF8B-0BAFA880DE3C}">
      <dsp:nvSpPr>
        <dsp:cNvPr id="0" name=""/>
        <dsp:cNvSpPr/>
      </dsp:nvSpPr>
      <dsp:spPr>
        <a:xfrm>
          <a:off x="19496" y="2449076"/>
          <a:ext cx="3199670" cy="1386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FR" sz="2000" b="1" kern="1200" dirty="0"/>
            <a:t>1.1. Déterminer la portée du PRH en fonction de l’analyse des besoins et des risques</a:t>
          </a:r>
          <a:endParaRPr lang="en-US" sz="2000" b="1" kern="1200" dirty="0"/>
        </a:p>
      </dsp:txBody>
      <dsp:txXfrm>
        <a:off x="19496" y="2449076"/>
        <a:ext cx="3199670" cy="1386958"/>
      </dsp:txXfrm>
    </dsp:sp>
    <dsp:sp modelId="{C3A962BD-35A3-4596-868B-5BF810622475}">
      <dsp:nvSpPr>
        <dsp:cNvPr id="0" name=""/>
        <dsp:cNvSpPr/>
      </dsp:nvSpPr>
      <dsp:spPr>
        <a:xfrm>
          <a:off x="4659018" y="510093"/>
          <a:ext cx="1439851" cy="1439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17D612-6796-4241-B725-657A0E4DB2BA}">
      <dsp:nvSpPr>
        <dsp:cNvPr id="0" name=""/>
        <dsp:cNvSpPr/>
      </dsp:nvSpPr>
      <dsp:spPr>
        <a:xfrm>
          <a:off x="3779109" y="2449076"/>
          <a:ext cx="3199670" cy="1386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FR" sz="2000" b="1" kern="1200" dirty="0"/>
            <a:t>1.2. Elaborer les objectifs stratégiques intersectoriels préliminaires</a:t>
          </a:r>
          <a:endParaRPr lang="en-US" sz="2000" b="1" kern="1200" dirty="0"/>
        </a:p>
      </dsp:txBody>
      <dsp:txXfrm>
        <a:off x="3779109" y="2449076"/>
        <a:ext cx="3199670" cy="1386958"/>
      </dsp:txXfrm>
    </dsp:sp>
    <dsp:sp modelId="{96E484CB-11BD-4734-B7FA-31D0018EECFB}">
      <dsp:nvSpPr>
        <dsp:cNvPr id="0" name=""/>
        <dsp:cNvSpPr/>
      </dsp:nvSpPr>
      <dsp:spPr>
        <a:xfrm>
          <a:off x="8418631" y="510093"/>
          <a:ext cx="1439851" cy="1439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E5C8B-DFA9-42A0-96F5-0AEC8C51C541}">
      <dsp:nvSpPr>
        <dsp:cNvPr id="0" name=""/>
        <dsp:cNvSpPr/>
      </dsp:nvSpPr>
      <dsp:spPr>
        <a:xfrm>
          <a:off x="7538721" y="2449076"/>
          <a:ext cx="3199670" cy="1386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FR" sz="2000" b="1" kern="1200" dirty="0"/>
            <a:t>1.3. Identifier les objectifs spécifiques initiaux sur la base des objectifs stratégiques intersectoriels </a:t>
          </a:r>
          <a:r>
            <a:rPr lang="fr-FR" sz="2000" b="1" kern="1200" dirty="0" err="1"/>
            <a:t>prélimaires</a:t>
          </a:r>
          <a:endParaRPr lang="en-US" sz="2000" b="1" kern="1200" dirty="0"/>
        </a:p>
      </dsp:txBody>
      <dsp:txXfrm>
        <a:off x="7538721" y="2449076"/>
        <a:ext cx="3199670" cy="138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6F5E-9654-400E-A1EF-9F47D6815DC9}">
      <dsp:nvSpPr>
        <dsp:cNvPr id="0" name=""/>
        <dsp:cNvSpPr/>
      </dsp:nvSpPr>
      <dsp:spPr>
        <a:xfrm>
          <a:off x="1207590" y="878948"/>
          <a:ext cx="1154623" cy="11546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E5B746-9016-4AD6-AB3D-42A1B9FBD88A}">
      <dsp:nvSpPr>
        <dsp:cNvPr id="0" name=""/>
        <dsp:cNvSpPr/>
      </dsp:nvSpPr>
      <dsp:spPr>
        <a:xfrm>
          <a:off x="1450061" y="1121419"/>
          <a:ext cx="669681" cy="6696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698132-AFB6-44EB-8BCF-8722548B510D}">
      <dsp:nvSpPr>
        <dsp:cNvPr id="0" name=""/>
        <dsp:cNvSpPr/>
      </dsp:nvSpPr>
      <dsp:spPr>
        <a:xfrm>
          <a:off x="2609632" y="878948"/>
          <a:ext cx="2721612" cy="115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FR" sz="2400" b="0" kern="1200" baseline="0" dirty="0"/>
            <a:t>Formuler un ensemble initial d’objectifs spécifiques qui articulent les changements « intermédiaires » dans la vie des gens.</a:t>
          </a:r>
          <a:endParaRPr lang="en-US" sz="2400" b="0" kern="1200" dirty="0"/>
        </a:p>
      </dsp:txBody>
      <dsp:txXfrm>
        <a:off x="2609632" y="878948"/>
        <a:ext cx="2721612" cy="1154623"/>
      </dsp:txXfrm>
    </dsp:sp>
    <dsp:sp modelId="{DE9D0295-57BB-479C-BF88-48BD7D54E63F}">
      <dsp:nvSpPr>
        <dsp:cNvPr id="0" name=""/>
        <dsp:cNvSpPr/>
      </dsp:nvSpPr>
      <dsp:spPr>
        <a:xfrm>
          <a:off x="5805466" y="878948"/>
          <a:ext cx="1154623" cy="11546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AE5DAD-C36A-4FE9-AEBC-D52A30713872}">
      <dsp:nvSpPr>
        <dsp:cNvPr id="0" name=""/>
        <dsp:cNvSpPr/>
      </dsp:nvSpPr>
      <dsp:spPr>
        <a:xfrm>
          <a:off x="6047937" y="1121419"/>
          <a:ext cx="669681" cy="6696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3D196-8117-4C22-8A33-33CB6EE8BE9E}">
      <dsp:nvSpPr>
        <dsp:cNvPr id="0" name=""/>
        <dsp:cNvSpPr/>
      </dsp:nvSpPr>
      <dsp:spPr>
        <a:xfrm>
          <a:off x="7207509" y="878948"/>
          <a:ext cx="2721612" cy="115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fr-FR" sz="2400" b="0" kern="1200" baseline="0" dirty="0"/>
            <a:t>Des objectifs spécifiques sont formulés pour chaque objectif stratégique et renseignent sur la façon dont l’objectif stratégique sera atteint</a:t>
          </a:r>
          <a:endParaRPr lang="en-US" sz="2400" b="0" kern="1200" dirty="0"/>
        </a:p>
      </dsp:txBody>
      <dsp:txXfrm>
        <a:off x="7207509" y="878948"/>
        <a:ext cx="2721612" cy="11546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90B55-97D3-4CD3-953E-69D76DFFAC16}">
      <dsp:nvSpPr>
        <dsp:cNvPr id="0" name=""/>
        <dsp:cNvSpPr/>
      </dsp:nvSpPr>
      <dsp:spPr>
        <a:xfrm>
          <a:off x="1671913" y="14491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E3EDB5-A8C9-4D1B-A82B-6977940D14F9}">
      <dsp:nvSpPr>
        <dsp:cNvPr id="0" name=""/>
        <dsp:cNvSpPr/>
      </dsp:nvSpPr>
      <dsp:spPr>
        <a:xfrm>
          <a:off x="483913" y="255919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fr-FR" sz="2300" kern="1200" baseline="0" dirty="0"/>
            <a:t>2.1. Examiner l’intérêt, la pertinence et la faisabilité des interventions</a:t>
          </a:r>
          <a:endParaRPr lang="en-US" sz="2300" kern="1200" dirty="0"/>
        </a:p>
      </dsp:txBody>
      <dsp:txXfrm>
        <a:off x="483913" y="2559193"/>
        <a:ext cx="4320000" cy="720000"/>
      </dsp:txXfrm>
    </dsp:sp>
    <dsp:sp modelId="{75D8EEF3-AA5D-4219-94E2-566F0F739C9C}">
      <dsp:nvSpPr>
        <dsp:cNvPr id="0" name=""/>
        <dsp:cNvSpPr/>
      </dsp:nvSpPr>
      <dsp:spPr>
        <a:xfrm>
          <a:off x="6747913" y="14491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D0DBC0-5F0E-41F4-9D2D-E9E62EBA4A5D}">
      <dsp:nvSpPr>
        <dsp:cNvPr id="0" name=""/>
        <dsp:cNvSpPr/>
      </dsp:nvSpPr>
      <dsp:spPr>
        <a:xfrm>
          <a:off x="5559913" y="255919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fr-FR" sz="2300" kern="1200" baseline="0" dirty="0"/>
            <a:t>2.2. Estimer le nombre de personnes à cibler.</a:t>
          </a:r>
          <a:endParaRPr lang="en-US" sz="2300" kern="1200" dirty="0"/>
        </a:p>
      </dsp:txBody>
      <dsp:txXfrm>
        <a:off x="5559913" y="2559193"/>
        <a:ext cx="432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A68B6-E339-4DAC-BC4B-51D26D1E210D}">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455DC-3723-402C-AE2D-537C0C74D00D}">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FBDF6F-41B5-41E3-9488-1A6C38152F32}">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fr-FR" sz="2000" kern="1200" dirty="0"/>
            <a:t>Une quantification du nombre de personnes potentiellement ciblées est faite à la suite de l’examen de l’intérêt, de la pertinence et de la faisabilité.</a:t>
          </a:r>
          <a:endParaRPr lang="en-US" sz="2000" kern="1200" dirty="0"/>
        </a:p>
      </dsp:txBody>
      <dsp:txXfrm>
        <a:off x="1519914" y="562"/>
        <a:ext cx="5163460" cy="1315942"/>
      </dsp:txXfrm>
    </dsp:sp>
    <dsp:sp modelId="{29B5D541-B5A5-458B-A351-FF9DCBF4928A}">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BAFBBD-28D7-420D-B3E3-403801253E2F}">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5CE716-8629-40AE-B559-6CB08A16AD28}">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fr-FR" sz="2000" kern="1200" dirty="0"/>
            <a:t>Les personnes ciblées sont un sous-ensemble du PIN et représentent le nombre de personnes que les acteurs humanitaires visent à aider au cours de la période de planification.</a:t>
          </a:r>
          <a:endParaRPr lang="en-US" sz="2000" kern="1200" dirty="0"/>
        </a:p>
      </dsp:txBody>
      <dsp:txXfrm>
        <a:off x="1519914" y="1645491"/>
        <a:ext cx="5163460" cy="1315942"/>
      </dsp:txXfrm>
    </dsp:sp>
    <dsp:sp modelId="{F905F6F5-F192-44EC-8EEC-416F2010844F}">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F028D-8974-4043-AF95-639CAFED96AA}">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B5EE82-C369-4231-B5B8-4379AEFBC871}">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fr-FR" sz="2000" kern="1200" dirty="0"/>
            <a:t>Estimer les cibles initiales de la population par objectif spécifique (généralement une proportion du PIN par cluster et par unité administrative).</a:t>
          </a:r>
          <a:endParaRPr lang="en-US" sz="2000" kern="1200" dirty="0"/>
        </a:p>
      </dsp:txBody>
      <dsp:txXfrm>
        <a:off x="1519914" y="3290419"/>
        <a:ext cx="5163460" cy="13159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7612E-0689-4C0F-A98C-C575BE118F4C}">
      <dsp:nvSpPr>
        <dsp:cNvPr id="0" name=""/>
        <dsp:cNvSpPr/>
      </dsp:nvSpPr>
      <dsp:spPr>
        <a:xfrm>
          <a:off x="834775" y="1015922"/>
          <a:ext cx="679482" cy="6794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B708F-A180-4153-B06E-468D6CE37895}">
      <dsp:nvSpPr>
        <dsp:cNvPr id="0" name=""/>
        <dsp:cNvSpPr/>
      </dsp:nvSpPr>
      <dsp:spPr>
        <a:xfrm>
          <a:off x="244996" y="2093118"/>
          <a:ext cx="1839570" cy="181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fr-FR" sz="2300" b="1" kern="1200" dirty="0"/>
            <a:t>Identifier les zones d’intervention prioritaires et les groupes de population</a:t>
          </a:r>
          <a:endParaRPr lang="en-US" sz="2300" kern="1200" dirty="0"/>
        </a:p>
      </dsp:txBody>
      <dsp:txXfrm>
        <a:off x="244996" y="2093118"/>
        <a:ext cx="1839570" cy="1811510"/>
      </dsp:txXfrm>
    </dsp:sp>
    <dsp:sp modelId="{EC2AC421-3BDF-4A3F-B626-72D350333C36}">
      <dsp:nvSpPr>
        <dsp:cNvPr id="0" name=""/>
        <dsp:cNvSpPr/>
      </dsp:nvSpPr>
      <dsp:spPr>
        <a:xfrm>
          <a:off x="2873699" y="992634"/>
          <a:ext cx="679482" cy="6794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6FE80-188A-4592-B88E-8677F9122E4A}">
      <dsp:nvSpPr>
        <dsp:cNvPr id="0" name=""/>
        <dsp:cNvSpPr/>
      </dsp:nvSpPr>
      <dsp:spPr>
        <a:xfrm>
          <a:off x="2224223" y="2043066"/>
          <a:ext cx="1942474" cy="203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fr-FR" sz="2400" b="1" kern="1200" dirty="0"/>
            <a:t>Formuler des objectifs sectoriels 
(alignés aux objectifs spécifiques – OS -  intersectoriel)</a:t>
          </a:r>
          <a:endParaRPr lang="en-US" sz="2400" kern="1200" dirty="0"/>
        </a:p>
      </dsp:txBody>
      <dsp:txXfrm>
        <a:off x="2224223" y="2043066"/>
        <a:ext cx="1942474" cy="2034254"/>
      </dsp:txXfrm>
    </dsp:sp>
    <dsp:sp modelId="{B62A882F-7884-4E8A-8961-BBA816BF0640}">
      <dsp:nvSpPr>
        <dsp:cNvPr id="0" name=""/>
        <dsp:cNvSpPr/>
      </dsp:nvSpPr>
      <dsp:spPr>
        <a:xfrm>
          <a:off x="4978075" y="1015813"/>
          <a:ext cx="679482" cy="6794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E3BB6E-6409-4142-9E43-65B6FA801043}">
      <dsp:nvSpPr>
        <dsp:cNvPr id="0" name=""/>
        <dsp:cNvSpPr/>
      </dsp:nvSpPr>
      <dsp:spPr>
        <a:xfrm>
          <a:off x="4359866" y="1995170"/>
          <a:ext cx="2004744" cy="181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err="1"/>
            <a:t>Articuler</a:t>
          </a:r>
          <a:r>
            <a:rPr lang="en-US" sz="2400" b="1" kern="1200" dirty="0"/>
            <a:t> la </a:t>
          </a:r>
          <a:r>
            <a:rPr lang="en-US" sz="2400" b="1" kern="1200" dirty="0" err="1"/>
            <a:t>stratégie</a:t>
          </a:r>
          <a:r>
            <a:rPr lang="en-US" sz="2400" b="1" kern="1200" dirty="0"/>
            <a:t> de </a:t>
          </a:r>
          <a:r>
            <a:rPr lang="en-US" sz="2400" b="1" kern="1200" dirty="0" err="1"/>
            <a:t>réponse</a:t>
          </a:r>
          <a:endParaRPr lang="en-US" sz="2400" kern="1200" dirty="0"/>
        </a:p>
      </dsp:txBody>
      <dsp:txXfrm>
        <a:off x="4359866" y="1995170"/>
        <a:ext cx="2004744" cy="1811510"/>
      </dsp:txXfrm>
    </dsp:sp>
    <dsp:sp modelId="{00C4A5D0-8F95-4C1A-8FE2-AD3C7CA0DA50}">
      <dsp:nvSpPr>
        <dsp:cNvPr id="0" name=""/>
        <dsp:cNvSpPr/>
      </dsp:nvSpPr>
      <dsp:spPr>
        <a:xfrm>
          <a:off x="6999671" y="960313"/>
          <a:ext cx="679482" cy="6794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6F00F-9839-418A-8C4F-274206443CF9}">
      <dsp:nvSpPr>
        <dsp:cNvPr id="0" name=""/>
        <dsp:cNvSpPr/>
      </dsp:nvSpPr>
      <dsp:spPr>
        <a:xfrm>
          <a:off x="6617756" y="1995170"/>
          <a:ext cx="1509960" cy="181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fr-FR" sz="2400" b="1" kern="1200" dirty="0"/>
            <a:t>Identifier les activités/ projets, indicateurs de suivi</a:t>
          </a:r>
          <a:endParaRPr lang="en-US" sz="2400" kern="1200" dirty="0"/>
        </a:p>
      </dsp:txBody>
      <dsp:txXfrm>
        <a:off x="6617756" y="1995170"/>
        <a:ext cx="1509960" cy="1811510"/>
      </dsp:txXfrm>
    </dsp:sp>
    <dsp:sp modelId="{3BB929AF-00CA-4089-9778-842196AF752E}">
      <dsp:nvSpPr>
        <dsp:cNvPr id="0" name=""/>
        <dsp:cNvSpPr/>
      </dsp:nvSpPr>
      <dsp:spPr>
        <a:xfrm>
          <a:off x="8773875" y="971423"/>
          <a:ext cx="679482" cy="6794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AC3086-555A-4AAB-93AB-B5BC3ED073FF}">
      <dsp:nvSpPr>
        <dsp:cNvPr id="0" name=""/>
        <dsp:cNvSpPr/>
      </dsp:nvSpPr>
      <dsp:spPr>
        <a:xfrm>
          <a:off x="8358635" y="1995170"/>
          <a:ext cx="1509960" cy="181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fr-FR" sz="2400" b="1" kern="1200" dirty="0"/>
            <a:t>Estimer le nombre de personnes à cibler</a:t>
          </a:r>
          <a:endParaRPr lang="en-US" sz="2400" kern="1200" dirty="0"/>
        </a:p>
      </dsp:txBody>
      <dsp:txXfrm>
        <a:off x="8358635" y="1995170"/>
        <a:ext cx="1509960" cy="1811510"/>
      </dsp:txXfrm>
    </dsp:sp>
    <dsp:sp modelId="{D281F38F-F067-4627-A182-8C5D0E1EF99D}">
      <dsp:nvSpPr>
        <dsp:cNvPr id="0" name=""/>
        <dsp:cNvSpPr/>
      </dsp:nvSpPr>
      <dsp:spPr>
        <a:xfrm>
          <a:off x="10548079" y="971423"/>
          <a:ext cx="679482" cy="6794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9C716D-6BAF-4DCA-99B1-1418C9F400DF}">
      <dsp:nvSpPr>
        <dsp:cNvPr id="0" name=""/>
        <dsp:cNvSpPr/>
      </dsp:nvSpPr>
      <dsp:spPr>
        <a:xfrm>
          <a:off x="10132840" y="1990551"/>
          <a:ext cx="1509960" cy="181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fr-FR" sz="2400" b="1" kern="1200" dirty="0"/>
            <a:t>Estimer le coût de la réponse</a:t>
          </a:r>
          <a:endParaRPr lang="en-US" sz="2400" kern="1200" dirty="0"/>
        </a:p>
      </dsp:txBody>
      <dsp:txXfrm>
        <a:off x="10132840" y="1990551"/>
        <a:ext cx="1509960" cy="1811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DAFFD-71B1-49E5-98AB-B86C90ABF75D}">
      <dsp:nvSpPr>
        <dsp:cNvPr id="0" name=""/>
        <dsp:cNvSpPr/>
      </dsp:nvSpPr>
      <dsp:spPr>
        <a:xfrm>
          <a:off x="0" y="2190"/>
          <a:ext cx="6672887" cy="846757"/>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t>Réduire le risque de surmortalité et de morbidité chez les enfants âgés de 6 à 59 mois</a:t>
          </a:r>
          <a:endParaRPr lang="en-US" sz="2200" kern="1200" dirty="0"/>
        </a:p>
      </dsp:txBody>
      <dsp:txXfrm>
        <a:off x="41335" y="43525"/>
        <a:ext cx="6590217" cy="764087"/>
      </dsp:txXfrm>
    </dsp:sp>
    <dsp:sp modelId="{1D96F14F-B461-4DB1-9552-44C27E98D620}">
      <dsp:nvSpPr>
        <dsp:cNvPr id="0" name=""/>
        <dsp:cNvSpPr/>
      </dsp:nvSpPr>
      <dsp:spPr>
        <a:xfrm>
          <a:off x="0" y="859846"/>
          <a:ext cx="6672887" cy="846757"/>
        </a:xfrm>
        <a:prstGeom prst="round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solidFill>
                <a:prstClr val="white"/>
              </a:solidFill>
              <a:latin typeface="Tw Cen MT" panose="020B0602020104020603"/>
              <a:ea typeface="+mn-ea"/>
              <a:cs typeface="+mn-cs"/>
            </a:rPr>
            <a:t>Assurer une réponse prévisible, opportune et efficace pour la nutrition en urgence</a:t>
          </a:r>
          <a:endParaRPr lang="en-US" sz="2200" kern="1200" dirty="0">
            <a:solidFill>
              <a:prstClr val="white"/>
            </a:solidFill>
            <a:latin typeface="Tw Cen MT" panose="020B0602020104020603"/>
            <a:ea typeface="+mn-ea"/>
            <a:cs typeface="+mn-cs"/>
          </a:endParaRPr>
        </a:p>
      </dsp:txBody>
      <dsp:txXfrm>
        <a:off x="41335" y="901181"/>
        <a:ext cx="6590217" cy="764087"/>
      </dsp:txXfrm>
    </dsp:sp>
    <dsp:sp modelId="{BCEEC7B6-4231-4EF2-BC58-37B9637050B5}">
      <dsp:nvSpPr>
        <dsp:cNvPr id="0" name=""/>
        <dsp:cNvSpPr/>
      </dsp:nvSpPr>
      <dsp:spPr>
        <a:xfrm>
          <a:off x="0" y="1717502"/>
          <a:ext cx="6672887" cy="846757"/>
        </a:xfrm>
        <a:prstGeom prst="roundRect">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800100">
            <a:lnSpc>
              <a:spcPct val="90000"/>
            </a:lnSpc>
            <a:spcBef>
              <a:spcPct val="0"/>
            </a:spcBef>
            <a:spcAft>
              <a:spcPct val="35000"/>
            </a:spcAft>
            <a:buNone/>
          </a:pPr>
          <a:r>
            <a:rPr lang="fr-FR" sz="2200" kern="1200" dirty="0">
              <a:solidFill>
                <a:prstClr val="white"/>
              </a:solidFill>
              <a:latin typeface="Tw Cen MT" panose="020B0602020104020603"/>
              <a:ea typeface="+mn-ea"/>
              <a:cs typeface="+mn-cs"/>
            </a:rPr>
            <a:t>Réduire le risque de morbidité et de mortalité due aux carences courantes en micronutriments qui surviennent pendant une urgence</a:t>
          </a:r>
          <a:endParaRPr lang="en-US" sz="2200" kern="1200" dirty="0">
            <a:solidFill>
              <a:prstClr val="white"/>
            </a:solidFill>
            <a:latin typeface="Tw Cen MT" panose="020B0602020104020603"/>
            <a:ea typeface="+mn-ea"/>
            <a:cs typeface="+mn-cs"/>
          </a:endParaRPr>
        </a:p>
      </dsp:txBody>
      <dsp:txXfrm>
        <a:off x="41335" y="1758837"/>
        <a:ext cx="6590217" cy="764087"/>
      </dsp:txXfrm>
    </dsp:sp>
    <dsp:sp modelId="{B4F83B35-D252-4C76-80EE-1D9D00A402F9}">
      <dsp:nvSpPr>
        <dsp:cNvPr id="0" name=""/>
        <dsp:cNvSpPr/>
      </dsp:nvSpPr>
      <dsp:spPr>
        <a:xfrm>
          <a:off x="0" y="2575158"/>
          <a:ext cx="6672887" cy="846757"/>
        </a:xfrm>
        <a:prstGeom prst="round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dirty="0">
              <a:solidFill>
                <a:prstClr val="white"/>
              </a:solidFill>
              <a:latin typeface="Tw Cen MT" panose="020B0602020104020603"/>
              <a:ea typeface="+mn-ea"/>
              <a:cs typeface="+mn-cs"/>
            </a:rPr>
            <a:t>Réduire la prévalence de l’anémie chez les enfants âgés de 6 à 23 mois</a:t>
          </a:r>
          <a:endParaRPr lang="en-US" sz="2200" kern="1200" dirty="0">
            <a:solidFill>
              <a:prstClr val="white"/>
            </a:solidFill>
            <a:latin typeface="Tw Cen MT" panose="020B0602020104020603"/>
            <a:ea typeface="+mn-ea"/>
            <a:cs typeface="+mn-cs"/>
          </a:endParaRPr>
        </a:p>
      </dsp:txBody>
      <dsp:txXfrm>
        <a:off x="41335" y="2616493"/>
        <a:ext cx="6590217" cy="7640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7581B-1506-406B-9A26-7AF05E41DC6F}">
      <dsp:nvSpPr>
        <dsp:cNvPr id="0" name=""/>
        <dsp:cNvSpPr/>
      </dsp:nvSpPr>
      <dsp:spPr>
        <a:xfrm>
          <a:off x="0" y="1596"/>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2539F-CD9B-491A-ADA1-FC0ACB315A48}">
      <dsp:nvSpPr>
        <dsp:cNvPr id="0" name=""/>
        <dsp:cNvSpPr/>
      </dsp:nvSpPr>
      <dsp:spPr>
        <a:xfrm>
          <a:off x="244818" y="183692"/>
          <a:ext cx="445123" cy="4451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C105D5-E1F2-42E7-A305-D8FF7BAD5080}">
      <dsp:nvSpPr>
        <dsp:cNvPr id="0" name=""/>
        <dsp:cNvSpPr/>
      </dsp:nvSpPr>
      <dsp:spPr>
        <a:xfrm>
          <a:off x="934759" y="1596"/>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fr-FR" sz="2200" kern="1200" dirty="0"/>
            <a:t>Intégration dans les établissements de santé</a:t>
          </a:r>
          <a:endParaRPr lang="en-US" sz="2200" kern="1200" dirty="0"/>
        </a:p>
      </dsp:txBody>
      <dsp:txXfrm>
        <a:off x="934759" y="1596"/>
        <a:ext cx="4920655" cy="809315"/>
      </dsp:txXfrm>
    </dsp:sp>
    <dsp:sp modelId="{DB8730AF-2550-4701-9398-DCA7A53D5C3D}">
      <dsp:nvSpPr>
        <dsp:cNvPr id="0" name=""/>
        <dsp:cNvSpPr/>
      </dsp:nvSpPr>
      <dsp:spPr>
        <a:xfrm>
          <a:off x="0" y="1013241"/>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1D41B-E97C-4375-8205-EEAA1365C8DB}">
      <dsp:nvSpPr>
        <dsp:cNvPr id="0" name=""/>
        <dsp:cNvSpPr/>
      </dsp:nvSpPr>
      <dsp:spPr>
        <a:xfrm>
          <a:off x="244818" y="1195337"/>
          <a:ext cx="445123" cy="4451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8A503D-32A8-49D5-9E02-D0A2ADCA6CD9}">
      <dsp:nvSpPr>
        <dsp:cNvPr id="0" name=""/>
        <dsp:cNvSpPr/>
      </dsp:nvSpPr>
      <dsp:spPr>
        <a:xfrm>
          <a:off x="934759" y="1013241"/>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fr-FR" sz="2200" kern="1200" baseline="0" dirty="0"/>
            <a:t>Équipes mobiles de santé et de nutrition</a:t>
          </a:r>
          <a:endParaRPr lang="en-US" sz="2200" kern="1200" dirty="0"/>
        </a:p>
      </dsp:txBody>
      <dsp:txXfrm>
        <a:off x="934759" y="1013241"/>
        <a:ext cx="4920655" cy="809315"/>
      </dsp:txXfrm>
    </dsp:sp>
    <dsp:sp modelId="{406BBC55-7778-411C-8FA0-0091BB721F7D}">
      <dsp:nvSpPr>
        <dsp:cNvPr id="0" name=""/>
        <dsp:cNvSpPr/>
      </dsp:nvSpPr>
      <dsp:spPr>
        <a:xfrm>
          <a:off x="0" y="2024886"/>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F1F425-5834-4C4B-9805-F065023ACBF1}">
      <dsp:nvSpPr>
        <dsp:cNvPr id="0" name=""/>
        <dsp:cNvSpPr/>
      </dsp:nvSpPr>
      <dsp:spPr>
        <a:xfrm>
          <a:off x="244818" y="2206982"/>
          <a:ext cx="445123" cy="4451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8887A5-4BD2-4FFF-9EC8-DB8CAB76DF39}">
      <dsp:nvSpPr>
        <dsp:cNvPr id="0" name=""/>
        <dsp:cNvSpPr/>
      </dsp:nvSpPr>
      <dsp:spPr>
        <a:xfrm>
          <a:off x="934759" y="2024886"/>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dirty="0"/>
            <a:t>Collaboration </a:t>
          </a:r>
          <a:r>
            <a:rPr lang="en-US" sz="2200" kern="1200" dirty="0" err="1"/>
            <a:t>interclusters</a:t>
          </a:r>
          <a:r>
            <a:rPr lang="en-US" sz="2200" kern="1200" dirty="0"/>
            <a:t>/</a:t>
          </a:r>
          <a:r>
            <a:rPr lang="en-US" sz="2200" kern="1200" dirty="0" err="1"/>
            <a:t>intersectorielle</a:t>
          </a:r>
          <a:endParaRPr lang="en-US" sz="2200" kern="1200" dirty="0"/>
        </a:p>
      </dsp:txBody>
      <dsp:txXfrm>
        <a:off x="934759" y="2024886"/>
        <a:ext cx="4920655" cy="809315"/>
      </dsp:txXfrm>
    </dsp:sp>
    <dsp:sp modelId="{A90DD790-10E8-41E7-A1CD-36A39713C979}">
      <dsp:nvSpPr>
        <dsp:cNvPr id="0" name=""/>
        <dsp:cNvSpPr/>
      </dsp:nvSpPr>
      <dsp:spPr>
        <a:xfrm>
          <a:off x="0" y="3036531"/>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1AE02-1A53-476F-954F-4B9468DBC285}">
      <dsp:nvSpPr>
        <dsp:cNvPr id="0" name=""/>
        <dsp:cNvSpPr/>
      </dsp:nvSpPr>
      <dsp:spPr>
        <a:xfrm>
          <a:off x="244818" y="3218627"/>
          <a:ext cx="445123" cy="4451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A84059-8D07-477C-90BB-BA6707207548}">
      <dsp:nvSpPr>
        <dsp:cNvPr id="0" name=""/>
        <dsp:cNvSpPr/>
      </dsp:nvSpPr>
      <dsp:spPr>
        <a:xfrm>
          <a:off x="934759" y="3036531"/>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dirty="0"/>
            <a:t>Assistance </a:t>
          </a:r>
          <a:r>
            <a:rPr lang="en-US" sz="2200" kern="1200" dirty="0" err="1"/>
            <a:t>en</a:t>
          </a:r>
          <a:r>
            <a:rPr lang="en-US" sz="2200" kern="1200" dirty="0"/>
            <a:t> </a:t>
          </a:r>
          <a:r>
            <a:rPr lang="en-US" sz="2200" kern="1200" dirty="0" err="1"/>
            <a:t>espèces</a:t>
          </a:r>
          <a:endParaRPr lang="en-US" sz="2200" kern="1200" dirty="0"/>
        </a:p>
      </dsp:txBody>
      <dsp:txXfrm>
        <a:off x="934759" y="3036531"/>
        <a:ext cx="4920655" cy="8093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C6AA2-74D7-4026-870E-E178677A7308}" type="datetimeFigureOut">
              <a:rPr lang="en-CA" smtClean="0"/>
              <a:t>2023-09-12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B38B6-293C-467D-8635-EE800E8F0289}" type="slidenum">
              <a:rPr lang="en-CA" smtClean="0"/>
              <a:t>‹N°›</a:t>
            </a:fld>
            <a:endParaRPr lang="en-CA"/>
          </a:p>
        </p:txBody>
      </p:sp>
    </p:spTree>
    <p:extLst>
      <p:ext uri="{BB962C8B-B14F-4D97-AF65-F5344CB8AC3E}">
        <p14:creationId xmlns:p14="http://schemas.microsoft.com/office/powerpoint/2010/main" val="3281557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kmp.hpc.tools/facilitation-package/?_gl=1*11mxpv2*_ga*MjExNDgzNDM3Mi4xNjkwOTg3NjYy*_ga_E60ZNX2F68*MTY5MjcxMDkzNS4zLjEuMTY5MjcxMDk5MC41LjAuM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reliefweb.int/report/nigeria/nigeria-humanitarian-needs-overview-2023-february-2023" TargetMode="External"/><Relationship Id="rId4" Type="http://schemas.openxmlformats.org/officeDocument/2006/relationships/hyperlink" Target="https://www.jiaf.info/wp-content/uploads/2023/08/JIAF-2.0-Manual_Final-unformatted.pdf?_gl=1*hyl77o*_ga*MTgzNzMxNTM5NC4xNjkxNTg1MjU5*_ga_E60ZNX2F68*MTY5MjcxMDU4Ny43LjEuMTY5MjcxMDU5OS40OC4wLj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Welcome </a:t>
            </a:r>
          </a:p>
          <a:p>
            <a:r>
              <a:rPr lang="en-CA" dirty="0"/>
              <a:t>Introduce facilitators </a:t>
            </a:r>
          </a:p>
          <a:p>
            <a:endParaRPr lang="en-CA" dirty="0"/>
          </a:p>
          <a:p>
            <a:r>
              <a:rPr lang="en-CA" dirty="0"/>
              <a:t>Please Introduce yourself by writing: Name ; Position and Country.</a:t>
            </a:r>
          </a:p>
          <a:p>
            <a:endParaRPr lang="en-CA" dirty="0"/>
          </a:p>
          <a:p>
            <a:r>
              <a:rPr lang="en-CA" b="1" dirty="0"/>
              <a:t>Brief about the Objective</a:t>
            </a:r>
            <a:r>
              <a:rPr lang="en-CA" dirty="0"/>
              <a:t>: Continuation of the Introductory  JIAF.  This is part of the GNC webinar series. We will be demonstrating how the JIAF Manual , tools, and platform is applied in the HNO process.</a:t>
            </a:r>
          </a:p>
          <a:p>
            <a:endParaRPr lang="en-CA" dirty="0"/>
          </a:p>
          <a:p>
            <a:r>
              <a:rPr lang="en-CA" b="1" dirty="0"/>
              <a:t>We will have 5 main sessions. First I give you overview of the process, contributing factors and scope, Sectoral level analysis, Intersectoral level analysis </a:t>
            </a:r>
          </a:p>
          <a:p>
            <a:r>
              <a:rPr lang="en-CA" b="1" dirty="0" err="1"/>
              <a:t>Duirng</a:t>
            </a:r>
            <a:r>
              <a:rPr lang="en-CA" b="1" dirty="0"/>
              <a:t> the session  we have allocated up to 5 minutes for Q&amp;Q. </a:t>
            </a:r>
            <a:r>
              <a:rPr lang="en-CA" dirty="0"/>
              <a:t>Please post questions at the chat; box during the sessions, facilitators respond to the questions during Q&amp;A. </a:t>
            </a:r>
          </a:p>
        </p:txBody>
      </p:sp>
      <p:sp>
        <p:nvSpPr>
          <p:cNvPr id="4" name="Slide Number Placeholder 3"/>
          <p:cNvSpPr>
            <a:spLocks noGrp="1"/>
          </p:cNvSpPr>
          <p:nvPr>
            <p:ph type="sldNum" sz="quarter" idx="5"/>
          </p:nvPr>
        </p:nvSpPr>
        <p:spPr/>
        <p:txBody>
          <a:bodyPr/>
          <a:lstStyle/>
          <a:p>
            <a:fld id="{CBEB38B6-293C-467D-8635-EE800E8F0289}" type="slidenum">
              <a:rPr lang="en-CA" smtClean="0"/>
              <a:t>2</a:t>
            </a:fld>
            <a:endParaRPr lang="en-CA"/>
          </a:p>
        </p:txBody>
      </p:sp>
    </p:spTree>
    <p:extLst>
      <p:ext uri="{BB962C8B-B14F-4D97-AF65-F5344CB8AC3E}">
        <p14:creationId xmlns:p14="http://schemas.microsoft.com/office/powerpoint/2010/main" val="394755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3</a:t>
            </a:fld>
            <a:endParaRPr lang="en-CA"/>
          </a:p>
        </p:txBody>
      </p:sp>
    </p:spTree>
    <p:extLst>
      <p:ext uri="{BB962C8B-B14F-4D97-AF65-F5344CB8AC3E}">
        <p14:creationId xmlns:p14="http://schemas.microsoft.com/office/powerpoint/2010/main" val="377336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HPC 2024 Facilitation Package </a:t>
            </a:r>
            <a:r>
              <a:rPr lang="fr-FR" dirty="0">
                <a:hlinkClick r:id="rId3"/>
              </a:rPr>
              <a:t>Facilitation Package – Humanitarian Programme Cycle (</a:t>
            </a:r>
            <a:r>
              <a:rPr lang="fr-FR" dirty="0" err="1">
                <a:hlinkClick r:id="rId3"/>
              </a:rPr>
              <a:t>hpc.tools</a:t>
            </a:r>
            <a:r>
              <a:rPr lang="fr-FR" dirty="0">
                <a:hlinkClick r:id="rId3"/>
              </a:rPr>
              <a:t>)</a:t>
            </a:r>
            <a:endParaRPr lang="en-CA" dirty="0"/>
          </a:p>
          <a:p>
            <a:r>
              <a:rPr lang="en-CA" dirty="0"/>
              <a:t>JIAF MANUAL </a:t>
            </a:r>
            <a:r>
              <a:rPr lang="en-CA" dirty="0">
                <a:hlinkClick r:id="rId4"/>
              </a:rPr>
              <a:t>JIAF-2.0-Manual_Final-unformatted.pdf</a:t>
            </a:r>
            <a:endParaRPr lang="en-CA" dirty="0"/>
          </a:p>
          <a:p>
            <a:r>
              <a:rPr lang="en-US" dirty="0"/>
              <a:t>GNC Needs Analysis Guidelines</a:t>
            </a:r>
          </a:p>
          <a:p>
            <a:endParaRPr lang="en-US" dirty="0"/>
          </a:p>
          <a:p>
            <a:pPr marL="0" indent="0">
              <a:buNone/>
            </a:pPr>
            <a:r>
              <a:rPr lang="en-US" b="1" dirty="0"/>
              <a:t>EXERCISE REFERENCE</a:t>
            </a:r>
          </a:p>
          <a:p>
            <a:r>
              <a:rPr lang="en-CA" dirty="0"/>
              <a:t>North Eastern Nigeria HNO 2023:</a:t>
            </a:r>
            <a:r>
              <a:rPr lang="en-US" dirty="0">
                <a:hlinkClick r:id="rId5"/>
              </a:rPr>
              <a:t> Nigeria Humanitarian Needs Overview 2023 (February 2023) - Nigeria | </a:t>
            </a:r>
            <a:r>
              <a:rPr lang="en-US" dirty="0" err="1">
                <a:hlinkClick r:id="rId5"/>
              </a:rPr>
              <a:t>ReliefWeb</a:t>
            </a:r>
            <a:endParaRPr lang="en-US" dirty="0"/>
          </a:p>
          <a:p>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8</a:t>
            </a:fld>
            <a:endParaRPr lang="en-CA"/>
          </a:p>
        </p:txBody>
      </p:sp>
    </p:spTree>
    <p:extLst>
      <p:ext uri="{BB962C8B-B14F-4D97-AF65-F5344CB8AC3E}">
        <p14:creationId xmlns:p14="http://schemas.microsoft.com/office/powerpoint/2010/main" val="989948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Extent to which humanitarian conditions and needs overlap and potentially compound each other - particularly where </a:t>
            </a:r>
            <a:r>
              <a:rPr lang="en-US" dirty="0" err="1"/>
              <a:t>someneeds</a:t>
            </a:r>
            <a:r>
              <a:rPr lang="en-US" dirty="0"/>
              <a:t> will not be solved unless others are addressed in the best sequence</a:t>
            </a:r>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11</a:t>
            </a:fld>
            <a:endParaRPr lang="en-CA"/>
          </a:p>
        </p:txBody>
      </p:sp>
    </p:spTree>
    <p:extLst>
      <p:ext uri="{BB962C8B-B14F-4D97-AF65-F5344CB8AC3E}">
        <p14:creationId xmlns:p14="http://schemas.microsoft.com/office/powerpoint/2010/main" val="124627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BEB38B6-293C-467D-8635-EE800E8F0289}" type="slidenum">
              <a:rPr lang="en-CA" smtClean="0"/>
              <a:t>26</a:t>
            </a:fld>
            <a:endParaRPr lang="en-CA"/>
          </a:p>
        </p:txBody>
      </p:sp>
    </p:spTree>
    <p:extLst>
      <p:ext uri="{BB962C8B-B14F-4D97-AF65-F5344CB8AC3E}">
        <p14:creationId xmlns:p14="http://schemas.microsoft.com/office/powerpoint/2010/main" val="947247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09027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6245641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600940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41265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1066185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8259499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33132078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1029285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56706791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6677" y="2557462"/>
            <a:ext cx="7818646"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259583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92159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27355720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43310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6579176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06335979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35315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EDE50D6-574B-40AF-946F-D52A04ADE379}" type="datetime1">
              <a:rPr lang="en-US" smtClean="0"/>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89368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1050998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9/12/2023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99089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D291B17-9318-49DB-B28B-6E5994AE9581}" type="datetime1">
              <a:rPr lang="en-US" smtClean="0"/>
              <a:t>9/12/2023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A98EE3D-8CD1-4C3F-BD1C-C98C9596463C}" type="slidenum">
              <a:rPr lang="en-US" smtClean="0"/>
              <a:t>‹N°›</a:t>
            </a:fld>
            <a:endParaRPr lang="en-US" dirty="0"/>
          </a:p>
        </p:txBody>
      </p:sp>
    </p:spTree>
    <p:extLst>
      <p:ext uri="{BB962C8B-B14F-4D97-AF65-F5344CB8AC3E}">
        <p14:creationId xmlns:p14="http://schemas.microsoft.com/office/powerpoint/2010/main" val="11306861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6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nutritioncluster.net/resources/what-inter-cluster-sector-collaboration" TargetMode="Externa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png"/><Relationship Id="rId7" Type="http://schemas.openxmlformats.org/officeDocument/2006/relationships/diagramColors" Target="../diagrams/colors1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reliefweb.int/report/world/minimum-standards-age-and-disability-inclusion-humanitarian-action" TargetMode="External"/><Relationship Id="rId13" Type="http://schemas.openxmlformats.org/officeDocument/2006/relationships/hyperlink" Target="https://www.nutritioncluster.net/resources/disability-inclusion-hnos-and-hrps-tips-nutrition-chapters" TargetMode="External"/><Relationship Id="rId3" Type="http://schemas.openxmlformats.org/officeDocument/2006/relationships/hyperlink" Target="https://interagencystandingcommittee.org/iasc-reference-group-gender-and-humanitarian-action/iasc-gender-handbook-humanitarian-action-2018" TargetMode="External"/><Relationship Id="rId7" Type="http://schemas.openxmlformats.org/officeDocument/2006/relationships/hyperlink" Target="https://www.nutritioncluster.net/resources/webinar-gender-and-gbv-core-concepts-nutrition-presentation" TargetMode="External"/><Relationship Id="rId12" Type="http://schemas.openxmlformats.org/officeDocument/2006/relationships/hyperlink" Target="https://www.nutritioncluster.net/resources/child-protection-and-infant-and-young-child-feeding-framework" TargetMode="External"/><Relationship Id="rId2" Type="http://schemas.openxmlformats.org/officeDocument/2006/relationships/hyperlink" Target="https://www.nutritioncluster.net/resources/checklist-integrating-cross-cutting-issues-humanitarian-needs-overview-hnos-and" TargetMode="External"/><Relationship Id="rId1" Type="http://schemas.openxmlformats.org/officeDocument/2006/relationships/slideLayout" Target="../slideLayouts/slideLayout2.xml"/><Relationship Id="rId6" Type="http://schemas.openxmlformats.org/officeDocument/2006/relationships/hyperlink" Target="https://www.nutritioncluster.net/resources/gbv-risk-analysis-guidance-2021" TargetMode="External"/><Relationship Id="rId11" Type="http://schemas.openxmlformats.org/officeDocument/2006/relationships/hyperlink" Target="https://www.corecommitments.unicef.org/ccc-2-3-4" TargetMode="External"/><Relationship Id="rId5" Type="http://schemas.openxmlformats.org/officeDocument/2006/relationships/hyperlink" Target="https://gbvguidelines.org/wp/wp-content/uploads/2019/11/AAAQ-framework-Nov-2019-WEB.pdf" TargetMode="External"/><Relationship Id="rId15" Type="http://schemas.openxmlformats.org/officeDocument/2006/relationships/hyperlink" Target="http://apps.who.int/iris/bitstream/handle/10665/272862/9789241550321-eng.pdf?ua=1" TargetMode="External"/><Relationship Id="rId10" Type="http://schemas.openxmlformats.org/officeDocument/2006/relationships/hyperlink" Target="https://www.corecommitments.unicef.org/ccc-toc" TargetMode="External"/><Relationship Id="rId4" Type="http://schemas.openxmlformats.org/officeDocument/2006/relationships/hyperlink" Target="https://gbvguidelines.org/en/" TargetMode="External"/><Relationship Id="rId9" Type="http://schemas.openxmlformats.org/officeDocument/2006/relationships/hyperlink" Target="https://www.globalprotectioncluster.org/publications/258/policy-and-guidance/guidelines/minimum-standards-child-protection-humanitarian" TargetMode="External"/><Relationship Id="rId14" Type="http://schemas.openxmlformats.org/officeDocument/2006/relationships/hyperlink" Target="https://www.nutritioncluster.net/sites/nutritioncluster.com/files/2020-01/HI_disability_checklist_booklet1.pdf"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www.nutritioncluster.net/sites/nutritioncluster.com/files/2020-03/Nutrition%20HRtips.pdf" TargetMode="External"/><Relationship Id="rId3" Type="http://schemas.openxmlformats.org/officeDocument/2006/relationships/hyperlink" Target="mailto:adobamo@unicef.org" TargetMode="External"/><Relationship Id="rId7" Type="http://schemas.openxmlformats.org/officeDocument/2006/relationships/hyperlink" Target="https://ta.nutritioncluster.net/request-support" TargetMode="External"/><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hyperlink" Target="mailto:salqobati@unicef.org" TargetMode="External"/><Relationship Id="rId11" Type="http://schemas.openxmlformats.org/officeDocument/2006/relationships/image" Target="../media/image3.png"/><Relationship Id="rId5" Type="http://schemas.openxmlformats.org/officeDocument/2006/relationships/hyperlink" Target="mailto:gbellocq@unicef.org" TargetMode="External"/><Relationship Id="rId10" Type="http://schemas.openxmlformats.org/officeDocument/2006/relationships/hyperlink" Target="https://kmp.hpc.tools/facilitation-package/?_gl=1*11mxpv2*_ga*MjExNDgzNDM3Mi4xNjkwOTg3NjYy*_ga_E60ZNX2F68*MTY5MjcxMDkzNS4zLjEuMTY5MjcxMDk5MC41LjAuMA.." TargetMode="External"/><Relationship Id="rId4" Type="http://schemas.openxmlformats.org/officeDocument/2006/relationships/hyperlink" Target="mailto:fnzioka@unicef.org" TargetMode="External"/><Relationship Id="rId9" Type="http://schemas.openxmlformats.org/officeDocument/2006/relationships/hyperlink" Target="https://www.humanitarianresponse.info/sites/www.humanitarianresponse.info/files/documents/files/examples_of_hrp_strategic_objectives_and_indicators_en_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nutritioncluster.net/sites/nutritioncluster.com/files/2020-03/Nutrition%20HRtips.pdf" TargetMode="External"/><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kmp.hpc.tools/facilitation-package/?_gl=1*11mxpv2*_ga*MjExNDgzNDM3Mi4xNjkwOTg3NjYy*_ga_E60ZNX2F68*MTY5MjcxMDkzNS4zLjEuMTY5MjcxMDk5MC41LjAuMA.." TargetMode="External"/><Relationship Id="rId5" Type="http://schemas.openxmlformats.org/officeDocument/2006/relationships/image" Target="../media/image21.png"/><Relationship Id="rId10" Type="http://schemas.openxmlformats.org/officeDocument/2006/relationships/hyperlink" Target="https://www.humanitarianresponse.info/sites/www.humanitarianresponse.info/files/documents/files/examples_of_hrp_strategic_objectives_and_indicators_en_1.pdf" TargetMode="External"/><Relationship Id="rId4" Type="http://schemas.openxmlformats.org/officeDocument/2006/relationships/image" Target="../media/image3.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B07E-094A-4605-B9AB-6AC70F0FC6E0}"/>
              </a:ext>
            </a:extLst>
          </p:cNvPr>
          <p:cNvSpPr>
            <a:spLocks noGrp="1"/>
          </p:cNvSpPr>
          <p:nvPr>
            <p:ph type="title"/>
          </p:nvPr>
        </p:nvSpPr>
        <p:spPr>
          <a:xfrm>
            <a:off x="875294" y="2748522"/>
            <a:ext cx="5919816" cy="973717"/>
          </a:xfrm>
        </p:spPr>
        <p:txBody>
          <a:bodyPr vert="horz" lIns="91440" tIns="45720" rIns="91440" bIns="45720" rtlCol="0" anchor="b">
            <a:normAutofit/>
          </a:bodyPr>
          <a:lstStyle/>
          <a:p>
            <a:pPr algn="r" defTabSz="914400">
              <a:lnSpc>
                <a:spcPct val="90000"/>
              </a:lnSpc>
            </a:pPr>
            <a:r>
              <a:rPr lang="en-US" sz="3100" b="1" dirty="0" err="1">
                <a:solidFill>
                  <a:schemeClr val="tx1"/>
                </a:solidFill>
              </a:rPr>
              <a:t>Webinaire</a:t>
            </a:r>
            <a:r>
              <a:rPr lang="en-US" sz="3100" b="1" dirty="0">
                <a:solidFill>
                  <a:schemeClr val="tx1"/>
                </a:solidFill>
              </a:rPr>
              <a:t> du </a:t>
            </a:r>
            <a:r>
              <a:rPr lang="en-US" sz="3100" b="1" dirty="0" err="1">
                <a:solidFill>
                  <a:schemeClr val="tx1"/>
                </a:solidFill>
              </a:rPr>
              <a:t>gnc</a:t>
            </a:r>
            <a:r>
              <a:rPr lang="en-US" sz="3100" b="1" dirty="0">
                <a:solidFill>
                  <a:schemeClr val="tx1"/>
                </a:solidFill>
              </a:rPr>
              <a:t> sur le </a:t>
            </a:r>
            <a:r>
              <a:rPr lang="en-US" sz="3100" b="1" dirty="0" err="1">
                <a:solidFill>
                  <a:schemeClr val="tx1"/>
                </a:solidFill>
              </a:rPr>
              <a:t>processus</a:t>
            </a:r>
            <a:r>
              <a:rPr lang="en-US" sz="3100" b="1" dirty="0">
                <a:solidFill>
                  <a:schemeClr val="tx1"/>
                </a:solidFill>
              </a:rPr>
              <a:t> </a:t>
            </a:r>
            <a:r>
              <a:rPr lang="en-US" sz="3100" b="1" dirty="0" err="1">
                <a:solidFill>
                  <a:schemeClr val="tx1"/>
                </a:solidFill>
              </a:rPr>
              <a:t>hrp</a:t>
            </a:r>
            <a:r>
              <a:rPr lang="en-US" sz="3100" b="1" dirty="0">
                <a:solidFill>
                  <a:schemeClr val="tx1"/>
                </a:solidFill>
              </a:rPr>
              <a:t> 2024</a:t>
            </a:r>
            <a:endParaRPr lang="en-US" sz="3100" dirty="0">
              <a:solidFill>
                <a:schemeClr val="tx1"/>
              </a:solidFill>
            </a:endParaRPr>
          </a:p>
        </p:txBody>
      </p:sp>
      <p:pic>
        <p:nvPicPr>
          <p:cNvPr id="4" name="Picture 3" descr="A picture containing graphical user interface&#10;&#10;Description automatically generated">
            <a:extLst>
              <a:ext uri="{FF2B5EF4-FFF2-40B4-BE49-F238E27FC236}">
                <a16:creationId xmlns:a16="http://schemas.microsoft.com/office/drawing/2014/main" id="{FF0BDEC1-BDE9-7C2C-42D5-B9BB51A57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1466" y="2990925"/>
            <a:ext cx="2619041" cy="926514"/>
          </a:xfrm>
          <a:prstGeom prst="rect">
            <a:avLst/>
          </a:prstGeom>
        </p:spPr>
      </p:pic>
      <p:sp>
        <p:nvSpPr>
          <p:cNvPr id="3" name="TextBox 2">
            <a:extLst>
              <a:ext uri="{FF2B5EF4-FFF2-40B4-BE49-F238E27FC236}">
                <a16:creationId xmlns:a16="http://schemas.microsoft.com/office/drawing/2014/main" id="{AE6B75F0-D021-B90F-0744-5288E248EE95}"/>
              </a:ext>
            </a:extLst>
          </p:cNvPr>
          <p:cNvSpPr txBox="1"/>
          <p:nvPr/>
        </p:nvSpPr>
        <p:spPr>
          <a:xfrm>
            <a:off x="5447207" y="4353203"/>
            <a:ext cx="5701193" cy="11003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spcAft>
                <a:spcPts val="600"/>
              </a:spcAft>
            </a:pPr>
            <a:r>
              <a:rPr lang="en-CA" b="1" dirty="0">
                <a:solidFill>
                  <a:srgbClr val="000000"/>
                </a:solidFill>
                <a:latin typeface="Helvetica Neue"/>
                <a:ea typeface="Helvetica Neue"/>
                <a:cs typeface="Helvetica Neue"/>
                <a:sym typeface="Helvetica Neue"/>
              </a:rPr>
              <a:t>12 </a:t>
            </a:r>
            <a:r>
              <a:rPr lang="en-CA" b="1" dirty="0" err="1">
                <a:solidFill>
                  <a:srgbClr val="000000"/>
                </a:solidFill>
                <a:latin typeface="Helvetica Neue"/>
                <a:ea typeface="Helvetica Neue"/>
                <a:cs typeface="Helvetica Neue"/>
                <a:sym typeface="Helvetica Neue"/>
              </a:rPr>
              <a:t>septembre</a:t>
            </a:r>
            <a:r>
              <a:rPr lang="en-CA" b="1" dirty="0">
                <a:solidFill>
                  <a:srgbClr val="000000"/>
                </a:solidFill>
                <a:latin typeface="Helvetica Neue"/>
                <a:ea typeface="Helvetica Neue"/>
                <a:cs typeface="Helvetica Neue"/>
                <a:sym typeface="Helvetica Neue"/>
              </a:rPr>
              <a:t> 2023</a:t>
            </a:r>
          </a:p>
          <a:p>
            <a:pPr defTabSz="412750" hangingPunct="0">
              <a:spcAft>
                <a:spcPts val="600"/>
              </a:spcAft>
            </a:pPr>
            <a:r>
              <a:rPr lang="en-CA" dirty="0"/>
              <a:t>Geraldine Bellocq</a:t>
            </a:r>
          </a:p>
          <a:p>
            <a:pPr defTabSz="412750" hangingPunct="0">
              <a:spcAft>
                <a:spcPts val="600"/>
              </a:spcAft>
            </a:pPr>
            <a:r>
              <a:rPr lang="en-CA" dirty="0"/>
              <a:t>Rachel Lozano</a:t>
            </a:r>
          </a:p>
        </p:txBody>
      </p:sp>
    </p:spTree>
    <p:extLst>
      <p:ext uri="{BB962C8B-B14F-4D97-AF65-F5344CB8AC3E}">
        <p14:creationId xmlns:p14="http://schemas.microsoft.com/office/powerpoint/2010/main" val="23194438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58113-1790-02B0-77DE-26A6CCAA5BBD}"/>
              </a:ext>
            </a:extLst>
          </p:cNvPr>
          <p:cNvSpPr>
            <a:spLocks noGrp="1"/>
          </p:cNvSpPr>
          <p:nvPr>
            <p:ph type="title"/>
          </p:nvPr>
        </p:nvSpPr>
        <p:spPr>
          <a:xfrm>
            <a:off x="381001" y="76201"/>
            <a:ext cx="11353800" cy="708660"/>
          </a:xfrm>
        </p:spPr>
        <p:txBody>
          <a:bodyPr>
            <a:normAutofit fontScale="90000"/>
          </a:bodyPr>
          <a:lstStyle/>
          <a:p>
            <a:r>
              <a:rPr lang="fr-FR" sz="3200" b="1" cap="none" dirty="0"/>
              <a:t>1. Définir la portée du HRP et formuler les objectifs initiaux :</a:t>
            </a:r>
            <a:br>
              <a:rPr lang="fr-FR" sz="3200" b="1" cap="none" dirty="0"/>
            </a:br>
            <a:r>
              <a:rPr lang="fr-FR" sz="3200" b="1" cap="none" dirty="0"/>
              <a:t>CALENDRIER INDICATIF AOÛT-SEPTEMBRE 2023</a:t>
            </a:r>
            <a:endParaRPr lang="en-CA" sz="3200" b="1" dirty="0">
              <a:solidFill>
                <a:schemeClr val="accent1">
                  <a:lumMod val="75000"/>
                </a:schemeClr>
              </a:solidFill>
            </a:endParaRPr>
          </a:p>
        </p:txBody>
      </p:sp>
      <p:graphicFrame>
        <p:nvGraphicFramePr>
          <p:cNvPr id="7" name="Content Placeholder 4">
            <a:extLst>
              <a:ext uri="{FF2B5EF4-FFF2-40B4-BE49-F238E27FC236}">
                <a16:creationId xmlns:a16="http://schemas.microsoft.com/office/drawing/2014/main" id="{029F5B64-51F6-5D4B-E15A-45E68910800A}"/>
              </a:ext>
            </a:extLst>
          </p:cNvPr>
          <p:cNvGraphicFramePr>
            <a:graphicFrameLocks noGrp="1"/>
          </p:cNvGraphicFramePr>
          <p:nvPr>
            <p:ph sz="quarter" idx="13"/>
            <p:extLst>
              <p:ext uri="{D42A27DB-BD31-4B8C-83A1-F6EECF244321}">
                <p14:modId xmlns:p14="http://schemas.microsoft.com/office/powerpoint/2010/main" val="1205193989"/>
              </p:ext>
            </p:extLst>
          </p:nvPr>
        </p:nvGraphicFramePr>
        <p:xfrm>
          <a:off x="715653" y="911672"/>
          <a:ext cx="10757889" cy="4346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4AB13DA-3DFD-C28A-021C-B69243A51C2B}"/>
              </a:ext>
            </a:extLst>
          </p:cNvPr>
          <p:cNvSpPr txBox="1"/>
          <p:nvPr/>
        </p:nvSpPr>
        <p:spPr>
          <a:xfrm>
            <a:off x="1001486" y="5159828"/>
            <a:ext cx="10646228" cy="1815882"/>
          </a:xfrm>
          <a:prstGeom prst="rect">
            <a:avLst/>
          </a:prstGeom>
          <a:noFill/>
        </p:spPr>
        <p:txBody>
          <a:bodyPr wrap="square" rtlCol="0">
            <a:spAutoFit/>
          </a:bodyPr>
          <a:lstStyle/>
          <a:p>
            <a:r>
              <a:rPr lang="fr-FR" sz="2800" b="1" dirty="0"/>
              <a:t>Participants : Personnes clés de l’ICCG avec le soutien des gestionnaires de l’information, les analystes, les experts en la matière, le personnel de planification et des programmes, la population affectée</a:t>
            </a:r>
            <a:endParaRPr lang="en-CA" sz="2800" dirty="0"/>
          </a:p>
        </p:txBody>
      </p:sp>
    </p:spTree>
    <p:extLst>
      <p:ext uri="{BB962C8B-B14F-4D97-AF65-F5344CB8AC3E}">
        <p14:creationId xmlns:p14="http://schemas.microsoft.com/office/powerpoint/2010/main" val="2990293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carved figures of humans">
            <a:extLst>
              <a:ext uri="{FF2B5EF4-FFF2-40B4-BE49-F238E27FC236}">
                <a16:creationId xmlns:a16="http://schemas.microsoft.com/office/drawing/2014/main" id="{1F2CC6E8-5B56-4406-E4B4-0A026B43E8DE}"/>
              </a:ext>
            </a:extLst>
          </p:cNvPr>
          <p:cNvPicPr>
            <a:picLocks noChangeAspect="1"/>
          </p:cNvPicPr>
          <p:nvPr/>
        </p:nvPicPr>
        <p:blipFill rotWithShape="1">
          <a:blip r:embed="rId3"/>
          <a:srcRect l="29209" r="28976" b="-1"/>
          <a:stretch/>
        </p:blipFill>
        <p:spPr>
          <a:xfrm>
            <a:off x="20" y="10"/>
            <a:ext cx="4024741" cy="6857990"/>
          </a:xfrm>
          <a:prstGeom prst="rect">
            <a:avLst/>
          </a:prstGeom>
        </p:spPr>
      </p:pic>
      <p:sp>
        <p:nvSpPr>
          <p:cNvPr id="11" name="Rectangle 1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E89D24-379B-8CCA-D902-0D752B188B21}"/>
              </a:ext>
            </a:extLst>
          </p:cNvPr>
          <p:cNvSpPr>
            <a:spLocks noGrp="1"/>
          </p:cNvSpPr>
          <p:nvPr>
            <p:ph type="title"/>
          </p:nvPr>
        </p:nvSpPr>
        <p:spPr>
          <a:xfrm>
            <a:off x="4192907" y="134356"/>
            <a:ext cx="6672886" cy="605873"/>
          </a:xfrm>
        </p:spPr>
        <p:txBody>
          <a:bodyPr>
            <a:normAutofit fontScale="90000"/>
          </a:bodyPr>
          <a:lstStyle/>
          <a:p>
            <a:r>
              <a:rPr lang="fr-FR" sz="2500" b="1"/>
              <a:t>1.1. Déterminer la portée du PRH en fonction de l’analyse des besoins et des risques</a:t>
            </a:r>
            <a:endParaRPr lang="en-CA" sz="2500" dirty="0"/>
          </a:p>
        </p:txBody>
      </p:sp>
      <p:sp>
        <p:nvSpPr>
          <p:cNvPr id="3" name="Content Placeholder 2">
            <a:extLst>
              <a:ext uri="{FF2B5EF4-FFF2-40B4-BE49-F238E27FC236}">
                <a16:creationId xmlns:a16="http://schemas.microsoft.com/office/drawing/2014/main" id="{7A7BCE4C-C24A-5CBD-D5D9-ED2289169A0F}"/>
              </a:ext>
            </a:extLst>
          </p:cNvPr>
          <p:cNvSpPr>
            <a:spLocks noGrp="1"/>
          </p:cNvSpPr>
          <p:nvPr>
            <p:ph sz="quarter" idx="13"/>
          </p:nvPr>
        </p:nvSpPr>
        <p:spPr>
          <a:xfrm>
            <a:off x="4065416" y="874585"/>
            <a:ext cx="8210403" cy="5754815"/>
          </a:xfrm>
        </p:spPr>
        <p:txBody>
          <a:bodyPr>
            <a:noAutofit/>
          </a:bodyPr>
          <a:lstStyle/>
          <a:p>
            <a:pPr>
              <a:lnSpc>
                <a:spcPct val="110000"/>
              </a:lnSpc>
            </a:pPr>
            <a:r>
              <a:rPr lang="fr-FR" sz="1800" b="1" i="1" cap="none" dirty="0"/>
              <a:t>Toutes les personnes dans le besoin identifiées par le HNO devraient être prises en compte au début du processus de planification du HRP, étant donné que leurs besoins sont «humanitaires » par définition et que la gravité a été déterminée au moyen d’une analyse rigoureuse pendant le processus de HNO.
</a:t>
            </a:r>
            <a:r>
              <a:rPr lang="fr-FR" sz="1800" b="1" cap="none" dirty="0"/>
              <a:t>Les décisions sur la portée du HRP (quels groupes de population et zones géographiques devraient être inclus) devraient être fondées sur:</a:t>
            </a:r>
            <a:r>
              <a:rPr lang="fr-FR" sz="1800" cap="none" dirty="0"/>
              <a:t>
L’ampleur des besoins 
La gravité des besoins
la convergence des besoins et la possibilité de mutualiser une réponse intersectorielle
Une potentielle détérioration
L’ampleur des causes immédiates, sous-jacentes et profondes des besoins et de la gravité est liée à une crise définie lors du HNO: les causes qui ne sont pas directement liées à la crise définie par le HNO peuvent indiquer que les problèmes sont structurels ou en dehors de la portée d’une intervention humanitaire.</a:t>
            </a:r>
            <a:endParaRPr lang="en-CA" sz="1800" cap="none" dirty="0">
              <a:solidFill>
                <a:srgbClr val="FF0000"/>
              </a:solidFill>
            </a:endParaRPr>
          </a:p>
        </p:txBody>
      </p:sp>
    </p:spTree>
    <p:extLst>
      <p:ext uri="{BB962C8B-B14F-4D97-AF65-F5344CB8AC3E}">
        <p14:creationId xmlns:p14="http://schemas.microsoft.com/office/powerpoint/2010/main" val="415670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llseye">
            <a:extLst>
              <a:ext uri="{FF2B5EF4-FFF2-40B4-BE49-F238E27FC236}">
                <a16:creationId xmlns:a16="http://schemas.microsoft.com/office/drawing/2014/main" id="{E5E8582B-4486-FCA3-469A-6FF8B65295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418730"/>
            <a:ext cx="3995592" cy="399559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E241E6-284C-BE87-FE6B-70F2A4A8B4D6}"/>
              </a:ext>
            </a:extLst>
          </p:cNvPr>
          <p:cNvSpPr>
            <a:spLocks noGrp="1"/>
          </p:cNvSpPr>
          <p:nvPr>
            <p:ph type="title"/>
          </p:nvPr>
        </p:nvSpPr>
        <p:spPr>
          <a:xfrm>
            <a:off x="5010377" y="385458"/>
            <a:ext cx="5855416" cy="1596177"/>
          </a:xfrm>
        </p:spPr>
        <p:txBody>
          <a:bodyPr>
            <a:normAutofit/>
          </a:bodyPr>
          <a:lstStyle/>
          <a:p>
            <a:r>
              <a:rPr lang="fr-FR" sz="2500" b="1" dirty="0"/>
              <a:t>1.2. élaborer les objectifs stratégiques intersectoriels préliminaires</a:t>
            </a:r>
            <a:endParaRPr lang="en-CA" sz="2500" dirty="0"/>
          </a:p>
        </p:txBody>
      </p:sp>
      <p:sp>
        <p:nvSpPr>
          <p:cNvPr id="3" name="Content Placeholder 2">
            <a:extLst>
              <a:ext uri="{FF2B5EF4-FFF2-40B4-BE49-F238E27FC236}">
                <a16:creationId xmlns:a16="http://schemas.microsoft.com/office/drawing/2014/main" id="{F11A9CDF-E6F3-7115-0CEA-59F201838611}"/>
              </a:ext>
            </a:extLst>
          </p:cNvPr>
          <p:cNvSpPr>
            <a:spLocks noGrp="1"/>
          </p:cNvSpPr>
          <p:nvPr>
            <p:ph sz="quarter" idx="13"/>
          </p:nvPr>
        </p:nvSpPr>
        <p:spPr>
          <a:xfrm>
            <a:off x="5282520" y="2367092"/>
            <a:ext cx="5855415" cy="3847444"/>
          </a:xfrm>
        </p:spPr>
        <p:txBody>
          <a:bodyPr>
            <a:normAutofit/>
          </a:bodyPr>
          <a:lstStyle/>
          <a:p>
            <a:r>
              <a:rPr lang="fr-FR" cap="none" dirty="0"/>
              <a:t>Rédiger </a:t>
            </a:r>
            <a:r>
              <a:rPr lang="fr-FR" b="1" cap="none" dirty="0"/>
              <a:t>3 à 5 objectifs stratégiques </a:t>
            </a:r>
            <a:r>
              <a:rPr lang="fr-FR" cap="none" dirty="0"/>
              <a:t>préliminaires
Qui </a:t>
            </a:r>
            <a:r>
              <a:rPr lang="fr-FR" b="1" cap="none" dirty="0"/>
              <a:t>visent à améliorer </a:t>
            </a:r>
            <a:r>
              <a:rPr lang="fr-FR" cap="none" dirty="0"/>
              <a:t>les conditions de vie et les moyens de subsistance des personnes, tout en garantissant le plein respect de leurs droits
Ils doivent être axées sur les résultats
 Et refléter le résultat à court et moyen terme de l’intervention humanitaire auprès des personnes ciblées par le PRH</a:t>
            </a:r>
            <a:endParaRPr lang="en-CA" b="1" dirty="0"/>
          </a:p>
        </p:txBody>
      </p:sp>
    </p:spTree>
    <p:extLst>
      <p:ext uri="{BB962C8B-B14F-4D97-AF65-F5344CB8AC3E}">
        <p14:creationId xmlns:p14="http://schemas.microsoft.com/office/powerpoint/2010/main" val="58377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4225-2E3D-49DF-5730-5A2B055AA06C}"/>
              </a:ext>
            </a:extLst>
          </p:cNvPr>
          <p:cNvSpPr>
            <a:spLocks noGrp="1"/>
          </p:cNvSpPr>
          <p:nvPr>
            <p:ph type="title"/>
          </p:nvPr>
        </p:nvSpPr>
        <p:spPr>
          <a:xfrm>
            <a:off x="913775" y="618518"/>
            <a:ext cx="10364451" cy="623874"/>
          </a:xfrm>
        </p:spPr>
        <p:txBody>
          <a:bodyPr/>
          <a:lstStyle/>
          <a:p>
            <a:r>
              <a:rPr lang="en-CA"/>
              <a:t>OBJECTIFS STRATÉGIQUES</a:t>
            </a:r>
            <a:endParaRPr lang="en-CA" dirty="0"/>
          </a:p>
        </p:txBody>
      </p:sp>
      <p:sp>
        <p:nvSpPr>
          <p:cNvPr id="3" name="Content Placeholder 2">
            <a:extLst>
              <a:ext uri="{FF2B5EF4-FFF2-40B4-BE49-F238E27FC236}">
                <a16:creationId xmlns:a16="http://schemas.microsoft.com/office/drawing/2014/main" id="{D368C6A0-AE90-5985-C7D7-8FB3B6CC7522}"/>
              </a:ext>
            </a:extLst>
          </p:cNvPr>
          <p:cNvSpPr>
            <a:spLocks noGrp="1"/>
          </p:cNvSpPr>
          <p:nvPr>
            <p:ph sz="quarter" idx="13"/>
          </p:nvPr>
        </p:nvSpPr>
        <p:spPr>
          <a:xfrm>
            <a:off x="913774" y="1381539"/>
            <a:ext cx="10724948" cy="4691269"/>
          </a:xfrm>
        </p:spPr>
        <p:txBody>
          <a:bodyPr/>
          <a:lstStyle/>
          <a:p>
            <a:pPr marL="0" indent="0">
              <a:lnSpc>
                <a:spcPct val="107000"/>
              </a:lnSpc>
              <a:spcAft>
                <a:spcPts val="800"/>
              </a:spcAft>
              <a:buNone/>
            </a:pPr>
            <a:r>
              <a:rPr lang="fr-FR" sz="1800" b="1" cap="none" dirty="0">
                <a:latin typeface="Calibri" panose="020F0502020204030204" pitchFamily="34" charset="0"/>
                <a:ea typeface="Calibri" panose="020F0502020204030204" pitchFamily="34" charset="0"/>
                <a:cs typeface="Times New Roman" panose="02020603050405020304" pitchFamily="18" charset="0"/>
              </a:rPr>
              <a:t>SCRUTIN
Lequel des éléments suivants peut être considéré comme un objectif stratégique approprié pour un HRP au niveau national (plusieurs réponses possibles)
1. </a:t>
            </a:r>
            <a:r>
              <a:rPr lang="fr-FR" sz="1800" cap="none" dirty="0">
                <a:latin typeface="Calibri" panose="020F0502020204030204" pitchFamily="34" charset="0"/>
                <a:ea typeface="Calibri" panose="020F0502020204030204" pitchFamily="34" charset="0"/>
                <a:cs typeface="Times New Roman" panose="02020603050405020304" pitchFamily="18" charset="0"/>
              </a:rPr>
              <a:t>Réduire la mortalité et la morbidité parmi les personnes déplacées aux niveaux d’avant l’urgence.
2. Améliorer pour les personnes affectées leur capacité d’adaptation, l’accès aux moyens de subsistance, leur l’autosuffisance, le relèvement précoce et leur résilience en s’attaquant aux causes sous-jacentes de la vulnérabilité 
3. Réduire le taux national de pauvreté de 0,75 % d’ici la fin du PRH concerné
4. Améliorer les conditions de vie et la dignité des personnes déplacées à l’intérieur de leur propre pays, grâce à la fourniture de produits essentiels</a:t>
            </a:r>
            <a:endParaRPr lang="en-CA" dirty="0"/>
          </a:p>
        </p:txBody>
      </p:sp>
    </p:spTree>
    <p:extLst>
      <p:ext uri="{BB962C8B-B14F-4D97-AF65-F5344CB8AC3E}">
        <p14:creationId xmlns:p14="http://schemas.microsoft.com/office/powerpoint/2010/main" val="3189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696061" y="106888"/>
            <a:ext cx="10364451" cy="959913"/>
          </a:xfrm>
        </p:spPr>
        <p:txBody>
          <a:bodyPr/>
          <a:lstStyle/>
          <a:p>
            <a:r>
              <a:rPr lang="fr-FR"/>
              <a:t>Exemples de bons OBJECTIFS stratégiques</a:t>
            </a:r>
            <a:endParaRPr lang="en-CA" dirty="0"/>
          </a:p>
        </p:txBody>
      </p:sp>
      <p:sp>
        <p:nvSpPr>
          <p:cNvPr id="3" name="Content Placeholder 2">
            <a:extLst>
              <a:ext uri="{FF2B5EF4-FFF2-40B4-BE49-F238E27FC236}">
                <a16:creationId xmlns:a16="http://schemas.microsoft.com/office/drawing/2014/main" id="{517BA6D5-8A8F-7B7A-6B6E-16616FD4F1CD}"/>
              </a:ext>
            </a:extLst>
          </p:cNvPr>
          <p:cNvSpPr>
            <a:spLocks noGrp="1"/>
          </p:cNvSpPr>
          <p:nvPr>
            <p:ph sz="quarter" idx="13"/>
          </p:nvPr>
        </p:nvSpPr>
        <p:spPr>
          <a:xfrm>
            <a:off x="470263" y="1318798"/>
            <a:ext cx="11485517" cy="4750532"/>
          </a:xfrm>
        </p:spPr>
        <p:txBody>
          <a:bodyPr>
            <a:normAutofit fontScale="92500"/>
          </a:bodyPr>
          <a:lstStyle/>
          <a:p>
            <a:r>
              <a:rPr lang="fr-FR" b="1" cap="none" dirty="0">
                <a:solidFill>
                  <a:schemeClr val="accent1">
                    <a:lumMod val="75000"/>
                  </a:schemeClr>
                </a:solidFill>
              </a:rPr>
              <a:t>OBJECTIF STRATÉGIQUE 1 : SAUVER DES VIES : </a:t>
            </a:r>
            <a:r>
              <a:rPr lang="fr-FR" b="1" cap="none" dirty="0"/>
              <a:t>Réduire la mortalité et la morbidité parmi les personnes déplacées aux niveaux d’avant l’urgence.</a:t>
            </a:r>
            <a:r>
              <a:rPr lang="fr-FR" b="1" cap="none" dirty="0">
                <a:solidFill>
                  <a:schemeClr val="accent1">
                    <a:lumMod val="75000"/>
                  </a:schemeClr>
                </a:solidFill>
              </a:rPr>
              <a:t>
OBJECTIF STRATÉGIQUE 2 : ASSISTANCE IMMÉDIATE : </a:t>
            </a:r>
            <a:r>
              <a:rPr lang="fr-FR" b="1" cap="none" dirty="0"/>
              <a:t>Améliorer les conditions de vie et la dignité des personnes déplacées à l’intérieur de leur propre pays, grâce à la fourniture de produits de première nécessité</a:t>
            </a:r>
            <a:r>
              <a:rPr lang="fr-FR" b="1" cap="none" dirty="0">
                <a:solidFill>
                  <a:schemeClr val="accent1">
                    <a:lumMod val="75000"/>
                  </a:schemeClr>
                </a:solidFill>
              </a:rPr>
              <a:t>
OBJECTIF STRATÉGIQUE 3 : SERVICES DE BASE: </a:t>
            </a:r>
            <a:r>
              <a:rPr lang="fr-FR" b="1" cap="none" dirty="0"/>
              <a:t>Assurer l’accès des personnes affectées aux services communautaires de base, y compris l’éducation, les soins de santé, les services sociaux et les installations publiques </a:t>
            </a:r>
            <a:r>
              <a:rPr lang="fr-FR" b="1" cap="none" dirty="0">
                <a:solidFill>
                  <a:schemeClr val="accent1">
                    <a:lumMod val="75000"/>
                  </a:schemeClr>
                </a:solidFill>
              </a:rPr>
              <a:t>
OBJECTIF STRATÉGIQUE 4 : RELÈVEMENT À LONG TERME : </a:t>
            </a:r>
            <a:r>
              <a:rPr lang="fr-FR" b="1" cap="none" dirty="0"/>
              <a:t>Améliorer les capacités d’adaptation et améliorer l’accès des personnes affectées aux moyens de subsistance, à l’autosuffisance, au relèvement précoce et à la résilience en s’attaquant aux causes sous-jacentes de la vulnérabilité </a:t>
            </a:r>
            <a:r>
              <a:rPr lang="fr-FR" b="1" cap="none" dirty="0">
                <a:solidFill>
                  <a:schemeClr val="accent1">
                    <a:lumMod val="75000"/>
                  </a:schemeClr>
                </a:solidFill>
              </a:rPr>
              <a:t>
OBJECTIF STRATÉGIQUE 5 : PROTECTION : </a:t>
            </a:r>
            <a:r>
              <a:rPr lang="fr-FR" b="1" cap="none" dirty="0"/>
              <a:t>Renforcer la protection des civils, en particulier en ce qui concerne les femmes et les enfants.</a:t>
            </a:r>
            <a:endParaRPr lang="en-CA" dirty="0"/>
          </a:p>
        </p:txBody>
      </p:sp>
    </p:spTree>
    <p:extLst>
      <p:ext uri="{BB962C8B-B14F-4D97-AF65-F5344CB8AC3E}">
        <p14:creationId xmlns:p14="http://schemas.microsoft.com/office/powerpoint/2010/main" val="177643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B2C5-A9FF-D679-6C42-8BE5F47A61B4}"/>
              </a:ext>
            </a:extLst>
          </p:cNvPr>
          <p:cNvSpPr>
            <a:spLocks noGrp="1"/>
          </p:cNvSpPr>
          <p:nvPr>
            <p:ph type="title"/>
          </p:nvPr>
        </p:nvSpPr>
        <p:spPr/>
        <p:txBody>
          <a:bodyPr/>
          <a:lstStyle/>
          <a:p>
            <a:r>
              <a:rPr lang="fr-FR" b="1" dirty="0"/>
              <a:t>1.3. Identifier les objectifs spécifiques initiaux sur la base des objectifs stratégiques préliminaires</a:t>
            </a:r>
            <a:endParaRPr lang="en-CA" dirty="0"/>
          </a:p>
        </p:txBody>
      </p:sp>
      <p:graphicFrame>
        <p:nvGraphicFramePr>
          <p:cNvPr id="5" name="Content Placeholder 2">
            <a:extLst>
              <a:ext uri="{FF2B5EF4-FFF2-40B4-BE49-F238E27FC236}">
                <a16:creationId xmlns:a16="http://schemas.microsoft.com/office/drawing/2014/main" id="{81F7B2B5-C130-1BF9-6037-631E159A2FCF}"/>
              </a:ext>
            </a:extLst>
          </p:cNvPr>
          <p:cNvGraphicFramePr>
            <a:graphicFrameLocks noGrp="1"/>
          </p:cNvGraphicFramePr>
          <p:nvPr>
            <p:ph sz="quarter" idx="13"/>
            <p:extLst>
              <p:ext uri="{D42A27DB-BD31-4B8C-83A1-F6EECF244321}">
                <p14:modId xmlns:p14="http://schemas.microsoft.com/office/powerpoint/2010/main" val="1139213771"/>
              </p:ext>
            </p:extLst>
          </p:nvPr>
        </p:nvGraphicFramePr>
        <p:xfrm>
          <a:off x="527644" y="2476831"/>
          <a:ext cx="11136712" cy="2912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94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Q&amp;R</a:t>
            </a:r>
          </a:p>
        </p:txBody>
      </p:sp>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304678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913149" y="942367"/>
            <a:ext cx="10364451" cy="665997"/>
          </a:xfrm>
        </p:spPr>
        <p:txBody>
          <a:bodyPr/>
          <a:lstStyle/>
          <a:p>
            <a:r>
              <a:rPr lang="fr-FR"/>
              <a:t>2. Analyse de la réponse</a:t>
            </a:r>
            <a:endParaRPr lang="en-CA" dirty="0"/>
          </a:p>
        </p:txBody>
      </p:sp>
      <p:sp>
        <p:nvSpPr>
          <p:cNvPr id="4" name="Content Placeholder 3">
            <a:extLst>
              <a:ext uri="{FF2B5EF4-FFF2-40B4-BE49-F238E27FC236}">
                <a16:creationId xmlns:a16="http://schemas.microsoft.com/office/drawing/2014/main" id="{2C9C17DB-E1A4-09A7-C4B6-29243DA654FA}"/>
              </a:ext>
            </a:extLst>
          </p:cNvPr>
          <p:cNvSpPr>
            <a:spLocks noGrp="1"/>
          </p:cNvSpPr>
          <p:nvPr>
            <p:ph sz="quarter" idx="13"/>
          </p:nvPr>
        </p:nvSpPr>
        <p:spPr/>
        <p:txBody>
          <a:bodyPr/>
          <a:lstStyle/>
          <a:p>
            <a:pPr marL="0" indent="0">
              <a:buNone/>
            </a:pPr>
            <a:r>
              <a:rPr lang="fr-FR" b="1" cap="none" dirty="0"/>
              <a:t>Scrutin
Il est très probable que les partenaires du cluster/secteur couvrent tous les besoins et lacunes identifiés dans le cadre du HNO. 
A. Oui
B. Non
C. Ne sait pas</a:t>
            </a:r>
            <a:endParaRPr lang="en-US" cap="none" dirty="0"/>
          </a:p>
        </p:txBody>
      </p:sp>
    </p:spTree>
    <p:extLst>
      <p:ext uri="{BB962C8B-B14F-4D97-AF65-F5344CB8AC3E}">
        <p14:creationId xmlns:p14="http://schemas.microsoft.com/office/powerpoint/2010/main" val="2388247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794032" y="438352"/>
            <a:ext cx="10364451" cy="665997"/>
          </a:xfrm>
        </p:spPr>
        <p:txBody>
          <a:bodyPr/>
          <a:lstStyle/>
          <a:p>
            <a:r>
              <a:rPr lang="fr-FR"/>
              <a:t>2. Analyse de la réponse</a:t>
            </a:r>
            <a:endParaRPr lang="en-CA" dirty="0"/>
          </a:p>
        </p:txBody>
      </p:sp>
      <p:graphicFrame>
        <p:nvGraphicFramePr>
          <p:cNvPr id="5" name="Content Placeholder 2">
            <a:extLst>
              <a:ext uri="{FF2B5EF4-FFF2-40B4-BE49-F238E27FC236}">
                <a16:creationId xmlns:a16="http://schemas.microsoft.com/office/drawing/2014/main" id="{FF9FCB69-1ADE-E63F-EEEA-EDBCBA8C26E3}"/>
              </a:ext>
            </a:extLst>
          </p:cNvPr>
          <p:cNvGraphicFramePr>
            <a:graphicFrameLocks noGrp="1"/>
          </p:cNvGraphicFramePr>
          <p:nvPr>
            <p:ph sz="quarter" idx="13"/>
            <p:extLst>
              <p:ext uri="{D42A27DB-BD31-4B8C-83A1-F6EECF244321}">
                <p14:modId xmlns:p14="http://schemas.microsoft.com/office/powerpoint/2010/main" val="1937792896"/>
              </p:ext>
            </p:extLst>
          </p:nvPr>
        </p:nvGraphicFramePr>
        <p:xfrm>
          <a:off x="696060" y="1104349"/>
          <a:ext cx="10363826" cy="342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5852853F-5BD4-929B-19CA-DA6F033A8D70}"/>
              </a:ext>
            </a:extLst>
          </p:cNvPr>
          <p:cNvSpPr txBox="1"/>
          <p:nvPr/>
        </p:nvSpPr>
        <p:spPr>
          <a:xfrm>
            <a:off x="1428750" y="4528456"/>
            <a:ext cx="4274820" cy="800219"/>
          </a:xfrm>
          <a:prstGeom prst="rect">
            <a:avLst/>
          </a:prstGeom>
          <a:noFill/>
        </p:spPr>
        <p:txBody>
          <a:bodyPr wrap="square" rtlCol="0">
            <a:spAutoFit/>
          </a:bodyPr>
          <a:lstStyle/>
          <a:p>
            <a:r>
              <a:rPr lang="fr-FR" sz="2300" dirty="0">
                <a:solidFill>
                  <a:prstClr val="black">
                    <a:hueOff val="0"/>
                    <a:satOff val="0"/>
                    <a:lumOff val="0"/>
                    <a:alphaOff val="0"/>
                  </a:prstClr>
                </a:solidFill>
                <a:latin typeface="Tw Cen MT" panose="020B0602020104020603"/>
              </a:rPr>
              <a:t>→ Articuler des interventions intersectorielles et multisectorielles</a:t>
            </a:r>
          </a:p>
        </p:txBody>
      </p:sp>
    </p:spTree>
    <p:extLst>
      <p:ext uri="{BB962C8B-B14F-4D97-AF65-F5344CB8AC3E}">
        <p14:creationId xmlns:p14="http://schemas.microsoft.com/office/powerpoint/2010/main" val="4252288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4DA61-363D-A1B4-A3E4-AFCEE91632C0}"/>
              </a:ext>
            </a:extLst>
          </p:cNvPr>
          <p:cNvSpPr>
            <a:spLocks noGrp="1"/>
          </p:cNvSpPr>
          <p:nvPr>
            <p:ph type="title"/>
          </p:nvPr>
        </p:nvSpPr>
        <p:spPr>
          <a:xfrm>
            <a:off x="641074" y="1588878"/>
            <a:ext cx="2844002" cy="3680244"/>
          </a:xfrm>
        </p:spPr>
        <p:txBody>
          <a:bodyPr>
            <a:normAutofit/>
          </a:bodyPr>
          <a:lstStyle/>
          <a:p>
            <a:pPr algn="l"/>
            <a:r>
              <a:rPr lang="fr-FR" sz="2400" dirty="0">
                <a:solidFill>
                  <a:srgbClr val="FFFFFF"/>
                </a:solidFill>
              </a:rPr>
              <a:t>2.1. Examiner l’</a:t>
            </a:r>
            <a:r>
              <a:rPr lang="fr-FR" sz="2400" dirty="0" err="1">
                <a:solidFill>
                  <a:srgbClr val="FFFFFF"/>
                </a:solidFill>
              </a:rPr>
              <a:t>interet</a:t>
            </a:r>
            <a:r>
              <a:rPr lang="fr-FR" sz="2400" dirty="0">
                <a:solidFill>
                  <a:srgbClr val="FFFFFF"/>
                </a:solidFill>
              </a:rPr>
              <a:t>, la pertinence et la faisabilité des interventions</a:t>
            </a:r>
            <a:endParaRPr lang="en-CA" sz="2400" dirty="0">
              <a:solidFill>
                <a:srgbClr val="FFFFFF"/>
              </a:solidFill>
            </a:endParaRPr>
          </a:p>
        </p:txBody>
      </p:sp>
      <p:pic>
        <p:nvPicPr>
          <p:cNvPr id="28" name="Picture 2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B70B49E8-FC14-35F3-6A5A-0FAC70720A2D}"/>
              </a:ext>
            </a:extLst>
          </p:cNvPr>
          <p:cNvSpPr>
            <a:spLocks noGrp="1"/>
          </p:cNvSpPr>
          <p:nvPr>
            <p:ph sz="quarter" idx="13"/>
          </p:nvPr>
        </p:nvSpPr>
        <p:spPr>
          <a:xfrm>
            <a:off x="4634794" y="616287"/>
            <a:ext cx="6642806" cy="5625425"/>
          </a:xfrm>
        </p:spPr>
        <p:txBody>
          <a:bodyPr anchor="ctr">
            <a:normAutofit lnSpcReduction="10000"/>
          </a:bodyPr>
          <a:lstStyle/>
          <a:p>
            <a:pPr marL="0" indent="0">
              <a:lnSpc>
                <a:spcPct val="110000"/>
              </a:lnSpc>
              <a:buNone/>
            </a:pPr>
            <a:r>
              <a:rPr lang="fr-FR" sz="1700" b="1" dirty="0"/>
              <a:t>intérêt: 
</a:t>
            </a:r>
            <a:r>
              <a:rPr lang="fr-FR" sz="1700" dirty="0"/>
              <a:t>Interventions </a:t>
            </a:r>
            <a:r>
              <a:rPr lang="fr-FR" sz="1700" b="1" dirty="0"/>
              <a:t>les plus susceptibles </a:t>
            </a:r>
            <a:r>
              <a:rPr lang="fr-FR" sz="1700" dirty="0"/>
              <a:t>de répondre aux besoins humanitaires
n’ont </a:t>
            </a:r>
            <a:r>
              <a:rPr lang="fr-FR" sz="1700" b="1" dirty="0"/>
              <a:t>pas pour but de répliquer ou compléter </a:t>
            </a:r>
            <a:r>
              <a:rPr lang="fr-FR" sz="1700" dirty="0"/>
              <a:t>les plans de réponse du gouvernement (humanitaire et développement), du Mouvement de la Croix-Rouge et du Croissant-Rouge et des acteurs du développement.</a:t>
            </a:r>
            <a:r>
              <a:rPr lang="fr-FR" sz="1700" b="1" dirty="0"/>
              <a:t>
 Pertinence : </a:t>
            </a:r>
          </a:p>
          <a:p>
            <a:pPr marL="0" indent="0">
              <a:lnSpc>
                <a:spcPct val="110000"/>
              </a:lnSpc>
              <a:buNone/>
            </a:pPr>
            <a:r>
              <a:rPr lang="fr-FR" sz="1700" dirty="0"/>
              <a:t>Désigne la mesure dans laquelle les interventions répondent aux priorités et aux préférences d’une population.</a:t>
            </a:r>
            <a:r>
              <a:rPr lang="fr-FR" sz="1700" b="1" dirty="0"/>
              <a:t>
 Faisabilité:
</a:t>
            </a:r>
            <a:r>
              <a:rPr lang="fr-FR" sz="1700" dirty="0"/>
              <a:t>L’analyse est basée sur les contraintes logistiques, de fonctionnalité du marché et de soutien, de capacité, juridiques, politiques, sécuritaires, culturelles, etc. 
Le résultat de l’examen de faisabilité est une compréhension claire des interventions qui peuvent être mises en œuvre dans les délais prévus par le plan d’intervention et comment</a:t>
            </a:r>
          </a:p>
        </p:txBody>
      </p:sp>
      <p:pic>
        <p:nvPicPr>
          <p:cNvPr id="25" name="Picture 2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3920833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2625627" y="339184"/>
            <a:ext cx="6424440" cy="396058"/>
          </a:xfrm>
        </p:spPr>
        <p:txBody>
          <a:bodyPr>
            <a:normAutofit fontScale="90000"/>
          </a:bodyPr>
          <a:lstStyle/>
          <a:p>
            <a:r>
              <a:rPr lang="en-US" dirty="0">
                <a:solidFill>
                  <a:srgbClr val="199755"/>
                </a:solidFill>
              </a:rPr>
              <a:t>AGENDA</a:t>
            </a:r>
          </a:p>
        </p:txBody>
      </p:sp>
      <p:sp>
        <p:nvSpPr>
          <p:cNvPr id="27" name="Content Placeholder 4">
            <a:extLst>
              <a:ext uri="{FF2B5EF4-FFF2-40B4-BE49-F238E27FC236}">
                <a16:creationId xmlns:a16="http://schemas.microsoft.com/office/drawing/2014/main" id="{B969F43B-4A58-D15D-F7A3-9282E609F4A3}"/>
              </a:ext>
            </a:extLst>
          </p:cNvPr>
          <p:cNvSpPr>
            <a:spLocks noGrp="1"/>
          </p:cNvSpPr>
          <p:nvPr>
            <p:ph idx="1"/>
          </p:nvPr>
        </p:nvSpPr>
        <p:spPr>
          <a:xfrm>
            <a:off x="3191406" y="929014"/>
            <a:ext cx="9171656" cy="6020425"/>
          </a:xfrm>
        </p:spPr>
        <p:txBody>
          <a:bodyPr>
            <a:noAutofit/>
          </a:bodyPr>
          <a:lstStyle/>
          <a:p>
            <a:pPr marL="342900" lvl="0" indent="-342900">
              <a:lnSpc>
                <a:spcPct val="90000"/>
              </a:lnSpc>
              <a:buFont typeface="Calibri" panose="020F0502020204030204" pitchFamily="34" charset="0"/>
              <a:buChar char="-"/>
            </a:pPr>
            <a:r>
              <a:rPr lang="fr-FR" sz="1600" b="1" cap="none" dirty="0">
                <a:latin typeface="Calibri" panose="020F0502020204030204" pitchFamily="34" charset="0"/>
                <a:ea typeface="Calibri" panose="020F0502020204030204" pitchFamily="34" charset="0"/>
                <a:cs typeface="Times New Roman" panose="02020603050405020304" pitchFamily="18" charset="0"/>
              </a:rPr>
              <a:t>Introduction                                                                     
Définir la portée du HRP/PRH et formuler les objectifs initiaux        
</a:t>
            </a:r>
            <a:r>
              <a:rPr lang="fr-FR" sz="1600" cap="none" dirty="0">
                <a:latin typeface="Calibri" panose="020F0502020204030204" pitchFamily="34" charset="0"/>
                <a:ea typeface="Calibri" panose="020F0502020204030204" pitchFamily="34" charset="0"/>
                <a:cs typeface="Times New Roman" panose="02020603050405020304" pitchFamily="18" charset="0"/>
              </a:rPr>
              <a:t>Déterminer la portée du PRH 
Rédiger des objectifs stratégiques préliminaires
Identifier les objectifs spécifiques initiaux en fonction des objectifs stratégiques préliminaires</a:t>
            </a:r>
            <a:r>
              <a:rPr lang="fr-FR" sz="1600" b="1" cap="none" dirty="0">
                <a:latin typeface="Calibri" panose="020F0502020204030204" pitchFamily="34" charset="0"/>
                <a:ea typeface="Calibri" panose="020F0502020204030204" pitchFamily="34" charset="0"/>
                <a:cs typeface="Times New Roman" panose="02020603050405020304" pitchFamily="18" charset="0"/>
              </a:rPr>
              <a:t>
Effectuer l’analyse de la réponse                                                                       
</a:t>
            </a:r>
            <a:r>
              <a:rPr lang="fr-FR" sz="1600" cap="none" dirty="0">
                <a:latin typeface="Calibri" panose="020F0502020204030204" pitchFamily="34" charset="0"/>
                <a:ea typeface="Calibri" panose="020F0502020204030204" pitchFamily="34" charset="0"/>
                <a:cs typeface="Times New Roman" panose="02020603050405020304" pitchFamily="18" charset="0"/>
              </a:rPr>
              <a:t>Examiner l’intérêt, la pertinence et la faisabilité des interventions
Articuler des interventions intersectorielles
Estimer le nombre de personnes à cibler </a:t>
            </a:r>
            <a:r>
              <a:rPr lang="fr-FR" sz="1600" b="1" cap="none" dirty="0">
                <a:latin typeface="Calibri" panose="020F0502020204030204" pitchFamily="34" charset="0"/>
                <a:ea typeface="Calibri" panose="020F0502020204030204" pitchFamily="34" charset="0"/>
                <a:cs typeface="Times New Roman" panose="02020603050405020304" pitchFamily="18" charset="0"/>
              </a:rPr>
              <a:t>
Plan de réponse sectoriel                                                                       
</a:t>
            </a:r>
            <a:r>
              <a:rPr lang="fr-FR" sz="1600" cap="none" dirty="0">
                <a:latin typeface="Calibri" panose="020F0502020204030204" pitchFamily="34" charset="0"/>
                <a:ea typeface="Calibri" panose="020F0502020204030204" pitchFamily="34" charset="0"/>
                <a:cs typeface="Times New Roman" panose="02020603050405020304" pitchFamily="18" charset="0"/>
              </a:rPr>
              <a:t>Formuler des objectifs                                                                 
Formuler des projets/activités                                                     
Estimer le nombre de personnes à cibler                           
Estimation du coût de la réponse</a:t>
            </a:r>
            <a:r>
              <a:rPr lang="fr-FR" sz="1600" b="1" cap="none" dirty="0">
                <a:latin typeface="Calibri" panose="020F0502020204030204" pitchFamily="34" charset="0"/>
                <a:ea typeface="Calibri" panose="020F0502020204030204" pitchFamily="34" charset="0"/>
                <a:cs typeface="Times New Roman" panose="02020603050405020304" pitchFamily="18" charset="0"/>
              </a:rPr>
              <a:t>
</a:t>
            </a:r>
            <a:r>
              <a:rPr lang="fr-FR" sz="1600" cap="none" dirty="0">
                <a:latin typeface="Calibri" panose="020F0502020204030204" pitchFamily="34" charset="0"/>
                <a:ea typeface="Calibri" panose="020F0502020204030204" pitchFamily="34" charset="0"/>
                <a:cs typeface="Times New Roman" panose="02020603050405020304" pitchFamily="18" charset="0"/>
              </a:rPr>
              <a:t>Considérations clés : VBG, genre, handicap, AAP et ICSC </a:t>
            </a:r>
            <a:r>
              <a:rPr lang="fr-FR" sz="1600" b="1" cap="none" dirty="0">
                <a:latin typeface="Calibri" panose="020F0502020204030204" pitchFamily="34" charset="0"/>
                <a:ea typeface="Calibri" panose="020F0502020204030204" pitchFamily="34" charset="0"/>
                <a:cs typeface="Times New Roman" panose="02020603050405020304" pitchFamily="18" charset="0"/>
              </a:rPr>
              <a:t>
Soutien du GNC et conclusion</a:t>
            </a:r>
            <a:endParaRPr lang="en-CA" sz="1600" dirty="0"/>
          </a:p>
        </p:txBody>
      </p:sp>
      <p:pic>
        <p:nvPicPr>
          <p:cNvPr id="29" name="Picture 28" descr="White puzzle with one red piece">
            <a:extLst>
              <a:ext uri="{FF2B5EF4-FFF2-40B4-BE49-F238E27FC236}">
                <a16:creationId xmlns:a16="http://schemas.microsoft.com/office/drawing/2014/main" id="{F9505E66-0094-559B-A28F-49BDD2D1E2DF}"/>
              </a:ext>
            </a:extLst>
          </p:cNvPr>
          <p:cNvPicPr>
            <a:picLocks noChangeAspect="1"/>
          </p:cNvPicPr>
          <p:nvPr/>
        </p:nvPicPr>
        <p:blipFill rotWithShape="1">
          <a:blip r:embed="rId3"/>
          <a:srcRect l="42434" r="35173"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pic>
        <p:nvPicPr>
          <p:cNvPr id="3" name="Picture 2">
            <a:extLst>
              <a:ext uri="{FF2B5EF4-FFF2-40B4-BE49-F238E27FC236}">
                <a16:creationId xmlns:a16="http://schemas.microsoft.com/office/drawing/2014/main" id="{6089EC50-477B-26A4-69D2-2EF263BE8622}"/>
              </a:ext>
            </a:extLst>
          </p:cNvPr>
          <p:cNvPicPr>
            <a:picLocks noChangeAspect="1"/>
          </p:cNvPicPr>
          <p:nvPr/>
        </p:nvPicPr>
        <p:blipFill>
          <a:blip r:embed="rId4"/>
          <a:stretch>
            <a:fillRect/>
          </a:stretch>
        </p:blipFill>
        <p:spPr>
          <a:xfrm>
            <a:off x="10498805" y="6248399"/>
            <a:ext cx="1041296" cy="368086"/>
          </a:xfrm>
          <a:prstGeom prst="rect">
            <a:avLst/>
          </a:prstGeom>
        </p:spPr>
      </p:pic>
    </p:spTree>
    <p:extLst>
      <p:ext uri="{BB962C8B-B14F-4D97-AF65-F5344CB8AC3E}">
        <p14:creationId xmlns:p14="http://schemas.microsoft.com/office/powerpoint/2010/main" val="263784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63D6E-CCB7-E8E1-96DC-2484FAF03841}"/>
              </a:ext>
            </a:extLst>
          </p:cNvPr>
          <p:cNvSpPr>
            <a:spLocks noGrp="1"/>
          </p:cNvSpPr>
          <p:nvPr>
            <p:ph type="title"/>
          </p:nvPr>
        </p:nvSpPr>
        <p:spPr>
          <a:xfrm>
            <a:off x="913775" y="401347"/>
            <a:ext cx="10364451" cy="1596177"/>
          </a:xfrm>
        </p:spPr>
        <p:txBody>
          <a:bodyPr vert="horz" lIns="91440" tIns="45720" rIns="91440" bIns="45720" rtlCol="0" anchor="ctr">
            <a:normAutofit/>
          </a:bodyPr>
          <a:lstStyle/>
          <a:p>
            <a:pPr algn="ctr"/>
            <a:r>
              <a:rPr lang="en-US" sz="2800" b="1" dirty="0"/>
              <a:t>Articulation AVEC les </a:t>
            </a:r>
            <a:r>
              <a:rPr lang="en-US" sz="2800" b="1" dirty="0" err="1"/>
              <a:t>réponses</a:t>
            </a:r>
            <a:r>
              <a:rPr lang="en-US" sz="2800" b="1" dirty="0"/>
              <a:t> </a:t>
            </a:r>
            <a:r>
              <a:rPr lang="en-US" sz="2800" b="1" dirty="0" err="1"/>
              <a:t>d’autres</a:t>
            </a:r>
            <a:r>
              <a:rPr lang="en-US" sz="2800" b="1" dirty="0"/>
              <a:t> </a:t>
            </a:r>
            <a:r>
              <a:rPr lang="en-US" sz="2800" b="1" dirty="0" err="1"/>
              <a:t>secteurs</a:t>
            </a:r>
            <a:r>
              <a:rPr lang="en-US" sz="2800" b="1" dirty="0"/>
              <a:t> / clusters</a:t>
            </a:r>
          </a:p>
        </p:txBody>
      </p:sp>
      <p:sp>
        <p:nvSpPr>
          <p:cNvPr id="6" name="Espace réservé du contenu 5">
            <a:extLst>
              <a:ext uri="{FF2B5EF4-FFF2-40B4-BE49-F238E27FC236}">
                <a16:creationId xmlns:a16="http://schemas.microsoft.com/office/drawing/2014/main" id="{DA023879-35CD-0245-A74A-9A8FF4FC600F}"/>
              </a:ext>
            </a:extLst>
          </p:cNvPr>
          <p:cNvSpPr>
            <a:spLocks noGrp="1"/>
          </p:cNvSpPr>
          <p:nvPr>
            <p:ph idx="1"/>
          </p:nvPr>
        </p:nvSpPr>
        <p:spPr/>
        <p:txBody>
          <a:bodyPr>
            <a:normAutofit fontScale="62500" lnSpcReduction="20000"/>
          </a:bodyPr>
          <a:lstStyle/>
          <a:p>
            <a:pPr marL="0" indent="0">
              <a:buNone/>
            </a:pPr>
            <a:r>
              <a:rPr lang="fr-FR" sz="2400" dirty="0"/>
              <a:t>De retour au HNO:</a:t>
            </a:r>
          </a:p>
          <a:p>
            <a:endParaRPr lang="fr-FR" sz="2400" dirty="0"/>
          </a:p>
          <a:p>
            <a:endParaRPr lang="fr-FR" sz="2400" dirty="0"/>
          </a:p>
          <a:p>
            <a:endParaRPr lang="fr-FR" sz="2400" dirty="0"/>
          </a:p>
          <a:p>
            <a:endParaRPr lang="fr-FR" sz="2400" dirty="0"/>
          </a:p>
          <a:p>
            <a:endParaRPr lang="fr-FR" sz="2400" dirty="0"/>
          </a:p>
          <a:p>
            <a:endParaRPr lang="fr-FR" sz="2400" dirty="0"/>
          </a:p>
          <a:p>
            <a:pPr>
              <a:buFont typeface="Wingdings" panose="05000000000000000000" pitchFamily="2" charset="2"/>
              <a:buChar char="à"/>
            </a:pPr>
            <a:r>
              <a:rPr lang="fr-FR" sz="2400" dirty="0">
                <a:sym typeface="Wingdings" panose="05000000000000000000" pitchFamily="2" charset="2"/>
              </a:rPr>
              <a:t>Priorisation conjointe et analyse besoin = fait dans le </a:t>
            </a:r>
            <a:r>
              <a:rPr lang="fr-FR" sz="2400" dirty="0" err="1">
                <a:sym typeface="Wingdings" panose="05000000000000000000" pitchFamily="2" charset="2"/>
              </a:rPr>
              <a:t>hno</a:t>
            </a:r>
            <a:endParaRPr lang="fr-FR" sz="2400" dirty="0">
              <a:sym typeface="Wingdings" panose="05000000000000000000" pitchFamily="2" charset="2"/>
            </a:endParaRPr>
          </a:p>
          <a:p>
            <a:pPr>
              <a:buFont typeface="Wingdings" panose="05000000000000000000" pitchFamily="2" charset="2"/>
              <a:buChar char="à"/>
            </a:pPr>
            <a:r>
              <a:rPr lang="fr-FR" sz="2400" dirty="0">
                <a:sym typeface="Wingdings" panose="05000000000000000000" pitchFamily="2" charset="2"/>
              </a:rPr>
              <a:t>Cibles conjointes &amp; paquets d’interventions conjoints = à discuter dans le </a:t>
            </a:r>
            <a:r>
              <a:rPr lang="fr-FR" sz="2400" dirty="0" err="1">
                <a:sym typeface="Wingdings" panose="05000000000000000000" pitchFamily="2" charset="2"/>
              </a:rPr>
              <a:t>hrp</a:t>
            </a:r>
            <a:r>
              <a:rPr lang="fr-FR" sz="2400" dirty="0">
                <a:sym typeface="Wingdings" panose="05000000000000000000" pitchFamily="2" charset="2"/>
              </a:rPr>
              <a:t> – doit s’aligner au </a:t>
            </a:r>
            <a:r>
              <a:rPr lang="fr-FR" sz="2400" dirty="0" err="1">
                <a:sym typeface="Wingdings" panose="05000000000000000000" pitchFamily="2" charset="2"/>
              </a:rPr>
              <a:t>hno</a:t>
            </a:r>
            <a:endParaRPr lang="fr-FR" sz="2400" dirty="0">
              <a:sym typeface="Wingdings" panose="05000000000000000000" pitchFamily="2" charset="2"/>
            </a:endParaRPr>
          </a:p>
          <a:p>
            <a:pPr>
              <a:buFont typeface="Wingdings" panose="05000000000000000000" pitchFamily="2" charset="2"/>
              <a:buChar char="à"/>
            </a:pPr>
            <a:endParaRPr lang="fr-FR" sz="2400" dirty="0">
              <a:sym typeface="Wingdings" panose="05000000000000000000" pitchFamily="2" charset="2"/>
            </a:endParaRPr>
          </a:p>
          <a:p>
            <a:pPr>
              <a:buFont typeface="Wingdings" panose="05000000000000000000" pitchFamily="2" charset="2"/>
              <a:buChar char="à"/>
            </a:pPr>
            <a:endParaRPr lang="fr-FR" sz="2400" dirty="0"/>
          </a:p>
        </p:txBody>
      </p:sp>
      <p:pic>
        <p:nvPicPr>
          <p:cNvPr id="4" name="Image 3" descr="Une image contenant texte, capture d’écran, Caractère coloré, ligne&#10;&#10;Description générée automatiquement">
            <a:extLst>
              <a:ext uri="{FF2B5EF4-FFF2-40B4-BE49-F238E27FC236}">
                <a16:creationId xmlns:a16="http://schemas.microsoft.com/office/drawing/2014/main" id="{E1D7CBD9-143E-ADD4-A928-0772A4AD91F4}"/>
              </a:ext>
            </a:extLst>
          </p:cNvPr>
          <p:cNvPicPr>
            <a:picLocks noChangeAspect="1"/>
          </p:cNvPicPr>
          <p:nvPr/>
        </p:nvPicPr>
        <p:blipFill>
          <a:blip r:embed="rId2"/>
          <a:stretch>
            <a:fillRect/>
          </a:stretch>
        </p:blipFill>
        <p:spPr>
          <a:xfrm>
            <a:off x="235035" y="2404143"/>
            <a:ext cx="5330495" cy="1702743"/>
          </a:xfrm>
          <a:prstGeom prst="rect">
            <a:avLst/>
          </a:prstGeom>
        </p:spPr>
      </p:pic>
      <p:pic>
        <p:nvPicPr>
          <p:cNvPr id="5" name="Content Placeholder 7">
            <a:extLst>
              <a:ext uri="{FF2B5EF4-FFF2-40B4-BE49-F238E27FC236}">
                <a16:creationId xmlns:a16="http://schemas.microsoft.com/office/drawing/2014/main" id="{F62942A8-93B8-66A8-BFD7-0E56F7EFBE3A}"/>
              </a:ext>
            </a:extLst>
          </p:cNvPr>
          <p:cNvPicPr>
            <a:picLocks noChangeAspect="1"/>
          </p:cNvPicPr>
          <p:nvPr/>
        </p:nvPicPr>
        <p:blipFill>
          <a:blip r:embed="rId3"/>
          <a:stretch>
            <a:fillRect/>
          </a:stretch>
        </p:blipFill>
        <p:spPr>
          <a:xfrm>
            <a:off x="5969288" y="1846713"/>
            <a:ext cx="5522258" cy="2880032"/>
          </a:xfrm>
          <a:prstGeom prst="rect">
            <a:avLst/>
          </a:prstGeom>
        </p:spPr>
      </p:pic>
    </p:spTree>
    <p:extLst>
      <p:ext uri="{BB962C8B-B14F-4D97-AF65-F5344CB8AC3E}">
        <p14:creationId xmlns:p14="http://schemas.microsoft.com/office/powerpoint/2010/main" val="2715708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4DA61-363D-A1B4-A3E4-AFCEE91632C0}"/>
              </a:ext>
            </a:extLst>
          </p:cNvPr>
          <p:cNvSpPr>
            <a:spLocks noGrp="1"/>
          </p:cNvSpPr>
          <p:nvPr>
            <p:ph type="title"/>
          </p:nvPr>
        </p:nvSpPr>
        <p:spPr>
          <a:xfrm>
            <a:off x="641074" y="1314450"/>
            <a:ext cx="2844002" cy="3680244"/>
          </a:xfrm>
        </p:spPr>
        <p:txBody>
          <a:bodyPr>
            <a:normAutofit/>
          </a:bodyPr>
          <a:lstStyle/>
          <a:p>
            <a:pPr algn="l"/>
            <a:r>
              <a:rPr lang="fr-FR" sz="3700" dirty="0"/>
              <a:t>2.2. Estimer le nombre de personnes à cibler</a:t>
            </a:r>
            <a:endParaRPr lang="en-CA" sz="3700" dirty="0"/>
          </a:p>
        </p:txBody>
      </p:sp>
      <p:pic>
        <p:nvPicPr>
          <p:cNvPr id="24" name="Picture 2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6" name="Picture 2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16" name="Content Placeholder 2">
            <a:extLst>
              <a:ext uri="{FF2B5EF4-FFF2-40B4-BE49-F238E27FC236}">
                <a16:creationId xmlns:a16="http://schemas.microsoft.com/office/drawing/2014/main" id="{9F74BC2B-662D-F6FA-24F0-94C6DEF333CB}"/>
              </a:ext>
            </a:extLst>
          </p:cNvPr>
          <p:cNvGraphicFramePr>
            <a:graphicFrameLocks noGrp="1"/>
          </p:cNvGraphicFramePr>
          <p:nvPr>
            <p:ph sz="quarter" idx="13"/>
            <p:extLst>
              <p:ext uri="{D42A27DB-BD31-4B8C-83A1-F6EECF244321}">
                <p14:modId xmlns:p14="http://schemas.microsoft.com/office/powerpoint/2010/main" val="3910174218"/>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355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Q&amp;R</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280341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7">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637817" y="4979698"/>
            <a:ext cx="10916365" cy="1137554"/>
          </a:xfrm>
        </p:spPr>
        <p:txBody>
          <a:bodyPr vert="horz" lIns="91440" tIns="45720" rIns="91440" bIns="45720" rtlCol="0" anchor="b">
            <a:normAutofit/>
          </a:bodyPr>
          <a:lstStyle/>
          <a:p>
            <a:r>
              <a:rPr lang="en-US" sz="4800" dirty="0"/>
              <a:t>3. Plan de </a:t>
            </a:r>
            <a:r>
              <a:rPr lang="en-US" sz="4800" dirty="0" err="1"/>
              <a:t>réponse</a:t>
            </a:r>
            <a:r>
              <a:rPr lang="en-US" sz="4800" dirty="0"/>
              <a:t> </a:t>
            </a:r>
            <a:r>
              <a:rPr lang="en-US" sz="4800" dirty="0" err="1"/>
              <a:t>sectoriel</a:t>
            </a:r>
            <a:endParaRPr lang="en-US" sz="4800" dirty="0"/>
          </a:p>
        </p:txBody>
      </p:sp>
      <p:pic>
        <p:nvPicPr>
          <p:cNvPr id="22" name="Picture 21">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graphicFrame>
        <p:nvGraphicFramePr>
          <p:cNvPr id="9" name="Content Placeholder 5">
            <a:extLst>
              <a:ext uri="{FF2B5EF4-FFF2-40B4-BE49-F238E27FC236}">
                <a16:creationId xmlns:a16="http://schemas.microsoft.com/office/drawing/2014/main" id="{1DBC41AD-2262-7E78-08A2-814011ED0A86}"/>
              </a:ext>
            </a:extLst>
          </p:cNvPr>
          <p:cNvGraphicFramePr>
            <a:graphicFrameLocks noGrp="1"/>
          </p:cNvGraphicFramePr>
          <p:nvPr>
            <p:ph sz="quarter" idx="13"/>
            <p:extLst>
              <p:ext uri="{D42A27DB-BD31-4B8C-83A1-F6EECF244321}">
                <p14:modId xmlns:p14="http://schemas.microsoft.com/office/powerpoint/2010/main" val="50437037"/>
              </p:ext>
            </p:extLst>
          </p:nvPr>
        </p:nvGraphicFramePr>
        <p:xfrm>
          <a:off x="130629" y="195480"/>
          <a:ext cx="11647714"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76997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265F1A-ED4D-897D-14B8-3157C6096FDB}"/>
              </a:ext>
            </a:extLst>
          </p:cNvPr>
          <p:cNvSpPr>
            <a:spLocks noGrp="1"/>
          </p:cNvSpPr>
          <p:nvPr>
            <p:ph type="title"/>
          </p:nvPr>
        </p:nvSpPr>
        <p:spPr>
          <a:xfrm>
            <a:off x="1161052" y="1505814"/>
            <a:ext cx="4328819" cy="2509213"/>
          </a:xfrm>
        </p:spPr>
        <p:txBody>
          <a:bodyPr vert="horz" lIns="91440" tIns="45720" rIns="91440" bIns="45720" rtlCol="0" anchor="b">
            <a:normAutofit/>
          </a:bodyPr>
          <a:lstStyle/>
          <a:p>
            <a:r>
              <a:rPr lang="fr-FR" sz="2200" b="1" dirty="0"/>
              <a:t>Identifier les zones d’intervention prioritaires et les groupes de population</a:t>
            </a:r>
            <a:br>
              <a:rPr lang="fr-FR" sz="2200" b="1" dirty="0"/>
            </a:br>
            <a:br>
              <a:rPr lang="fr-FR" sz="2200" b="1" dirty="0"/>
            </a:br>
            <a:r>
              <a:rPr lang="fr-FR" sz="2200" b="1" dirty="0"/>
              <a:t>exemple: cartographie de la sévérité, cluster nutrition Afghanistan</a:t>
            </a:r>
            <a:endParaRPr lang="en-US" sz="3700" dirty="0"/>
          </a:p>
        </p:txBody>
      </p:sp>
      <p:pic>
        <p:nvPicPr>
          <p:cNvPr id="16" name="Picture 15">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18" name="Picture 17">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5" name="Content Placeholder 4">
            <a:extLst>
              <a:ext uri="{FF2B5EF4-FFF2-40B4-BE49-F238E27FC236}">
                <a16:creationId xmlns:a16="http://schemas.microsoft.com/office/drawing/2014/main" id="{B77AA9CB-976E-E2B1-F591-2E766F529020}"/>
              </a:ext>
            </a:extLst>
          </p:cNvPr>
          <p:cNvPicPr>
            <a:picLocks noGrp="1" noChangeAspect="1"/>
          </p:cNvPicPr>
          <p:nvPr>
            <p:ph sz="quarter" idx="13"/>
          </p:nvPr>
        </p:nvPicPr>
        <p:blipFill>
          <a:blip r:embed="rId5"/>
          <a:stretch>
            <a:fillRect/>
          </a:stretch>
        </p:blipFill>
        <p:spPr>
          <a:xfrm>
            <a:off x="6096000" y="896155"/>
            <a:ext cx="5132324" cy="3772258"/>
          </a:xfrm>
          <a:prstGeom prst="rect">
            <a:avLst/>
          </a:prstGeom>
        </p:spPr>
      </p:pic>
      <p:pic>
        <p:nvPicPr>
          <p:cNvPr id="20" name="Picture 19">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Tree>
    <p:extLst>
      <p:ext uri="{BB962C8B-B14F-4D97-AF65-F5344CB8AC3E}">
        <p14:creationId xmlns:p14="http://schemas.microsoft.com/office/powerpoint/2010/main" val="322787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15966B-A9F0-81F1-36FE-4D08E1C6F217}"/>
              </a:ext>
            </a:extLst>
          </p:cNvPr>
          <p:cNvSpPr>
            <a:spLocks noGrp="1"/>
          </p:cNvSpPr>
          <p:nvPr>
            <p:ph type="title"/>
          </p:nvPr>
        </p:nvSpPr>
        <p:spPr>
          <a:xfrm>
            <a:off x="1126762" y="1227279"/>
            <a:ext cx="4328819" cy="2509213"/>
          </a:xfrm>
        </p:spPr>
        <p:txBody>
          <a:bodyPr vert="horz" lIns="91440" tIns="45720" rIns="91440" bIns="45720" rtlCol="0" anchor="b">
            <a:normAutofit/>
          </a:bodyPr>
          <a:lstStyle/>
          <a:p>
            <a:pPr lvl="0"/>
            <a:r>
              <a:rPr lang="fr-FR" sz="3000" b="1" dirty="0"/>
              <a:t>Formuler des objectifs sectoriels (alignés aux objectifs spécifiques – OS -  intersectoriels)</a:t>
            </a:r>
            <a:endParaRPr lang="en-US" sz="3000" dirty="0"/>
          </a:p>
        </p:txBody>
      </p:sp>
      <p:pic>
        <p:nvPicPr>
          <p:cNvPr id="15" name="Picture 1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17" name="Picture 1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6" name="Graphic 5" descr="Bullseye">
            <a:extLst>
              <a:ext uri="{FF2B5EF4-FFF2-40B4-BE49-F238E27FC236}">
                <a16:creationId xmlns:a16="http://schemas.microsoft.com/office/drawing/2014/main" id="{7A79930D-A96B-89C7-7CD3-EFCE7CDD1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0459" y="948266"/>
            <a:ext cx="4743406" cy="4743406"/>
          </a:xfrm>
          <a:prstGeom prst="rect">
            <a:avLst/>
          </a:prstGeom>
        </p:spPr>
      </p:pic>
      <p:pic>
        <p:nvPicPr>
          <p:cNvPr id="19" name="Picture 1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Tree>
    <p:extLst>
      <p:ext uri="{BB962C8B-B14F-4D97-AF65-F5344CB8AC3E}">
        <p14:creationId xmlns:p14="http://schemas.microsoft.com/office/powerpoint/2010/main" val="3679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661C-FAD6-5FF1-8134-16FA206D6FED}"/>
              </a:ext>
            </a:extLst>
          </p:cNvPr>
          <p:cNvSpPr>
            <a:spLocks noGrp="1"/>
          </p:cNvSpPr>
          <p:nvPr>
            <p:ph type="title"/>
          </p:nvPr>
        </p:nvSpPr>
        <p:spPr>
          <a:xfrm>
            <a:off x="913775" y="618518"/>
            <a:ext cx="10364451" cy="763022"/>
          </a:xfrm>
        </p:spPr>
        <p:txBody>
          <a:bodyPr/>
          <a:lstStyle/>
          <a:p>
            <a:r>
              <a:rPr lang="en-CA"/>
              <a:t>OBJECTIF SECTORIEL</a:t>
            </a:r>
            <a:endParaRPr lang="en-CA" dirty="0"/>
          </a:p>
        </p:txBody>
      </p:sp>
      <p:sp>
        <p:nvSpPr>
          <p:cNvPr id="3" name="Content Placeholder 2">
            <a:extLst>
              <a:ext uri="{FF2B5EF4-FFF2-40B4-BE49-F238E27FC236}">
                <a16:creationId xmlns:a16="http://schemas.microsoft.com/office/drawing/2014/main" id="{68BF2FD1-8FF5-5C3B-F599-748CFF35F25E}"/>
              </a:ext>
            </a:extLst>
          </p:cNvPr>
          <p:cNvSpPr>
            <a:spLocks noGrp="1"/>
          </p:cNvSpPr>
          <p:nvPr>
            <p:ph sz="quarter" idx="13"/>
          </p:nvPr>
        </p:nvSpPr>
        <p:spPr>
          <a:xfrm>
            <a:off x="913774" y="1381540"/>
            <a:ext cx="10363826" cy="4409659"/>
          </a:xfrm>
        </p:spPr>
        <p:txBody>
          <a:bodyPr>
            <a:normAutofit fontScale="92500" lnSpcReduction="10000"/>
          </a:bodyPr>
          <a:lstStyle/>
          <a:p>
            <a:pPr marL="0" indent="0">
              <a:lnSpc>
                <a:spcPct val="107000"/>
              </a:lnSpc>
              <a:spcAft>
                <a:spcPts val="800"/>
              </a:spcAft>
              <a:buNone/>
            </a:pPr>
            <a:r>
              <a:rPr lang="fr-FR" sz="2400" b="1" cap="none" dirty="0">
                <a:latin typeface="Calibri" panose="020F0502020204030204" pitchFamily="34" charset="0"/>
                <a:ea typeface="Calibri" panose="020F0502020204030204" pitchFamily="34" charset="0"/>
                <a:cs typeface="Times New Roman" panose="02020603050405020304" pitchFamily="18" charset="0"/>
              </a:rPr>
              <a:t>SCRUTIN
Lequel des éléments suivants peut être un objectif du HRP pour le secteur de la nutrition?
A. </a:t>
            </a:r>
            <a:r>
              <a:rPr lang="fr-FR" sz="2400" cap="none" dirty="0">
                <a:latin typeface="Calibri" panose="020F0502020204030204" pitchFamily="34" charset="0"/>
                <a:ea typeface="Calibri" panose="020F0502020204030204" pitchFamily="34" charset="0"/>
                <a:cs typeface="Times New Roman" panose="02020603050405020304" pitchFamily="18" charset="0"/>
              </a:rPr>
              <a:t>Réduire le risque de surmortalité et de morbidité chez les enfants âgés de 6 à 59 mois
B. Assurer une réponse prévisible, opportune et efficace pour la nutrition en urgence
C. Réduire le risque de morbidité et de mortalité due aux carences courantes en micronutriments qui surviennent pendant une urgence
D. Réduire la prévalence de l’anémie chez les enfants âgés de 6 à 23 mois
E. Tout ce qui précède</a:t>
            </a:r>
            <a:endParaRPr lang="en-CA" dirty="0"/>
          </a:p>
        </p:txBody>
      </p:sp>
    </p:spTree>
    <p:extLst>
      <p:ext uri="{BB962C8B-B14F-4D97-AF65-F5344CB8AC3E}">
        <p14:creationId xmlns:p14="http://schemas.microsoft.com/office/powerpoint/2010/main" val="367682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7A994F-33B6-DB15-E406-8DCB51556A15}"/>
              </a:ext>
            </a:extLst>
          </p:cNvPr>
          <p:cNvPicPr>
            <a:picLocks noChangeAspect="1"/>
          </p:cNvPicPr>
          <p:nvPr/>
        </p:nvPicPr>
        <p:blipFill rotWithShape="1">
          <a:blip r:embed="rId2"/>
          <a:srcRect l="2051" r="24639"/>
          <a:stretch/>
        </p:blipFill>
        <p:spPr>
          <a:xfrm>
            <a:off x="8157374" y="10"/>
            <a:ext cx="4034626" cy="6857990"/>
          </a:xfrm>
          <a:prstGeom prst="rect">
            <a:avLst/>
          </a:prstGeom>
        </p:spPr>
      </p:pic>
      <p:pic>
        <p:nvPicPr>
          <p:cNvPr id="24" name="Picture 23">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913776" y="618517"/>
            <a:ext cx="6672886" cy="1596177"/>
          </a:xfrm>
        </p:spPr>
        <p:txBody>
          <a:bodyPr>
            <a:normAutofit/>
          </a:bodyPr>
          <a:lstStyle/>
          <a:p>
            <a:r>
              <a:rPr lang="en-CA"/>
              <a:t>Exemples d’OBJECTIFS sectoriels</a:t>
            </a:r>
            <a:endParaRPr lang="en-CA" dirty="0"/>
          </a:p>
        </p:txBody>
      </p:sp>
      <p:graphicFrame>
        <p:nvGraphicFramePr>
          <p:cNvPr id="5" name="Content Placeholder 2">
            <a:extLst>
              <a:ext uri="{FF2B5EF4-FFF2-40B4-BE49-F238E27FC236}">
                <a16:creationId xmlns:a16="http://schemas.microsoft.com/office/drawing/2014/main" id="{229707F3-963B-E730-2C5F-79220E060ACD}"/>
              </a:ext>
            </a:extLst>
          </p:cNvPr>
          <p:cNvGraphicFramePr>
            <a:graphicFrameLocks noGrp="1"/>
          </p:cNvGraphicFramePr>
          <p:nvPr>
            <p:ph sz="quarter" idx="13"/>
            <p:extLst>
              <p:ext uri="{D42A27DB-BD31-4B8C-83A1-F6EECF244321}">
                <p14:modId xmlns:p14="http://schemas.microsoft.com/office/powerpoint/2010/main" val="3851437380"/>
              </p:ext>
            </p:extLst>
          </p:nvPr>
        </p:nvGraphicFramePr>
        <p:xfrm>
          <a:off x="779496" y="2214694"/>
          <a:ext cx="6672887" cy="3424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2254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baby&#10;&#10;Description automatically generated">
            <a:extLst>
              <a:ext uri="{FF2B5EF4-FFF2-40B4-BE49-F238E27FC236}">
                <a16:creationId xmlns:a16="http://schemas.microsoft.com/office/drawing/2014/main" id="{CB7A994F-33B6-DB15-E406-8DCB51556A15}"/>
              </a:ext>
            </a:extLst>
          </p:cNvPr>
          <p:cNvPicPr>
            <a:picLocks noChangeAspect="1"/>
          </p:cNvPicPr>
          <p:nvPr/>
        </p:nvPicPr>
        <p:blipFill rotWithShape="1">
          <a:blip r:embed="rId2"/>
          <a:srcRect l="2051" r="24639"/>
          <a:stretch/>
        </p:blipFill>
        <p:spPr>
          <a:xfrm>
            <a:off x="1198119" y="834438"/>
            <a:ext cx="3071538" cy="5220929"/>
          </a:xfrm>
          <a:prstGeom prst="rect">
            <a:avLst/>
          </a:prstGeom>
        </p:spPr>
      </p:pic>
      <p:pic>
        <p:nvPicPr>
          <p:cNvPr id="48" name="Picture 34">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5282520" y="618517"/>
            <a:ext cx="5855416" cy="1596177"/>
          </a:xfrm>
        </p:spPr>
        <p:txBody>
          <a:bodyPr>
            <a:normAutofit/>
          </a:bodyPr>
          <a:lstStyle/>
          <a:p>
            <a:r>
              <a:rPr lang="fr-FR" dirty="0"/>
              <a:t>La stratégie de réponse peut comprendre :</a:t>
            </a:r>
            <a:endParaRPr lang="en-CA" dirty="0"/>
          </a:p>
        </p:txBody>
      </p:sp>
      <p:graphicFrame>
        <p:nvGraphicFramePr>
          <p:cNvPr id="5" name="Content Placeholder 2">
            <a:extLst>
              <a:ext uri="{FF2B5EF4-FFF2-40B4-BE49-F238E27FC236}">
                <a16:creationId xmlns:a16="http://schemas.microsoft.com/office/drawing/2014/main" id="{229707F3-963B-E730-2C5F-79220E060ACD}"/>
              </a:ext>
            </a:extLst>
          </p:cNvPr>
          <p:cNvGraphicFramePr>
            <a:graphicFrameLocks noGrp="1"/>
          </p:cNvGraphicFramePr>
          <p:nvPr>
            <p:ph sz="quarter" idx="13"/>
            <p:extLst>
              <p:ext uri="{D42A27DB-BD31-4B8C-83A1-F6EECF244321}">
                <p14:modId xmlns:p14="http://schemas.microsoft.com/office/powerpoint/2010/main" val="3804083588"/>
              </p:ext>
            </p:extLst>
          </p:nvPr>
        </p:nvGraphicFramePr>
        <p:xfrm>
          <a:off x="5282520" y="2367092"/>
          <a:ext cx="5855415" cy="38474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832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616389F4-9FD7-841B-B71F-F406DBF00CDC}"/>
              </a:ext>
            </a:extLst>
          </p:cNvPr>
          <p:cNvPicPr>
            <a:picLocks noChangeAspect="1"/>
          </p:cNvPicPr>
          <p:nvPr/>
        </p:nvPicPr>
        <p:blipFill rotWithShape="1">
          <a:blip r:embed="rId2"/>
          <a:srcRect r="108"/>
          <a:stretch/>
        </p:blipFill>
        <p:spPr>
          <a:xfrm>
            <a:off x="0" y="-3"/>
            <a:ext cx="4024761" cy="6858023"/>
          </a:xfrm>
          <a:prstGeom prst="rect">
            <a:avLst/>
          </a:prstGeom>
        </p:spPr>
      </p:pic>
      <p:sp>
        <p:nvSpPr>
          <p:cNvPr id="68" name="Rectangle 67">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4465050" y="618517"/>
            <a:ext cx="6672886" cy="1596177"/>
          </a:xfrm>
        </p:spPr>
        <p:txBody>
          <a:bodyPr>
            <a:normAutofit/>
          </a:bodyPr>
          <a:lstStyle/>
          <a:p>
            <a:r>
              <a:rPr lang="en-CA" dirty="0"/>
              <a:t>Services de </a:t>
            </a:r>
            <a:r>
              <a:rPr lang="en-CA" dirty="0" err="1"/>
              <a:t>NiE</a:t>
            </a:r>
            <a:endParaRPr lang="en-CA" dirty="0"/>
          </a:p>
        </p:txBody>
      </p:sp>
      <p:graphicFrame>
        <p:nvGraphicFramePr>
          <p:cNvPr id="23" name="Content Placeholder 2">
            <a:extLst>
              <a:ext uri="{FF2B5EF4-FFF2-40B4-BE49-F238E27FC236}">
                <a16:creationId xmlns:a16="http://schemas.microsoft.com/office/drawing/2014/main" id="{09172110-DDAF-95D7-11CF-4BA004332C18}"/>
              </a:ext>
            </a:extLst>
          </p:cNvPr>
          <p:cNvGraphicFramePr>
            <a:graphicFrameLocks noGrp="1"/>
          </p:cNvGraphicFramePr>
          <p:nvPr>
            <p:ph sz="quarter" idx="13"/>
            <p:extLst>
              <p:ext uri="{D42A27DB-BD31-4B8C-83A1-F6EECF244321}">
                <p14:modId xmlns:p14="http://schemas.microsoft.com/office/powerpoint/2010/main" val="2490795457"/>
              </p:ext>
            </p:extLst>
          </p:nvPr>
        </p:nvGraphicFramePr>
        <p:xfrm>
          <a:off x="4465048" y="2367092"/>
          <a:ext cx="6672887" cy="3424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361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E6748-B342-3483-CF99-3FA3FFEA9553}"/>
              </a:ext>
            </a:extLst>
          </p:cNvPr>
          <p:cNvSpPr>
            <a:spLocks noGrp="1"/>
          </p:cNvSpPr>
          <p:nvPr>
            <p:ph type="title"/>
          </p:nvPr>
        </p:nvSpPr>
        <p:spPr>
          <a:xfrm>
            <a:off x="641074" y="1314450"/>
            <a:ext cx="2844002" cy="3680244"/>
          </a:xfrm>
        </p:spPr>
        <p:txBody>
          <a:bodyPr>
            <a:normAutofit/>
          </a:bodyPr>
          <a:lstStyle/>
          <a:p>
            <a:pPr algn="l"/>
            <a:r>
              <a:rPr lang="en-CA" sz="3100" b="1" dirty="0">
                <a:effectLst/>
                <a:latin typeface="Calibri" panose="020F0502020204030204" pitchFamily="34" charset="0"/>
                <a:ea typeface="Calibri" panose="020F0502020204030204" pitchFamily="34" charset="0"/>
                <a:cs typeface="Times New Roman" panose="02020603050405020304" pitchFamily="18" charset="0"/>
              </a:rPr>
              <a:t>Introduction</a:t>
            </a:r>
            <a:endParaRPr lang="en-CA" sz="3100" b="1" dirty="0"/>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pic>
        <p:nvPicPr>
          <p:cNvPr id="4" name="Picture 3">
            <a:extLst>
              <a:ext uri="{FF2B5EF4-FFF2-40B4-BE49-F238E27FC236}">
                <a16:creationId xmlns:a16="http://schemas.microsoft.com/office/drawing/2014/main" id="{07DAFA16-DF3E-CC9C-0C00-C39FE9B420C9}"/>
              </a:ext>
            </a:extLst>
          </p:cNvPr>
          <p:cNvPicPr>
            <a:picLocks noChangeAspect="1"/>
          </p:cNvPicPr>
          <p:nvPr/>
        </p:nvPicPr>
        <p:blipFill>
          <a:blip r:embed="rId5"/>
          <a:stretch>
            <a:fillRect/>
          </a:stretch>
        </p:blipFill>
        <p:spPr>
          <a:xfrm>
            <a:off x="10401300" y="6248400"/>
            <a:ext cx="1472678" cy="520574"/>
          </a:xfrm>
          <a:prstGeom prst="rect">
            <a:avLst/>
          </a:prstGeom>
        </p:spPr>
      </p:pic>
      <p:graphicFrame>
        <p:nvGraphicFramePr>
          <p:cNvPr id="5" name="Content Placeholder 2">
            <a:extLst>
              <a:ext uri="{FF2B5EF4-FFF2-40B4-BE49-F238E27FC236}">
                <a16:creationId xmlns:a16="http://schemas.microsoft.com/office/drawing/2014/main" id="{B5B6E96F-C546-B9BA-EA4D-97FF2050DC0E}"/>
              </a:ext>
            </a:extLst>
          </p:cNvPr>
          <p:cNvGraphicFramePr>
            <a:graphicFrameLocks noGrp="1"/>
          </p:cNvGraphicFramePr>
          <p:nvPr>
            <p:ph idx="1"/>
            <p:extLst>
              <p:ext uri="{D42A27DB-BD31-4B8C-83A1-F6EECF244321}">
                <p14:modId xmlns:p14="http://schemas.microsoft.com/office/powerpoint/2010/main" val="3600976821"/>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49521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3B35F8-DC36-7D94-8373-3291441D39F4}"/>
              </a:ext>
            </a:extLst>
          </p:cNvPr>
          <p:cNvPicPr>
            <a:picLocks noChangeAspect="1"/>
          </p:cNvPicPr>
          <p:nvPr/>
        </p:nvPicPr>
        <p:blipFill rotWithShape="1">
          <a:blip r:embed="rId2"/>
          <a:srcRect r="108"/>
          <a:stretch/>
        </p:blipFill>
        <p:spPr>
          <a:xfrm>
            <a:off x="20" y="10"/>
            <a:ext cx="4024741" cy="6857990"/>
          </a:xfrm>
          <a:prstGeom prst="rect">
            <a:avLst/>
          </a:prstGeom>
        </p:spPr>
      </p:pic>
      <p:sp>
        <p:nvSpPr>
          <p:cNvPr id="22" name="Rectangle 21">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4247336" y="259290"/>
            <a:ext cx="6672886" cy="274112"/>
          </a:xfrm>
        </p:spPr>
        <p:txBody>
          <a:bodyPr>
            <a:normAutofit fontScale="90000"/>
          </a:bodyPr>
          <a:lstStyle/>
          <a:p>
            <a:r>
              <a:rPr lang="en-CA" dirty="0"/>
              <a:t>Services de </a:t>
            </a:r>
            <a:r>
              <a:rPr lang="en-CA" dirty="0" err="1"/>
              <a:t>NiE</a:t>
            </a:r>
            <a:r>
              <a:rPr lang="en-CA" dirty="0"/>
              <a:t> - suite</a:t>
            </a:r>
          </a:p>
        </p:txBody>
      </p:sp>
      <p:graphicFrame>
        <p:nvGraphicFramePr>
          <p:cNvPr id="5" name="Content Placeholder 2">
            <a:extLst>
              <a:ext uri="{FF2B5EF4-FFF2-40B4-BE49-F238E27FC236}">
                <a16:creationId xmlns:a16="http://schemas.microsoft.com/office/drawing/2014/main" id="{EBEB759B-255B-8761-3F35-107FD822DF61}"/>
              </a:ext>
            </a:extLst>
          </p:cNvPr>
          <p:cNvGraphicFramePr>
            <a:graphicFrameLocks noGrp="1"/>
          </p:cNvGraphicFramePr>
          <p:nvPr>
            <p:ph sz="quarter" idx="13"/>
            <p:extLst>
              <p:ext uri="{D42A27DB-BD31-4B8C-83A1-F6EECF244321}">
                <p14:modId xmlns:p14="http://schemas.microsoft.com/office/powerpoint/2010/main" val="3016449528"/>
              </p:ext>
            </p:extLst>
          </p:nvPr>
        </p:nvGraphicFramePr>
        <p:xfrm>
          <a:off x="3102430" y="792692"/>
          <a:ext cx="8948056" cy="5923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3191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1671867" y="184934"/>
            <a:ext cx="6205484" cy="1578552"/>
          </a:xfrm>
        </p:spPr>
        <p:txBody>
          <a:bodyPr/>
          <a:lstStyle/>
          <a:p>
            <a:r>
              <a:rPr lang="en-CA" dirty="0"/>
              <a:t>Services de </a:t>
            </a:r>
            <a:r>
              <a:rPr lang="en-CA" dirty="0" err="1"/>
              <a:t>NiE</a:t>
            </a:r>
            <a:r>
              <a:rPr lang="en-CA" dirty="0"/>
              <a:t> - suite</a:t>
            </a:r>
          </a:p>
        </p:txBody>
      </p:sp>
      <p:graphicFrame>
        <p:nvGraphicFramePr>
          <p:cNvPr id="6" name="Content Placeholder 2">
            <a:extLst>
              <a:ext uri="{FF2B5EF4-FFF2-40B4-BE49-F238E27FC236}">
                <a16:creationId xmlns:a16="http://schemas.microsoft.com/office/drawing/2014/main" id="{19969569-02F3-BCBA-9DD7-1A0FFB437515}"/>
              </a:ext>
            </a:extLst>
          </p:cNvPr>
          <p:cNvGraphicFramePr>
            <a:graphicFrameLocks noGrp="1"/>
          </p:cNvGraphicFramePr>
          <p:nvPr>
            <p:ph sz="quarter" idx="13"/>
            <p:extLst>
              <p:ext uri="{D42A27DB-BD31-4B8C-83A1-F6EECF244321}">
                <p14:modId xmlns:p14="http://schemas.microsoft.com/office/powerpoint/2010/main" val="2344924371"/>
              </p:ext>
            </p:extLst>
          </p:nvPr>
        </p:nvGraphicFramePr>
        <p:xfrm>
          <a:off x="1142374" y="1763486"/>
          <a:ext cx="6205484" cy="3875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hild holding a packet&#10;&#10;Description automatically generated">
            <a:extLst>
              <a:ext uri="{FF2B5EF4-FFF2-40B4-BE49-F238E27FC236}">
                <a16:creationId xmlns:a16="http://schemas.microsoft.com/office/drawing/2014/main" id="{77EF538E-1503-3330-D1DE-52EC742E1ED2}"/>
              </a:ext>
            </a:extLst>
          </p:cNvPr>
          <p:cNvPicPr>
            <a:picLocks noChangeAspect="1"/>
          </p:cNvPicPr>
          <p:nvPr/>
        </p:nvPicPr>
        <p:blipFill rotWithShape="1">
          <a:blip r:embed="rId7"/>
          <a:srcRect r="108"/>
          <a:stretch/>
        </p:blipFill>
        <p:spPr>
          <a:xfrm>
            <a:off x="8153400" y="561276"/>
            <a:ext cx="3524018" cy="6004779"/>
          </a:xfrm>
          <a:prstGeom prst="rect">
            <a:avLst/>
          </a:prstGeom>
        </p:spPr>
      </p:pic>
    </p:spTree>
    <p:extLst>
      <p:ext uri="{BB962C8B-B14F-4D97-AF65-F5344CB8AC3E}">
        <p14:creationId xmlns:p14="http://schemas.microsoft.com/office/powerpoint/2010/main" val="2254755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674914" y="596941"/>
            <a:ext cx="2797629" cy="4547682"/>
          </a:xfrm>
        </p:spPr>
        <p:txBody>
          <a:bodyPr>
            <a:normAutofit/>
          </a:bodyPr>
          <a:lstStyle/>
          <a:p>
            <a:r>
              <a:rPr lang="fr-FR" dirty="0"/>
              <a:t>Services de </a:t>
            </a:r>
            <a:r>
              <a:rPr lang="fr-FR" dirty="0" err="1"/>
              <a:t>NiE</a:t>
            </a:r>
            <a:br>
              <a:rPr lang="fr-FR" dirty="0"/>
            </a:br>
            <a:br>
              <a:rPr lang="fr-FR" dirty="0"/>
            </a:br>
            <a:r>
              <a:rPr lang="fr-FR" dirty="0"/>
              <a:t> Indicateurs de suivi</a:t>
            </a:r>
            <a:endParaRPr lang="en-CA" dirty="0"/>
          </a:p>
        </p:txBody>
      </p:sp>
      <p:pic>
        <p:nvPicPr>
          <p:cNvPr id="6" name="activities specfic objectives and monitroing indicators">
            <a:hlinkClick r:id="" action="ppaction://media"/>
            <a:extLst>
              <a:ext uri="{FF2B5EF4-FFF2-40B4-BE49-F238E27FC236}">
                <a16:creationId xmlns:a16="http://schemas.microsoft.com/office/drawing/2014/main" id="{D86534BB-C202-70ED-F731-324304C97B5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4147457" y="596941"/>
            <a:ext cx="6631687" cy="52704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8400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63D6E-CCB7-E8E1-96DC-2484FAF03841}"/>
              </a:ext>
            </a:extLst>
          </p:cNvPr>
          <p:cNvSpPr>
            <a:spLocks noGrp="1"/>
          </p:cNvSpPr>
          <p:nvPr>
            <p:ph type="title"/>
          </p:nvPr>
        </p:nvSpPr>
        <p:spPr>
          <a:xfrm>
            <a:off x="1210317" y="173612"/>
            <a:ext cx="10515600" cy="867905"/>
          </a:xfrm>
        </p:spPr>
        <p:txBody>
          <a:bodyPr vert="horz" lIns="91440" tIns="45720" rIns="91440" bIns="45720" rtlCol="0" anchor="ctr">
            <a:normAutofit/>
          </a:bodyPr>
          <a:lstStyle/>
          <a:p>
            <a:pPr algn="ctr"/>
            <a:r>
              <a:rPr lang="en-US" sz="2800" b="1" dirty="0"/>
              <a:t>Guide et </a:t>
            </a:r>
            <a:r>
              <a:rPr lang="en-US" sz="2800" b="1" dirty="0" err="1"/>
              <a:t>liste</a:t>
            </a:r>
            <a:r>
              <a:rPr lang="en-US" sz="2800" b="1" dirty="0"/>
              <a:t> </a:t>
            </a:r>
            <a:r>
              <a:rPr lang="en-US" sz="2800" b="1" dirty="0" err="1"/>
              <a:t>d’indicateurs</a:t>
            </a:r>
            <a:r>
              <a:rPr lang="en-US" sz="2800" b="1" dirty="0"/>
              <a:t> pour les </a:t>
            </a:r>
            <a:r>
              <a:rPr lang="en-US" sz="2800" b="1" dirty="0" err="1"/>
              <a:t>activités</a:t>
            </a:r>
            <a:r>
              <a:rPr lang="en-US" sz="2800" b="1" dirty="0"/>
              <a:t> </a:t>
            </a:r>
            <a:r>
              <a:rPr lang="en-US" sz="2800" b="1" dirty="0" err="1"/>
              <a:t>conjointes</a:t>
            </a:r>
            <a:r>
              <a:rPr lang="en-US" sz="2800" b="1" dirty="0"/>
              <a:t> avec </a:t>
            </a:r>
            <a:r>
              <a:rPr lang="en-US" sz="2800" b="1" dirty="0" err="1"/>
              <a:t>d’autres</a:t>
            </a:r>
            <a:r>
              <a:rPr lang="en-US" sz="2800" b="1" dirty="0"/>
              <a:t> </a:t>
            </a:r>
            <a:r>
              <a:rPr lang="en-US" sz="2800" b="1" dirty="0" err="1"/>
              <a:t>secteurs</a:t>
            </a:r>
            <a:r>
              <a:rPr lang="en-US" sz="2800" b="1" dirty="0"/>
              <a:t> / clusters</a:t>
            </a:r>
          </a:p>
        </p:txBody>
      </p:sp>
      <p:sp>
        <p:nvSpPr>
          <p:cNvPr id="6" name="Espace réservé du contenu 5">
            <a:extLst>
              <a:ext uri="{FF2B5EF4-FFF2-40B4-BE49-F238E27FC236}">
                <a16:creationId xmlns:a16="http://schemas.microsoft.com/office/drawing/2014/main" id="{DA023879-35CD-0245-A74A-9A8FF4FC600F}"/>
              </a:ext>
            </a:extLst>
          </p:cNvPr>
          <p:cNvSpPr>
            <a:spLocks noGrp="1"/>
          </p:cNvSpPr>
          <p:nvPr>
            <p:ph idx="1"/>
          </p:nvPr>
        </p:nvSpPr>
        <p:spPr>
          <a:xfrm>
            <a:off x="334107" y="952107"/>
            <a:ext cx="11717549" cy="4873164"/>
          </a:xfrm>
        </p:spPr>
        <p:txBody>
          <a:bodyPr>
            <a:normAutofit/>
          </a:bodyPr>
          <a:lstStyle/>
          <a:p>
            <a:pPr>
              <a:buFont typeface="Wingdings" panose="05000000000000000000" pitchFamily="2" charset="2"/>
              <a:buChar char="à"/>
            </a:pPr>
            <a:r>
              <a:rPr lang="fr-FR" sz="1600" dirty="0">
                <a:sym typeface="Wingdings" panose="05000000000000000000" pitchFamily="2" charset="2"/>
              </a:rPr>
              <a:t>Se trouve dans le document « Qu’est-ce que la collaboration inter-cluster/secteur? » </a:t>
            </a:r>
            <a:r>
              <a:rPr lang="en-US" sz="1600" dirty="0">
                <a:hlinkClick r:id="rId2"/>
              </a:rPr>
              <a:t>What is inter-cluster / sector collaboration? | Global Nutrition Cluster</a:t>
            </a:r>
            <a:r>
              <a:rPr lang="en-US" sz="1600" dirty="0"/>
              <a:t>; </a:t>
            </a:r>
            <a:r>
              <a:rPr lang="en-US" sz="1600" dirty="0" err="1"/>
              <a:t>bientôt</a:t>
            </a:r>
            <a:r>
              <a:rPr lang="en-US" sz="1600" dirty="0"/>
              <a:t> </a:t>
            </a:r>
            <a:r>
              <a:rPr lang="en-US" sz="1600" dirty="0" err="1"/>
              <a:t>en</a:t>
            </a:r>
            <a:r>
              <a:rPr lang="en-US" sz="1600" dirty="0"/>
              <a:t> </a:t>
            </a:r>
            <a:r>
              <a:rPr lang="en-US" sz="1600" dirty="0" err="1"/>
              <a:t>français</a:t>
            </a:r>
            <a:endParaRPr lang="fr-FR" sz="1600" dirty="0">
              <a:sym typeface="Wingdings" panose="05000000000000000000" pitchFamily="2" charset="2"/>
            </a:endParaRPr>
          </a:p>
          <a:p>
            <a:pPr>
              <a:buFont typeface="Wingdings" panose="05000000000000000000" pitchFamily="2" charset="2"/>
              <a:buChar char="à"/>
            </a:pPr>
            <a:r>
              <a:rPr lang="fr-FR" sz="1600" dirty="0">
                <a:sym typeface="Wingdings" panose="05000000000000000000" pitchFamily="2" charset="2"/>
              </a:rPr>
              <a:t>Liste d’indicateurs proposés à choisir en </a:t>
            </a:r>
            <a:r>
              <a:rPr lang="fr-FR" sz="1600" b="1" dirty="0">
                <a:sym typeface="Wingdings" panose="05000000000000000000" pitchFamily="2" charset="2"/>
              </a:rPr>
              <a:t>fonction du contexte, des clusters impliqués et activités conjointes planifiées</a:t>
            </a:r>
          </a:p>
          <a:p>
            <a:pPr>
              <a:buFont typeface="Wingdings" panose="05000000000000000000" pitchFamily="2" charset="2"/>
              <a:buChar char="à"/>
            </a:pPr>
            <a:endParaRPr lang="fr-FR" sz="2400" dirty="0">
              <a:sym typeface="Wingdings" panose="05000000000000000000" pitchFamily="2" charset="2"/>
            </a:endParaRPr>
          </a:p>
          <a:p>
            <a:pPr>
              <a:buFont typeface="Wingdings" panose="05000000000000000000" pitchFamily="2" charset="2"/>
              <a:buChar char="à"/>
            </a:pPr>
            <a:endParaRPr lang="fr-FR" sz="2400" dirty="0"/>
          </a:p>
        </p:txBody>
      </p:sp>
      <p:pic>
        <p:nvPicPr>
          <p:cNvPr id="7" name="Image 6">
            <a:extLst>
              <a:ext uri="{FF2B5EF4-FFF2-40B4-BE49-F238E27FC236}">
                <a16:creationId xmlns:a16="http://schemas.microsoft.com/office/drawing/2014/main" id="{ECE30C0A-0ED0-FAE6-E05A-BAF9A46B7CC7}"/>
              </a:ext>
            </a:extLst>
          </p:cNvPr>
          <p:cNvPicPr>
            <a:picLocks noChangeAspect="1"/>
          </p:cNvPicPr>
          <p:nvPr/>
        </p:nvPicPr>
        <p:blipFill>
          <a:blip r:embed="rId3"/>
          <a:stretch>
            <a:fillRect/>
          </a:stretch>
        </p:blipFill>
        <p:spPr>
          <a:xfrm>
            <a:off x="272562" y="2017336"/>
            <a:ext cx="4242061" cy="4528253"/>
          </a:xfrm>
          <a:prstGeom prst="rect">
            <a:avLst/>
          </a:prstGeom>
        </p:spPr>
      </p:pic>
      <p:pic>
        <p:nvPicPr>
          <p:cNvPr id="11" name="Image 10">
            <a:extLst>
              <a:ext uri="{FF2B5EF4-FFF2-40B4-BE49-F238E27FC236}">
                <a16:creationId xmlns:a16="http://schemas.microsoft.com/office/drawing/2014/main" id="{A27F9D1D-AEA0-7AB8-3AF4-03ED8FC02906}"/>
              </a:ext>
            </a:extLst>
          </p:cNvPr>
          <p:cNvPicPr>
            <a:picLocks noChangeAspect="1"/>
          </p:cNvPicPr>
          <p:nvPr/>
        </p:nvPicPr>
        <p:blipFill>
          <a:blip r:embed="rId4"/>
          <a:stretch>
            <a:fillRect/>
          </a:stretch>
        </p:blipFill>
        <p:spPr>
          <a:xfrm>
            <a:off x="4514623" y="2130458"/>
            <a:ext cx="7537034" cy="4332255"/>
          </a:xfrm>
          <a:prstGeom prst="rect">
            <a:avLst/>
          </a:prstGeom>
        </p:spPr>
      </p:pic>
    </p:spTree>
    <p:extLst>
      <p:ext uri="{BB962C8B-B14F-4D97-AF65-F5344CB8AC3E}">
        <p14:creationId xmlns:p14="http://schemas.microsoft.com/office/powerpoint/2010/main" val="3169671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618F-47CD-F523-DD89-4D68933BC113}"/>
              </a:ext>
            </a:extLst>
          </p:cNvPr>
          <p:cNvSpPr>
            <a:spLocks noGrp="1"/>
          </p:cNvSpPr>
          <p:nvPr>
            <p:ph type="title"/>
          </p:nvPr>
        </p:nvSpPr>
        <p:spPr>
          <a:xfrm>
            <a:off x="913775" y="618518"/>
            <a:ext cx="10364451" cy="915008"/>
          </a:xfrm>
        </p:spPr>
        <p:txBody>
          <a:bodyPr>
            <a:normAutofit/>
          </a:bodyPr>
          <a:lstStyle/>
          <a:p>
            <a:r>
              <a:rPr lang="fr-FR" b="1"/>
              <a:t>Estimer le nombre de personnes à cibler</a:t>
            </a:r>
            <a:endParaRPr lang="en-CA" dirty="0"/>
          </a:p>
        </p:txBody>
      </p:sp>
      <p:pic>
        <p:nvPicPr>
          <p:cNvPr id="4" name="Content Placeholder 5">
            <a:extLst>
              <a:ext uri="{FF2B5EF4-FFF2-40B4-BE49-F238E27FC236}">
                <a16:creationId xmlns:a16="http://schemas.microsoft.com/office/drawing/2014/main" id="{21E4D7AD-CB66-6718-F331-918950BE04FB}"/>
              </a:ext>
            </a:extLst>
          </p:cNvPr>
          <p:cNvPicPr>
            <a:picLocks noGrp="1" noChangeAspect="1"/>
          </p:cNvPicPr>
          <p:nvPr>
            <p:ph sz="quarter" idx="13"/>
          </p:nvPr>
        </p:nvPicPr>
        <p:blipFill>
          <a:blip r:embed="rId2"/>
          <a:stretch>
            <a:fillRect/>
          </a:stretch>
        </p:blipFill>
        <p:spPr>
          <a:xfrm>
            <a:off x="914400" y="1691673"/>
            <a:ext cx="10363200" cy="3712778"/>
          </a:xfrm>
        </p:spPr>
      </p:pic>
    </p:spTree>
    <p:extLst>
      <p:ext uri="{BB962C8B-B14F-4D97-AF65-F5344CB8AC3E}">
        <p14:creationId xmlns:p14="http://schemas.microsoft.com/office/powerpoint/2010/main" val="98366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1">
            <a:extLst>
              <a:ext uri="{FF2B5EF4-FFF2-40B4-BE49-F238E27FC236}">
                <a16:creationId xmlns:a16="http://schemas.microsoft.com/office/drawing/2014/main" id="{4A391C69-E52F-4DC0-B51A-0DABC5484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Stock exchange numbers">
            <a:extLst>
              <a:ext uri="{FF2B5EF4-FFF2-40B4-BE49-F238E27FC236}">
                <a16:creationId xmlns:a16="http://schemas.microsoft.com/office/drawing/2014/main" id="{BEDF153D-5BD3-37D7-81AE-68E94877BBD8}"/>
              </a:ext>
            </a:extLst>
          </p:cNvPr>
          <p:cNvPicPr>
            <a:picLocks noChangeAspect="1"/>
          </p:cNvPicPr>
          <p:nvPr/>
        </p:nvPicPr>
        <p:blipFill rotWithShape="1">
          <a:blip r:embed="rId4"/>
          <a:srcRect l="27212" r="25730" b="-1"/>
          <a:stretch/>
        </p:blipFill>
        <p:spPr>
          <a:xfrm>
            <a:off x="20" y="10"/>
            <a:ext cx="4834706" cy="6857990"/>
          </a:xfrm>
          <a:prstGeom prst="rect">
            <a:avLst/>
          </a:prstGeom>
        </p:spPr>
      </p:pic>
      <p:sp>
        <p:nvSpPr>
          <p:cNvPr id="21" name="Rectangle 13">
            <a:extLst>
              <a:ext uri="{FF2B5EF4-FFF2-40B4-BE49-F238E27FC236}">
                <a16:creationId xmlns:a16="http://schemas.microsoft.com/office/drawing/2014/main" id="{048390FD-448E-4FF2-AEE8-C46960568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47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BD259F2-A289-4420-B3EB-BBC6A904F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ACC843-F778-42DB-30DE-B9079FE0F520}"/>
              </a:ext>
            </a:extLst>
          </p:cNvPr>
          <p:cNvSpPr>
            <a:spLocks noGrp="1"/>
          </p:cNvSpPr>
          <p:nvPr>
            <p:ph type="title"/>
          </p:nvPr>
        </p:nvSpPr>
        <p:spPr>
          <a:xfrm>
            <a:off x="5192263" y="1508167"/>
            <a:ext cx="6723512" cy="2083006"/>
          </a:xfrm>
        </p:spPr>
        <p:txBody>
          <a:bodyPr vert="horz" lIns="91440" tIns="45720" rIns="91440" bIns="45720" rtlCol="0" anchor="b">
            <a:normAutofit/>
          </a:bodyPr>
          <a:lstStyle/>
          <a:p>
            <a:r>
              <a:rPr lang="fr-FR" sz="4100" cap="none" dirty="0"/>
              <a:t>Quelle approche d’estimation des coûts du HRP a été utilisée en 2023 de votre pays ?</a:t>
            </a:r>
            <a:endParaRPr lang="en-US" sz="4100" cap="none" dirty="0"/>
          </a:p>
        </p:txBody>
      </p:sp>
    </p:spTree>
    <p:extLst>
      <p:ext uri="{BB962C8B-B14F-4D97-AF65-F5344CB8AC3E}">
        <p14:creationId xmlns:p14="http://schemas.microsoft.com/office/powerpoint/2010/main" val="41300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2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7E7FF-0C3C-AEDD-7C21-93C1F4B0DDC0}"/>
              </a:ext>
            </a:extLst>
          </p:cNvPr>
          <p:cNvSpPr>
            <a:spLocks noGrp="1"/>
          </p:cNvSpPr>
          <p:nvPr>
            <p:ph type="title"/>
          </p:nvPr>
        </p:nvSpPr>
        <p:spPr>
          <a:xfrm>
            <a:off x="641074" y="1314450"/>
            <a:ext cx="2844002" cy="3680244"/>
          </a:xfrm>
        </p:spPr>
        <p:txBody>
          <a:bodyPr>
            <a:normAutofit/>
          </a:bodyPr>
          <a:lstStyle/>
          <a:p>
            <a:pPr algn="l"/>
            <a:r>
              <a:rPr lang="en-CA" sz="4400" b="1" dirty="0" err="1"/>
              <a:t>Coût</a:t>
            </a:r>
            <a:endParaRPr lang="en-CA" sz="4400" b="1" dirty="0"/>
          </a:p>
        </p:txBody>
      </p:sp>
      <p:pic>
        <p:nvPicPr>
          <p:cNvPr id="21" name="Picture 2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3" name="Picture 2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7" name="Content Placeholder 4">
            <a:extLst>
              <a:ext uri="{FF2B5EF4-FFF2-40B4-BE49-F238E27FC236}">
                <a16:creationId xmlns:a16="http://schemas.microsoft.com/office/drawing/2014/main" id="{D2C74C68-A264-2DC2-D78A-E4AF33425B57}"/>
              </a:ext>
            </a:extLst>
          </p:cNvPr>
          <p:cNvGraphicFramePr>
            <a:graphicFrameLocks noGrp="1"/>
          </p:cNvGraphicFramePr>
          <p:nvPr>
            <p:ph sz="quarter" idx="13"/>
            <p:extLst>
              <p:ext uri="{D42A27DB-BD31-4B8C-83A1-F6EECF244321}">
                <p14:modId xmlns:p14="http://schemas.microsoft.com/office/powerpoint/2010/main" val="85048447"/>
              </p:ext>
            </p:extLst>
          </p:nvPr>
        </p:nvGraphicFramePr>
        <p:xfrm>
          <a:off x="4152011" y="904874"/>
          <a:ext cx="7878064" cy="5267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0115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0791-36E3-E701-1975-86A1FF97CD02}"/>
              </a:ext>
            </a:extLst>
          </p:cNvPr>
          <p:cNvSpPr>
            <a:spLocks noGrp="1"/>
          </p:cNvSpPr>
          <p:nvPr>
            <p:ph type="title"/>
          </p:nvPr>
        </p:nvSpPr>
        <p:spPr>
          <a:xfrm>
            <a:off x="913775" y="618518"/>
            <a:ext cx="10364451" cy="448284"/>
          </a:xfrm>
        </p:spPr>
        <p:txBody>
          <a:bodyPr>
            <a:normAutofit fontScale="90000"/>
          </a:bodyPr>
          <a:lstStyle/>
          <a:p>
            <a:r>
              <a:rPr lang="en-CA" dirty="0"/>
              <a:t>COÛT</a:t>
            </a:r>
          </a:p>
        </p:txBody>
      </p:sp>
      <p:sp>
        <p:nvSpPr>
          <p:cNvPr id="3" name="Content Placeholder 2">
            <a:extLst>
              <a:ext uri="{FF2B5EF4-FFF2-40B4-BE49-F238E27FC236}">
                <a16:creationId xmlns:a16="http://schemas.microsoft.com/office/drawing/2014/main" id="{8F915D52-A6D7-ACD9-561A-CA2ECC73F548}"/>
              </a:ext>
            </a:extLst>
          </p:cNvPr>
          <p:cNvSpPr>
            <a:spLocks noGrp="1"/>
          </p:cNvSpPr>
          <p:nvPr>
            <p:ph sz="quarter" idx="13"/>
          </p:nvPr>
        </p:nvSpPr>
        <p:spPr>
          <a:xfrm>
            <a:off x="913774" y="1242392"/>
            <a:ext cx="10363826" cy="4548808"/>
          </a:xfrm>
        </p:spPr>
        <p:txBody>
          <a:bodyPr/>
          <a:lstStyle/>
          <a:p>
            <a:pPr marL="0" indent="0">
              <a:lnSpc>
                <a:spcPct val="107000"/>
              </a:lnSpc>
              <a:spcAft>
                <a:spcPts val="800"/>
              </a:spcAft>
              <a:buNone/>
            </a:pPr>
            <a:r>
              <a:rPr lang="fr-FR" sz="1800" b="1" cap="none" dirty="0">
                <a:latin typeface="Calibri" panose="020F0502020204030204" pitchFamily="34" charset="0"/>
                <a:ea typeface="Calibri" panose="020F0502020204030204" pitchFamily="34" charset="0"/>
                <a:cs typeface="Times New Roman" panose="02020603050405020304" pitchFamily="18" charset="0"/>
              </a:rPr>
              <a:t>SCRUTIN
Lequel des énoncés suivants est vrai au sujet de l’estimation des coûts du HRP? (Plusieurs réponses possibles)
A</a:t>
            </a:r>
            <a:r>
              <a:rPr lang="fr-FR" sz="1800" cap="none" dirty="0">
                <a:latin typeface="Calibri" panose="020F0502020204030204" pitchFamily="34" charset="0"/>
                <a:ea typeface="Calibri" panose="020F0502020204030204" pitchFamily="34" charset="0"/>
                <a:cs typeface="Times New Roman" panose="02020603050405020304" pitchFamily="18" charset="0"/>
              </a:rPr>
              <a:t>. Étant donné que l’estimation des coûts basée sur les activités fait appel à un examen par les pairs, il favorise la cohérence avec le plan de réponse sectoriel
B. L’estimation des coûts basée sur les activités simplifie le financement des partenaires du cluster et le suivi des activités par l’intermédiaire de FTS
C. L’estimation des coûts basée sur les projets prend moins de temps 
D. L’estimation des coûts basée sur les activités prend plus de temps et est plus lourd
E. L’estimation des coûts des activités intersectorielles pose problème</a:t>
            </a:r>
            <a:endParaRPr lang="en-CA" cap="none" dirty="0"/>
          </a:p>
        </p:txBody>
      </p:sp>
    </p:spTree>
    <p:extLst>
      <p:ext uri="{BB962C8B-B14F-4D97-AF65-F5344CB8AC3E}">
        <p14:creationId xmlns:p14="http://schemas.microsoft.com/office/powerpoint/2010/main" val="3516304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E7FF-0C3C-AEDD-7C21-93C1F4B0DDC0}"/>
              </a:ext>
            </a:extLst>
          </p:cNvPr>
          <p:cNvSpPr>
            <a:spLocks noGrp="1"/>
          </p:cNvSpPr>
          <p:nvPr>
            <p:ph type="title"/>
          </p:nvPr>
        </p:nvSpPr>
        <p:spPr>
          <a:xfrm>
            <a:off x="784566" y="114804"/>
            <a:ext cx="10364451" cy="670388"/>
          </a:xfrm>
        </p:spPr>
        <p:txBody>
          <a:bodyPr/>
          <a:lstStyle/>
          <a:p>
            <a:r>
              <a:rPr lang="en-CA" b="1" dirty="0" err="1"/>
              <a:t>Coût</a:t>
            </a:r>
            <a:endParaRPr lang="en-CA" b="1" dirty="0"/>
          </a:p>
        </p:txBody>
      </p:sp>
      <p:graphicFrame>
        <p:nvGraphicFramePr>
          <p:cNvPr id="4" name="Table 4">
            <a:extLst>
              <a:ext uri="{FF2B5EF4-FFF2-40B4-BE49-F238E27FC236}">
                <a16:creationId xmlns:a16="http://schemas.microsoft.com/office/drawing/2014/main" id="{501E83A5-84E5-7723-0A7E-AAEC317A2175}"/>
              </a:ext>
            </a:extLst>
          </p:cNvPr>
          <p:cNvGraphicFramePr>
            <a:graphicFrameLocks noGrp="1"/>
          </p:cNvGraphicFramePr>
          <p:nvPr>
            <p:ph sz="quarter" idx="13"/>
            <p:extLst>
              <p:ext uri="{D42A27DB-BD31-4B8C-83A1-F6EECF244321}">
                <p14:modId xmlns:p14="http://schemas.microsoft.com/office/powerpoint/2010/main" val="2104952702"/>
              </p:ext>
            </p:extLst>
          </p:nvPr>
        </p:nvGraphicFramePr>
        <p:xfrm>
          <a:off x="785817" y="785192"/>
          <a:ext cx="11081286" cy="4668520"/>
        </p:xfrm>
        <a:graphic>
          <a:graphicData uri="http://schemas.openxmlformats.org/drawingml/2006/table">
            <a:tbl>
              <a:tblPr firstRow="1" bandRow="1">
                <a:tableStyleId>{5C22544A-7EE6-4342-B048-85BDC9FD1C3A}</a:tableStyleId>
              </a:tblPr>
              <a:tblGrid>
                <a:gridCol w="1700208">
                  <a:extLst>
                    <a:ext uri="{9D8B030D-6E8A-4147-A177-3AD203B41FA5}">
                      <a16:colId xmlns:a16="http://schemas.microsoft.com/office/drawing/2014/main" val="446150579"/>
                    </a:ext>
                  </a:extLst>
                </a:gridCol>
                <a:gridCol w="5687316">
                  <a:extLst>
                    <a:ext uri="{9D8B030D-6E8A-4147-A177-3AD203B41FA5}">
                      <a16:colId xmlns:a16="http://schemas.microsoft.com/office/drawing/2014/main" val="700264831"/>
                    </a:ext>
                  </a:extLst>
                </a:gridCol>
                <a:gridCol w="3693762">
                  <a:extLst>
                    <a:ext uri="{9D8B030D-6E8A-4147-A177-3AD203B41FA5}">
                      <a16:colId xmlns:a16="http://schemas.microsoft.com/office/drawing/2014/main" val="2706956109"/>
                    </a:ext>
                  </a:extLst>
                </a:gridCol>
              </a:tblGrid>
              <a:tr h="370840">
                <a:tc>
                  <a:txBody>
                    <a:bodyPr/>
                    <a:lstStyle/>
                    <a:p>
                      <a:endParaRPr lang="en-CA" dirty="0"/>
                    </a:p>
                  </a:txBody>
                  <a:tcPr/>
                </a:tc>
                <a:tc>
                  <a:txBody>
                    <a:bodyPr/>
                    <a:lstStyle/>
                    <a:p>
                      <a:r>
                        <a:rPr lang="en-CA" dirty="0"/>
                        <a:t>CALCUL DES COÛTS PAR ACTIVITE/UNITE</a:t>
                      </a:r>
                    </a:p>
                  </a:txBody>
                  <a:tcPr/>
                </a:tc>
                <a:tc>
                  <a:txBody>
                    <a:bodyPr/>
                    <a:lstStyle/>
                    <a:p>
                      <a:r>
                        <a:rPr lang="fr-FR" dirty="0"/>
                        <a:t>CALCUL DES COÛTS PAR PROJET</a:t>
                      </a:r>
                      <a:endParaRPr lang="en-CA" dirty="0"/>
                    </a:p>
                  </a:txBody>
                  <a:tcPr/>
                </a:tc>
                <a:extLst>
                  <a:ext uri="{0D108BD9-81ED-4DB2-BD59-A6C34878D82A}">
                    <a16:rowId xmlns:a16="http://schemas.microsoft.com/office/drawing/2014/main" val="2116211870"/>
                  </a:ext>
                </a:extLst>
              </a:tr>
              <a:tr h="370840">
                <a:tc>
                  <a:txBody>
                    <a:bodyPr/>
                    <a:lstStyle/>
                    <a:p>
                      <a:r>
                        <a:rPr lang="en-CA" b="1" dirty="0" err="1"/>
                        <a:t>Avantages</a:t>
                      </a:r>
                      <a:r>
                        <a:rPr lang="en-CA" dirty="0"/>
                        <a:t> </a:t>
                      </a:r>
                    </a:p>
                  </a:txBody>
                  <a:tcPr/>
                </a:tc>
                <a:tc>
                  <a:txBody>
                    <a:bodyPr/>
                    <a:lstStyle/>
                    <a:p>
                      <a:pPr marL="285750" indent="-285750">
                        <a:buFont typeface="Arial" panose="020B0604020202020204" pitchFamily="34" charset="0"/>
                        <a:buChar char="•"/>
                      </a:pPr>
                      <a:r>
                        <a:rPr lang="fr-FR" sz="1800" b="0" i="0" kern="1200" dirty="0">
                          <a:solidFill>
                            <a:schemeClr val="dk1"/>
                          </a:solidFill>
                          <a:effectLst/>
                          <a:latin typeface="+mn-lt"/>
                          <a:ea typeface="+mn-ea"/>
                          <a:cs typeface="+mn-cs"/>
                        </a:rPr>
                        <a:t>Prend moins de temps.
Favorise une meilleure coordination stratégique. 
Le processus de planification et de budgétisation du HRP est moins influencé par les repères budgétaires individuels liés à chaque organisation.</a:t>
                      </a:r>
                      <a:endParaRPr lang="en-CA" dirty="0"/>
                    </a:p>
                  </a:txBody>
                  <a:tcPr/>
                </a:tc>
                <a:tc>
                  <a:txBody>
                    <a:bodyPr/>
                    <a:lstStyle/>
                    <a:p>
                      <a:pPr marL="285750" indent="-285750" rtl="0" fontAlgn="base">
                        <a:buFont typeface="Arial" panose="020B0604020202020204" pitchFamily="34" charset="0"/>
                        <a:buChar char="•"/>
                      </a:pPr>
                      <a:r>
                        <a:rPr lang="fr-FR" sz="1800" b="0" i="0" kern="1200" dirty="0">
                          <a:solidFill>
                            <a:schemeClr val="dk1"/>
                          </a:solidFill>
                          <a:effectLst/>
                          <a:latin typeface="+mn-lt"/>
                          <a:ea typeface="+mn-ea"/>
                          <a:cs typeface="+mn-cs"/>
                        </a:rPr>
                        <a:t>Examen par les pairs des projets, contrôle de la qualité et cohérence avec les plans d’intervention sectoriels.  
Offre une visibilité aux organisations participantes.
 Le suivi financier est simplifié.</a:t>
                      </a:r>
                      <a:endParaRPr lang="en-CA" sz="1800" dirty="0"/>
                    </a:p>
                  </a:txBody>
                  <a:tcPr/>
                </a:tc>
                <a:extLst>
                  <a:ext uri="{0D108BD9-81ED-4DB2-BD59-A6C34878D82A}">
                    <a16:rowId xmlns:a16="http://schemas.microsoft.com/office/drawing/2014/main" val="4159879312"/>
                  </a:ext>
                </a:extLst>
              </a:tr>
              <a:tr h="370840">
                <a:tc>
                  <a:txBody>
                    <a:bodyPr/>
                    <a:lstStyle/>
                    <a:p>
                      <a:r>
                        <a:rPr lang="en-CA" b="1" dirty="0" err="1"/>
                        <a:t>Inconvénients</a:t>
                      </a:r>
                      <a:r>
                        <a:rPr lang="en-CA" dirty="0"/>
                        <a:t> </a:t>
                      </a:r>
                    </a:p>
                  </a:txBody>
                  <a:tcPr/>
                </a:tc>
                <a:tc>
                  <a:txBody>
                    <a:bodyPr/>
                    <a:lstStyle/>
                    <a:p>
                      <a:pPr marL="285750" indent="-285750">
                        <a:buFont typeface="Arial" panose="020B0604020202020204" pitchFamily="34" charset="0"/>
                        <a:buChar char="•"/>
                      </a:pPr>
                      <a:r>
                        <a:rPr lang="fr-FR" sz="1800" b="0" i="0" kern="1200" dirty="0">
                          <a:solidFill>
                            <a:schemeClr val="dk1"/>
                          </a:solidFill>
                          <a:effectLst/>
                          <a:latin typeface="+mn-lt"/>
                          <a:ea typeface="+mn-ea"/>
                          <a:cs typeface="+mn-cs"/>
                        </a:rPr>
                        <a:t>Comme il n’y a pas d’examen par les pairs et de processus de vérification, le contrôle de la qualité est plus faible à l’étape de la planification du projet.
Difficile pour le suivi du financement et des activités.
 L’estimation des coûts des activités intersectorielles est problématique.</a:t>
                      </a:r>
                      <a:endParaRPr lang="en-US" dirty="0"/>
                    </a:p>
                  </a:txBody>
                  <a:tcPr/>
                </a:tc>
                <a:tc>
                  <a:txBody>
                    <a:bodyPr/>
                    <a:lstStyle/>
                    <a:p>
                      <a:pPr marL="285750" indent="-285750" rtl="0" fontAlgn="base">
                        <a:buFont typeface="Arial" panose="020B0604020202020204" pitchFamily="34" charset="0"/>
                        <a:buChar char="•"/>
                      </a:pPr>
                      <a:r>
                        <a:rPr lang="fr-FR" sz="1800" b="0" i="0" kern="1200" dirty="0">
                          <a:solidFill>
                            <a:schemeClr val="dk1"/>
                          </a:solidFill>
                          <a:effectLst/>
                          <a:latin typeface="+mn-lt"/>
                          <a:ea typeface="+mn-ea"/>
                          <a:cs typeface="+mn-cs"/>
                        </a:rPr>
                        <a:t>Le processus peut être long et lourd. 
Peut entraîner une surbudgétisation ou une sous-budgétisation, car les organisations peuvent gonfler ou sous-estimer les besoins de financement pour couvrir les coûts de leurs projets.</a:t>
                      </a:r>
                      <a:endParaRPr lang="en-CA" dirty="0"/>
                    </a:p>
                  </a:txBody>
                  <a:tcPr/>
                </a:tc>
                <a:extLst>
                  <a:ext uri="{0D108BD9-81ED-4DB2-BD59-A6C34878D82A}">
                    <a16:rowId xmlns:a16="http://schemas.microsoft.com/office/drawing/2014/main" val="2800264875"/>
                  </a:ext>
                </a:extLst>
              </a:tr>
            </a:tbl>
          </a:graphicData>
        </a:graphic>
      </p:graphicFrame>
    </p:spTree>
    <p:extLst>
      <p:ext uri="{BB962C8B-B14F-4D97-AF65-F5344CB8AC3E}">
        <p14:creationId xmlns:p14="http://schemas.microsoft.com/office/powerpoint/2010/main" val="2736774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Q&amp;R</a:t>
            </a:r>
          </a:p>
        </p:txBody>
      </p:sp>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143786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D655-156F-5706-27E4-226B86691755}"/>
              </a:ext>
            </a:extLst>
          </p:cNvPr>
          <p:cNvSpPr>
            <a:spLocks noGrp="1"/>
          </p:cNvSpPr>
          <p:nvPr>
            <p:ph type="title"/>
          </p:nvPr>
        </p:nvSpPr>
        <p:spPr>
          <a:xfrm>
            <a:off x="913775" y="618517"/>
            <a:ext cx="10364451" cy="772961"/>
          </a:xfrm>
        </p:spPr>
        <p:txBody>
          <a:bodyPr/>
          <a:lstStyle/>
          <a:p>
            <a:r>
              <a:rPr lang="en-CA" dirty="0"/>
              <a:t>ETAPES</a:t>
            </a:r>
          </a:p>
        </p:txBody>
      </p:sp>
      <p:sp>
        <p:nvSpPr>
          <p:cNvPr id="3" name="Content Placeholder 2">
            <a:extLst>
              <a:ext uri="{FF2B5EF4-FFF2-40B4-BE49-F238E27FC236}">
                <a16:creationId xmlns:a16="http://schemas.microsoft.com/office/drawing/2014/main" id="{53B4925E-25F7-55BC-3AA3-F46977FA926D}"/>
              </a:ext>
            </a:extLst>
          </p:cNvPr>
          <p:cNvSpPr>
            <a:spLocks noGrp="1"/>
          </p:cNvSpPr>
          <p:nvPr>
            <p:ph idx="1"/>
          </p:nvPr>
        </p:nvSpPr>
        <p:spPr>
          <a:xfrm>
            <a:off x="913775" y="1790624"/>
            <a:ext cx="11052938" cy="4152976"/>
          </a:xfrm>
        </p:spPr>
        <p:txBody>
          <a:bodyPr>
            <a:normAutofit fontScale="55000" lnSpcReduction="20000"/>
          </a:bodyPr>
          <a:lstStyle/>
          <a:p>
            <a:pPr marL="0" indent="0">
              <a:lnSpc>
                <a:spcPct val="107000"/>
              </a:lnSpc>
              <a:spcAft>
                <a:spcPts val="800"/>
              </a:spcAft>
              <a:buNone/>
            </a:pPr>
            <a:r>
              <a:rPr lang="fr-FR" sz="3800" b="1" cap="none" dirty="0">
                <a:latin typeface="Calibri" panose="020F0502020204030204" pitchFamily="34" charset="0"/>
                <a:ea typeface="Calibri" panose="020F0502020204030204" pitchFamily="34" charset="0"/>
                <a:cs typeface="Times New Roman" panose="02020603050405020304" pitchFamily="18" charset="0"/>
              </a:rPr>
              <a:t>Parmi ces propositions, laquelle représente la séquence correcte des différentes étapes du processus HRP au niveau national?
</a:t>
            </a:r>
            <a:r>
              <a:rPr lang="fr-FR" sz="3800" cap="none" dirty="0">
                <a:latin typeface="Calibri" panose="020F0502020204030204" pitchFamily="34" charset="0"/>
                <a:ea typeface="Calibri" panose="020F0502020204030204" pitchFamily="34" charset="0"/>
                <a:cs typeface="Times New Roman" panose="02020603050405020304" pitchFamily="18" charset="0"/>
              </a:rPr>
              <a:t>A. Effectuer une analyse de la réponse - formuler des objectifs stratégiques - formuler des objectifs et des activités sectorielles - estimer le coût du plan de réponse.
B. Définir la portée du HRP et formuler des objectifs stratégiques - effectuer une analyse de réponse - formuler des objectifs et des activités sectorielles - estimer le coût du plan de riposte.
C. Effectuer une analyse de la réponse - définir la portée du HRP - formuler des objectifs stratégiques - formuler des objectifs et des activités sectorielles - estimer le coût du plan de réponse.
D. Aucune des réponses ci-dessus</a:t>
            </a:r>
            <a:endParaRPr lang="en-CA" dirty="0"/>
          </a:p>
        </p:txBody>
      </p:sp>
    </p:spTree>
    <p:extLst>
      <p:ext uri="{BB962C8B-B14F-4D97-AF65-F5344CB8AC3E}">
        <p14:creationId xmlns:p14="http://schemas.microsoft.com/office/powerpoint/2010/main" val="3186360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C649-C86C-DBFD-2E4C-470EFEEED826}"/>
              </a:ext>
            </a:extLst>
          </p:cNvPr>
          <p:cNvSpPr>
            <a:spLocks noGrp="1"/>
          </p:cNvSpPr>
          <p:nvPr>
            <p:ph type="title"/>
          </p:nvPr>
        </p:nvSpPr>
        <p:spPr>
          <a:xfrm>
            <a:off x="913149" y="201266"/>
            <a:ext cx="10364451" cy="1596177"/>
          </a:xfrm>
        </p:spPr>
        <p:txBody>
          <a:bodyPr/>
          <a:lstStyle/>
          <a:p>
            <a:r>
              <a:rPr lang="fr-FR" cap="none" dirty="0"/>
              <a:t>CONSIDÉRATIONS CLÉS : VBG, GENRE, HANDICAP, AAP ET ICSC</a:t>
            </a:r>
            <a:endParaRPr lang="en-CA" cap="none" dirty="0"/>
          </a:p>
        </p:txBody>
      </p:sp>
      <p:sp>
        <p:nvSpPr>
          <p:cNvPr id="5" name="Content Placeholder 4">
            <a:extLst>
              <a:ext uri="{FF2B5EF4-FFF2-40B4-BE49-F238E27FC236}">
                <a16:creationId xmlns:a16="http://schemas.microsoft.com/office/drawing/2014/main" id="{BD437E44-1935-A3A2-C166-C62ED21CF112}"/>
              </a:ext>
            </a:extLst>
          </p:cNvPr>
          <p:cNvSpPr>
            <a:spLocks noGrp="1"/>
          </p:cNvSpPr>
          <p:nvPr>
            <p:ph sz="quarter" idx="13"/>
          </p:nvPr>
        </p:nvSpPr>
        <p:spPr/>
        <p:txBody>
          <a:bodyPr>
            <a:normAutofit fontScale="92500" lnSpcReduction="20000"/>
          </a:bodyPr>
          <a:lstStyle/>
          <a:p>
            <a:pPr marL="0" indent="0">
              <a:buNone/>
            </a:pPr>
            <a:r>
              <a:rPr lang="fr-FR" b="1" cap="none" dirty="0"/>
              <a:t>Scrutin
Laquelle des affirmations suivantes est vraie ? (Plusieurs réponses possibles) 
A. Le cluster/secteur nutrition devrait fournir des déclarations générales sur le ciblage des personnes en situation de handicap et sur la programmation inclusive du HRP.
B. Pour tenir compte des divers besoins des personnes, la réponse devrait comprendre des activités intersectorielles et être mises en œuvre grâce à la collaboration intersectorielle.
C. Dans le cluster nutrition, nous sommes d’office sensible au genre car nos activités sont axées principalement sur les femmes et les filles.
D. Le AAP devrait être intégré tout au long du processus de CHP.</a:t>
            </a:r>
            <a:endParaRPr lang="en-US" cap="none" dirty="0"/>
          </a:p>
        </p:txBody>
      </p:sp>
    </p:spTree>
    <p:extLst>
      <p:ext uri="{BB962C8B-B14F-4D97-AF65-F5344CB8AC3E}">
        <p14:creationId xmlns:p14="http://schemas.microsoft.com/office/powerpoint/2010/main" val="4168574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C649-C86C-DBFD-2E4C-470EFEEED826}"/>
              </a:ext>
            </a:extLst>
          </p:cNvPr>
          <p:cNvSpPr>
            <a:spLocks noGrp="1"/>
          </p:cNvSpPr>
          <p:nvPr>
            <p:ph type="title"/>
          </p:nvPr>
        </p:nvSpPr>
        <p:spPr>
          <a:xfrm>
            <a:off x="912524" y="1"/>
            <a:ext cx="10364451" cy="1233996"/>
          </a:xfrm>
        </p:spPr>
        <p:txBody>
          <a:bodyPr/>
          <a:lstStyle/>
          <a:p>
            <a:r>
              <a:rPr lang="fr-FR" cap="none" dirty="0"/>
              <a:t>Considérations clés : VBG, genre, handicap, AAP ET ICSC</a:t>
            </a:r>
            <a:endParaRPr lang="en-CA" dirty="0"/>
          </a:p>
        </p:txBody>
      </p:sp>
      <p:sp>
        <p:nvSpPr>
          <p:cNvPr id="3" name="Content Placeholder 2">
            <a:extLst>
              <a:ext uri="{FF2B5EF4-FFF2-40B4-BE49-F238E27FC236}">
                <a16:creationId xmlns:a16="http://schemas.microsoft.com/office/drawing/2014/main" id="{232675AE-D86C-981A-075E-7CA8F4D495AC}"/>
              </a:ext>
            </a:extLst>
          </p:cNvPr>
          <p:cNvSpPr>
            <a:spLocks noGrp="1"/>
          </p:cNvSpPr>
          <p:nvPr>
            <p:ph sz="quarter" idx="13"/>
          </p:nvPr>
        </p:nvSpPr>
        <p:spPr>
          <a:xfrm>
            <a:off x="912524" y="1378998"/>
            <a:ext cx="10363826" cy="5479001"/>
          </a:xfrm>
        </p:spPr>
        <p:txBody>
          <a:bodyPr>
            <a:normAutofit fontScale="25000" lnSpcReduction="20000"/>
          </a:bodyPr>
          <a:lstStyle/>
          <a:p>
            <a:pPr marL="0" indent="0" algn="l" rtl="0" fontAlgn="base">
              <a:buNone/>
            </a:pPr>
            <a:r>
              <a:rPr lang="en-US" sz="4400" dirty="0">
                <a:hlinkClick r:id="rId2"/>
              </a:rPr>
              <a:t>Checklist on integrating cross-cutting issues in Humanitarian Needs Overview (HNOs) and Humanitarian Response Plans (HRPs) for Nutrition Cluster/Sector Coordination Teams As of 16 August 2023 </a:t>
            </a:r>
            <a:endParaRPr lang="en-GB" sz="4400" b="1" dirty="0">
              <a:solidFill>
                <a:srgbClr val="000000"/>
              </a:solidFill>
              <a:latin typeface="Calibri" panose="020F0502020204030204" pitchFamily="34" charset="0"/>
            </a:endParaRPr>
          </a:p>
          <a:p>
            <a:pPr marL="0" indent="0" algn="l" rtl="0" fontAlgn="base">
              <a:buNone/>
            </a:pPr>
            <a:r>
              <a:rPr lang="en-GB" sz="4400" b="1" i="0" dirty="0" err="1">
                <a:solidFill>
                  <a:srgbClr val="000000"/>
                </a:solidFill>
                <a:effectLst/>
                <a:latin typeface="Calibri" panose="020F0502020204030204" pitchFamily="34" charset="0"/>
              </a:rPr>
              <a:t>GenRE</a:t>
            </a:r>
            <a:r>
              <a:rPr lang="en-GB" sz="4400" b="1" i="0" dirty="0">
                <a:solidFill>
                  <a:srgbClr val="000000"/>
                </a:solidFill>
                <a:effectLst/>
                <a:latin typeface="Calibri" panose="020F0502020204030204" pitchFamily="34" charset="0"/>
              </a:rPr>
              <a:t>:</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3"/>
              </a:rPr>
              <a:t>IASC Gender Handbook for Humanitarian Action</a:t>
            </a:r>
            <a:r>
              <a:rPr lang="en-GB" sz="4400" b="0" i="0" dirty="0">
                <a:solidFill>
                  <a:srgbClr val="000000"/>
                </a:solidFill>
                <a:effectLst/>
                <a:latin typeface="Calibri" panose="020F0502020204030204" pitchFamily="34" charset="0"/>
              </a:rPr>
              <a:t> (2018, in EN, AR, FR, ES, and TR)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4"/>
              </a:rPr>
              <a:t>Guidelines For Integrating Gender-Based Violence Interventions In Humanitarian Action</a:t>
            </a:r>
            <a:r>
              <a:rPr lang="en-GB" sz="4400" b="0" i="0" dirty="0">
                <a:solidFill>
                  <a:srgbClr val="000000"/>
                </a:solidFill>
                <a:effectLst/>
                <a:latin typeface="Calibri" panose="020F0502020204030204" pitchFamily="34" charset="0"/>
              </a:rPr>
              <a:t> (multilanguage).  </a:t>
            </a:r>
            <a:endParaRPr lang="en-GB" sz="4400" b="0" i="0" dirty="0">
              <a:solidFill>
                <a:srgbClr val="000000"/>
              </a:solidFill>
              <a:effectLst/>
              <a:latin typeface="Segoe UI" panose="020B0502040204020203" pitchFamily="34" charset="0"/>
            </a:endParaRPr>
          </a:p>
          <a:p>
            <a:pPr algn="l" rtl="0" fontAlgn="base"/>
            <a:r>
              <a:rPr lang="en-GB" sz="4400" b="0" i="0" dirty="0">
                <a:solidFill>
                  <a:srgbClr val="000000"/>
                </a:solidFill>
                <a:effectLst/>
                <a:latin typeface="Calibri" panose="020F0502020204030204" pitchFamily="34" charset="0"/>
              </a:rPr>
              <a:t>UNICEF </a:t>
            </a:r>
            <a:r>
              <a:rPr lang="en-GB" sz="4400" b="0" i="0" u="sng" strike="noStrike" dirty="0">
                <a:solidFill>
                  <a:srgbClr val="0563C1"/>
                </a:solidFill>
                <a:effectLst/>
                <a:latin typeface="Calibri" panose="020F0502020204030204" pitchFamily="34" charset="0"/>
                <a:hlinkClick r:id="rId5"/>
              </a:rPr>
              <a:t>Availability, Accessibility, Acceptability and Quality</a:t>
            </a:r>
            <a:r>
              <a:rPr lang="en-GB" sz="4400" b="0" i="0" dirty="0">
                <a:solidFill>
                  <a:srgbClr val="000000"/>
                </a:solidFill>
                <a:effectLst/>
                <a:latin typeface="Calibri" panose="020F0502020204030204" pitchFamily="34" charset="0"/>
              </a:rPr>
              <a:t> (AAAQ)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4"/>
              </a:rPr>
              <a:t>Guidelines For Integrating Gender-Based Violence Interventions In Humanitarian Action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6"/>
              </a:rPr>
              <a:t>GBV Risk Analysis Guidance 2021</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7"/>
              </a:rPr>
              <a:t>Webinar: Gender and GBV Core Concepts for Nutrition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marL="0" indent="0" algn="l" rtl="0" fontAlgn="base">
              <a:buNone/>
            </a:pPr>
            <a:r>
              <a:rPr lang="en-GB" sz="4400" b="1" i="0" dirty="0">
                <a:solidFill>
                  <a:srgbClr val="000000"/>
                </a:solidFill>
                <a:effectLst/>
                <a:latin typeface="Calibri" panose="020F0502020204030204" pitchFamily="34" charset="0"/>
              </a:rPr>
              <a:t>Age: </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8"/>
              </a:rPr>
              <a:t>Minimum Standards for Age and Disability Inclusion in Humanitarian Action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9"/>
              </a:rPr>
              <a:t>Minimum Standards for child protection in Humanitarian Action</a:t>
            </a:r>
            <a:r>
              <a:rPr lang="en-GB" sz="4400" b="0" i="0" dirty="0">
                <a:solidFill>
                  <a:srgbClr val="000000"/>
                </a:solidFill>
                <a:effectLst/>
                <a:latin typeface="Calibri" panose="020F0502020204030204" pitchFamily="34" charset="0"/>
              </a:rPr>
              <a:t>, Standard 25 “Nutrition and Child Protection”, page 265.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0"/>
              </a:rPr>
              <a:t>UNICEF Core commitments for children</a:t>
            </a:r>
            <a:r>
              <a:rPr lang="en-GB" sz="4400" b="0" i="0" dirty="0">
                <a:solidFill>
                  <a:srgbClr val="000000"/>
                </a:solidFill>
                <a:effectLst/>
                <a:latin typeface="Calibri" panose="020F0502020204030204" pitchFamily="34" charset="0"/>
              </a:rPr>
              <a:t>, </a:t>
            </a:r>
            <a:r>
              <a:rPr lang="en-GB" sz="4400" b="0" i="0" u="sng" strike="noStrike" dirty="0">
                <a:solidFill>
                  <a:srgbClr val="0563C1"/>
                </a:solidFill>
                <a:effectLst/>
                <a:latin typeface="Calibri" panose="020F0502020204030204" pitchFamily="34" charset="0"/>
                <a:hlinkClick r:id="rId11"/>
              </a:rPr>
              <a:t>Nutrition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2"/>
              </a:rPr>
              <a:t>IYCF and Child Protection Framework</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marL="0" indent="0" algn="l" rtl="0" fontAlgn="base">
              <a:buNone/>
            </a:pPr>
            <a:r>
              <a:rPr lang="en-GB" sz="4400" b="1" dirty="0">
                <a:solidFill>
                  <a:srgbClr val="000000"/>
                </a:solidFill>
                <a:latin typeface="Calibri" panose="020F0502020204030204" pitchFamily="34" charset="0"/>
              </a:rPr>
              <a:t>HANDICAP</a:t>
            </a:r>
            <a:r>
              <a:rPr lang="en-GB" sz="4400" b="1" i="0" dirty="0">
                <a:solidFill>
                  <a:srgbClr val="000000"/>
                </a:solidFill>
                <a:effectLst/>
                <a:latin typeface="Calibri" panose="020F0502020204030204" pitchFamily="34" charset="0"/>
              </a:rPr>
              <a:t>:</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3"/>
              </a:rPr>
              <a:t>Nutrition chapters on Disability inclusion in HNO and HRPs (EN)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4"/>
              </a:rPr>
              <a:t>Disability Checklist for Emergency Response</a:t>
            </a:r>
            <a:r>
              <a:rPr lang="en-GB" sz="4400" b="0" i="0" dirty="0">
                <a:solidFill>
                  <a:srgbClr val="000000"/>
                </a:solidFill>
                <a:effectLst/>
                <a:latin typeface="Calibri" panose="020F0502020204030204" pitchFamily="34" charset="0"/>
              </a:rPr>
              <a:t> (Handicap International), few considerations on disability and nutrition on page 4. </a:t>
            </a:r>
            <a:endParaRPr lang="en-GB" sz="4400" b="0" i="0" dirty="0">
              <a:solidFill>
                <a:srgbClr val="000000"/>
              </a:solidFill>
              <a:effectLst/>
              <a:latin typeface="Segoe UI" panose="020B0502040204020203" pitchFamily="34" charset="0"/>
            </a:endParaRPr>
          </a:p>
          <a:p>
            <a:pPr marL="0" indent="0" algn="l" rtl="0" fontAlgn="base">
              <a:buNone/>
            </a:pPr>
            <a:r>
              <a:rPr lang="en-GB" sz="4400" b="1" dirty="0">
                <a:solidFill>
                  <a:srgbClr val="000000"/>
                </a:solidFill>
                <a:latin typeface="Calibri" panose="020F0502020204030204" pitchFamily="34" charset="0"/>
              </a:rPr>
              <a:t>VIH/SIDA</a:t>
            </a:r>
            <a:r>
              <a:rPr lang="en-GB" sz="4400" b="1" i="0" dirty="0">
                <a:solidFill>
                  <a:srgbClr val="000000"/>
                </a:solidFill>
                <a:effectLst/>
                <a:latin typeface="Calibri" panose="020F0502020204030204" pitchFamily="34" charset="0"/>
              </a:rPr>
              <a:t>:</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5"/>
              </a:rPr>
              <a:t>WHO/UNICEF HIV and infant feeding in emergencies: operational guidance</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endParaRPr lang="en-CA" dirty="0"/>
          </a:p>
        </p:txBody>
      </p:sp>
    </p:spTree>
    <p:extLst>
      <p:ext uri="{BB962C8B-B14F-4D97-AF65-F5344CB8AC3E}">
        <p14:creationId xmlns:p14="http://schemas.microsoft.com/office/powerpoint/2010/main" val="2924035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F8D5F-D70D-F61F-3F11-8FEA01BF4051}"/>
              </a:ext>
            </a:extLst>
          </p:cNvPr>
          <p:cNvSpPr>
            <a:spLocks noGrp="1"/>
          </p:cNvSpPr>
          <p:nvPr>
            <p:ph type="title"/>
          </p:nvPr>
        </p:nvSpPr>
        <p:spPr>
          <a:xfrm>
            <a:off x="1450730" y="465991"/>
            <a:ext cx="9850105" cy="641839"/>
          </a:xfrm>
        </p:spPr>
        <p:txBody>
          <a:bodyPr>
            <a:normAutofit/>
          </a:bodyPr>
          <a:lstStyle/>
          <a:p>
            <a:pPr algn="ctr"/>
            <a:r>
              <a:rPr lang="fr-FR" sz="3600" b="1" dirty="0"/>
              <a:t>Collaboration Inter-cluster/secteur (ICSC)</a:t>
            </a:r>
          </a:p>
        </p:txBody>
      </p:sp>
      <p:sp>
        <p:nvSpPr>
          <p:cNvPr id="6" name="Espace réservé du contenu 5">
            <a:extLst>
              <a:ext uri="{FF2B5EF4-FFF2-40B4-BE49-F238E27FC236}">
                <a16:creationId xmlns:a16="http://schemas.microsoft.com/office/drawing/2014/main" id="{BAF73B33-F138-D041-E59A-CB7EAFFD95A3}"/>
              </a:ext>
            </a:extLst>
          </p:cNvPr>
          <p:cNvSpPr>
            <a:spLocks noGrp="1"/>
          </p:cNvSpPr>
          <p:nvPr>
            <p:ph idx="1"/>
          </p:nvPr>
        </p:nvSpPr>
        <p:spPr>
          <a:xfrm>
            <a:off x="361843" y="1250607"/>
            <a:ext cx="6340616" cy="4778985"/>
          </a:xfrm>
        </p:spPr>
        <p:txBody>
          <a:bodyPr>
            <a:normAutofit fontScale="92500" lnSpcReduction="20000"/>
          </a:bodyPr>
          <a:lstStyle/>
          <a:p>
            <a:pPr marL="0" indent="0">
              <a:buNone/>
            </a:pPr>
            <a:r>
              <a:rPr lang="en-CA" dirty="0"/>
              <a:t>1) La </a:t>
            </a:r>
            <a:r>
              <a:rPr lang="en-CA" dirty="0" err="1"/>
              <a:t>plupart</a:t>
            </a:r>
            <a:r>
              <a:rPr lang="en-CA" dirty="0"/>
              <a:t> du temps, la collaboration se fait entre la nutrition, EHA, SECAL et </a:t>
            </a:r>
            <a:r>
              <a:rPr lang="en-CA" dirty="0" err="1"/>
              <a:t>santé</a:t>
            </a:r>
            <a:r>
              <a:rPr lang="en-CA" dirty="0"/>
              <a:t>. Mais la </a:t>
            </a:r>
            <a:r>
              <a:rPr lang="en-CA" b="1" dirty="0"/>
              <a:t>collaboration doit se baser sur les </a:t>
            </a:r>
            <a:r>
              <a:rPr lang="en-CA" b="1" dirty="0" err="1"/>
              <a:t>besoins</a:t>
            </a:r>
            <a:r>
              <a:rPr lang="en-CA" dirty="0"/>
              <a:t>; </a:t>
            </a:r>
            <a:r>
              <a:rPr lang="en-CA" dirty="0" err="1"/>
              <a:t>tous</a:t>
            </a:r>
            <a:r>
              <a:rPr lang="en-CA" dirty="0"/>
              <a:t> les clusters/</a:t>
            </a:r>
            <a:r>
              <a:rPr lang="en-CA" dirty="0" err="1"/>
              <a:t>secteurs</a:t>
            </a:r>
            <a:r>
              <a:rPr lang="en-CA" dirty="0"/>
              <a:t> </a:t>
            </a:r>
            <a:r>
              <a:rPr lang="en-CA" dirty="0" err="1"/>
              <a:t>peuvent</a:t>
            </a:r>
            <a:r>
              <a:rPr lang="en-CA" dirty="0"/>
              <a:t> </a:t>
            </a:r>
            <a:r>
              <a:rPr lang="en-CA" dirty="0" err="1"/>
              <a:t>collaborer</a:t>
            </a:r>
            <a:r>
              <a:rPr lang="en-CA" dirty="0"/>
              <a:t> pour </a:t>
            </a:r>
            <a:r>
              <a:rPr lang="en-CA" dirty="0" err="1"/>
              <a:t>répondre</a:t>
            </a:r>
            <a:r>
              <a:rPr lang="en-CA" dirty="0"/>
              <a:t> aux </a:t>
            </a:r>
            <a:r>
              <a:rPr lang="en-CA" dirty="0" err="1"/>
              <a:t>besoins</a:t>
            </a:r>
            <a:r>
              <a:rPr lang="en-CA" dirty="0"/>
              <a:t> identifies de la population.</a:t>
            </a:r>
          </a:p>
          <a:p>
            <a:pPr marL="0" indent="0">
              <a:buNone/>
            </a:pPr>
            <a:r>
              <a:rPr lang="en-CA" dirty="0"/>
              <a:t>2) </a:t>
            </a:r>
            <a:r>
              <a:rPr lang="en-CA" b="1" dirty="0"/>
              <a:t>Suivez les étapes </a:t>
            </a:r>
            <a:r>
              <a:rPr lang="en-CA" b="1" dirty="0" err="1"/>
              <a:t>détaillées</a:t>
            </a:r>
            <a:r>
              <a:rPr lang="en-CA" b="1" dirty="0"/>
              <a:t> </a:t>
            </a:r>
            <a:r>
              <a:rPr lang="en-CA" dirty="0"/>
              <a:t>dans le document </a:t>
            </a:r>
            <a:r>
              <a:rPr lang="fr-FR" dirty="0">
                <a:sym typeface="Wingdings" panose="05000000000000000000" pitchFamily="2" charset="2"/>
              </a:rPr>
              <a:t>« Qu’est-ce que la collaboration inter-cluster/secteur? » pour la mise en place de l’ICSC tout au long du </a:t>
            </a:r>
            <a:r>
              <a:rPr lang="fr-FR" dirty="0" err="1">
                <a:sym typeface="Wingdings" panose="05000000000000000000" pitchFamily="2" charset="2"/>
              </a:rPr>
              <a:t>cph</a:t>
            </a:r>
            <a:endParaRPr lang="en-US" dirty="0"/>
          </a:p>
          <a:p>
            <a:pPr marL="0" indent="0">
              <a:buNone/>
            </a:pPr>
            <a:r>
              <a:rPr lang="en-CA" dirty="0"/>
              <a:t>3) Si </a:t>
            </a:r>
            <a:r>
              <a:rPr lang="en-CA" dirty="0" err="1"/>
              <a:t>vous</a:t>
            </a:r>
            <a:r>
              <a:rPr lang="en-CA" dirty="0"/>
              <a:t> </a:t>
            </a:r>
            <a:r>
              <a:rPr lang="en-CA" dirty="0" err="1"/>
              <a:t>avez</a:t>
            </a:r>
            <a:r>
              <a:rPr lang="en-CA" dirty="0"/>
              <a:t> </a:t>
            </a:r>
            <a:r>
              <a:rPr lang="en-CA" dirty="0" err="1"/>
              <a:t>validé</a:t>
            </a:r>
            <a:r>
              <a:rPr lang="en-CA" dirty="0"/>
              <a:t> des </a:t>
            </a:r>
            <a:r>
              <a:rPr lang="en-CA" dirty="0" err="1"/>
              <a:t>activités</a:t>
            </a:r>
            <a:r>
              <a:rPr lang="en-CA" dirty="0"/>
              <a:t> </a:t>
            </a:r>
            <a:r>
              <a:rPr lang="en-CA" dirty="0" err="1"/>
              <a:t>conjointes</a:t>
            </a:r>
            <a:r>
              <a:rPr lang="en-CA" dirty="0"/>
              <a:t> avec </a:t>
            </a:r>
            <a:r>
              <a:rPr lang="en-CA" dirty="0" err="1"/>
              <a:t>d’autres</a:t>
            </a:r>
            <a:r>
              <a:rPr lang="en-CA" dirty="0"/>
              <a:t> clusters, </a:t>
            </a:r>
            <a:r>
              <a:rPr lang="en-CA" b="1" dirty="0" err="1"/>
              <a:t>n’oubliez</a:t>
            </a:r>
            <a:r>
              <a:rPr lang="en-CA" b="1" dirty="0"/>
              <a:t> pas </a:t>
            </a:r>
            <a:r>
              <a:rPr lang="en-CA" b="1" dirty="0" err="1"/>
              <a:t>d’ajouter</a:t>
            </a:r>
            <a:r>
              <a:rPr lang="en-CA" b="1" dirty="0"/>
              <a:t> des </a:t>
            </a:r>
            <a:r>
              <a:rPr lang="en-CA" b="1" dirty="0" err="1"/>
              <a:t>indicateurs</a:t>
            </a:r>
            <a:r>
              <a:rPr lang="en-CA" b="1" dirty="0"/>
              <a:t> </a:t>
            </a:r>
            <a:r>
              <a:rPr lang="en-CA" b="1" dirty="0" err="1"/>
              <a:t>conjoints</a:t>
            </a:r>
            <a:endParaRPr lang="fr-FR" b="1" dirty="0"/>
          </a:p>
          <a:p>
            <a:pPr marL="0" indent="0">
              <a:buNone/>
            </a:pPr>
            <a:r>
              <a:rPr lang="en-CA" dirty="0"/>
              <a:t>4) </a:t>
            </a:r>
            <a:r>
              <a:rPr lang="en-CA" b="1" dirty="0" err="1"/>
              <a:t>Ecrivez</a:t>
            </a:r>
            <a:r>
              <a:rPr lang="en-CA" b="1" dirty="0"/>
              <a:t> un </a:t>
            </a:r>
            <a:r>
              <a:rPr lang="en-CA" b="1" dirty="0" err="1"/>
              <a:t>paragraphe</a:t>
            </a:r>
            <a:r>
              <a:rPr lang="en-CA" b="1" dirty="0"/>
              <a:t> </a:t>
            </a:r>
            <a:r>
              <a:rPr lang="en-CA" b="1" dirty="0" err="1"/>
              <a:t>commun</a:t>
            </a:r>
            <a:r>
              <a:rPr lang="en-CA" b="1" dirty="0"/>
              <a:t> dans le HRP </a:t>
            </a:r>
            <a:r>
              <a:rPr lang="en-CA" dirty="0" err="1"/>
              <a:t>ou</a:t>
            </a:r>
            <a:r>
              <a:rPr lang="en-CA" dirty="0"/>
              <a:t> </a:t>
            </a:r>
            <a:r>
              <a:rPr lang="en-CA" dirty="0" err="1"/>
              <a:t>n’oubliez</a:t>
            </a:r>
            <a:r>
              <a:rPr lang="en-CA" dirty="0"/>
              <a:t> pas de mentioner </a:t>
            </a:r>
            <a:r>
              <a:rPr lang="en-CA" dirty="0" err="1"/>
              <a:t>l’ICSC</a:t>
            </a:r>
            <a:r>
              <a:rPr lang="en-CA" dirty="0"/>
              <a:t> par </a:t>
            </a:r>
            <a:r>
              <a:rPr lang="en-CA" dirty="0" err="1"/>
              <a:t>secteur</a:t>
            </a:r>
            <a:endParaRPr lang="en-US" dirty="0"/>
          </a:p>
          <a:p>
            <a:endParaRPr lang="fr-FR" dirty="0"/>
          </a:p>
        </p:txBody>
      </p:sp>
      <p:pic>
        <p:nvPicPr>
          <p:cNvPr id="7" name="Image 6">
            <a:extLst>
              <a:ext uri="{FF2B5EF4-FFF2-40B4-BE49-F238E27FC236}">
                <a16:creationId xmlns:a16="http://schemas.microsoft.com/office/drawing/2014/main" id="{0B5DAA09-A794-7F5C-AD4C-A85D2DF34987}"/>
              </a:ext>
            </a:extLst>
          </p:cNvPr>
          <p:cNvPicPr>
            <a:picLocks noChangeAspect="1"/>
          </p:cNvPicPr>
          <p:nvPr/>
        </p:nvPicPr>
        <p:blipFill>
          <a:blip r:embed="rId2"/>
          <a:stretch>
            <a:fillRect/>
          </a:stretch>
        </p:blipFill>
        <p:spPr>
          <a:xfrm>
            <a:off x="6816759" y="1481159"/>
            <a:ext cx="5288436" cy="4126234"/>
          </a:xfrm>
          <a:prstGeom prst="rect">
            <a:avLst/>
          </a:prstGeom>
        </p:spPr>
      </p:pic>
    </p:spTree>
    <p:extLst>
      <p:ext uri="{BB962C8B-B14F-4D97-AF65-F5344CB8AC3E}">
        <p14:creationId xmlns:p14="http://schemas.microsoft.com/office/powerpoint/2010/main" val="4012878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and question mark">
            <a:extLst>
              <a:ext uri="{FF2B5EF4-FFF2-40B4-BE49-F238E27FC236}">
                <a16:creationId xmlns:a16="http://schemas.microsoft.com/office/drawing/2014/main" id="{10C89100-8912-B4EA-E352-326616DFD463}"/>
              </a:ext>
            </a:extLst>
          </p:cNvPr>
          <p:cNvPicPr>
            <a:picLocks noChangeAspect="1"/>
          </p:cNvPicPr>
          <p:nvPr/>
        </p:nvPicPr>
        <p:blipFill rotWithShape="1">
          <a:blip r:embed="rId2">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965201" y="1020431"/>
            <a:ext cx="10225530" cy="1475013"/>
          </a:xfrm>
        </p:spPr>
        <p:txBody>
          <a:bodyPr vert="horz" lIns="91440" tIns="45720" rIns="91440" bIns="45720" rtlCol="0" anchor="b">
            <a:normAutofit/>
          </a:bodyPr>
          <a:lstStyle/>
          <a:p>
            <a:r>
              <a:rPr lang="en-US" sz="4000">
                <a:solidFill>
                  <a:schemeClr val="tx1"/>
                </a:solidFill>
              </a:rPr>
              <a:t>Q&amp;A</a:t>
            </a:r>
          </a:p>
        </p:txBody>
      </p:sp>
    </p:spTree>
    <p:extLst>
      <p:ext uri="{BB962C8B-B14F-4D97-AF65-F5344CB8AC3E}">
        <p14:creationId xmlns:p14="http://schemas.microsoft.com/office/powerpoint/2010/main" val="149153207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835A0E-7E3E-CEDE-07EB-574CE3E1A0B6}"/>
              </a:ext>
            </a:extLst>
          </p:cNvPr>
          <p:cNvSpPr>
            <a:spLocks noGrp="1"/>
          </p:cNvSpPr>
          <p:nvPr>
            <p:ph type="title"/>
          </p:nvPr>
        </p:nvSpPr>
        <p:spPr>
          <a:xfrm>
            <a:off x="641074" y="1588878"/>
            <a:ext cx="2844002" cy="3680244"/>
          </a:xfrm>
        </p:spPr>
        <p:txBody>
          <a:bodyPr>
            <a:normAutofit/>
          </a:bodyPr>
          <a:lstStyle/>
          <a:p>
            <a:pPr algn="l"/>
            <a:r>
              <a:rPr lang="en-CA" sz="4400" b="1" dirty="0" err="1">
                <a:solidFill>
                  <a:srgbClr val="FFFFFF"/>
                </a:solidFill>
              </a:rPr>
              <a:t>Soutien</a:t>
            </a:r>
            <a:r>
              <a:rPr lang="en-CA" sz="4400" b="1" dirty="0">
                <a:solidFill>
                  <a:srgbClr val="FFFFFF"/>
                </a:solidFill>
              </a:rPr>
              <a:t> du GNC</a:t>
            </a:r>
          </a:p>
        </p:txBody>
      </p:sp>
      <p:pic>
        <p:nvPicPr>
          <p:cNvPr id="42" name="Picture 4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5" name="Content Placeholder 4">
            <a:extLst>
              <a:ext uri="{FF2B5EF4-FFF2-40B4-BE49-F238E27FC236}">
                <a16:creationId xmlns:a16="http://schemas.microsoft.com/office/drawing/2014/main" id="{674AF6B8-7A2F-BCFE-26FA-91EF49BAD0A7}"/>
              </a:ext>
            </a:extLst>
          </p:cNvPr>
          <p:cNvSpPr>
            <a:spLocks noGrp="1"/>
          </p:cNvSpPr>
          <p:nvPr>
            <p:ph idx="1"/>
          </p:nvPr>
        </p:nvSpPr>
        <p:spPr>
          <a:xfrm>
            <a:off x="4320540" y="377191"/>
            <a:ext cx="7871460" cy="5431116"/>
          </a:xfrm>
        </p:spPr>
        <p:txBody>
          <a:bodyPr anchor="ctr">
            <a:normAutofit fontScale="62500" lnSpcReduction="20000"/>
          </a:bodyPr>
          <a:lstStyle/>
          <a:p>
            <a:pPr marL="0" indent="0">
              <a:lnSpc>
                <a:spcPct val="110000"/>
              </a:lnSpc>
              <a:buNone/>
            </a:pPr>
            <a:r>
              <a:rPr lang="en-CA" sz="1000" b="1" dirty="0"/>
              <a:t>                                      </a:t>
            </a:r>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r>
              <a:rPr lang="en-CA" sz="3600" b="1" dirty="0" err="1"/>
              <a:t>CONTACTer</a:t>
            </a:r>
            <a:r>
              <a:rPr lang="en-CA" sz="3600" b="1" dirty="0"/>
              <a:t> pour DU </a:t>
            </a:r>
            <a:r>
              <a:rPr lang="en-CA" sz="3600" b="1" dirty="0" err="1"/>
              <a:t>soutien</a:t>
            </a:r>
            <a:r>
              <a:rPr lang="en-CA" sz="3600" b="1" dirty="0"/>
              <a:t> </a:t>
            </a:r>
            <a:r>
              <a:rPr lang="en-CA" sz="3600" b="1" dirty="0" err="1"/>
              <a:t>individuel</a:t>
            </a:r>
            <a:endParaRPr lang="en-CA" sz="3600" b="1" dirty="0"/>
          </a:p>
          <a:p>
            <a:pPr marL="0" indent="0">
              <a:lnSpc>
                <a:spcPct val="110000"/>
              </a:lnSpc>
              <a:buNone/>
            </a:pPr>
            <a:r>
              <a:rPr lang="en-CA" sz="1500" b="1" dirty="0"/>
              <a:t>             </a:t>
            </a:r>
            <a:r>
              <a:rPr lang="en-CA" sz="1500" b="1" dirty="0" err="1"/>
              <a:t>Anteneh</a:t>
            </a:r>
            <a:r>
              <a:rPr lang="en-CA" sz="1500" b="1" dirty="0"/>
              <a:t> </a:t>
            </a:r>
            <a:r>
              <a:rPr lang="en-CA" sz="1500" b="1" dirty="0" err="1"/>
              <a:t>Dobamo</a:t>
            </a:r>
            <a:r>
              <a:rPr lang="en-CA" sz="1500" b="1" dirty="0"/>
              <a:t> : </a:t>
            </a:r>
            <a:r>
              <a:rPr lang="en-CA" sz="1500" cap="none" dirty="0">
                <a:hlinkClick r:id="rId3"/>
              </a:rPr>
              <a:t>adobamo@unicef.org</a:t>
            </a:r>
            <a:r>
              <a:rPr lang="en-CA" sz="1500" cap="none" dirty="0"/>
              <a:t> </a:t>
            </a:r>
            <a:endParaRPr lang="en-CA" sz="1500" dirty="0"/>
          </a:p>
          <a:p>
            <a:pPr marL="0" indent="0">
              <a:lnSpc>
                <a:spcPct val="110000"/>
              </a:lnSpc>
              <a:buNone/>
            </a:pPr>
            <a:r>
              <a:rPr lang="en-CA" sz="1500" b="1" dirty="0">
                <a:effectLst/>
                <a:latin typeface="Segoe UI" panose="020B0502040204020203" pitchFamily="34" charset="0"/>
              </a:rPr>
              <a:t>             Faith </a:t>
            </a:r>
            <a:r>
              <a:rPr lang="en-CA" sz="1500" b="1" dirty="0" err="1">
                <a:effectLst/>
                <a:latin typeface="Segoe UI" panose="020B0502040204020203" pitchFamily="34" charset="0"/>
              </a:rPr>
              <a:t>Nzioka</a:t>
            </a:r>
            <a:r>
              <a:rPr lang="en-CA" sz="1500" b="1" dirty="0">
                <a:effectLst/>
                <a:latin typeface="Segoe UI" panose="020B0502040204020203" pitchFamily="34" charset="0"/>
              </a:rPr>
              <a:t> : </a:t>
            </a:r>
            <a:r>
              <a:rPr lang="en-CA" sz="1500" cap="none" dirty="0">
                <a:effectLst/>
                <a:latin typeface="Segoe UI" panose="020B0502040204020203" pitchFamily="34" charset="0"/>
                <a:hlinkClick r:id="rId4"/>
              </a:rPr>
              <a:t>fnzioka@unicef.org</a:t>
            </a:r>
            <a:r>
              <a:rPr lang="en-CA" sz="1500" cap="none" dirty="0">
                <a:effectLst/>
                <a:latin typeface="Segoe UI" panose="020B0502040204020203" pitchFamily="34" charset="0"/>
              </a:rPr>
              <a:t> </a:t>
            </a:r>
          </a:p>
          <a:p>
            <a:pPr marL="0" indent="0">
              <a:lnSpc>
                <a:spcPct val="110000"/>
              </a:lnSpc>
              <a:buNone/>
            </a:pPr>
            <a:r>
              <a:rPr lang="en-CA" sz="1500" b="1" dirty="0"/>
              <a:t>             Geraldine Bellocq : </a:t>
            </a:r>
            <a:r>
              <a:rPr lang="en-CA" sz="1500" cap="none" dirty="0">
                <a:hlinkClick r:id="rId5"/>
              </a:rPr>
              <a:t>gbellocq@unicef.org</a:t>
            </a:r>
            <a:r>
              <a:rPr lang="en-CA" sz="1500" cap="none" dirty="0"/>
              <a:t> </a:t>
            </a:r>
          </a:p>
          <a:p>
            <a:pPr marL="0" indent="0">
              <a:lnSpc>
                <a:spcPct val="110000"/>
              </a:lnSpc>
              <a:buNone/>
            </a:pPr>
            <a:r>
              <a:rPr lang="en-CA" sz="1500" dirty="0"/>
              <a:t>             </a:t>
            </a:r>
            <a:r>
              <a:rPr lang="en-CA" sz="1500" b="1" dirty="0"/>
              <a:t>SHABIB AL-QOBATI  </a:t>
            </a:r>
            <a:r>
              <a:rPr lang="en-CA" sz="1500" dirty="0"/>
              <a:t>: </a:t>
            </a:r>
            <a:r>
              <a:rPr lang="en-CA" sz="1500" cap="none" dirty="0">
                <a:hlinkClick r:id="rId6"/>
              </a:rPr>
              <a:t>salqobati@unicef.org</a:t>
            </a:r>
            <a:r>
              <a:rPr lang="en-CA" sz="1500" cap="none" dirty="0"/>
              <a:t> </a:t>
            </a:r>
          </a:p>
          <a:p>
            <a:pPr marL="0" indent="0">
              <a:lnSpc>
                <a:spcPct val="110000"/>
              </a:lnSpc>
              <a:buNone/>
            </a:pPr>
            <a:endParaRPr lang="en-CA" sz="1500" dirty="0"/>
          </a:p>
          <a:p>
            <a:pPr marL="0" indent="0">
              <a:lnSpc>
                <a:spcPct val="110000"/>
              </a:lnSpc>
              <a:buNone/>
            </a:pPr>
            <a:r>
              <a:rPr lang="en-CA" sz="3700" b="1" dirty="0" err="1"/>
              <a:t>remplir</a:t>
            </a:r>
            <a:r>
              <a:rPr lang="en-CA" sz="3700" b="1" dirty="0"/>
              <a:t> le </a:t>
            </a:r>
            <a:r>
              <a:rPr lang="en-CA" sz="3700" b="1" dirty="0" err="1"/>
              <a:t>formulaire</a:t>
            </a:r>
            <a:r>
              <a:rPr lang="en-CA" sz="3700" b="1" dirty="0"/>
              <a:t> de </a:t>
            </a:r>
            <a:r>
              <a:rPr lang="en-CA" sz="3700" b="1" dirty="0" err="1"/>
              <a:t>demande</a:t>
            </a:r>
            <a:r>
              <a:rPr lang="en-CA" sz="3700" b="1" dirty="0"/>
              <a:t> de </a:t>
            </a:r>
            <a:r>
              <a:rPr lang="en-CA" sz="3700" b="1" dirty="0" err="1"/>
              <a:t>soutien</a:t>
            </a:r>
            <a:endParaRPr lang="en-CA" sz="3700" b="1" dirty="0"/>
          </a:p>
          <a:p>
            <a:pPr marL="0" indent="0">
              <a:lnSpc>
                <a:spcPct val="110000"/>
              </a:lnSpc>
              <a:buNone/>
            </a:pPr>
            <a:r>
              <a:rPr lang="en-US" sz="1500" dirty="0">
                <a:hlinkClick r:id="rId7"/>
              </a:rPr>
              <a:t>    Create Request form | Global Nutrition Cluster: Technical Alliance</a:t>
            </a:r>
            <a:endParaRPr lang="en-CA" sz="1500" b="1" dirty="0"/>
          </a:p>
          <a:p>
            <a:pPr marL="0" indent="0">
              <a:lnSpc>
                <a:spcPct val="110000"/>
              </a:lnSpc>
              <a:buNone/>
            </a:pPr>
            <a:endParaRPr lang="en-CA" sz="3700" b="1" dirty="0"/>
          </a:p>
          <a:p>
            <a:pPr marL="0" indent="0">
              <a:lnSpc>
                <a:spcPct val="110000"/>
              </a:lnSpc>
              <a:buNone/>
            </a:pPr>
            <a:r>
              <a:rPr lang="en-CA" sz="3700" b="1" dirty="0"/>
              <a:t>Resources</a:t>
            </a:r>
          </a:p>
          <a:p>
            <a:pPr>
              <a:lnSpc>
                <a:spcPct val="110000"/>
              </a:lnSpc>
              <a:buFontTx/>
              <a:buChar char="-"/>
            </a:pPr>
            <a:r>
              <a:rPr lang="en-CA" sz="1400" dirty="0">
                <a:hlinkClick r:id="rId8"/>
              </a:rPr>
              <a:t>Nutrition HRtips.pdf (nutritioncluster.net)</a:t>
            </a:r>
            <a:endParaRPr lang="en-CA" sz="1500" b="1" dirty="0"/>
          </a:p>
          <a:p>
            <a:pPr>
              <a:lnSpc>
                <a:spcPct val="110000"/>
              </a:lnSpc>
              <a:buFontTx/>
              <a:buChar char="-"/>
            </a:pPr>
            <a:r>
              <a:rPr lang="en-CA" sz="1500" b="1" dirty="0"/>
              <a:t>GNC CROSS_CUTTING  CHECKLIST</a:t>
            </a:r>
          </a:p>
          <a:p>
            <a:pPr>
              <a:lnSpc>
                <a:spcPct val="110000"/>
              </a:lnSpc>
              <a:buFontTx/>
              <a:buChar char="-"/>
            </a:pPr>
            <a:r>
              <a:rPr lang="en-CA" sz="1600" dirty="0">
                <a:hlinkClick r:id="rId9"/>
              </a:rPr>
              <a:t>Strategic Objectives and Indicators Examples HRP EN (humanitarianresponse.info)</a:t>
            </a:r>
            <a:endParaRPr lang="en-CA" sz="1500" b="1" dirty="0"/>
          </a:p>
          <a:p>
            <a:pPr>
              <a:lnSpc>
                <a:spcPct val="110000"/>
              </a:lnSpc>
              <a:buFontTx/>
              <a:buChar char="-"/>
            </a:pPr>
            <a:r>
              <a:rPr lang="en-CA" sz="1500" b="1" kern="1200" dirty="0">
                <a:latin typeface="+mn-lt"/>
                <a:ea typeface="+mn-ea"/>
                <a:cs typeface="+mn-cs"/>
              </a:rPr>
              <a:t>HPC 2024 Facilitation Package </a:t>
            </a:r>
            <a:r>
              <a:rPr lang="fr-FR" sz="1500" b="1" kern="1200" dirty="0">
                <a:hlinkClick r:id="rId10">
                  <a:extLst>
                    <a:ext uri="{A12FA001-AC4F-418D-AE19-62706E023703}">
                      <ahyp:hlinkClr xmlns:ahyp="http://schemas.microsoft.com/office/drawing/2018/hyperlinkcolor" val="tx"/>
                    </a:ext>
                  </a:extLst>
                </a:hlinkClick>
              </a:rPr>
              <a:t>Facilitation Package – Humanitarian Programme Cycle (</a:t>
            </a:r>
            <a:r>
              <a:rPr lang="fr-FR" sz="1500" b="1" kern="1200" dirty="0" err="1">
                <a:hlinkClick r:id="rId10">
                  <a:extLst>
                    <a:ext uri="{A12FA001-AC4F-418D-AE19-62706E023703}">
                      <ahyp:hlinkClr xmlns:ahyp="http://schemas.microsoft.com/office/drawing/2018/hyperlinkcolor" val="tx"/>
                    </a:ext>
                  </a:extLst>
                </a:hlinkClick>
              </a:rPr>
              <a:t>hpc.tools</a:t>
            </a:r>
            <a:r>
              <a:rPr lang="fr-FR" sz="1500" b="1" kern="1200" dirty="0">
                <a:latin typeface="+mn-lt"/>
                <a:ea typeface="+mn-ea"/>
                <a:cs typeface="+mn-cs"/>
                <a:hlinkClick r:id="rId10">
                  <a:extLst>
                    <a:ext uri="{A12FA001-AC4F-418D-AE19-62706E023703}">
                      <ahyp:hlinkClr xmlns:ahyp="http://schemas.microsoft.com/office/drawing/2018/hyperlinkcolor" val="tx"/>
                    </a:ext>
                  </a:extLst>
                </a:hlinkClick>
              </a:rPr>
              <a:t>)</a:t>
            </a:r>
            <a:r>
              <a:rPr lang="fr-FR" sz="1500" b="1" kern="1200" dirty="0">
                <a:latin typeface="+mn-lt"/>
                <a:ea typeface="+mn-ea"/>
                <a:cs typeface="+mn-cs"/>
              </a:rPr>
              <a:t> </a:t>
            </a:r>
          </a:p>
          <a:p>
            <a:pPr>
              <a:lnSpc>
                <a:spcPct val="110000"/>
              </a:lnSpc>
              <a:buFontTx/>
              <a:buChar char="-"/>
            </a:pPr>
            <a:endParaRPr lang="en-CA" sz="1000" dirty="0"/>
          </a:p>
          <a:p>
            <a:pPr>
              <a:lnSpc>
                <a:spcPct val="110000"/>
              </a:lnSpc>
              <a:buFontTx/>
              <a:buChar char="-"/>
            </a:pPr>
            <a:endParaRPr lang="en-CA" sz="1000" dirty="0"/>
          </a:p>
          <a:p>
            <a:pPr>
              <a:lnSpc>
                <a:spcPct val="110000"/>
              </a:lnSpc>
              <a:buFontTx/>
              <a:buChar char="-"/>
            </a:pPr>
            <a:endParaRPr lang="en-CA" sz="1000" dirty="0"/>
          </a:p>
          <a:p>
            <a:pPr>
              <a:lnSpc>
                <a:spcPct val="110000"/>
              </a:lnSpc>
              <a:buFontTx/>
              <a:buChar char="-"/>
            </a:pPr>
            <a:endParaRPr lang="en-CA" sz="1000" dirty="0"/>
          </a:p>
          <a:p>
            <a:pPr>
              <a:lnSpc>
                <a:spcPct val="110000"/>
              </a:lnSpc>
              <a:buFontTx/>
              <a:buChar char="-"/>
            </a:pPr>
            <a:endParaRPr lang="en-CA" sz="1000" b="1" dirty="0"/>
          </a:p>
          <a:p>
            <a:pPr marL="0" indent="0">
              <a:lnSpc>
                <a:spcPct val="110000"/>
              </a:lnSpc>
              <a:buNone/>
            </a:pPr>
            <a:endParaRPr lang="en-CA" sz="1000" b="1" dirty="0"/>
          </a:p>
          <a:p>
            <a:pPr marL="0" indent="0">
              <a:lnSpc>
                <a:spcPct val="110000"/>
              </a:lnSpc>
              <a:buNone/>
            </a:pPr>
            <a:endParaRPr lang="en-CA" sz="1000" b="1" dirty="0"/>
          </a:p>
          <a:p>
            <a:pPr marL="0" indent="0">
              <a:lnSpc>
                <a:spcPct val="110000"/>
              </a:lnSpc>
              <a:buNone/>
            </a:pPr>
            <a:endParaRPr lang="en-CA" sz="1000" b="1" dirty="0"/>
          </a:p>
        </p:txBody>
      </p:sp>
      <p:pic>
        <p:nvPicPr>
          <p:cNvPr id="44" name="Picture 4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11">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pic>
        <p:nvPicPr>
          <p:cNvPr id="2" name="Picture 1" descr="A picture containing graphical user interface&#10;&#10;Description automatically generated">
            <a:extLst>
              <a:ext uri="{FF2B5EF4-FFF2-40B4-BE49-F238E27FC236}">
                <a16:creationId xmlns:a16="http://schemas.microsoft.com/office/drawing/2014/main" id="{0B7AC7CB-5E35-ED4C-535E-F8DC1D9BBF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52610" y="5962903"/>
            <a:ext cx="1829467" cy="647194"/>
          </a:xfrm>
          <a:prstGeom prst="rect">
            <a:avLst/>
          </a:prstGeom>
        </p:spPr>
      </p:pic>
    </p:spTree>
    <p:extLst>
      <p:ext uri="{BB962C8B-B14F-4D97-AF65-F5344CB8AC3E}">
        <p14:creationId xmlns:p14="http://schemas.microsoft.com/office/powerpoint/2010/main" val="159691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reeform: Shape 1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Content Placeholder 8" descr="A screenshot of a computer&#10;&#10;Description automatically generated">
            <a:extLst>
              <a:ext uri="{FF2B5EF4-FFF2-40B4-BE49-F238E27FC236}">
                <a16:creationId xmlns:a16="http://schemas.microsoft.com/office/drawing/2014/main" id="{1188E03F-9868-C3A6-B1D6-36F00FCA5F23}"/>
              </a:ext>
            </a:extLst>
          </p:cNvPr>
          <p:cNvPicPr>
            <a:picLocks noGrp="1" noChangeAspect="1"/>
          </p:cNvPicPr>
          <p:nvPr>
            <p:ph idx="1"/>
          </p:nvPr>
        </p:nvPicPr>
        <p:blipFill>
          <a:blip r:embed="rId4"/>
          <a:stretch>
            <a:fillRect/>
          </a:stretch>
        </p:blipFill>
        <p:spPr>
          <a:xfrm>
            <a:off x="3949591" y="-9524"/>
            <a:ext cx="3709194" cy="5224217"/>
          </a:xfrm>
          <a:prstGeom prst="rect">
            <a:avLst/>
          </a:prstGeom>
        </p:spPr>
      </p:pic>
      <p:sp>
        <p:nvSpPr>
          <p:cNvPr id="13" name="TextBox 12">
            <a:extLst>
              <a:ext uri="{FF2B5EF4-FFF2-40B4-BE49-F238E27FC236}">
                <a16:creationId xmlns:a16="http://schemas.microsoft.com/office/drawing/2014/main" id="{B8068D4D-0F29-4E03-437A-407765C13113}"/>
              </a:ext>
            </a:extLst>
          </p:cNvPr>
          <p:cNvSpPr txBox="1"/>
          <p:nvPr/>
        </p:nvSpPr>
        <p:spPr>
          <a:xfrm>
            <a:off x="103536" y="1738859"/>
            <a:ext cx="3434321" cy="2000548"/>
          </a:xfrm>
          <a:prstGeom prst="rect">
            <a:avLst/>
          </a:prstGeom>
          <a:noFill/>
        </p:spPr>
        <p:txBody>
          <a:bodyPr wrap="square" rtlCol="0">
            <a:spAutoFit/>
          </a:bodyPr>
          <a:lstStyle/>
          <a:p>
            <a:r>
              <a:rPr lang="en-CA" sz="4400" dirty="0" err="1"/>
              <a:t>Etapes</a:t>
            </a:r>
            <a:r>
              <a:rPr lang="en-CA" sz="4400" dirty="0"/>
              <a:t>:</a:t>
            </a:r>
          </a:p>
          <a:p>
            <a:r>
              <a:rPr lang="en-CA" sz="4000" dirty="0" err="1"/>
              <a:t>Calendrier</a:t>
            </a:r>
            <a:r>
              <a:rPr lang="en-CA" sz="4000" dirty="0"/>
              <a:t> du CPH</a:t>
            </a:r>
            <a:endParaRPr lang="en-CA" sz="1600" dirty="0"/>
          </a:p>
        </p:txBody>
      </p:sp>
      <p:sp>
        <p:nvSpPr>
          <p:cNvPr id="2" name="Arrow: Up-Down 1">
            <a:extLst>
              <a:ext uri="{FF2B5EF4-FFF2-40B4-BE49-F238E27FC236}">
                <a16:creationId xmlns:a16="http://schemas.microsoft.com/office/drawing/2014/main" id="{574EE739-283B-F58A-F692-E2C63C1C9DCA}"/>
              </a:ext>
            </a:extLst>
          </p:cNvPr>
          <p:cNvSpPr/>
          <p:nvPr/>
        </p:nvSpPr>
        <p:spPr>
          <a:xfrm>
            <a:off x="7794952" y="2508300"/>
            <a:ext cx="106612" cy="253863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87958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3AFDA-F22C-EAA6-02D2-F51FD0B67821}"/>
              </a:ext>
            </a:extLst>
          </p:cNvPr>
          <p:cNvSpPr>
            <a:spLocks noGrp="1"/>
          </p:cNvSpPr>
          <p:nvPr>
            <p:ph type="title"/>
          </p:nvPr>
        </p:nvSpPr>
        <p:spPr>
          <a:xfrm>
            <a:off x="366515" y="1336548"/>
            <a:ext cx="3693420" cy="3680244"/>
          </a:xfrm>
        </p:spPr>
        <p:txBody>
          <a:bodyPr>
            <a:normAutofit/>
          </a:bodyPr>
          <a:lstStyle/>
          <a:p>
            <a:pPr algn="l"/>
            <a:r>
              <a:rPr lang="en-CA" sz="4400" dirty="0"/>
              <a:t>ETAPES : le </a:t>
            </a:r>
            <a:r>
              <a:rPr lang="en-CA" sz="4400" dirty="0" err="1"/>
              <a:t>processus</a:t>
            </a:r>
            <a:r>
              <a:rPr lang="en-CA" sz="4400" dirty="0"/>
              <a:t> du </a:t>
            </a:r>
            <a:r>
              <a:rPr lang="en-CA" sz="4400" dirty="0" err="1"/>
              <a:t>hrp</a:t>
            </a:r>
            <a:endParaRPr lang="en-CA" sz="4400" dirty="0"/>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id="{D03D9F33-D311-518F-441B-C09C873B65BA}"/>
              </a:ext>
            </a:extLst>
          </p:cNvPr>
          <p:cNvGraphicFramePr>
            <a:graphicFrameLocks noGrp="1"/>
          </p:cNvGraphicFramePr>
          <p:nvPr>
            <p:ph idx="1"/>
            <p:extLst>
              <p:ext uri="{D42A27DB-BD31-4B8C-83A1-F6EECF244321}">
                <p14:modId xmlns:p14="http://schemas.microsoft.com/office/powerpoint/2010/main" val="2568288280"/>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1881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744810" y="0"/>
            <a:ext cx="10364451" cy="618517"/>
          </a:xfrm>
        </p:spPr>
        <p:txBody>
          <a:bodyPr vert="horz" lIns="91440" tIns="45720" rIns="91440" bIns="45720" rtlCol="0" anchor="b">
            <a:noAutofit/>
          </a:bodyPr>
          <a:lstStyle/>
          <a:p>
            <a:r>
              <a:rPr lang="en-US" sz="4000" b="1" dirty="0"/>
              <a:t>OUTILS</a:t>
            </a:r>
          </a:p>
        </p:txBody>
      </p:sp>
      <p:sp>
        <p:nvSpPr>
          <p:cNvPr id="12" name="TextBox 11">
            <a:extLst>
              <a:ext uri="{FF2B5EF4-FFF2-40B4-BE49-F238E27FC236}">
                <a16:creationId xmlns:a16="http://schemas.microsoft.com/office/drawing/2014/main" id="{9EE0D980-7F2B-5471-CB34-5A32A21F7A14}"/>
              </a:ext>
            </a:extLst>
          </p:cNvPr>
          <p:cNvSpPr txBox="1"/>
          <p:nvPr/>
        </p:nvSpPr>
        <p:spPr>
          <a:xfrm>
            <a:off x="3657599" y="796995"/>
            <a:ext cx="6495804" cy="369332"/>
          </a:xfrm>
          <a:prstGeom prst="rect">
            <a:avLst/>
          </a:prstGeom>
          <a:solidFill>
            <a:schemeClr val="accent1"/>
          </a:solidFill>
        </p:spPr>
        <p:txBody>
          <a:bodyPr wrap="square" rtlCol="0">
            <a:spAutoFit/>
          </a:bodyPr>
          <a:lstStyle/>
          <a:p>
            <a:r>
              <a:rPr lang="en-CA" dirty="0" err="1"/>
              <a:t>Outil</a:t>
            </a:r>
            <a:r>
              <a:rPr lang="en-CA" dirty="0"/>
              <a:t> pour </a:t>
            </a:r>
            <a:r>
              <a:rPr lang="en-CA" dirty="0" err="1"/>
              <a:t>calculer</a:t>
            </a:r>
            <a:r>
              <a:rPr lang="en-CA" dirty="0"/>
              <a:t> les </a:t>
            </a:r>
            <a:r>
              <a:rPr lang="en-CA" dirty="0" err="1"/>
              <a:t>personnes</a:t>
            </a:r>
            <a:r>
              <a:rPr lang="en-CA" dirty="0"/>
              <a:t> à </a:t>
            </a:r>
            <a:r>
              <a:rPr lang="en-CA" dirty="0" err="1"/>
              <a:t>cibler</a:t>
            </a:r>
            <a:r>
              <a:rPr lang="en-CA" dirty="0"/>
              <a:t> pour le HRP</a:t>
            </a:r>
          </a:p>
        </p:txBody>
      </p:sp>
      <p:pic>
        <p:nvPicPr>
          <p:cNvPr id="6" name="Content Placeholder 5">
            <a:extLst>
              <a:ext uri="{FF2B5EF4-FFF2-40B4-BE49-F238E27FC236}">
                <a16:creationId xmlns:a16="http://schemas.microsoft.com/office/drawing/2014/main" id="{3C2AE7BF-B6EF-8877-C829-2CDB848E4589}"/>
              </a:ext>
            </a:extLst>
          </p:cNvPr>
          <p:cNvPicPr>
            <a:picLocks noGrp="1" noChangeAspect="1"/>
          </p:cNvPicPr>
          <p:nvPr>
            <p:ph sz="quarter" idx="13"/>
          </p:nvPr>
        </p:nvPicPr>
        <p:blipFill>
          <a:blip r:embed="rId2"/>
          <a:stretch>
            <a:fillRect/>
          </a:stretch>
        </p:blipFill>
        <p:spPr>
          <a:xfrm>
            <a:off x="1148127" y="1344805"/>
            <a:ext cx="10764602" cy="3856587"/>
          </a:xfrm>
        </p:spPr>
      </p:pic>
    </p:spTree>
    <p:extLst>
      <p:ext uri="{BB962C8B-B14F-4D97-AF65-F5344CB8AC3E}">
        <p14:creationId xmlns:p14="http://schemas.microsoft.com/office/powerpoint/2010/main" val="411051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9">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31">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3">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D648F-A08A-870F-E33C-72295B810771}"/>
              </a:ext>
            </a:extLst>
          </p:cNvPr>
          <p:cNvSpPr>
            <a:spLocks noGrp="1"/>
          </p:cNvSpPr>
          <p:nvPr>
            <p:ph type="title"/>
          </p:nvPr>
        </p:nvSpPr>
        <p:spPr>
          <a:xfrm>
            <a:off x="913775" y="582700"/>
            <a:ext cx="2984639" cy="1544363"/>
          </a:xfrm>
        </p:spPr>
        <p:txBody>
          <a:bodyPr vert="horz" lIns="91440" tIns="45720" rIns="91440" bIns="45720" rtlCol="0" anchor="b">
            <a:normAutofit fontScale="90000"/>
          </a:bodyPr>
          <a:lstStyle/>
          <a:p>
            <a:pPr defTabSz="859536"/>
            <a:br>
              <a:rPr lang="en-US" kern="1200" cap="all" baseline="0" dirty="0">
                <a:solidFill>
                  <a:schemeClr val="accent1"/>
                </a:solidFill>
                <a:effectLst/>
                <a:latin typeface="+mj-lt"/>
                <a:ea typeface="+mj-ea"/>
                <a:cs typeface="+mj-cs"/>
              </a:rPr>
            </a:br>
            <a:r>
              <a:rPr lang="en-US" kern="1200" cap="all" baseline="0" dirty="0">
                <a:solidFill>
                  <a:schemeClr val="accent1"/>
                </a:solidFill>
                <a:effectLst/>
                <a:latin typeface="+mj-lt"/>
                <a:ea typeface="+mj-ea"/>
                <a:cs typeface="+mj-cs"/>
              </a:rPr>
              <a:t>documents DE </a:t>
            </a:r>
            <a:r>
              <a:rPr lang="en-US" kern="1200" cap="all" baseline="0" dirty="0" err="1">
                <a:solidFill>
                  <a:schemeClr val="accent1"/>
                </a:solidFill>
                <a:effectLst/>
                <a:latin typeface="+mj-lt"/>
                <a:ea typeface="+mj-ea"/>
                <a:cs typeface="+mj-cs"/>
              </a:rPr>
              <a:t>Référence</a:t>
            </a:r>
            <a:br>
              <a:rPr lang="en-US" kern="1200" cap="all" baseline="0" dirty="0">
                <a:solidFill>
                  <a:srgbClr val="FFFFFF"/>
                </a:solidFill>
                <a:effectLst/>
                <a:latin typeface="+mj-lt"/>
                <a:ea typeface="+mj-ea"/>
                <a:cs typeface="+mj-cs"/>
              </a:rPr>
            </a:br>
            <a:br>
              <a:rPr lang="en-CA" sz="1200" kern="1200" cap="all" baseline="0" dirty="0">
                <a:solidFill>
                  <a:schemeClr val="accent2"/>
                </a:solidFill>
                <a:effectLst/>
                <a:latin typeface="+mj-lt"/>
                <a:ea typeface="+mj-ea"/>
                <a:cs typeface="+mj-cs"/>
              </a:rPr>
            </a:br>
            <a:endParaRPr lang="en-US" sz="1200" dirty="0">
              <a:solidFill>
                <a:srgbClr val="FFFFFF"/>
              </a:solidFill>
            </a:endParaRPr>
          </a:p>
        </p:txBody>
      </p:sp>
      <p:pic>
        <p:nvPicPr>
          <p:cNvPr id="11" name="Picture 10">
            <a:extLst>
              <a:ext uri="{FF2B5EF4-FFF2-40B4-BE49-F238E27FC236}">
                <a16:creationId xmlns:a16="http://schemas.microsoft.com/office/drawing/2014/main" id="{AA9D55CD-E2B6-ED34-1E2B-1CA570F8EF96}"/>
              </a:ext>
            </a:extLst>
          </p:cNvPr>
          <p:cNvPicPr>
            <a:picLocks noChangeAspect="1"/>
          </p:cNvPicPr>
          <p:nvPr/>
        </p:nvPicPr>
        <p:blipFill>
          <a:blip r:embed="rId5"/>
          <a:stretch>
            <a:fillRect/>
          </a:stretch>
        </p:blipFill>
        <p:spPr>
          <a:xfrm>
            <a:off x="922941" y="2893688"/>
            <a:ext cx="3194838" cy="1445664"/>
          </a:xfrm>
          <a:prstGeom prst="rect">
            <a:avLst/>
          </a:prstGeom>
        </p:spPr>
      </p:pic>
      <p:sp>
        <p:nvSpPr>
          <p:cNvPr id="15" name="TextBox 14">
            <a:extLst>
              <a:ext uri="{FF2B5EF4-FFF2-40B4-BE49-F238E27FC236}">
                <a16:creationId xmlns:a16="http://schemas.microsoft.com/office/drawing/2014/main" id="{274F363B-4C00-6D59-0C07-B76A1540FB80}"/>
              </a:ext>
            </a:extLst>
          </p:cNvPr>
          <p:cNvSpPr txBox="1"/>
          <p:nvPr/>
        </p:nvSpPr>
        <p:spPr>
          <a:xfrm>
            <a:off x="1148767" y="4954222"/>
            <a:ext cx="2759960" cy="739048"/>
          </a:xfrm>
          <a:prstGeom prst="rect">
            <a:avLst/>
          </a:prstGeom>
          <a:noFill/>
        </p:spPr>
        <p:txBody>
          <a:bodyPr wrap="square">
            <a:spAutoFit/>
          </a:bodyPr>
          <a:lstStyle/>
          <a:p>
            <a:pPr defTabSz="429768">
              <a:spcAft>
                <a:spcPts val="600"/>
              </a:spcAft>
            </a:pPr>
            <a:r>
              <a:rPr lang="en-CA" sz="1034" kern="1200" dirty="0">
                <a:solidFill>
                  <a:schemeClr val="accent2"/>
                </a:solidFill>
                <a:latin typeface="+mn-lt"/>
                <a:ea typeface="+mn-ea"/>
                <a:cs typeface="+mn-cs"/>
              </a:rPr>
              <a:t>Paquet de formation HPC 2024 </a:t>
            </a:r>
            <a:r>
              <a:rPr lang="fr-FR" sz="1034" kern="1200" dirty="0">
                <a:solidFill>
                  <a:srgbClr val="6EAC1C"/>
                </a:solidFill>
                <a:hlinkClick r:id="rId6">
                  <a:extLst>
                    <a:ext uri="{A12FA001-AC4F-418D-AE19-62706E023703}">
                      <ahyp:hlinkClr xmlns:ahyp="http://schemas.microsoft.com/office/drawing/2018/hyperlinkcolor" val="tx"/>
                    </a:ext>
                  </a:extLst>
                </a:hlinkClick>
              </a:rPr>
              <a:t>Facilitation Package – Humanitarian Programme Cycle (</a:t>
            </a:r>
            <a:r>
              <a:rPr lang="fr-FR" sz="1034" kern="1200" dirty="0" err="1">
                <a:solidFill>
                  <a:srgbClr val="6EAC1C"/>
                </a:solidFill>
                <a:hlinkClick r:id="rId6">
                  <a:extLst>
                    <a:ext uri="{A12FA001-AC4F-418D-AE19-62706E023703}">
                      <ahyp:hlinkClr xmlns:ahyp="http://schemas.microsoft.com/office/drawing/2018/hyperlinkcolor" val="tx"/>
                    </a:ext>
                  </a:extLst>
                </a:hlinkClick>
              </a:rPr>
              <a:t>hpc.tools</a:t>
            </a:r>
            <a:r>
              <a:rPr lang="fr-FR" sz="1034" kern="1200" dirty="0">
                <a:solidFill>
                  <a:schemeClr val="accent2"/>
                </a:solidFill>
                <a:latin typeface="+mn-lt"/>
                <a:ea typeface="+mn-ea"/>
                <a:cs typeface="+mn-cs"/>
                <a:hlinkClick r:id="rId6">
                  <a:extLst>
                    <a:ext uri="{A12FA001-AC4F-418D-AE19-62706E023703}">
                      <ahyp:hlinkClr xmlns:ahyp="http://schemas.microsoft.com/office/drawing/2018/hyperlinkcolor" val="tx"/>
                    </a:ext>
                  </a:extLst>
                </a:hlinkClick>
              </a:rPr>
              <a:t>)</a:t>
            </a:r>
            <a:br>
              <a:rPr lang="fr-FR" sz="1034" kern="1200" dirty="0">
                <a:solidFill>
                  <a:schemeClr val="accent2"/>
                </a:solidFill>
                <a:latin typeface="+mn-lt"/>
                <a:ea typeface="+mn-ea"/>
                <a:cs typeface="+mn-cs"/>
              </a:rPr>
            </a:br>
            <a:endParaRPr lang="en-CA" sz="1100" dirty="0"/>
          </a:p>
        </p:txBody>
      </p:sp>
      <p:pic>
        <p:nvPicPr>
          <p:cNvPr id="4" name="Picture 3">
            <a:extLst>
              <a:ext uri="{FF2B5EF4-FFF2-40B4-BE49-F238E27FC236}">
                <a16:creationId xmlns:a16="http://schemas.microsoft.com/office/drawing/2014/main" id="{065BEFCD-2B9A-033A-2B76-6100FE298146}"/>
              </a:ext>
            </a:extLst>
          </p:cNvPr>
          <p:cNvPicPr>
            <a:picLocks noChangeAspect="1"/>
          </p:cNvPicPr>
          <p:nvPr/>
        </p:nvPicPr>
        <p:blipFill>
          <a:blip r:embed="rId7"/>
          <a:stretch>
            <a:fillRect/>
          </a:stretch>
        </p:blipFill>
        <p:spPr>
          <a:xfrm>
            <a:off x="4975256" y="1986671"/>
            <a:ext cx="2564352" cy="3181626"/>
          </a:xfrm>
          <a:prstGeom prst="rect">
            <a:avLst/>
          </a:prstGeom>
        </p:spPr>
      </p:pic>
      <p:sp>
        <p:nvSpPr>
          <p:cNvPr id="5" name="TextBox 4">
            <a:extLst>
              <a:ext uri="{FF2B5EF4-FFF2-40B4-BE49-F238E27FC236}">
                <a16:creationId xmlns:a16="http://schemas.microsoft.com/office/drawing/2014/main" id="{ED4A161C-C653-B75F-43F9-6ECAA9573515}"/>
              </a:ext>
            </a:extLst>
          </p:cNvPr>
          <p:cNvSpPr txBox="1"/>
          <p:nvPr/>
        </p:nvSpPr>
        <p:spPr>
          <a:xfrm>
            <a:off x="4442460" y="5139080"/>
            <a:ext cx="3749040" cy="369332"/>
          </a:xfrm>
          <a:prstGeom prst="rect">
            <a:avLst/>
          </a:prstGeom>
          <a:noFill/>
        </p:spPr>
        <p:txBody>
          <a:bodyPr wrap="square" rtlCol="0">
            <a:spAutoFit/>
          </a:bodyPr>
          <a:lstStyle/>
          <a:p>
            <a:r>
              <a:rPr lang="en-CA" dirty="0">
                <a:hlinkClick r:id="rId8"/>
              </a:rPr>
              <a:t>Nutrition HRtips.pdf (nutritioncluster.net)</a:t>
            </a:r>
            <a:endParaRPr lang="en-CA" dirty="0"/>
          </a:p>
        </p:txBody>
      </p:sp>
      <p:pic>
        <p:nvPicPr>
          <p:cNvPr id="7" name="Picture 6">
            <a:extLst>
              <a:ext uri="{FF2B5EF4-FFF2-40B4-BE49-F238E27FC236}">
                <a16:creationId xmlns:a16="http://schemas.microsoft.com/office/drawing/2014/main" id="{125D7123-9C17-67E5-5F05-3A0E978B8EF0}"/>
              </a:ext>
            </a:extLst>
          </p:cNvPr>
          <p:cNvPicPr>
            <a:picLocks noChangeAspect="1"/>
          </p:cNvPicPr>
          <p:nvPr/>
        </p:nvPicPr>
        <p:blipFill>
          <a:blip r:embed="rId9"/>
          <a:stretch>
            <a:fillRect/>
          </a:stretch>
        </p:blipFill>
        <p:spPr>
          <a:xfrm>
            <a:off x="7711440" y="2105521"/>
            <a:ext cx="2911167" cy="2409343"/>
          </a:xfrm>
          <a:prstGeom prst="rect">
            <a:avLst/>
          </a:prstGeom>
        </p:spPr>
      </p:pic>
      <p:sp>
        <p:nvSpPr>
          <p:cNvPr id="9" name="TextBox 8">
            <a:extLst>
              <a:ext uri="{FF2B5EF4-FFF2-40B4-BE49-F238E27FC236}">
                <a16:creationId xmlns:a16="http://schemas.microsoft.com/office/drawing/2014/main" id="{A8B01C97-1B6A-11FD-DB72-136C57769004}"/>
              </a:ext>
            </a:extLst>
          </p:cNvPr>
          <p:cNvSpPr txBox="1"/>
          <p:nvPr/>
        </p:nvSpPr>
        <p:spPr>
          <a:xfrm>
            <a:off x="8290566" y="4997325"/>
            <a:ext cx="2759960" cy="420756"/>
          </a:xfrm>
          <a:prstGeom prst="rect">
            <a:avLst/>
          </a:prstGeom>
          <a:noFill/>
        </p:spPr>
        <p:txBody>
          <a:bodyPr wrap="square">
            <a:spAutoFit/>
          </a:bodyPr>
          <a:lstStyle/>
          <a:p>
            <a:pPr defTabSz="429768">
              <a:spcAft>
                <a:spcPts val="600"/>
              </a:spcAft>
            </a:pPr>
            <a:r>
              <a:rPr lang="en-CA" sz="1050" dirty="0">
                <a:hlinkClick r:id="rId10"/>
              </a:rPr>
              <a:t>Strategic Objectives and Indicators Examples HRP EN (humanitarianresponse.info)</a:t>
            </a:r>
            <a:endParaRPr lang="en-CA" sz="1100" dirty="0"/>
          </a:p>
        </p:txBody>
      </p:sp>
    </p:spTree>
    <p:extLst>
      <p:ext uri="{BB962C8B-B14F-4D97-AF65-F5344CB8AC3E}">
        <p14:creationId xmlns:p14="http://schemas.microsoft.com/office/powerpoint/2010/main" val="333632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Q&amp;R</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2377903484"/>
      </p:ext>
    </p:extLst>
  </p:cSld>
  <p:clrMapOvr>
    <a:masterClrMapping/>
  </p:clrMapOvr>
</p:sld>
</file>

<file path=ppt/theme/theme1.xml><?xml version="1.0" encoding="utf-8"?>
<a:theme xmlns:a="http://schemas.openxmlformats.org/drawingml/2006/main" name="Dropl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2.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10320</TotalTime>
  <Words>3114</Words>
  <Application>Microsoft Office PowerPoint</Application>
  <PresentationFormat>Grand écran</PresentationFormat>
  <Paragraphs>204</Paragraphs>
  <Slides>44</Slides>
  <Notes>5</Notes>
  <HiddenSlides>4</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44</vt:i4>
      </vt:variant>
    </vt:vector>
  </HeadingPairs>
  <TitlesOfParts>
    <vt:vector size="51" baseType="lpstr">
      <vt:lpstr>Arial</vt:lpstr>
      <vt:lpstr>Calibri</vt:lpstr>
      <vt:lpstr>Helvetica Neue</vt:lpstr>
      <vt:lpstr>Segoe UI</vt:lpstr>
      <vt:lpstr>Tw Cen MT</vt:lpstr>
      <vt:lpstr>Wingdings</vt:lpstr>
      <vt:lpstr>Droplet</vt:lpstr>
      <vt:lpstr>Webinaire du gnc sur le processus hrp 2024</vt:lpstr>
      <vt:lpstr>AGENDA</vt:lpstr>
      <vt:lpstr>Introduction</vt:lpstr>
      <vt:lpstr>ETAPES</vt:lpstr>
      <vt:lpstr>Présentation PowerPoint</vt:lpstr>
      <vt:lpstr>ETAPES : le processus du hrp</vt:lpstr>
      <vt:lpstr>OUTILS</vt:lpstr>
      <vt:lpstr> documents DE Référence  </vt:lpstr>
      <vt:lpstr>Q&amp;R</vt:lpstr>
      <vt:lpstr>1. Définir la portée du HRP et formuler les objectifs initiaux : CALENDRIER INDICATIF AOÛT-SEPTEMBRE 2023</vt:lpstr>
      <vt:lpstr>1.1. Déterminer la portée du PRH en fonction de l’analyse des besoins et des risques</vt:lpstr>
      <vt:lpstr>1.2. élaborer les objectifs stratégiques intersectoriels préliminaires</vt:lpstr>
      <vt:lpstr>OBJECTIFS STRATÉGIQUES</vt:lpstr>
      <vt:lpstr>Exemples de bons OBJECTIFS stratégiques</vt:lpstr>
      <vt:lpstr>1.3. Identifier les objectifs spécifiques initiaux sur la base des objectifs stratégiques préliminaires</vt:lpstr>
      <vt:lpstr>Q&amp;R</vt:lpstr>
      <vt:lpstr>2. Analyse de la réponse</vt:lpstr>
      <vt:lpstr>2. Analyse de la réponse</vt:lpstr>
      <vt:lpstr>2.1. Examiner l’interet, la pertinence et la faisabilité des interventions</vt:lpstr>
      <vt:lpstr>Articulation AVEC les réponses d’autres secteurs / clusters</vt:lpstr>
      <vt:lpstr>2.2. Estimer le nombre de personnes à cibler</vt:lpstr>
      <vt:lpstr>Q&amp;R</vt:lpstr>
      <vt:lpstr>3. Plan de réponse sectoriel</vt:lpstr>
      <vt:lpstr>Identifier les zones d’intervention prioritaires et les groupes de population  exemple: cartographie de la sévérité, cluster nutrition Afghanistan</vt:lpstr>
      <vt:lpstr>Formuler des objectifs sectoriels (alignés aux objectifs spécifiques – OS -  intersectoriels)</vt:lpstr>
      <vt:lpstr>OBJECTIF SECTORIEL</vt:lpstr>
      <vt:lpstr>Exemples d’OBJECTIFS sectoriels</vt:lpstr>
      <vt:lpstr>La stratégie de réponse peut comprendre :</vt:lpstr>
      <vt:lpstr>Services de NiE</vt:lpstr>
      <vt:lpstr>Services de NiE - suite</vt:lpstr>
      <vt:lpstr>Services de NiE - suite</vt:lpstr>
      <vt:lpstr>Services de NiE   Indicateurs de suivi</vt:lpstr>
      <vt:lpstr>Guide et liste d’indicateurs pour les activités conjointes avec d’autres secteurs / clusters</vt:lpstr>
      <vt:lpstr>Estimer le nombre de personnes à cibler</vt:lpstr>
      <vt:lpstr>Quelle approche d’estimation des coûts du HRP a été utilisée en 2023 de votre pays ?</vt:lpstr>
      <vt:lpstr>Coût</vt:lpstr>
      <vt:lpstr>COÛT</vt:lpstr>
      <vt:lpstr>Coût</vt:lpstr>
      <vt:lpstr>Q&amp;R</vt:lpstr>
      <vt:lpstr>CONSIDÉRATIONS CLÉS : VBG, GENRE, HANDICAP, AAP ET ICSC</vt:lpstr>
      <vt:lpstr>Considérations clés : VBG, genre, handicap, AAP ET ICSC</vt:lpstr>
      <vt:lpstr>Collaboration Inter-cluster/secteur (ICSC)</vt:lpstr>
      <vt:lpstr>Q&amp;A</vt:lpstr>
      <vt:lpstr>Soutien du GNC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HNO 2024 ORIENTATION WEBINAR</dc:title>
  <dc:creator>Anteneh Gebremichael Dobamo</dc:creator>
  <cp:lastModifiedBy>Geraldine Bellocq</cp:lastModifiedBy>
  <cp:revision>19</cp:revision>
  <dcterms:created xsi:type="dcterms:W3CDTF">2023-08-14T15:52:35Z</dcterms:created>
  <dcterms:modified xsi:type="dcterms:W3CDTF">2023-09-12T16:22:02Z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