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14"/>
  </p:notesMasterIdLst>
  <p:handoutMasterIdLst>
    <p:handoutMasterId r:id="rId15"/>
  </p:handoutMasterIdLst>
  <p:sldIdLst>
    <p:sldId id="256" r:id="rId2"/>
    <p:sldId id="351" r:id="rId3"/>
    <p:sldId id="330" r:id="rId4"/>
    <p:sldId id="416" r:id="rId5"/>
    <p:sldId id="417" r:id="rId6"/>
    <p:sldId id="418" r:id="rId7"/>
    <p:sldId id="311" r:id="rId8"/>
    <p:sldId id="415" r:id="rId9"/>
    <p:sldId id="414" r:id="rId10"/>
    <p:sldId id="367" r:id="rId11"/>
    <p:sldId id="262" r:id="rId12"/>
    <p:sldId id="35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B08"/>
    <a:srgbClr val="FFFFFF"/>
    <a:srgbClr val="F4C166"/>
    <a:srgbClr val="B17B45"/>
    <a:srgbClr val="808285"/>
    <a:srgbClr val="2EA725"/>
    <a:srgbClr val="6F6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439" autoAdjust="0"/>
  </p:normalViewPr>
  <p:slideViewPr>
    <p:cSldViewPr snapToGrid="0">
      <p:cViewPr varScale="1">
        <p:scale>
          <a:sx n="108" d="100"/>
          <a:sy n="108" d="100"/>
        </p:scale>
        <p:origin x="714" y="96"/>
      </p:cViewPr>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5EA65F-BF9D-46F0-920B-4094A950EF30}" type="datetimeFigureOut">
              <a:rPr lang="en-US" smtClean="0"/>
              <a:t>11/15/2023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D054DC-CEA0-4A73-9701-793B9AD28E26}" type="slidenum">
              <a:rPr lang="en-US" smtClean="0"/>
              <a:t>‹#›</a:t>
            </a:fld>
            <a:endParaRPr lang="en-US"/>
          </a:p>
        </p:txBody>
      </p:sp>
    </p:spTree>
    <p:extLst>
      <p:ext uri="{BB962C8B-B14F-4D97-AF65-F5344CB8AC3E}">
        <p14:creationId xmlns:p14="http://schemas.microsoft.com/office/powerpoint/2010/main" val="12464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D25C4-8950-425B-BC07-4CB38248063C}" type="datetimeFigureOut">
              <a:rPr lang="en-US" smtClean="0"/>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11677-E072-4943-BBFE-B57AD27CD112}" type="slidenum">
              <a:rPr lang="en-US" smtClean="0"/>
              <a:t>‹#›</a:t>
            </a:fld>
            <a:endParaRPr lang="en-US"/>
          </a:p>
        </p:txBody>
      </p:sp>
    </p:spTree>
    <p:extLst>
      <p:ext uri="{BB962C8B-B14F-4D97-AF65-F5344CB8AC3E}">
        <p14:creationId xmlns:p14="http://schemas.microsoft.com/office/powerpoint/2010/main" val="117418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here any changes made to the website from the last meeting and the main documents uploaded]</a:t>
            </a:r>
          </a:p>
          <a:p>
            <a:endParaRPr lang="en-US" dirty="0"/>
          </a:p>
        </p:txBody>
      </p:sp>
      <p:sp>
        <p:nvSpPr>
          <p:cNvPr id="4" name="Slide Number Placeholder 3"/>
          <p:cNvSpPr>
            <a:spLocks noGrp="1"/>
          </p:cNvSpPr>
          <p:nvPr>
            <p:ph type="sldNum" sz="quarter" idx="5"/>
          </p:nvPr>
        </p:nvSpPr>
        <p:spPr/>
        <p:txBody>
          <a:bodyPr/>
          <a:lstStyle/>
          <a:p>
            <a:fld id="{75711677-E072-4943-BBFE-B57AD27CD112}" type="slidenum">
              <a:rPr lang="en-US" smtClean="0"/>
              <a:t>7</a:t>
            </a:fld>
            <a:endParaRPr lang="en-US"/>
          </a:p>
        </p:txBody>
      </p:sp>
    </p:spTree>
    <p:extLst>
      <p:ext uri="{BB962C8B-B14F-4D97-AF65-F5344CB8AC3E}">
        <p14:creationId xmlns:p14="http://schemas.microsoft.com/office/powerpoint/2010/main" val="71023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BFE7555-07CF-4CC1-9AD4-26EB01ADEF75}"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297744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fographic Slide full pag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3"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4"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7"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EDIT NAME OF EVENT</a:t>
            </a:r>
            <a:endParaRPr lang="en-US" dirty="0"/>
          </a:p>
        </p:txBody>
      </p:sp>
    </p:spTree>
    <p:extLst>
      <p:ext uri="{BB962C8B-B14F-4D97-AF65-F5344CB8AC3E}">
        <p14:creationId xmlns:p14="http://schemas.microsoft.com/office/powerpoint/2010/main" val="150815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cxnSp>
        <p:nvCxnSpPr>
          <p:cNvPr id="21" name="Straight Connector 20"/>
          <p:cNvCxnSpPr/>
          <p:nvPr userDrawn="1"/>
        </p:nvCxnSpPr>
        <p:spPr>
          <a:xfrm>
            <a:off x="5965225" y="4265162"/>
            <a:ext cx="2578772"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4292" y="0"/>
            <a:ext cx="12228523" cy="5194300"/>
          </a:xfrm>
          <a:solidFill>
            <a:schemeClr val="bg1">
              <a:lumMod val="85000"/>
            </a:schemeClr>
          </a:solidFill>
        </p:spPr>
        <p:txBody>
          <a:bodyPr/>
          <a:lstStyle>
            <a:lvl1pPr marL="0" indent="0" algn="ctr">
              <a:buNone/>
              <a:defRPr/>
            </a:lvl1pPr>
          </a:lstStyle>
          <a:p>
            <a:r>
              <a:rPr lang="en-US" dirty="0"/>
              <a:t>Click icon to add picture</a:t>
            </a:r>
          </a:p>
        </p:txBody>
      </p:sp>
      <p:sp>
        <p:nvSpPr>
          <p:cNvPr id="17" name="Picture Placeholder 2"/>
          <p:cNvSpPr>
            <a:spLocks noGrp="1"/>
          </p:cNvSpPr>
          <p:nvPr>
            <p:ph type="pic" sz="quarter" idx="12" hasCustomPrompt="1"/>
          </p:nvPr>
        </p:nvSpPr>
        <p:spPr>
          <a:xfrm>
            <a:off x="66695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18" name="Picture Placeholder 2"/>
          <p:cNvSpPr>
            <a:spLocks noGrp="1"/>
          </p:cNvSpPr>
          <p:nvPr>
            <p:ph type="pic" sz="quarter" idx="13" hasCustomPrompt="1"/>
          </p:nvPr>
        </p:nvSpPr>
        <p:spPr>
          <a:xfrm>
            <a:off x="881835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19" name="Picture Placeholder 2"/>
          <p:cNvSpPr>
            <a:spLocks noGrp="1"/>
          </p:cNvSpPr>
          <p:nvPr>
            <p:ph type="pic" sz="quarter" idx="14" hasCustomPrompt="1"/>
          </p:nvPr>
        </p:nvSpPr>
        <p:spPr>
          <a:xfrm>
            <a:off x="475380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20" name="Text Placeholder 4"/>
          <p:cNvSpPr>
            <a:spLocks noGrp="1"/>
          </p:cNvSpPr>
          <p:nvPr>
            <p:ph type="body" sz="quarter" idx="17" hasCustomPrompt="1"/>
          </p:nvPr>
        </p:nvSpPr>
        <p:spPr>
          <a:xfrm>
            <a:off x="2090652" y="2699543"/>
            <a:ext cx="8155524" cy="1458913"/>
          </a:xfrm>
        </p:spPr>
        <p:txBody>
          <a:bodyPr>
            <a:noAutofit/>
          </a:bodyPr>
          <a:lstStyle>
            <a:lvl1pPr marL="0" indent="0" algn="ctr">
              <a:buNone/>
              <a:defRPr sz="7200">
                <a:solidFill>
                  <a:schemeClr val="bg1"/>
                </a:solidFill>
              </a:defRPr>
            </a:lvl1pPr>
            <a:lvl2pPr marL="609494" indent="0">
              <a:buNone/>
              <a:defRPr sz="7200"/>
            </a:lvl2pPr>
            <a:lvl3pPr marL="1218986" indent="0">
              <a:buNone/>
              <a:defRPr sz="7200"/>
            </a:lvl3pPr>
            <a:lvl4pPr marL="1828480" indent="0">
              <a:buNone/>
              <a:defRPr sz="7200"/>
            </a:lvl4pPr>
            <a:lvl5pPr marL="2437973" indent="0">
              <a:buNone/>
              <a:defRPr sz="7200"/>
            </a:lvl5pPr>
          </a:lstStyle>
          <a:p>
            <a:pPr lvl="0"/>
            <a:r>
              <a:rPr lang="fr-FR" dirty="0"/>
              <a:t>THANK YOU</a:t>
            </a:r>
            <a:endParaRPr lang="en-US" dirty="0"/>
          </a:p>
        </p:txBody>
      </p:sp>
    </p:spTree>
    <p:extLst>
      <p:ext uri="{BB962C8B-B14F-4D97-AF65-F5344CB8AC3E}">
        <p14:creationId xmlns:p14="http://schemas.microsoft.com/office/powerpoint/2010/main" val="1310632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ANK YOU slide">
    <p:spTree>
      <p:nvGrpSpPr>
        <p:cNvPr id="1" name=""/>
        <p:cNvGrpSpPr/>
        <p:nvPr/>
      </p:nvGrpSpPr>
      <p:grpSpPr>
        <a:xfrm>
          <a:off x="0" y="0"/>
          <a:ext cx="0" cy="0"/>
          <a:chOff x="0" y="0"/>
          <a:chExt cx="0" cy="0"/>
        </a:xfrm>
      </p:grpSpPr>
      <p:cxnSp>
        <p:nvCxnSpPr>
          <p:cNvPr id="21" name="Straight Connector 20"/>
          <p:cNvCxnSpPr/>
          <p:nvPr userDrawn="1"/>
        </p:nvCxnSpPr>
        <p:spPr>
          <a:xfrm>
            <a:off x="5965225" y="4265162"/>
            <a:ext cx="2578772"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4292" y="0"/>
            <a:ext cx="12228523" cy="6858000"/>
          </a:xfrm>
          <a:solidFill>
            <a:schemeClr val="bg1">
              <a:lumMod val="85000"/>
            </a:schemeClr>
          </a:solidFill>
        </p:spPr>
        <p:txBody>
          <a:bodyPr/>
          <a:lstStyle>
            <a:lvl1pPr marL="0" indent="0" algn="ctr">
              <a:buNone/>
              <a:defRPr/>
            </a:lvl1pPr>
          </a:lstStyle>
          <a:p>
            <a:r>
              <a:rPr lang="en-US" dirty="0"/>
              <a:t>Click icon to add picture</a:t>
            </a:r>
          </a:p>
        </p:txBody>
      </p:sp>
      <p:sp>
        <p:nvSpPr>
          <p:cNvPr id="20" name="Text Placeholder 4"/>
          <p:cNvSpPr>
            <a:spLocks noGrp="1"/>
          </p:cNvSpPr>
          <p:nvPr>
            <p:ph type="body" sz="quarter" idx="17" hasCustomPrompt="1"/>
          </p:nvPr>
        </p:nvSpPr>
        <p:spPr>
          <a:xfrm>
            <a:off x="0" y="2799754"/>
            <a:ext cx="4793672" cy="1458913"/>
          </a:xfrm>
        </p:spPr>
        <p:txBody>
          <a:bodyPr>
            <a:noAutofit/>
          </a:bodyPr>
          <a:lstStyle>
            <a:lvl1pPr marL="0" indent="0" algn="ctr">
              <a:buNone/>
              <a:defRPr sz="7200">
                <a:solidFill>
                  <a:schemeClr val="bg1"/>
                </a:solidFill>
              </a:defRPr>
            </a:lvl1pPr>
            <a:lvl2pPr marL="609494" indent="0">
              <a:buNone/>
              <a:defRPr sz="7200"/>
            </a:lvl2pPr>
            <a:lvl3pPr marL="1218986" indent="0">
              <a:buNone/>
              <a:defRPr sz="7200"/>
            </a:lvl3pPr>
            <a:lvl4pPr marL="1828480" indent="0">
              <a:buNone/>
              <a:defRPr sz="7200"/>
            </a:lvl4pPr>
            <a:lvl5pPr marL="2437973" indent="0">
              <a:buNone/>
              <a:defRPr sz="7200"/>
            </a:lvl5pPr>
          </a:lstStyle>
          <a:p>
            <a:pPr lvl="0"/>
            <a:r>
              <a:rPr lang="fr-FR" dirty="0"/>
              <a:t>THANK YOU</a:t>
            </a:r>
            <a:endParaRPr lang="en-US" dirty="0"/>
          </a:p>
        </p:txBody>
      </p:sp>
      <p:pic>
        <p:nvPicPr>
          <p:cNvPr id="4" name="Graphic 3">
            <a:extLst>
              <a:ext uri="{FF2B5EF4-FFF2-40B4-BE49-F238E27FC236}">
                <a16:creationId xmlns:a16="http://schemas.microsoft.com/office/drawing/2014/main" id="{21B7C62D-129C-49BC-BF22-52627F246B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19427" y="5751367"/>
            <a:ext cx="952500" cy="952500"/>
          </a:xfrm>
          <a:prstGeom prst="rect">
            <a:avLst/>
          </a:prstGeom>
        </p:spPr>
      </p:pic>
    </p:spTree>
    <p:extLst>
      <p:ext uri="{BB962C8B-B14F-4D97-AF65-F5344CB8AC3E}">
        <p14:creationId xmlns:p14="http://schemas.microsoft.com/office/powerpoint/2010/main" val="536415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3"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4"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7"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EDIT NAME OF EVENT</a:t>
            </a:r>
            <a:endParaRPr lang="en-US" dirty="0"/>
          </a:p>
        </p:txBody>
      </p:sp>
      <p:sp>
        <p:nvSpPr>
          <p:cNvPr id="8" name="Title 1">
            <a:extLst>
              <a:ext uri="{FF2B5EF4-FFF2-40B4-BE49-F238E27FC236}">
                <a16:creationId xmlns:a16="http://schemas.microsoft.com/office/drawing/2014/main" id="{4AA559FA-7300-4FB1-B565-3B3755E001F9}"/>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9" name="TextBox 8">
            <a:extLst>
              <a:ext uri="{FF2B5EF4-FFF2-40B4-BE49-F238E27FC236}">
                <a16:creationId xmlns:a16="http://schemas.microsoft.com/office/drawing/2014/main" id="{7F71F763-CD84-4C4D-BD4D-1B965BA81EC9}"/>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dirty="0">
              <a:solidFill>
                <a:srgbClr val="000000"/>
              </a:solidFill>
            </a:endParaRPr>
          </a:p>
        </p:txBody>
      </p:sp>
      <p:sp>
        <p:nvSpPr>
          <p:cNvPr id="11" name="Title 1">
            <a:extLst>
              <a:ext uri="{FF2B5EF4-FFF2-40B4-BE49-F238E27FC236}">
                <a16:creationId xmlns:a16="http://schemas.microsoft.com/office/drawing/2014/main" id="{B99A67E6-E7D4-4A9E-9290-C57F6F1B6567}"/>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50825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AA559FA-7300-4FB1-B565-3B3755E001F9}"/>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9" name="TextBox 8">
            <a:extLst>
              <a:ext uri="{FF2B5EF4-FFF2-40B4-BE49-F238E27FC236}">
                <a16:creationId xmlns:a16="http://schemas.microsoft.com/office/drawing/2014/main" id="{7F71F763-CD84-4C4D-BD4D-1B965BA81EC9}"/>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dirty="0">
              <a:solidFill>
                <a:srgbClr val="000000"/>
              </a:solidFill>
            </a:endParaRPr>
          </a:p>
        </p:txBody>
      </p:sp>
      <p:sp>
        <p:nvSpPr>
          <p:cNvPr id="11" name="Title 1">
            <a:extLst>
              <a:ext uri="{FF2B5EF4-FFF2-40B4-BE49-F238E27FC236}">
                <a16:creationId xmlns:a16="http://schemas.microsoft.com/office/drawing/2014/main" id="{B99A67E6-E7D4-4A9E-9290-C57F6F1B6567}"/>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72610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03927"/>
            <a:ext cx="10515600" cy="4773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
        <p:nvSpPr>
          <p:cNvPr id="7" name="Title 1">
            <a:extLst>
              <a:ext uri="{FF2B5EF4-FFF2-40B4-BE49-F238E27FC236}">
                <a16:creationId xmlns:a16="http://schemas.microsoft.com/office/drawing/2014/main" id="{DCF3BEDA-FA7D-4B55-86EB-C1B1FEE87EEE}"/>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8" name="TextBox 7">
            <a:extLst>
              <a:ext uri="{FF2B5EF4-FFF2-40B4-BE49-F238E27FC236}">
                <a16:creationId xmlns:a16="http://schemas.microsoft.com/office/drawing/2014/main" id="{D68A7F86-6418-436F-A3FA-479202477A47}"/>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dirty="0">
              <a:solidFill>
                <a:srgbClr val="000000"/>
              </a:solidFill>
            </a:endParaRPr>
          </a:p>
        </p:txBody>
      </p:sp>
      <p:sp>
        <p:nvSpPr>
          <p:cNvPr id="10" name="Title 1">
            <a:extLst>
              <a:ext uri="{FF2B5EF4-FFF2-40B4-BE49-F238E27FC236}">
                <a16:creationId xmlns:a16="http://schemas.microsoft.com/office/drawing/2014/main" id="{D747D75D-1B19-4DFB-B1FA-C94653A5192F}"/>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29630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28249"/>
            <a:ext cx="3932237" cy="1564887"/>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1458474"/>
            <a:ext cx="6172200" cy="47660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528449"/>
            <a:ext cx="3932237" cy="37274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BFE7555-07CF-4CC1-9AD4-26EB01ADEF75}"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
        <p:nvSpPr>
          <p:cNvPr id="8" name="Title 1">
            <a:extLst>
              <a:ext uri="{FF2B5EF4-FFF2-40B4-BE49-F238E27FC236}">
                <a16:creationId xmlns:a16="http://schemas.microsoft.com/office/drawing/2014/main" id="{043C942A-68EC-4FDA-A616-CBC924D51FDB}"/>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9" name="TextBox 8">
            <a:extLst>
              <a:ext uri="{FF2B5EF4-FFF2-40B4-BE49-F238E27FC236}">
                <a16:creationId xmlns:a16="http://schemas.microsoft.com/office/drawing/2014/main" id="{84FB0979-7CFB-42AB-8E52-BBA222530D37}"/>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dirty="0">
              <a:solidFill>
                <a:srgbClr val="000000"/>
              </a:solidFill>
            </a:endParaRPr>
          </a:p>
        </p:txBody>
      </p:sp>
    </p:spTree>
    <p:extLst>
      <p:ext uri="{BB962C8B-B14F-4D97-AF65-F5344CB8AC3E}">
        <p14:creationId xmlns:p14="http://schemas.microsoft.com/office/powerpoint/2010/main" val="1798930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FE7555-07CF-4CC1-9AD4-26EB01ADEF75}"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
        <p:nvSpPr>
          <p:cNvPr id="8" name="Title 1">
            <a:extLst>
              <a:ext uri="{FF2B5EF4-FFF2-40B4-BE49-F238E27FC236}">
                <a16:creationId xmlns:a16="http://schemas.microsoft.com/office/drawing/2014/main" id="{E0D5BB03-C378-43A3-A13C-B6F344A17DEC}"/>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9" name="TextBox 8">
            <a:extLst>
              <a:ext uri="{FF2B5EF4-FFF2-40B4-BE49-F238E27FC236}">
                <a16:creationId xmlns:a16="http://schemas.microsoft.com/office/drawing/2014/main" id="{2F42110C-2B2B-44DA-86E8-380056BFF168}"/>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dirty="0">
              <a:solidFill>
                <a:srgbClr val="000000"/>
              </a:solidFill>
            </a:endParaRPr>
          </a:p>
        </p:txBody>
      </p:sp>
      <p:sp>
        <p:nvSpPr>
          <p:cNvPr id="11" name="Title 1">
            <a:extLst>
              <a:ext uri="{FF2B5EF4-FFF2-40B4-BE49-F238E27FC236}">
                <a16:creationId xmlns:a16="http://schemas.microsoft.com/office/drawing/2014/main" id="{3FC1A977-6079-495F-8089-92C1B3A26D45}"/>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84493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FE7555-07CF-4CC1-9AD4-26EB01ADEF75}"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E0707-16D1-4EFD-9C7E-2A3D500773BC}" type="slidenum">
              <a:rPr lang="en-US" smtClean="0"/>
              <a:t>‹#›</a:t>
            </a:fld>
            <a:endParaRPr lang="en-US"/>
          </a:p>
        </p:txBody>
      </p:sp>
      <p:sp>
        <p:nvSpPr>
          <p:cNvPr id="10" name="Title 1">
            <a:extLst>
              <a:ext uri="{FF2B5EF4-FFF2-40B4-BE49-F238E27FC236}">
                <a16:creationId xmlns:a16="http://schemas.microsoft.com/office/drawing/2014/main" id="{C7285787-E804-46E5-A50D-39CB87CCB2A9}"/>
              </a:ext>
            </a:extLst>
          </p:cNvPr>
          <p:cNvSpPr txBox="1">
            <a:spLocks/>
          </p:cNvSpPr>
          <p:nvPr userDrawn="1"/>
        </p:nvSpPr>
        <p:spPr bwMode="auto">
          <a:xfrm>
            <a:off x="0" y="-95003"/>
            <a:ext cx="12192000" cy="836364"/>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11" name="TextBox 10">
            <a:extLst>
              <a:ext uri="{FF2B5EF4-FFF2-40B4-BE49-F238E27FC236}">
                <a16:creationId xmlns:a16="http://schemas.microsoft.com/office/drawing/2014/main" id="{2C146158-6709-47DA-9B62-0E6B346E57CF}"/>
              </a:ext>
            </a:extLst>
          </p:cNvPr>
          <p:cNvSpPr txBox="1">
            <a:spLocks noChangeArrowheads="1"/>
          </p:cNvSpPr>
          <p:nvPr userDrawn="1"/>
        </p:nvSpPr>
        <p:spPr bwMode="auto">
          <a:xfrm>
            <a:off x="0" y="796964"/>
            <a:ext cx="12192000" cy="76200"/>
          </a:xfrm>
          <a:prstGeom prst="rect">
            <a:avLst/>
          </a:prstGeom>
          <a:solidFill>
            <a:srgbClr val="8DC63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US" dirty="0">
              <a:solidFill>
                <a:srgbClr val="000000"/>
              </a:solidFill>
            </a:endParaRPr>
          </a:p>
        </p:txBody>
      </p:sp>
      <p:sp>
        <p:nvSpPr>
          <p:cNvPr id="13" name="Title 1">
            <a:extLst>
              <a:ext uri="{FF2B5EF4-FFF2-40B4-BE49-F238E27FC236}">
                <a16:creationId xmlns:a16="http://schemas.microsoft.com/office/drawing/2014/main" id="{1EDE12C1-B8E3-4975-A2E6-CA262AD04741}"/>
              </a:ext>
            </a:extLst>
          </p:cNvPr>
          <p:cNvSpPr>
            <a:spLocks noGrp="1"/>
          </p:cNvSpPr>
          <p:nvPr>
            <p:ph type="title"/>
          </p:nvPr>
        </p:nvSpPr>
        <p:spPr>
          <a:xfrm>
            <a:off x="-1" y="32709"/>
            <a:ext cx="11410485" cy="648328"/>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2882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E7555-07CF-4CC1-9AD4-26EB01ADEF75}"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191685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3B5C5D95-5695-48E5-9EFA-796E81C351D1}"/>
              </a:ext>
            </a:extLst>
          </p:cNvPr>
          <p:cNvSpPr txBox="1">
            <a:spLocks/>
          </p:cNvSpPr>
          <p:nvPr userDrawn="1"/>
        </p:nvSpPr>
        <p:spPr bwMode="auto">
          <a:xfrm>
            <a:off x="0" y="2196380"/>
            <a:ext cx="12192000" cy="1972731"/>
          </a:xfrm>
          <a:prstGeom prst="rect">
            <a:avLst/>
          </a:prstGeom>
          <a:gradFill flip="none" rotWithShape="1">
            <a:gsLst>
              <a:gs pos="85000">
                <a:srgbClr val="78BF3F"/>
              </a:gs>
              <a:gs pos="0">
                <a:srgbClr val="009740"/>
              </a:gs>
              <a:gs pos="100000">
                <a:srgbClr val="8DC63F"/>
              </a:gs>
            </a:gsLst>
            <a:lin ang="0" scaled="1"/>
            <a:tileRect/>
          </a:gradFill>
          <a:ln>
            <a:noFill/>
          </a:ln>
        </p:spPr>
        <p:txBody>
          <a:bodyPr vert="horz" wrap="square" lIns="91440" tIns="45720" rIns="91440" bIns="45720" numCol="1" anchor="ctr" anchorCtr="0" compatLnSpc="1">
            <a:prstTxWarp prst="textNoShape">
              <a:avLst/>
            </a:prstTxWarp>
          </a:bodyPr>
          <a:lstStyle>
            <a:lvl1pPr marL="338138" algn="l" rtl="0" eaLnBrk="0" fontAlgn="base" hangingPunct="0">
              <a:spcBef>
                <a:spcPct val="0"/>
              </a:spcBef>
              <a:spcAft>
                <a:spcPct val="0"/>
              </a:spcAft>
              <a:defRPr sz="3600" b="1" kern="1200" baseline="0">
                <a:solidFill>
                  <a:schemeClr val="bg1"/>
                </a:solidFill>
                <a:latin typeface="Arial" pitchFamily="34" charset="0"/>
                <a:ea typeface="+mj-ea"/>
                <a:cs typeface="Arial" pitchFamily="34" charset="0"/>
              </a:defRPr>
            </a:lvl1pPr>
            <a:lvl2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2pPr>
            <a:lvl3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3pPr>
            <a:lvl4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4pPr>
            <a:lvl5pPr marL="338138" algn="l" rtl="0" eaLnBrk="0" fontAlgn="base" hangingPunct="0">
              <a:spcBef>
                <a:spcPct val="0"/>
              </a:spcBef>
              <a:spcAft>
                <a:spcPct val="0"/>
              </a:spcAft>
              <a:defRPr sz="3600">
                <a:solidFill>
                  <a:schemeClr val="bg1"/>
                </a:solidFill>
                <a:latin typeface="Arial" panose="020B0604020202020204" pitchFamily="34" charset="0"/>
                <a:cs typeface="Arial" panose="020B0604020202020204" pitchFamily="34" charset="0"/>
              </a:defRPr>
            </a:lvl5pPr>
            <a:lvl6pPr marL="7953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6pPr>
            <a:lvl7pPr marL="12525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7pPr>
            <a:lvl8pPr marL="17097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8pPr>
            <a:lvl9pPr marL="2166938" algn="l" rtl="0" fontAlgn="base">
              <a:spcBef>
                <a:spcPct val="0"/>
              </a:spcBef>
              <a:spcAft>
                <a:spcPct val="0"/>
              </a:spcAft>
              <a:defRPr sz="3600">
                <a:solidFill>
                  <a:schemeClr val="bg1"/>
                </a:solidFill>
                <a:latin typeface="Arial" panose="020B0604020202020204" pitchFamily="34" charset="0"/>
                <a:cs typeface="Arial" panose="020B0604020202020204" pitchFamily="34" charset="0"/>
              </a:defRPr>
            </a:lvl9pPr>
          </a:lstStyle>
          <a:p>
            <a:endParaRPr lang="en-GB" sz="2800" dirty="0"/>
          </a:p>
        </p:txBody>
      </p:sp>
      <p:sp>
        <p:nvSpPr>
          <p:cNvPr id="2" name="Date Placeholder 1"/>
          <p:cNvSpPr>
            <a:spLocks noGrp="1"/>
          </p:cNvSpPr>
          <p:nvPr>
            <p:ph type="dt" sz="half" idx="10"/>
          </p:nvPr>
        </p:nvSpPr>
        <p:spPr/>
        <p:txBody>
          <a:bodyPr/>
          <a:lstStyle/>
          <a:p>
            <a:fld id="{5BFE7555-07CF-4CC1-9AD4-26EB01ADEF75}"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26" name="Subtitle 2">
            <a:extLst>
              <a:ext uri="{FF2B5EF4-FFF2-40B4-BE49-F238E27FC236}">
                <a16:creationId xmlns:a16="http://schemas.microsoft.com/office/drawing/2014/main" id="{4AE0F7D5-90C8-438A-B702-32F1D603ACD7}"/>
              </a:ext>
            </a:extLst>
          </p:cNvPr>
          <p:cNvSpPr>
            <a:spLocks noGrp="1"/>
          </p:cNvSpPr>
          <p:nvPr>
            <p:ph type="subTitle" idx="1"/>
          </p:nvPr>
        </p:nvSpPr>
        <p:spPr>
          <a:xfrm>
            <a:off x="2397337" y="4648200"/>
            <a:ext cx="7766936" cy="1070868"/>
          </a:xfrm>
        </p:spPr>
        <p:txBody>
          <a:bodyPr anchor="ctr">
            <a:normAutofit/>
          </a:bodyPr>
          <a:lstStyle>
            <a:lvl1pPr marL="0" indent="0" algn="ctr">
              <a:buNone/>
              <a:defRPr/>
            </a:lvl1pPr>
          </a:lstStyle>
          <a:p>
            <a:r>
              <a:rPr lang="en-US" dirty="0">
                <a:solidFill>
                  <a:schemeClr val="tx1">
                    <a:lumMod val="50000"/>
                    <a:lumOff val="50000"/>
                  </a:schemeClr>
                </a:solidFill>
                <a:latin typeface="Arial" panose="020B0604020202020204" pitchFamily="34" charset="0"/>
                <a:cs typeface="Arial" panose="020B0604020202020204" pitchFamily="34" charset="0"/>
              </a:rPr>
              <a:t>[meeting date]</a:t>
            </a:r>
          </a:p>
        </p:txBody>
      </p:sp>
    </p:spTree>
    <p:extLst>
      <p:ext uri="{BB962C8B-B14F-4D97-AF65-F5344CB8AC3E}">
        <p14:creationId xmlns:p14="http://schemas.microsoft.com/office/powerpoint/2010/main" val="1435911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78101E6-5E8A-4678-A8F6-5909939C6A7F}"/>
              </a:ext>
            </a:extLst>
          </p:cNvPr>
          <p:cNvSpPr>
            <a:spLocks noGrp="1"/>
          </p:cNvSpPr>
          <p:nvPr>
            <p:ph type="dt" sz="half" idx="10"/>
          </p:nvPr>
        </p:nvSpPr>
        <p:spPr/>
        <p:txBody>
          <a:bodyPr/>
          <a:lstStyle/>
          <a:p>
            <a:fld id="{5BFE7555-07CF-4CC1-9AD4-26EB01ADEF75}" type="datetimeFigureOut">
              <a:rPr lang="en-US" smtClean="0"/>
              <a:t>11/15/2023</a:t>
            </a:fld>
            <a:endParaRPr lang="en-US"/>
          </a:p>
        </p:txBody>
      </p:sp>
      <p:sp>
        <p:nvSpPr>
          <p:cNvPr id="4" name="Footer Placeholder 3">
            <a:extLst>
              <a:ext uri="{FF2B5EF4-FFF2-40B4-BE49-F238E27FC236}">
                <a16:creationId xmlns:a16="http://schemas.microsoft.com/office/drawing/2014/main" id="{7817A7D5-4ECA-4308-8CA9-100718DF5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739DB7-4E4A-4D92-AF1E-12032277547C}"/>
              </a:ext>
            </a:extLst>
          </p:cNvPr>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1770516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FE7555-07CF-4CC1-9AD4-26EB01ADEF75}"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598740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3265486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FE7555-07CF-4CC1-9AD4-26EB01ADEF75}"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E0707-16D1-4EFD-9C7E-2A3D500773BC}" type="slidenum">
              <a:rPr lang="en-US" smtClean="0"/>
              <a:t>‹#›</a:t>
            </a:fld>
            <a:endParaRPr lang="en-US"/>
          </a:p>
        </p:txBody>
      </p:sp>
    </p:spTree>
    <p:extLst>
      <p:ext uri="{BB962C8B-B14F-4D97-AF65-F5344CB8AC3E}">
        <p14:creationId xmlns:p14="http://schemas.microsoft.com/office/powerpoint/2010/main" val="228080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808285"/>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84718" y="2228653"/>
            <a:ext cx="7850222" cy="1818967"/>
          </a:xfrm>
        </p:spPr>
        <p:txBody>
          <a:bodyPr>
            <a:noAutofit/>
          </a:bodyPr>
          <a:lstStyle>
            <a:lvl1pPr marL="0" indent="0">
              <a:lnSpc>
                <a:spcPct val="70000"/>
              </a:lnSpc>
              <a:buNone/>
              <a:defRPr sz="5800" baseline="0">
                <a:solidFill>
                  <a:srgbClr val="FFFFFF"/>
                </a:solidFill>
              </a:defRPr>
            </a:lvl1pPr>
            <a:lvl2pPr marL="609493" indent="0">
              <a:buNone/>
              <a:defRPr/>
            </a:lvl2pPr>
            <a:lvl3pPr marL="1218987" indent="0">
              <a:buNone/>
              <a:defRPr/>
            </a:lvl3pPr>
            <a:lvl4pPr marL="1828480" indent="0">
              <a:buNone/>
              <a:defRPr/>
            </a:lvl4pPr>
            <a:lvl5pPr marL="2437973" indent="0">
              <a:buNone/>
              <a:defRPr/>
            </a:lvl5pPr>
          </a:lstStyle>
          <a:p>
            <a:pPr lvl="0"/>
            <a:r>
              <a:rPr lang="fr-FR" dirty="0"/>
              <a:t>Click to </a:t>
            </a:r>
            <a:r>
              <a:rPr lang="fr-FR" dirty="0" err="1"/>
              <a:t>edit</a:t>
            </a:r>
            <a:r>
              <a:rPr lang="fr-FR" dirty="0"/>
              <a:t> </a:t>
            </a:r>
            <a:r>
              <a:rPr lang="fr-FR" dirty="0" err="1"/>
              <a:t>Title</a:t>
            </a:r>
            <a:r>
              <a:rPr lang="fr-FR" dirty="0"/>
              <a:t> </a:t>
            </a:r>
            <a:r>
              <a:rPr lang="fr-FR" dirty="0" err="1"/>
              <a:t>Presentation</a:t>
            </a:r>
            <a:endParaRPr lang="en-US" dirty="0"/>
          </a:p>
        </p:txBody>
      </p:sp>
      <p:cxnSp>
        <p:nvCxnSpPr>
          <p:cNvPr id="10" name="Straight Connector 9"/>
          <p:cNvCxnSpPr/>
          <p:nvPr userDrawn="1"/>
        </p:nvCxnSpPr>
        <p:spPr>
          <a:xfrm>
            <a:off x="634175" y="4059641"/>
            <a:ext cx="4086498" cy="0"/>
          </a:xfrm>
          <a:prstGeom prst="line">
            <a:avLst/>
          </a:prstGeom>
          <a:ln w="31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634175" y="4275499"/>
            <a:ext cx="4086498" cy="1065213"/>
          </a:xfrm>
        </p:spPr>
        <p:txBody>
          <a:bodyPr>
            <a:noAutofit/>
          </a:bodyPr>
          <a:lstStyle>
            <a:lvl1pPr marL="0" indent="0" algn="ctr">
              <a:lnSpc>
                <a:spcPct val="70000"/>
              </a:lnSpc>
              <a:buNone/>
              <a:defRPr sz="2800"/>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Click to </a:t>
            </a:r>
            <a:r>
              <a:rPr lang="fr-FR" dirty="0" err="1"/>
              <a:t>edit</a:t>
            </a:r>
            <a:r>
              <a:rPr lang="fr-FR" dirty="0"/>
              <a:t> Place </a:t>
            </a:r>
          </a:p>
          <a:p>
            <a:pPr lvl="0"/>
            <a:r>
              <a:rPr lang="fr-FR" dirty="0"/>
              <a:t>and/or Date</a:t>
            </a:r>
            <a:endParaRPr lang="en-US" dirty="0"/>
          </a:p>
        </p:txBody>
      </p:sp>
    </p:spTree>
    <p:extLst>
      <p:ext uri="{BB962C8B-B14F-4D97-AF65-F5344CB8AC3E}">
        <p14:creationId xmlns:p14="http://schemas.microsoft.com/office/powerpoint/2010/main" val="146801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with partners logo">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542084" y="2228652"/>
            <a:ext cx="10954611" cy="1007805"/>
          </a:xfrm>
        </p:spPr>
        <p:txBody>
          <a:bodyPr>
            <a:noAutofit/>
          </a:bodyPr>
          <a:lstStyle>
            <a:lvl1pPr marL="0" indent="0">
              <a:lnSpc>
                <a:spcPct val="70000"/>
              </a:lnSpc>
              <a:buNone/>
              <a:defRPr sz="6000" baseline="0">
                <a:solidFill>
                  <a:srgbClr val="FFFFFF"/>
                </a:solidFill>
              </a:defRPr>
            </a:lvl1pPr>
            <a:lvl2pPr marL="609493" indent="0">
              <a:buNone/>
              <a:defRPr/>
            </a:lvl2pPr>
            <a:lvl3pPr marL="1218987" indent="0">
              <a:buNone/>
              <a:defRPr/>
            </a:lvl3pPr>
            <a:lvl4pPr marL="1828480" indent="0">
              <a:buNone/>
              <a:defRPr/>
            </a:lvl4pPr>
            <a:lvl5pPr marL="2437973" indent="0">
              <a:buNone/>
              <a:defRPr/>
            </a:lvl5pPr>
          </a:lstStyle>
          <a:p>
            <a:pPr lvl="0"/>
            <a:r>
              <a:rPr lang="fr-FR" dirty="0"/>
              <a:t>Click to </a:t>
            </a:r>
            <a:r>
              <a:rPr lang="fr-FR" dirty="0" err="1"/>
              <a:t>edit</a:t>
            </a:r>
            <a:r>
              <a:rPr lang="fr-FR" dirty="0"/>
              <a:t> </a:t>
            </a:r>
            <a:r>
              <a:rPr lang="fr-FR" dirty="0" err="1"/>
              <a:t>Title</a:t>
            </a:r>
            <a:r>
              <a:rPr lang="fr-FR" dirty="0"/>
              <a:t> </a:t>
            </a:r>
            <a:r>
              <a:rPr lang="fr-FR" dirty="0" err="1"/>
              <a:t>Presentation</a:t>
            </a:r>
            <a:endParaRPr lang="en-US" dirty="0"/>
          </a:p>
        </p:txBody>
      </p:sp>
      <p:cxnSp>
        <p:nvCxnSpPr>
          <p:cNvPr id="10" name="Straight Connector 9"/>
          <p:cNvCxnSpPr/>
          <p:nvPr userDrawn="1"/>
        </p:nvCxnSpPr>
        <p:spPr>
          <a:xfrm>
            <a:off x="691541" y="3354995"/>
            <a:ext cx="3750482" cy="0"/>
          </a:xfrm>
          <a:prstGeom prst="line">
            <a:avLst/>
          </a:prstGeom>
          <a:ln w="31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1" hasCustomPrompt="1"/>
          </p:nvPr>
        </p:nvSpPr>
        <p:spPr>
          <a:xfrm>
            <a:off x="691541" y="3570853"/>
            <a:ext cx="3750482" cy="861858"/>
          </a:xfrm>
        </p:spPr>
        <p:txBody>
          <a:bodyPr>
            <a:noAutofit/>
          </a:bodyPr>
          <a:lstStyle>
            <a:lvl1pPr marL="0" indent="0" algn="ctr">
              <a:lnSpc>
                <a:spcPct val="70000"/>
              </a:lnSpc>
              <a:buNone/>
              <a:defRPr sz="2800"/>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Click to </a:t>
            </a:r>
            <a:r>
              <a:rPr lang="fr-FR" dirty="0" err="1"/>
              <a:t>edit</a:t>
            </a:r>
            <a:r>
              <a:rPr lang="fr-FR" dirty="0"/>
              <a:t> Place </a:t>
            </a:r>
          </a:p>
          <a:p>
            <a:pPr lvl="0"/>
            <a:r>
              <a:rPr lang="fr-FR" dirty="0"/>
              <a:t>and/or Date</a:t>
            </a:r>
            <a:endParaRPr lang="en-US" dirty="0"/>
          </a:p>
        </p:txBody>
      </p:sp>
      <p:sp>
        <p:nvSpPr>
          <p:cNvPr id="6" name="Rectangle 5"/>
          <p:cNvSpPr/>
          <p:nvPr userDrawn="1"/>
        </p:nvSpPr>
        <p:spPr>
          <a:xfrm>
            <a:off x="-3176" y="5194300"/>
            <a:ext cx="12195176" cy="166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sz="quarter" idx="12" hasCustomPrompt="1"/>
          </p:nvPr>
        </p:nvSpPr>
        <p:spPr>
          <a:xfrm>
            <a:off x="66695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9" name="Picture Placeholder 2"/>
          <p:cNvSpPr>
            <a:spLocks noGrp="1"/>
          </p:cNvSpPr>
          <p:nvPr>
            <p:ph type="pic" sz="quarter" idx="13" hasCustomPrompt="1"/>
          </p:nvPr>
        </p:nvSpPr>
        <p:spPr>
          <a:xfrm>
            <a:off x="881835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11" name="Picture Placeholder 2"/>
          <p:cNvSpPr>
            <a:spLocks noGrp="1"/>
          </p:cNvSpPr>
          <p:nvPr>
            <p:ph type="pic" sz="quarter" idx="14" hasCustomPrompt="1"/>
          </p:nvPr>
        </p:nvSpPr>
        <p:spPr>
          <a:xfrm>
            <a:off x="4753806" y="5555278"/>
            <a:ext cx="2719452" cy="958850"/>
          </a:xfrm>
        </p:spPr>
        <p:txBody>
          <a:bodyPr/>
          <a:lstStyle>
            <a:lvl1pPr marL="0" indent="0" algn="ctr">
              <a:buNone/>
              <a:defRPr>
                <a:solidFill>
                  <a:schemeClr val="bg1">
                    <a:lumMod val="85000"/>
                  </a:schemeClr>
                </a:solidFill>
              </a:defRPr>
            </a:lvl1pPr>
          </a:lstStyle>
          <a:p>
            <a:r>
              <a:rPr lang="en-US" dirty="0"/>
              <a:t>LOGO</a:t>
            </a:r>
          </a:p>
        </p:txBody>
      </p:sp>
    </p:spTree>
    <p:extLst>
      <p:ext uri="{BB962C8B-B14F-4D97-AF65-F5344CB8AC3E}">
        <p14:creationId xmlns:p14="http://schemas.microsoft.com/office/powerpoint/2010/main" val="281086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 Slide with logos at the bottom">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82091" y="1049338"/>
            <a:ext cx="5891159" cy="4144963"/>
          </a:xfrm>
        </p:spPr>
        <p:txBody>
          <a:bodyPr>
            <a:noAutofit/>
          </a:bodyPr>
          <a:lstStyle>
            <a:lvl1pPr marL="0" indent="0">
              <a:lnSpc>
                <a:spcPct val="70000"/>
              </a:lnSpc>
              <a:buNone/>
              <a:defRPr sz="5400" baseline="0">
                <a:solidFill>
                  <a:schemeClr val="accent1"/>
                </a:solidFill>
              </a:defRPr>
            </a:lvl1pPr>
            <a:lvl2pPr marL="609494" indent="0">
              <a:lnSpc>
                <a:spcPct val="80000"/>
              </a:lnSpc>
              <a:buNone/>
              <a:defRPr sz="5400">
                <a:solidFill>
                  <a:srgbClr val="118987"/>
                </a:solidFill>
              </a:defRPr>
            </a:lvl2pPr>
            <a:lvl3pPr marL="1218986" indent="0">
              <a:lnSpc>
                <a:spcPct val="80000"/>
              </a:lnSpc>
              <a:buNone/>
              <a:defRPr sz="5400">
                <a:solidFill>
                  <a:srgbClr val="118987"/>
                </a:solidFill>
              </a:defRPr>
            </a:lvl3pPr>
            <a:lvl4pPr marL="1828480" indent="0">
              <a:lnSpc>
                <a:spcPct val="80000"/>
              </a:lnSpc>
              <a:buNone/>
              <a:defRPr sz="5400">
                <a:solidFill>
                  <a:srgbClr val="118987"/>
                </a:solidFill>
              </a:defRPr>
            </a:lvl4pPr>
            <a:lvl5pPr marL="2437973" indent="0">
              <a:lnSpc>
                <a:spcPct val="80000"/>
              </a:lnSpc>
              <a:buNone/>
              <a:defRPr sz="5400">
                <a:solidFill>
                  <a:srgbClr val="118987"/>
                </a:solidFill>
              </a:defRPr>
            </a:lvl5pPr>
          </a:lstStyle>
          <a:p>
            <a:pPr lvl="0"/>
            <a:r>
              <a:rPr lang="fr-FR" dirty="0" err="1"/>
              <a:t>Willkommen</a:t>
            </a:r>
            <a:endParaRPr lang="fr-FR" dirty="0"/>
          </a:p>
          <a:p>
            <a:pPr lvl="0"/>
            <a:r>
              <a:rPr lang="fr-FR" dirty="0"/>
              <a:t>Bienvenue</a:t>
            </a:r>
          </a:p>
          <a:p>
            <a:pPr lvl="0"/>
            <a:r>
              <a:rPr lang="fr-FR" dirty="0" err="1"/>
              <a:t>Bienvenido</a:t>
            </a:r>
            <a:endParaRPr lang="fr-FR" dirty="0"/>
          </a:p>
          <a:p>
            <a:pPr lvl="0"/>
            <a:r>
              <a:rPr lang="fr-FR" dirty="0" err="1"/>
              <a:t>Ahlan</a:t>
            </a:r>
            <a:r>
              <a:rPr lang="fr-FR" dirty="0"/>
              <a:t> </a:t>
            </a:r>
            <a:r>
              <a:rPr lang="fr-FR" dirty="0" err="1"/>
              <a:t>wa</a:t>
            </a:r>
            <a:r>
              <a:rPr lang="fr-FR" dirty="0"/>
              <a:t> </a:t>
            </a:r>
            <a:r>
              <a:rPr lang="fr-FR" dirty="0" err="1"/>
              <a:t>sahlan</a:t>
            </a:r>
            <a:endParaRPr lang="fr-FR" dirty="0"/>
          </a:p>
          <a:p>
            <a:pPr lvl="0"/>
            <a:r>
              <a:rPr lang="fr-FR" dirty="0" err="1"/>
              <a:t>Welcome</a:t>
            </a:r>
            <a:endParaRPr lang="fr-FR" dirty="0"/>
          </a:p>
        </p:txBody>
      </p:sp>
      <p:sp>
        <p:nvSpPr>
          <p:cNvPr id="3" name="Rectangle 2"/>
          <p:cNvSpPr/>
          <p:nvPr userDrawn="1"/>
        </p:nvSpPr>
        <p:spPr>
          <a:xfrm>
            <a:off x="-3176" y="5194300"/>
            <a:ext cx="12195176" cy="1663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Picture Placeholder 2"/>
          <p:cNvSpPr>
            <a:spLocks noGrp="1"/>
          </p:cNvSpPr>
          <p:nvPr>
            <p:ph type="pic" sz="quarter" idx="12" hasCustomPrompt="1"/>
          </p:nvPr>
        </p:nvSpPr>
        <p:spPr>
          <a:xfrm>
            <a:off x="66695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5" name="Picture Placeholder 2"/>
          <p:cNvSpPr>
            <a:spLocks noGrp="1"/>
          </p:cNvSpPr>
          <p:nvPr>
            <p:ph type="pic" sz="quarter" idx="13" hasCustomPrompt="1"/>
          </p:nvPr>
        </p:nvSpPr>
        <p:spPr>
          <a:xfrm>
            <a:off x="8818356" y="5555278"/>
            <a:ext cx="2719452" cy="958850"/>
          </a:xfrm>
        </p:spPr>
        <p:txBody>
          <a:bodyPr/>
          <a:lstStyle>
            <a:lvl1pPr marL="0" indent="0" algn="ctr">
              <a:buNone/>
              <a:defRPr>
                <a:solidFill>
                  <a:schemeClr val="bg1">
                    <a:lumMod val="85000"/>
                  </a:schemeClr>
                </a:solidFill>
              </a:defRPr>
            </a:lvl1pPr>
          </a:lstStyle>
          <a:p>
            <a:r>
              <a:rPr lang="en-US" dirty="0"/>
              <a:t>LOGO</a:t>
            </a:r>
          </a:p>
        </p:txBody>
      </p:sp>
      <p:sp>
        <p:nvSpPr>
          <p:cNvPr id="6" name="Picture Placeholder 2"/>
          <p:cNvSpPr>
            <a:spLocks noGrp="1"/>
          </p:cNvSpPr>
          <p:nvPr>
            <p:ph type="pic" sz="quarter" idx="14" hasCustomPrompt="1"/>
          </p:nvPr>
        </p:nvSpPr>
        <p:spPr>
          <a:xfrm>
            <a:off x="4753806" y="5555278"/>
            <a:ext cx="2719452" cy="958850"/>
          </a:xfrm>
        </p:spPr>
        <p:txBody>
          <a:bodyPr/>
          <a:lstStyle>
            <a:lvl1pPr marL="0" indent="0" algn="ctr">
              <a:buNone/>
              <a:defRPr>
                <a:solidFill>
                  <a:schemeClr val="bg1">
                    <a:lumMod val="85000"/>
                  </a:schemeClr>
                </a:solidFill>
              </a:defRPr>
            </a:lvl1pPr>
          </a:lstStyle>
          <a:p>
            <a:r>
              <a:rPr lang="en-US" dirty="0"/>
              <a:t>LOGO</a:t>
            </a:r>
          </a:p>
        </p:txBody>
      </p:sp>
    </p:spTree>
    <p:extLst>
      <p:ext uri="{BB962C8B-B14F-4D97-AF65-F5344CB8AC3E}">
        <p14:creationId xmlns:p14="http://schemas.microsoft.com/office/powerpoint/2010/main" val="229597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 y="0"/>
            <a:ext cx="5289340" cy="6858000"/>
          </a:xfrm>
          <a:solidFill>
            <a:schemeClr val="bg1">
              <a:lumMod val="85000"/>
            </a:schemeClr>
          </a:solidFill>
          <a:ln>
            <a:noFill/>
          </a:ln>
        </p:spPr>
        <p:txBody>
          <a:bodyPr/>
          <a:lstStyle>
            <a:lvl1pPr marL="0" indent="0" algn="ctr">
              <a:buFontTx/>
              <a:buNone/>
              <a:defRPr/>
            </a:lvl1pPr>
          </a:lstStyle>
          <a:p>
            <a:r>
              <a:rPr lang="en-US"/>
              <a:t>Click icon to add picture</a:t>
            </a:r>
            <a:endParaRPr lang="en-US" dirty="0"/>
          </a:p>
        </p:txBody>
      </p:sp>
      <p:sp>
        <p:nvSpPr>
          <p:cNvPr id="20" name="Text Placeholder 19"/>
          <p:cNvSpPr>
            <a:spLocks noGrp="1"/>
          </p:cNvSpPr>
          <p:nvPr>
            <p:ph type="body" sz="quarter" idx="16" hasCustomPrompt="1"/>
          </p:nvPr>
        </p:nvSpPr>
        <p:spPr>
          <a:xfrm>
            <a:off x="5648238" y="3150243"/>
            <a:ext cx="5276636" cy="754113"/>
          </a:xfrm>
        </p:spPr>
        <p:txBody>
          <a:bodyPr>
            <a:normAutofit/>
          </a:bodyPr>
          <a:lstStyle>
            <a:lvl1pPr marL="0" indent="0">
              <a:lnSpc>
                <a:spcPct val="80000"/>
              </a:lnSpc>
              <a:buNone/>
              <a:defRPr sz="5000">
                <a:solidFill>
                  <a:schemeClr val="tx1">
                    <a:lumMod val="65000"/>
                    <a:lumOff val="35000"/>
                  </a:schemeClr>
                </a:solidFill>
              </a:defRPr>
            </a:lvl1pPr>
            <a:lvl2pPr marL="609494" indent="0">
              <a:buNone/>
              <a:defRPr/>
            </a:lvl2pPr>
            <a:lvl3pPr marL="1218986" indent="0">
              <a:buNone/>
              <a:defRPr/>
            </a:lvl3pPr>
            <a:lvl4pPr marL="1828480" indent="0">
              <a:buNone/>
              <a:defRPr/>
            </a:lvl4pPr>
            <a:lvl5pPr marL="2437973" indent="0">
              <a:buNone/>
              <a:defRPr/>
            </a:lvl5pPr>
          </a:lstStyle>
          <a:p>
            <a:pPr lvl="0"/>
            <a:r>
              <a:rPr lang="fr-FR" dirty="0"/>
              <a:t>Click to </a:t>
            </a:r>
            <a:r>
              <a:rPr lang="fr-FR" dirty="0" err="1"/>
              <a:t>edit</a:t>
            </a:r>
            <a:r>
              <a:rPr lang="fr-FR" dirty="0"/>
              <a:t> </a:t>
            </a:r>
            <a:r>
              <a:rPr lang="fr-FR" dirty="0" err="1"/>
              <a:t>Title</a:t>
            </a:r>
            <a:endParaRPr lang="fr-FR" dirty="0"/>
          </a:p>
          <a:p>
            <a:pPr lvl="0"/>
            <a:endParaRPr lang="en-US" dirty="0"/>
          </a:p>
        </p:txBody>
      </p:sp>
      <p:cxnSp>
        <p:nvCxnSpPr>
          <p:cNvPr id="21" name="Straight Connector 20"/>
          <p:cNvCxnSpPr/>
          <p:nvPr userDrawn="1"/>
        </p:nvCxnSpPr>
        <p:spPr>
          <a:xfrm>
            <a:off x="5965225" y="4265162"/>
            <a:ext cx="2578772"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22" name="Text Placeholder 19"/>
          <p:cNvSpPr>
            <a:spLocks noGrp="1"/>
          </p:cNvSpPr>
          <p:nvPr>
            <p:ph type="body" sz="quarter" idx="17" hasCustomPrompt="1"/>
          </p:nvPr>
        </p:nvSpPr>
        <p:spPr>
          <a:xfrm>
            <a:off x="5648237" y="2408935"/>
            <a:ext cx="6543764" cy="754113"/>
          </a:xfrm>
        </p:spPr>
        <p:txBody>
          <a:bodyPr>
            <a:normAutofit/>
          </a:bodyPr>
          <a:lstStyle>
            <a:lvl1pPr marL="0" indent="0">
              <a:lnSpc>
                <a:spcPct val="80000"/>
              </a:lnSpc>
              <a:buNone/>
              <a:defRPr sz="5000" b="1" baseline="0">
                <a:solidFill>
                  <a:schemeClr val="accent1"/>
                </a:solidFill>
              </a:defRPr>
            </a:lvl1pPr>
            <a:lvl2pPr marL="609494" indent="0">
              <a:buNone/>
              <a:defRPr/>
            </a:lvl2pPr>
            <a:lvl3pPr marL="1218986" indent="0">
              <a:buNone/>
              <a:defRPr/>
            </a:lvl3pPr>
            <a:lvl4pPr marL="1828480" indent="0">
              <a:buNone/>
              <a:defRPr/>
            </a:lvl4pPr>
            <a:lvl5pPr marL="2437973" indent="0">
              <a:buNone/>
              <a:defRPr/>
            </a:lvl5pPr>
          </a:lstStyle>
          <a:p>
            <a:pPr lvl="0"/>
            <a:r>
              <a:rPr lang="fr-FR" dirty="0"/>
              <a:t>Global Nutrition Cluster</a:t>
            </a:r>
            <a:endParaRPr lang="en-US" dirty="0"/>
          </a:p>
        </p:txBody>
      </p:sp>
      <p:sp>
        <p:nvSpPr>
          <p:cNvPr id="23"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24"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25"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Tree>
    <p:extLst>
      <p:ext uri="{BB962C8B-B14F-4D97-AF65-F5344CB8AC3E}">
        <p14:creationId xmlns:p14="http://schemas.microsoft.com/office/powerpoint/2010/main" val="340838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ith full picture">
    <p:spTree>
      <p:nvGrpSpPr>
        <p:cNvPr id="1" name=""/>
        <p:cNvGrpSpPr/>
        <p:nvPr/>
      </p:nvGrpSpPr>
      <p:grpSpPr>
        <a:xfrm>
          <a:off x="0" y="0"/>
          <a:ext cx="0" cy="0"/>
          <a:chOff x="0" y="0"/>
          <a:chExt cx="0" cy="0"/>
        </a:xfrm>
      </p:grpSpPr>
      <p:sp>
        <p:nvSpPr>
          <p:cNvPr id="13"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5"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6"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cxnSp>
        <p:nvCxnSpPr>
          <p:cNvPr id="21" name="Straight Connector 20"/>
          <p:cNvCxnSpPr/>
          <p:nvPr userDrawn="1"/>
        </p:nvCxnSpPr>
        <p:spPr>
          <a:xfrm>
            <a:off x="5965225" y="4265162"/>
            <a:ext cx="2578772" cy="0"/>
          </a:xfrm>
          <a:prstGeom prst="line">
            <a:avLst/>
          </a:prstGeom>
          <a:ln w="3175" cmpd="sng">
            <a:solidFill>
              <a:srgbClr val="009999"/>
            </a:solidFill>
            <a:prstDash val="solid"/>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6"/>
          </p:nvPr>
        </p:nvSpPr>
        <p:spPr>
          <a:xfrm>
            <a:off x="-14292" y="0"/>
            <a:ext cx="12228523" cy="5715000"/>
          </a:xfrm>
          <a:solidFill>
            <a:schemeClr val="bg1">
              <a:lumMod val="85000"/>
            </a:schemeClr>
          </a:solidFill>
        </p:spPr>
        <p:txBody>
          <a:bodyPr/>
          <a:lstStyle>
            <a:lvl1pPr marL="0" indent="0" algn="ctr">
              <a:buNone/>
              <a:defRPr/>
            </a:lvl1pPr>
          </a:lstStyle>
          <a:p>
            <a:r>
              <a:rPr lang="en-US"/>
              <a:t>Click icon to add picture</a:t>
            </a:r>
            <a:endParaRPr lang="en-US" dirty="0"/>
          </a:p>
        </p:txBody>
      </p:sp>
      <p:sp>
        <p:nvSpPr>
          <p:cNvPr id="5" name="Text Placeholder 4"/>
          <p:cNvSpPr>
            <a:spLocks noGrp="1"/>
          </p:cNvSpPr>
          <p:nvPr>
            <p:ph type="body" sz="quarter" idx="17" hasCustomPrompt="1"/>
          </p:nvPr>
        </p:nvSpPr>
        <p:spPr>
          <a:xfrm>
            <a:off x="2018238" y="3020037"/>
            <a:ext cx="8155524" cy="1458913"/>
          </a:xfrm>
        </p:spPr>
        <p:txBody>
          <a:bodyPr>
            <a:noAutofit/>
          </a:bodyPr>
          <a:lstStyle>
            <a:lvl1pPr marL="0" indent="0" algn="ctr">
              <a:buNone/>
              <a:defRPr sz="7200">
                <a:solidFill>
                  <a:schemeClr val="bg1"/>
                </a:solidFill>
              </a:defRPr>
            </a:lvl1pPr>
            <a:lvl2pPr marL="609494" indent="0">
              <a:buNone/>
              <a:defRPr sz="7200"/>
            </a:lvl2pPr>
            <a:lvl3pPr marL="1218986" indent="0">
              <a:buNone/>
              <a:defRPr sz="7200"/>
            </a:lvl3pPr>
            <a:lvl4pPr marL="1828480" indent="0">
              <a:buNone/>
              <a:defRPr sz="7200"/>
            </a:lvl4pPr>
            <a:lvl5pPr marL="2437973" indent="0">
              <a:buNone/>
              <a:defRPr sz="7200"/>
            </a:lvl5pPr>
          </a:lstStyle>
          <a:p>
            <a:pPr lvl="0"/>
            <a:r>
              <a:rPr lang="fr-FR" dirty="0"/>
              <a:t>Click to </a:t>
            </a:r>
            <a:r>
              <a:rPr lang="fr-FR" dirty="0" err="1"/>
              <a:t>edit</a:t>
            </a:r>
            <a:r>
              <a:rPr lang="fr-FR" dirty="0"/>
              <a:t> </a:t>
            </a:r>
            <a:r>
              <a:rPr lang="fr-FR" dirty="0" err="1"/>
              <a:t>Title</a:t>
            </a:r>
            <a:endParaRPr lang="en-US" dirty="0"/>
          </a:p>
        </p:txBody>
      </p:sp>
      <p:sp>
        <p:nvSpPr>
          <p:cNvPr id="14"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EDIT NAME OF EVENT</a:t>
            </a:r>
            <a:endParaRPr lang="en-US" dirty="0"/>
          </a:p>
        </p:txBody>
      </p:sp>
    </p:spTree>
    <p:extLst>
      <p:ext uri="{BB962C8B-B14F-4D97-AF65-F5344CB8AC3E}">
        <p14:creationId xmlns:p14="http://schemas.microsoft.com/office/powerpoint/2010/main" val="75708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graphic Slide ">
    <p:spTree>
      <p:nvGrpSpPr>
        <p:cNvPr id="1" name=""/>
        <p:cNvGrpSpPr/>
        <p:nvPr/>
      </p:nvGrpSpPr>
      <p:grpSpPr>
        <a:xfrm>
          <a:off x="0" y="0"/>
          <a:ext cx="0" cy="0"/>
          <a:chOff x="0" y="0"/>
          <a:chExt cx="0" cy="0"/>
        </a:xfrm>
      </p:grpSpPr>
      <p:sp>
        <p:nvSpPr>
          <p:cNvPr id="6" name="Rectangle 5"/>
          <p:cNvSpPr/>
          <p:nvPr userDrawn="1"/>
        </p:nvSpPr>
        <p:spPr>
          <a:xfrm>
            <a:off x="0" y="0"/>
            <a:ext cx="5297279" cy="68580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3"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4"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7"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EDIT NAME OF EVENT</a:t>
            </a:r>
            <a:endParaRPr lang="en-US" dirty="0"/>
          </a:p>
        </p:txBody>
      </p:sp>
    </p:spTree>
    <p:extLst>
      <p:ext uri="{BB962C8B-B14F-4D97-AF65-F5344CB8AC3E}">
        <p14:creationId xmlns:p14="http://schemas.microsoft.com/office/powerpoint/2010/main" val="179094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fographic Slide full page">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1004781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3" name="Picture Placeholder 2"/>
          <p:cNvSpPr>
            <a:spLocks noGrp="1"/>
          </p:cNvSpPr>
          <p:nvPr>
            <p:ph type="pic" sz="quarter" idx="14" hasCustomPrompt="1"/>
          </p:nvPr>
        </p:nvSpPr>
        <p:spPr>
          <a:xfrm>
            <a:off x="8013141"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14" name="Picture Placeholder 2"/>
          <p:cNvSpPr>
            <a:spLocks noGrp="1"/>
          </p:cNvSpPr>
          <p:nvPr>
            <p:ph type="pic" sz="quarter" idx="15" hasCustomPrompt="1"/>
          </p:nvPr>
        </p:nvSpPr>
        <p:spPr>
          <a:xfrm>
            <a:off x="5968566" y="5956717"/>
            <a:ext cx="1506245" cy="688515"/>
          </a:xfrm>
        </p:spPr>
        <p:txBody>
          <a:bodyPr>
            <a:normAutofit/>
          </a:bodyPr>
          <a:lstStyle>
            <a:lvl1pPr marL="0" indent="0" algn="ctr">
              <a:buNone/>
              <a:defRPr sz="3000">
                <a:solidFill>
                  <a:schemeClr val="bg1">
                    <a:lumMod val="85000"/>
                  </a:schemeClr>
                </a:solidFill>
              </a:defRPr>
            </a:lvl1pPr>
          </a:lstStyle>
          <a:p>
            <a:r>
              <a:rPr lang="en-US" dirty="0"/>
              <a:t>LOGO</a:t>
            </a:r>
          </a:p>
        </p:txBody>
      </p:sp>
      <p:sp>
        <p:nvSpPr>
          <p:cNvPr id="7" name="Text Placeholder 13"/>
          <p:cNvSpPr>
            <a:spLocks noGrp="1"/>
          </p:cNvSpPr>
          <p:nvPr>
            <p:ph type="body" sz="quarter" idx="11" hasCustomPrompt="1"/>
          </p:nvPr>
        </p:nvSpPr>
        <p:spPr>
          <a:xfrm>
            <a:off x="535832" y="6094731"/>
            <a:ext cx="5432733" cy="550501"/>
          </a:xfrm>
        </p:spPr>
        <p:txBody>
          <a:bodyPr>
            <a:noAutofit/>
          </a:bodyPr>
          <a:lstStyle>
            <a:lvl1pPr marL="0" indent="0" algn="l">
              <a:lnSpc>
                <a:spcPct val="70000"/>
              </a:lnSpc>
              <a:buNone/>
              <a:defRPr sz="3500" b="1" baseline="0">
                <a:solidFill>
                  <a:schemeClr val="tx1">
                    <a:lumMod val="65000"/>
                    <a:lumOff val="35000"/>
                  </a:schemeClr>
                </a:solidFill>
              </a:defRPr>
            </a:lvl1pPr>
            <a:lvl2pPr marL="609494" indent="0" algn="ctr">
              <a:buNone/>
              <a:defRPr sz="2800"/>
            </a:lvl2pPr>
            <a:lvl3pPr marL="1218986" indent="0" algn="ctr">
              <a:buNone/>
              <a:defRPr sz="2800"/>
            </a:lvl3pPr>
            <a:lvl4pPr marL="1828480" indent="0" algn="ctr">
              <a:buNone/>
              <a:defRPr sz="2800"/>
            </a:lvl4pPr>
            <a:lvl5pPr marL="2437973" indent="0" algn="ctr">
              <a:buNone/>
              <a:defRPr sz="2800"/>
            </a:lvl5pPr>
          </a:lstStyle>
          <a:p>
            <a:pPr lvl="0"/>
            <a:r>
              <a:rPr lang="fr-FR" dirty="0"/>
              <a:t>EDIT NAME OF EVENT</a:t>
            </a:r>
            <a:endParaRPr lang="en-US" dirty="0"/>
          </a:p>
        </p:txBody>
      </p:sp>
    </p:spTree>
    <p:extLst>
      <p:ext uri="{BB962C8B-B14F-4D97-AF65-F5344CB8AC3E}">
        <p14:creationId xmlns:p14="http://schemas.microsoft.com/office/powerpoint/2010/main" val="359683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E7555-07CF-4CC1-9AD4-26EB01ADEF75}" type="datetimeFigureOut">
              <a:rPr lang="en-US" smtClean="0"/>
              <a:t>11/15/2023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E0707-16D1-4EFD-9C7E-2A3D500773BC}" type="slidenum">
              <a:rPr lang="en-US" smtClean="0"/>
              <a:t>‹#›</a:t>
            </a:fld>
            <a:endParaRPr lang="en-US"/>
          </a:p>
        </p:txBody>
      </p:sp>
    </p:spTree>
    <p:extLst>
      <p:ext uri="{BB962C8B-B14F-4D97-AF65-F5344CB8AC3E}">
        <p14:creationId xmlns:p14="http://schemas.microsoft.com/office/powerpoint/2010/main" val="1432777796"/>
      </p:ext>
    </p:extLst>
  </p:cSld>
  <p:clrMap bg1="lt1" tx1="dk1" bg2="lt2" tx2="dk2" accent1="accent1" accent2="accent2" accent3="accent3" accent4="accent4" accent5="accent5" accent6="accent6" hlink="hlink" folHlink="folHlink"/>
  <p:sldLayoutIdLst>
    <p:sldLayoutId id="2147483770" r:id="rId1"/>
    <p:sldLayoutId id="2147483776" r:id="rId2"/>
    <p:sldLayoutId id="2147483794" r:id="rId3"/>
    <p:sldLayoutId id="2147483795" r:id="rId4"/>
    <p:sldLayoutId id="2147483796" r:id="rId5"/>
    <p:sldLayoutId id="2147483798" r:id="rId6"/>
    <p:sldLayoutId id="2147483799" r:id="rId7"/>
    <p:sldLayoutId id="2147483800" r:id="rId8"/>
    <p:sldLayoutId id="2147483801" r:id="rId9"/>
    <p:sldLayoutId id="2147483781" r:id="rId10"/>
    <p:sldLayoutId id="2147483803" r:id="rId11"/>
    <p:sldLayoutId id="2147483834" r:id="rId12"/>
    <p:sldLayoutId id="2147483802" r:id="rId13"/>
    <p:sldLayoutId id="2147483835" r:id="rId14"/>
    <p:sldLayoutId id="2147483771" r:id="rId15"/>
    <p:sldLayoutId id="2147483778" r:id="rId16"/>
    <p:sldLayoutId id="2147483773" r:id="rId17"/>
    <p:sldLayoutId id="2147483774" r:id="rId18"/>
    <p:sldLayoutId id="2147483772" r:id="rId19"/>
    <p:sldLayoutId id="2147483833" r:id="rId20"/>
    <p:sldLayoutId id="2147483777" r:id="rId21"/>
    <p:sldLayoutId id="2147483779" r:id="rId22"/>
    <p:sldLayoutId id="2147483780"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salqobati@unicef.org" TargetMode="External"/><Relationship Id="rId2" Type="http://schemas.openxmlformats.org/officeDocument/2006/relationships/hyperlink" Target="mailto:ralardi@unicef.org" TargetMode="External"/><Relationship Id="rId1" Type="http://schemas.openxmlformats.org/officeDocument/2006/relationships/slideLayout" Target="../slideLayouts/slideLayout14.xml"/><Relationship Id="rId4" Type="http://schemas.openxmlformats.org/officeDocument/2006/relationships/hyperlink" Target="https://response.reliefweb.int/palestine/nutriti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drive/folders/1P3ju4wV9b9C3qtr7h0JEr2ybJuHisR8e?usp=sharing" TargetMode="External"/><Relationship Id="rId2" Type="http://schemas.openxmlformats.org/officeDocument/2006/relationships/hyperlink" Target="https://ee-eu.kobotoolbox.org/x/mC38LHGo" TargetMode="External"/><Relationship Id="rId1" Type="http://schemas.openxmlformats.org/officeDocument/2006/relationships/slideLayout" Target="../slideLayouts/slideLayout15.xml"/><Relationship Id="rId6" Type="http://schemas.openxmlformats.org/officeDocument/2006/relationships/hyperlink" Target="https://response.reliefweb.int/palestine/nutrition" TargetMode="External"/><Relationship Id="rId5" Type="http://schemas.openxmlformats.org/officeDocument/2006/relationships/hyperlink" Target="https://ee-eu.kobotoolbox.org/x/uDOd9izU" TargetMode="External"/><Relationship Id="rId4" Type="http://schemas.openxmlformats.org/officeDocument/2006/relationships/hyperlink" Target="https://ee-eu.kobotoolbox.org/x/X7E9Ii7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ee-eu.kobotoolbox.org/x/mC38LHGo"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rive.google.com/drive/folders/1P3ju4wV9b9C3qtr7h0JEr2ybJuHisR8e?usp=sharing"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e-eu.kobotoolbox.org/x/X7E9Ii76"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e-eu.kobotoolbox.org/x/uDOd9izU"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response.reliefweb.int/palestine/nutrition"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18">
            <a:extLst>
              <a:ext uri="{FF2B5EF4-FFF2-40B4-BE49-F238E27FC236}">
                <a16:creationId xmlns:a16="http://schemas.microsoft.com/office/drawing/2014/main" id="{1249C52A-44F3-4B36-AE97-A2744C73CF50}"/>
              </a:ext>
            </a:extLst>
          </p:cNvPr>
          <p:cNvSpPr>
            <a:spLocks noGrp="1"/>
          </p:cNvSpPr>
          <p:nvPr>
            <p:ph type="subTitle" idx="4294967295"/>
          </p:nvPr>
        </p:nvSpPr>
        <p:spPr>
          <a:xfrm>
            <a:off x="2397337" y="4648200"/>
            <a:ext cx="7766936" cy="1070868"/>
          </a:xfrm>
        </p:spPr>
        <p:txBody>
          <a:bodyPr/>
          <a:lstStyle/>
          <a:p>
            <a:pPr marL="0" indent="0" algn="ctr">
              <a:buNone/>
            </a:pPr>
            <a:r>
              <a:rPr lang="en-US" dirty="0">
                <a:solidFill>
                  <a:schemeClr val="tx1">
                    <a:lumMod val="50000"/>
                    <a:lumOff val="50000"/>
                  </a:schemeClr>
                </a:solidFill>
                <a:latin typeface="Arial" panose="020B0604020202020204" pitchFamily="34" charset="0"/>
                <a:cs typeface="Arial" panose="020B0604020202020204" pitchFamily="34" charset="0"/>
              </a:rPr>
              <a:t>15-November-2023</a:t>
            </a:r>
          </a:p>
          <a:p>
            <a:endParaRPr lang="en-US" dirty="0">
              <a:solidFill>
                <a:schemeClr val="tx1">
                  <a:lumMod val="50000"/>
                  <a:lumOff val="50000"/>
                </a:schemeClr>
              </a:solidFill>
              <a:latin typeface="Arial" panose="020B0604020202020204" pitchFamily="34" charset="0"/>
              <a:cs typeface="Arial" panose="020B0604020202020204" pitchFamily="34" charset="0"/>
            </a:endParaRPr>
          </a:p>
          <a:p>
            <a:endParaRPr lang="en-US" dirty="0">
              <a:solidFill>
                <a:schemeClr val="bg1">
                  <a:lumMod val="50000"/>
                </a:schemeClr>
              </a:solidFill>
            </a:endParaRPr>
          </a:p>
        </p:txBody>
      </p:sp>
      <p:sp>
        <p:nvSpPr>
          <p:cNvPr id="20" name="Rectangle 19">
            <a:extLst>
              <a:ext uri="{FF2B5EF4-FFF2-40B4-BE49-F238E27FC236}">
                <a16:creationId xmlns:a16="http://schemas.microsoft.com/office/drawing/2014/main" id="{14B74DDE-7433-4779-B294-24B06DD06908}"/>
              </a:ext>
            </a:extLst>
          </p:cNvPr>
          <p:cNvSpPr/>
          <p:nvPr/>
        </p:nvSpPr>
        <p:spPr>
          <a:xfrm>
            <a:off x="3232805" y="2577934"/>
            <a:ext cx="6096000" cy="646331"/>
          </a:xfrm>
          <a:prstGeom prst="rect">
            <a:avLst/>
          </a:prstGeom>
        </p:spPr>
        <p:txBody>
          <a:bodyPr>
            <a:spAutoFit/>
          </a:bodyPr>
          <a:lstStyle/>
          <a:p>
            <a:pPr algn="ctr"/>
            <a:r>
              <a:rPr lang="en-US" sz="3600" b="1" dirty="0">
                <a:solidFill>
                  <a:schemeClr val="bg1"/>
                </a:solidFill>
                <a:latin typeface="Arial" panose="020B0604020202020204" pitchFamily="34" charset="0"/>
                <a:cs typeface="Arial" panose="020B0604020202020204" pitchFamily="34" charset="0"/>
              </a:rPr>
              <a:t>IM Toolkit</a:t>
            </a:r>
            <a:endParaRPr lang="en-US" sz="3600" dirty="0"/>
          </a:p>
        </p:txBody>
      </p:sp>
      <p:graphicFrame>
        <p:nvGraphicFramePr>
          <p:cNvPr id="4" name="Table 3">
            <a:extLst>
              <a:ext uri="{FF2B5EF4-FFF2-40B4-BE49-F238E27FC236}">
                <a16:creationId xmlns:a16="http://schemas.microsoft.com/office/drawing/2014/main" id="{F9391AB4-3CEE-4DAD-880A-AD5BA436AAED}"/>
              </a:ext>
            </a:extLst>
          </p:cNvPr>
          <p:cNvGraphicFramePr>
            <a:graphicFrameLocks noGrp="1"/>
          </p:cNvGraphicFramePr>
          <p:nvPr>
            <p:extLst>
              <p:ext uri="{D42A27DB-BD31-4B8C-83A1-F6EECF244321}">
                <p14:modId xmlns:p14="http://schemas.microsoft.com/office/powerpoint/2010/main" val="3021292973"/>
              </p:ext>
            </p:extLst>
          </p:nvPr>
        </p:nvGraphicFramePr>
        <p:xfrm>
          <a:off x="497417" y="223272"/>
          <a:ext cx="4000133" cy="885444"/>
        </p:xfrm>
        <a:graphic>
          <a:graphicData uri="http://schemas.openxmlformats.org/drawingml/2006/table">
            <a:tbl>
              <a:tblPr firstRow="1" firstCol="1" bandRow="1"/>
              <a:tblGrid>
                <a:gridCol w="529916">
                  <a:extLst>
                    <a:ext uri="{9D8B030D-6E8A-4147-A177-3AD203B41FA5}">
                      <a16:colId xmlns:a16="http://schemas.microsoft.com/office/drawing/2014/main" val="3351425173"/>
                    </a:ext>
                  </a:extLst>
                </a:gridCol>
                <a:gridCol w="3470217">
                  <a:extLst>
                    <a:ext uri="{9D8B030D-6E8A-4147-A177-3AD203B41FA5}">
                      <a16:colId xmlns:a16="http://schemas.microsoft.com/office/drawing/2014/main" val="830194897"/>
                    </a:ext>
                  </a:extLst>
                </a:gridCol>
              </a:tblGrid>
              <a:tr h="266700">
                <a:tc rowSpan="3">
                  <a:txBody>
                    <a:bodyPr/>
                    <a:lstStyle/>
                    <a:p>
                      <a:pPr marL="0" marR="0" algn="r">
                        <a:spcBef>
                          <a:spcPts val="0"/>
                        </a:spcBef>
                        <a:spcAft>
                          <a:spcPts val="0"/>
                        </a:spcAft>
                        <a:tabLst>
                          <a:tab pos="2971800" algn="ctr"/>
                          <a:tab pos="5943600" algn="r"/>
                        </a:tabLst>
                      </a:pPr>
                      <a:endParaRPr lang="en-US" sz="100" dirty="0">
                        <a:solidFill>
                          <a:srgbClr val="455F5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GB" sz="1800" dirty="0">
                          <a:solidFill>
                            <a:srgbClr val="808285"/>
                          </a:solidFill>
                          <a:effectLst/>
                          <a:latin typeface="Arial" panose="020B0604020202020204" pitchFamily="34" charset="0"/>
                          <a:ea typeface="Calibri" panose="020F0502020204030204" pitchFamily="34" charset="0"/>
                          <a:cs typeface="Times New Roman" panose="02020603050405020304" pitchFamily="18" charset="0"/>
                        </a:rPr>
                        <a:t>State of Palestine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60148732"/>
                  </a:ext>
                </a:extLst>
              </a:tr>
              <a:tr h="245745">
                <a:tc vMerge="1">
                  <a:txBody>
                    <a:bodyPr/>
                    <a:lstStyle/>
                    <a:p>
                      <a:endParaRPr lang="en-US"/>
                    </a:p>
                  </a:txBody>
                  <a:tcPr/>
                </a:tc>
                <a:tc>
                  <a:txBody>
                    <a:bodyPr/>
                    <a:lstStyle/>
                    <a:p>
                      <a:pPr marL="0" marR="0">
                        <a:lnSpc>
                          <a:spcPct val="115000"/>
                        </a:lnSpc>
                        <a:spcBef>
                          <a:spcPts val="0"/>
                        </a:spcBef>
                        <a:spcAft>
                          <a:spcPts val="0"/>
                        </a:spcAft>
                      </a:pPr>
                      <a:r>
                        <a:rPr lang="en-GB" sz="1800" b="1" dirty="0">
                          <a:solidFill>
                            <a:srgbClr val="95C93D"/>
                          </a:solidFill>
                          <a:effectLst/>
                          <a:latin typeface="Arial" panose="020B0604020202020204" pitchFamily="34" charset="0"/>
                          <a:ea typeface="Calibri" panose="020F0502020204030204" pitchFamily="34" charset="0"/>
                          <a:cs typeface="Times New Roman" panose="02020603050405020304" pitchFamily="18" charset="0"/>
                        </a:rPr>
                        <a:t>NUTRITION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34167600"/>
                  </a:ext>
                </a:extLst>
              </a:tr>
              <a:tr h="238125">
                <a:tc vMerge="1">
                  <a:txBody>
                    <a:bodyPr/>
                    <a:lstStyle/>
                    <a:p>
                      <a:endParaRPr lang="en-US"/>
                    </a:p>
                  </a:txBody>
                  <a:tcPr/>
                </a:tc>
                <a:tc>
                  <a:txBody>
                    <a:bodyPr/>
                    <a:lstStyle/>
                    <a:p>
                      <a:pPr marL="0" marR="0">
                        <a:lnSpc>
                          <a:spcPct val="115000"/>
                        </a:lnSpc>
                        <a:spcBef>
                          <a:spcPts val="0"/>
                        </a:spcBef>
                        <a:spcAft>
                          <a:spcPts val="0"/>
                        </a:spcAft>
                      </a:pPr>
                      <a:r>
                        <a:rPr lang="en-GB" sz="1800" dirty="0">
                          <a:solidFill>
                            <a:srgbClr val="808285"/>
                          </a:solidFill>
                          <a:effectLst/>
                          <a:latin typeface="Arial" panose="020B0604020202020204" pitchFamily="34" charset="0"/>
                          <a:ea typeface="Calibri" panose="020F0502020204030204" pitchFamily="34" charset="0"/>
                          <a:cs typeface="Times New Roman" panose="02020603050405020304" pitchFamily="18" charset="0"/>
                        </a:rPr>
                        <a:t>CLUSTER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5305817"/>
                  </a:ext>
                </a:extLst>
              </a:tr>
            </a:tbl>
          </a:graphicData>
        </a:graphic>
      </p:graphicFrame>
      <p:pic>
        <p:nvPicPr>
          <p:cNvPr id="5" name="Graphic 6">
            <a:extLst>
              <a:ext uri="{FF2B5EF4-FFF2-40B4-BE49-F238E27FC236}">
                <a16:creationId xmlns:a16="http://schemas.microsoft.com/office/drawing/2014/main" id="{A7CB6E7A-A5E8-425D-8FDD-0548ED5BEF4A}"/>
              </a:ext>
            </a:extLst>
          </p:cNvPr>
          <p:cNvPicPr/>
          <p:nvPr/>
        </p:nvPicPr>
        <p:blipFill>
          <a:blip r:embed="rId2">
            <a:extLst>
              <a:ext uri="{96DAC541-7B7A-43D3-8B79-37D633B846F1}">
                <asvg:svgBlip xmlns:asvg="http://schemas.microsoft.com/office/drawing/2016/SVG/main" r:embed="rId3"/>
              </a:ext>
            </a:extLst>
          </a:blip>
          <a:stretch>
            <a:fillRect/>
          </a:stretch>
        </p:blipFill>
        <p:spPr>
          <a:xfrm>
            <a:off x="211300" y="209470"/>
            <a:ext cx="885825" cy="885825"/>
          </a:xfrm>
          <a:prstGeom prst="rect">
            <a:avLst/>
          </a:prstGeom>
        </p:spPr>
      </p:pic>
    </p:spTree>
    <p:extLst>
      <p:ext uri="{BB962C8B-B14F-4D97-AF65-F5344CB8AC3E}">
        <p14:creationId xmlns:p14="http://schemas.microsoft.com/office/powerpoint/2010/main" val="1228680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noChangeAspect="1"/>
          </p:cNvSpPr>
          <p:nvPr/>
        </p:nvSpPr>
        <p:spPr>
          <a:xfrm>
            <a:off x="6051174" y="0"/>
            <a:ext cx="5990771" cy="6886136"/>
          </a:xfrm>
          <a:prstGeom prst="rect">
            <a:avLst/>
          </a:prstGeom>
          <a:solidFill>
            <a:schemeClr val="tx2"/>
          </a:solidFill>
          <a:ln>
            <a:noFill/>
          </a:ln>
          <a:effectLst>
            <a:outerShdw blurRad="342900" dist="38100" dir="13500000" algn="b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10</a:t>
            </a:fld>
            <a:endParaRPr lang="id-ID" sz="1200" dirty="0">
              <a:solidFill>
                <a:schemeClr val="bg1">
                  <a:lumMod val="50000"/>
                </a:schemeClr>
              </a:solidFill>
            </a:endParaRPr>
          </a:p>
        </p:txBody>
      </p:sp>
      <p:sp>
        <p:nvSpPr>
          <p:cNvPr id="5" name="TextBox 4"/>
          <p:cNvSpPr txBox="1"/>
          <p:nvPr/>
        </p:nvSpPr>
        <p:spPr>
          <a:xfrm>
            <a:off x="607756" y="2255814"/>
            <a:ext cx="4700518" cy="769441"/>
          </a:xfrm>
          <a:prstGeom prst="rect">
            <a:avLst/>
          </a:prstGeom>
          <a:noFill/>
        </p:spPr>
        <p:txBody>
          <a:bodyPr wrap="none" rtlCol="0">
            <a:spAutoFit/>
          </a:bodyPr>
          <a:lstStyle/>
          <a:p>
            <a:r>
              <a:rPr lang="id-ID" sz="4400" b="1" dirty="0">
                <a:solidFill>
                  <a:schemeClr val="bg1">
                    <a:lumMod val="50000"/>
                  </a:schemeClr>
                </a:solidFill>
                <a:latin typeface="Calibri" panose="020F0502020204030204" pitchFamily="34" charset="0"/>
              </a:rPr>
              <a:t>ANY QUESTION ???</a:t>
            </a:r>
            <a:endParaRPr lang="en-US" sz="4400" b="1" dirty="0">
              <a:solidFill>
                <a:schemeClr val="bg1">
                  <a:lumMod val="50000"/>
                </a:schemeClr>
              </a:solidFill>
              <a:latin typeface="Calibri" panose="020F0502020204030204" pitchFamily="34" charset="0"/>
            </a:endParaRPr>
          </a:p>
        </p:txBody>
      </p:sp>
      <p:grpSp>
        <p:nvGrpSpPr>
          <p:cNvPr id="8" name="Group 7"/>
          <p:cNvGrpSpPr>
            <a:grpSpLocks noChangeAspect="1"/>
          </p:cNvGrpSpPr>
          <p:nvPr/>
        </p:nvGrpSpPr>
        <p:grpSpPr>
          <a:xfrm>
            <a:off x="699684" y="4423849"/>
            <a:ext cx="1080000" cy="1080000"/>
            <a:chOff x="5385173" y="1917525"/>
            <a:chExt cx="1440000" cy="1440000"/>
          </a:xfrm>
        </p:grpSpPr>
        <p:sp>
          <p:nvSpPr>
            <p:cNvPr id="9" name="Oval 8"/>
            <p:cNvSpPr>
              <a:spLocks noChangeAspect="1"/>
            </p:cNvSpPr>
            <p:nvPr/>
          </p:nvSpPr>
          <p:spPr>
            <a:xfrm>
              <a:off x="5385173" y="1917525"/>
              <a:ext cx="1440000" cy="1440000"/>
            </a:xfrm>
            <a:prstGeom prst="ellipse">
              <a:avLst/>
            </a:prstGeom>
            <a:solidFill>
              <a:schemeClr val="accent1">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sp>
          <p:nvSpPr>
            <p:cNvPr id="10" name="Oval 9"/>
            <p:cNvSpPr/>
            <p:nvPr/>
          </p:nvSpPr>
          <p:spPr>
            <a:xfrm>
              <a:off x="5475173" y="2007525"/>
              <a:ext cx="1260000" cy="1260000"/>
            </a:xfrm>
            <a:prstGeom prst="ellipse">
              <a:avLst/>
            </a:prstGeom>
            <a:solidFill>
              <a:schemeClr val="accent1">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grpSp>
      <p:sp>
        <p:nvSpPr>
          <p:cNvPr id="11" name="Content Placeholder 7"/>
          <p:cNvSpPr txBox="1">
            <a:spLocks/>
          </p:cNvSpPr>
          <p:nvPr/>
        </p:nvSpPr>
        <p:spPr>
          <a:xfrm>
            <a:off x="389390" y="4610489"/>
            <a:ext cx="1672453" cy="5035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000" b="1" dirty="0">
                <a:solidFill>
                  <a:schemeClr val="bg1">
                    <a:lumMod val="95000"/>
                  </a:schemeClr>
                </a:solidFill>
                <a:latin typeface="Calibri" panose="020F0502020204030204" pitchFamily="34" charset="0"/>
                <a:ea typeface="Roboto" panose="02000000000000000000" pitchFamily="2" charset="0"/>
              </a:rPr>
              <a:t>what</a:t>
            </a:r>
            <a:endParaRPr lang="en-US" sz="2000" b="1" dirty="0">
              <a:solidFill>
                <a:schemeClr val="bg1">
                  <a:lumMod val="95000"/>
                </a:schemeClr>
              </a:solidFill>
              <a:latin typeface="Calibri" panose="020F0502020204030204" pitchFamily="34" charset="0"/>
              <a:ea typeface="Roboto" panose="02000000000000000000" pitchFamily="2" charset="0"/>
            </a:endParaRPr>
          </a:p>
        </p:txBody>
      </p:sp>
      <p:grpSp>
        <p:nvGrpSpPr>
          <p:cNvPr id="12" name="Group 11"/>
          <p:cNvGrpSpPr>
            <a:grpSpLocks noChangeAspect="1"/>
          </p:cNvGrpSpPr>
          <p:nvPr/>
        </p:nvGrpSpPr>
        <p:grpSpPr>
          <a:xfrm>
            <a:off x="1907094" y="4433068"/>
            <a:ext cx="1080000" cy="1080000"/>
            <a:chOff x="5385173" y="1917525"/>
            <a:chExt cx="1440000" cy="1440000"/>
          </a:xfrm>
        </p:grpSpPr>
        <p:sp>
          <p:nvSpPr>
            <p:cNvPr id="13" name="Oval 12"/>
            <p:cNvSpPr>
              <a:spLocks noChangeAspect="1"/>
            </p:cNvSpPr>
            <p:nvPr/>
          </p:nvSpPr>
          <p:spPr>
            <a:xfrm>
              <a:off x="5385173" y="1917525"/>
              <a:ext cx="1440000" cy="1440000"/>
            </a:xfrm>
            <a:prstGeom prst="ellipse">
              <a:avLst/>
            </a:prstGeom>
            <a:solidFill>
              <a:schemeClr val="accent2">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sp>
          <p:nvSpPr>
            <p:cNvPr id="14" name="Oval 13"/>
            <p:cNvSpPr/>
            <p:nvPr/>
          </p:nvSpPr>
          <p:spPr>
            <a:xfrm>
              <a:off x="5475173" y="2007525"/>
              <a:ext cx="1260000" cy="1260000"/>
            </a:xfrm>
            <a:prstGeom prst="ellipse">
              <a:avLst/>
            </a:prstGeom>
            <a:solidFill>
              <a:schemeClr val="accent2">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grpSp>
      <p:sp>
        <p:nvSpPr>
          <p:cNvPr id="15" name="Content Placeholder 7"/>
          <p:cNvSpPr txBox="1">
            <a:spLocks/>
          </p:cNvSpPr>
          <p:nvPr/>
        </p:nvSpPr>
        <p:spPr>
          <a:xfrm>
            <a:off x="1596800" y="4619708"/>
            <a:ext cx="1672453" cy="5035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000" b="1" dirty="0">
                <a:solidFill>
                  <a:schemeClr val="bg1">
                    <a:lumMod val="95000"/>
                  </a:schemeClr>
                </a:solidFill>
                <a:latin typeface="Calibri" panose="020F0502020204030204" pitchFamily="34" charset="0"/>
                <a:ea typeface="Roboto" panose="02000000000000000000" pitchFamily="2" charset="0"/>
              </a:rPr>
              <a:t>why</a:t>
            </a:r>
            <a:endParaRPr lang="en-US" sz="2000" b="1" dirty="0">
              <a:solidFill>
                <a:schemeClr val="bg1">
                  <a:lumMod val="95000"/>
                </a:schemeClr>
              </a:solidFill>
              <a:latin typeface="Calibri" panose="020F0502020204030204" pitchFamily="34" charset="0"/>
              <a:ea typeface="Roboto" panose="02000000000000000000" pitchFamily="2" charset="0"/>
            </a:endParaRPr>
          </a:p>
        </p:txBody>
      </p:sp>
      <p:grpSp>
        <p:nvGrpSpPr>
          <p:cNvPr id="16" name="Group 15"/>
          <p:cNvGrpSpPr>
            <a:grpSpLocks noChangeAspect="1"/>
          </p:cNvGrpSpPr>
          <p:nvPr/>
        </p:nvGrpSpPr>
        <p:grpSpPr>
          <a:xfrm>
            <a:off x="3111663" y="4433068"/>
            <a:ext cx="1080000" cy="1080000"/>
            <a:chOff x="5385173" y="1917525"/>
            <a:chExt cx="1440000" cy="1440000"/>
          </a:xfrm>
        </p:grpSpPr>
        <p:sp>
          <p:nvSpPr>
            <p:cNvPr id="17" name="Oval 16"/>
            <p:cNvSpPr>
              <a:spLocks noChangeAspect="1"/>
            </p:cNvSpPr>
            <p:nvPr/>
          </p:nvSpPr>
          <p:spPr>
            <a:xfrm>
              <a:off x="5385173" y="1917525"/>
              <a:ext cx="1440000" cy="1440000"/>
            </a:xfrm>
            <a:prstGeom prst="ellipse">
              <a:avLst/>
            </a:prstGeom>
            <a:solidFill>
              <a:schemeClr val="accent3">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sp>
          <p:nvSpPr>
            <p:cNvPr id="18" name="Oval 17"/>
            <p:cNvSpPr/>
            <p:nvPr/>
          </p:nvSpPr>
          <p:spPr>
            <a:xfrm>
              <a:off x="5475173" y="2007525"/>
              <a:ext cx="1260000" cy="1260000"/>
            </a:xfrm>
            <a:prstGeom prst="ellipse">
              <a:avLst/>
            </a:prstGeom>
            <a:solidFill>
              <a:schemeClr val="accent3">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grpSp>
      <p:sp>
        <p:nvSpPr>
          <p:cNvPr id="19" name="Content Placeholder 7"/>
          <p:cNvSpPr txBox="1">
            <a:spLocks/>
          </p:cNvSpPr>
          <p:nvPr/>
        </p:nvSpPr>
        <p:spPr>
          <a:xfrm>
            <a:off x="2801369" y="4619708"/>
            <a:ext cx="1672453" cy="5035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000" b="1" dirty="0">
                <a:solidFill>
                  <a:schemeClr val="bg1">
                    <a:lumMod val="95000"/>
                  </a:schemeClr>
                </a:solidFill>
                <a:latin typeface="Calibri" panose="020F0502020204030204" pitchFamily="34" charset="0"/>
                <a:ea typeface="Roboto" panose="02000000000000000000" pitchFamily="2" charset="0"/>
              </a:rPr>
              <a:t>where</a:t>
            </a:r>
            <a:endParaRPr lang="en-US" sz="2000" b="1" dirty="0">
              <a:solidFill>
                <a:schemeClr val="bg1">
                  <a:lumMod val="95000"/>
                </a:schemeClr>
              </a:solidFill>
              <a:latin typeface="Calibri" panose="020F0502020204030204" pitchFamily="34" charset="0"/>
              <a:ea typeface="Roboto" panose="02000000000000000000" pitchFamily="2" charset="0"/>
            </a:endParaRPr>
          </a:p>
        </p:txBody>
      </p:sp>
      <p:grpSp>
        <p:nvGrpSpPr>
          <p:cNvPr id="20" name="Group 19"/>
          <p:cNvGrpSpPr>
            <a:grpSpLocks noChangeAspect="1"/>
          </p:cNvGrpSpPr>
          <p:nvPr/>
        </p:nvGrpSpPr>
        <p:grpSpPr>
          <a:xfrm>
            <a:off x="4314724" y="4433068"/>
            <a:ext cx="1080000" cy="1080000"/>
            <a:chOff x="5385173" y="1917525"/>
            <a:chExt cx="1440000" cy="1440000"/>
          </a:xfrm>
        </p:grpSpPr>
        <p:sp>
          <p:nvSpPr>
            <p:cNvPr id="21" name="Oval 20"/>
            <p:cNvSpPr>
              <a:spLocks noChangeAspect="1"/>
            </p:cNvSpPr>
            <p:nvPr/>
          </p:nvSpPr>
          <p:spPr>
            <a:xfrm>
              <a:off x="5385173" y="1917525"/>
              <a:ext cx="1440000" cy="1440000"/>
            </a:xfrm>
            <a:prstGeom prst="ellipse">
              <a:avLst/>
            </a:prstGeom>
            <a:solidFill>
              <a:schemeClr val="accent4">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sp>
          <p:nvSpPr>
            <p:cNvPr id="22" name="Oval 21"/>
            <p:cNvSpPr/>
            <p:nvPr/>
          </p:nvSpPr>
          <p:spPr>
            <a:xfrm>
              <a:off x="5475173" y="2007525"/>
              <a:ext cx="1260000" cy="1260000"/>
            </a:xfrm>
            <a:prstGeom prst="ellipse">
              <a:avLst/>
            </a:prstGeom>
            <a:solidFill>
              <a:schemeClr val="accent4">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grpSp>
      <p:sp>
        <p:nvSpPr>
          <p:cNvPr id="23" name="Content Placeholder 7"/>
          <p:cNvSpPr txBox="1">
            <a:spLocks/>
          </p:cNvSpPr>
          <p:nvPr/>
        </p:nvSpPr>
        <p:spPr>
          <a:xfrm>
            <a:off x="4004430" y="4619708"/>
            <a:ext cx="1672453" cy="5035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000" b="1" dirty="0">
                <a:solidFill>
                  <a:schemeClr val="bg1">
                    <a:lumMod val="95000"/>
                  </a:schemeClr>
                </a:solidFill>
                <a:latin typeface="Calibri" panose="020F0502020204030204" pitchFamily="34" charset="0"/>
                <a:ea typeface="Roboto" panose="02000000000000000000" pitchFamily="2" charset="0"/>
              </a:rPr>
              <a:t>when</a:t>
            </a:r>
            <a:endParaRPr lang="en-US" sz="2000" b="1" dirty="0">
              <a:solidFill>
                <a:schemeClr val="bg1">
                  <a:lumMod val="95000"/>
                </a:schemeClr>
              </a:solidFill>
              <a:latin typeface="Calibri" panose="020F0502020204030204" pitchFamily="34" charset="0"/>
              <a:ea typeface="Roboto" panose="02000000000000000000" pitchFamily="2" charset="0"/>
            </a:endParaRPr>
          </a:p>
        </p:txBody>
      </p:sp>
      <p:grpSp>
        <p:nvGrpSpPr>
          <p:cNvPr id="24" name="Group 23"/>
          <p:cNvGrpSpPr>
            <a:grpSpLocks noChangeAspect="1"/>
          </p:cNvGrpSpPr>
          <p:nvPr/>
        </p:nvGrpSpPr>
        <p:grpSpPr>
          <a:xfrm>
            <a:off x="5508066" y="4377679"/>
            <a:ext cx="1080000" cy="1080000"/>
            <a:chOff x="5385173" y="1917525"/>
            <a:chExt cx="1440000" cy="1440000"/>
          </a:xfrm>
        </p:grpSpPr>
        <p:sp>
          <p:nvSpPr>
            <p:cNvPr id="25" name="Oval 24"/>
            <p:cNvSpPr>
              <a:spLocks noChangeAspect="1"/>
            </p:cNvSpPr>
            <p:nvPr/>
          </p:nvSpPr>
          <p:spPr>
            <a:xfrm>
              <a:off x="5385173" y="1917525"/>
              <a:ext cx="1440000" cy="1440000"/>
            </a:xfrm>
            <a:prstGeom prst="ellipse">
              <a:avLst/>
            </a:prstGeom>
            <a:solidFill>
              <a:schemeClr val="accent5">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sp>
          <p:nvSpPr>
            <p:cNvPr id="26" name="Oval 25"/>
            <p:cNvSpPr/>
            <p:nvPr/>
          </p:nvSpPr>
          <p:spPr>
            <a:xfrm>
              <a:off x="5475173" y="2007525"/>
              <a:ext cx="1260000" cy="1260000"/>
            </a:xfrm>
            <a:prstGeom prst="ellipse">
              <a:avLst/>
            </a:prstGeom>
            <a:solidFill>
              <a:schemeClr val="accent5">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grpSp>
      <p:sp>
        <p:nvSpPr>
          <p:cNvPr id="27" name="Content Placeholder 7"/>
          <p:cNvSpPr txBox="1">
            <a:spLocks/>
          </p:cNvSpPr>
          <p:nvPr/>
        </p:nvSpPr>
        <p:spPr>
          <a:xfrm>
            <a:off x="5197772" y="4620591"/>
            <a:ext cx="1672453" cy="5035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000" b="1" dirty="0">
                <a:solidFill>
                  <a:schemeClr val="bg1">
                    <a:lumMod val="95000"/>
                  </a:schemeClr>
                </a:solidFill>
                <a:latin typeface="Calibri" panose="020F0502020204030204" pitchFamily="34" charset="0"/>
                <a:ea typeface="Roboto" panose="02000000000000000000" pitchFamily="2" charset="0"/>
              </a:rPr>
              <a:t>who</a:t>
            </a:r>
            <a:endParaRPr lang="en-US" sz="2000" b="1" dirty="0">
              <a:solidFill>
                <a:schemeClr val="bg1">
                  <a:lumMod val="95000"/>
                </a:schemeClr>
              </a:solidFill>
              <a:latin typeface="Calibri" panose="020F0502020204030204" pitchFamily="34" charset="0"/>
              <a:ea typeface="Roboto" panose="02000000000000000000" pitchFamily="2" charset="0"/>
            </a:endParaRPr>
          </a:p>
        </p:txBody>
      </p:sp>
      <p:grpSp>
        <p:nvGrpSpPr>
          <p:cNvPr id="28" name="Group 27"/>
          <p:cNvGrpSpPr>
            <a:grpSpLocks noChangeAspect="1"/>
          </p:cNvGrpSpPr>
          <p:nvPr/>
        </p:nvGrpSpPr>
        <p:grpSpPr>
          <a:xfrm>
            <a:off x="6711127" y="4433068"/>
            <a:ext cx="1080000" cy="1080000"/>
            <a:chOff x="5385173" y="1917525"/>
            <a:chExt cx="1440000" cy="1440000"/>
          </a:xfrm>
        </p:grpSpPr>
        <p:sp>
          <p:nvSpPr>
            <p:cNvPr id="29" name="Oval 28"/>
            <p:cNvSpPr>
              <a:spLocks noChangeAspect="1"/>
            </p:cNvSpPr>
            <p:nvPr/>
          </p:nvSpPr>
          <p:spPr>
            <a:xfrm>
              <a:off x="5385173" y="1917525"/>
              <a:ext cx="1440000" cy="1440000"/>
            </a:xfrm>
            <a:prstGeom prst="ellipse">
              <a:avLst/>
            </a:prstGeom>
            <a:solidFill>
              <a:schemeClr val="accent6">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sp>
          <p:nvSpPr>
            <p:cNvPr id="30" name="Oval 29"/>
            <p:cNvSpPr/>
            <p:nvPr/>
          </p:nvSpPr>
          <p:spPr>
            <a:xfrm>
              <a:off x="5475173" y="2007525"/>
              <a:ext cx="1260000" cy="1260000"/>
            </a:xfrm>
            <a:prstGeom prst="ellipse">
              <a:avLst/>
            </a:prstGeom>
            <a:solidFill>
              <a:schemeClr val="accent6">
                <a:lumMod val="7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65000"/>
                  </a:schemeClr>
                </a:solidFill>
                <a:latin typeface="Calibri" panose="020F0502020204030204" pitchFamily="34" charset="0"/>
              </a:endParaRPr>
            </a:p>
          </p:txBody>
        </p:sp>
      </p:grpSp>
      <p:sp>
        <p:nvSpPr>
          <p:cNvPr id="31" name="Content Placeholder 7"/>
          <p:cNvSpPr txBox="1">
            <a:spLocks/>
          </p:cNvSpPr>
          <p:nvPr/>
        </p:nvSpPr>
        <p:spPr>
          <a:xfrm>
            <a:off x="6400833" y="4619708"/>
            <a:ext cx="1672453" cy="50353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id-ID" sz="2000" b="1" dirty="0">
                <a:solidFill>
                  <a:schemeClr val="bg1">
                    <a:lumMod val="95000"/>
                  </a:schemeClr>
                </a:solidFill>
                <a:latin typeface="Calibri" panose="020F0502020204030204" pitchFamily="34" charset="0"/>
                <a:ea typeface="Roboto" panose="02000000000000000000" pitchFamily="2" charset="0"/>
              </a:rPr>
              <a:t>how</a:t>
            </a:r>
            <a:endParaRPr lang="en-US" sz="2000" b="1" dirty="0">
              <a:solidFill>
                <a:schemeClr val="bg1">
                  <a:lumMod val="95000"/>
                </a:schemeClr>
              </a:solidFill>
              <a:latin typeface="Calibri" panose="020F0502020204030204" pitchFamily="34" charset="0"/>
              <a:ea typeface="Roboto" panose="02000000000000000000" pitchFamily="2" charset="0"/>
            </a:endParaRPr>
          </a:p>
        </p:txBody>
      </p:sp>
    </p:spTree>
    <p:extLst>
      <p:ext uri="{BB962C8B-B14F-4D97-AF65-F5344CB8AC3E}">
        <p14:creationId xmlns:p14="http://schemas.microsoft.com/office/powerpoint/2010/main" val="964046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3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fltVal val="0"/>
                                          </p:val>
                                        </p:tav>
                                        <p:tav tm="100000">
                                          <p:val>
                                            <p:strVal val="#ppt_w"/>
                                          </p:val>
                                        </p:tav>
                                      </p:tavLst>
                                    </p:anim>
                                    <p:anim calcmode="lin" valueType="num">
                                      <p:cBhvr>
                                        <p:cTn id="46" dur="1000" fill="hold"/>
                                        <p:tgtEl>
                                          <p:spTgt spid="19"/>
                                        </p:tgtEl>
                                        <p:attrNameLst>
                                          <p:attrName>ppt_h</p:attrName>
                                        </p:attrNameLst>
                                      </p:cBhvr>
                                      <p:tavLst>
                                        <p:tav tm="0">
                                          <p:val>
                                            <p:fltVal val="0"/>
                                          </p:val>
                                        </p:tav>
                                        <p:tav tm="100000">
                                          <p:val>
                                            <p:strVal val="#ppt_h"/>
                                          </p:val>
                                        </p:tav>
                                      </p:tavLst>
                                    </p:anim>
                                    <p:anim calcmode="lin" valueType="num">
                                      <p:cBhvr>
                                        <p:cTn id="47" dur="1000" fill="hold"/>
                                        <p:tgtEl>
                                          <p:spTgt spid="19"/>
                                        </p:tgtEl>
                                        <p:attrNameLst>
                                          <p:attrName>style.rotation</p:attrName>
                                        </p:attrNameLst>
                                      </p:cBhvr>
                                      <p:tavLst>
                                        <p:tav tm="0">
                                          <p:val>
                                            <p:fltVal val="90"/>
                                          </p:val>
                                        </p:tav>
                                        <p:tav tm="100000">
                                          <p:val>
                                            <p:fltVal val="0"/>
                                          </p:val>
                                        </p:tav>
                                      </p:tavLst>
                                    </p:anim>
                                    <p:animEffect transition="in" filter="fade">
                                      <p:cBhvr>
                                        <p:cTn id="48" dur="1000"/>
                                        <p:tgtEl>
                                          <p:spTgt spid="19"/>
                                        </p:tgtEl>
                                      </p:cBhvr>
                                    </p:animEffect>
                                  </p:childTnLst>
                                </p:cTn>
                              </p:par>
                            </p:childTnLst>
                          </p:cTn>
                        </p:par>
                        <p:par>
                          <p:cTn id="49" fill="hold">
                            <p:stCondLst>
                              <p:cond delay="5000"/>
                            </p:stCondLst>
                            <p:childTnLst>
                              <p:par>
                                <p:cTn id="50" presetID="53" presetClass="entr" presetSubtype="16"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5500"/>
                            </p:stCondLst>
                            <p:childTnLst>
                              <p:par>
                                <p:cTn id="56" presetID="31"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1000" fill="hold"/>
                                        <p:tgtEl>
                                          <p:spTgt spid="23"/>
                                        </p:tgtEl>
                                        <p:attrNameLst>
                                          <p:attrName>ppt_w</p:attrName>
                                        </p:attrNameLst>
                                      </p:cBhvr>
                                      <p:tavLst>
                                        <p:tav tm="0">
                                          <p:val>
                                            <p:fltVal val="0"/>
                                          </p:val>
                                        </p:tav>
                                        <p:tav tm="100000">
                                          <p:val>
                                            <p:strVal val="#ppt_w"/>
                                          </p:val>
                                        </p:tav>
                                      </p:tavLst>
                                    </p:anim>
                                    <p:anim calcmode="lin" valueType="num">
                                      <p:cBhvr>
                                        <p:cTn id="59" dur="1000" fill="hold"/>
                                        <p:tgtEl>
                                          <p:spTgt spid="23"/>
                                        </p:tgtEl>
                                        <p:attrNameLst>
                                          <p:attrName>ppt_h</p:attrName>
                                        </p:attrNameLst>
                                      </p:cBhvr>
                                      <p:tavLst>
                                        <p:tav tm="0">
                                          <p:val>
                                            <p:fltVal val="0"/>
                                          </p:val>
                                        </p:tav>
                                        <p:tav tm="100000">
                                          <p:val>
                                            <p:strVal val="#ppt_h"/>
                                          </p:val>
                                        </p:tav>
                                      </p:tavLst>
                                    </p:anim>
                                    <p:anim calcmode="lin" valueType="num">
                                      <p:cBhvr>
                                        <p:cTn id="60" dur="1000" fill="hold"/>
                                        <p:tgtEl>
                                          <p:spTgt spid="23"/>
                                        </p:tgtEl>
                                        <p:attrNameLst>
                                          <p:attrName>style.rotation</p:attrName>
                                        </p:attrNameLst>
                                      </p:cBhvr>
                                      <p:tavLst>
                                        <p:tav tm="0">
                                          <p:val>
                                            <p:fltVal val="90"/>
                                          </p:val>
                                        </p:tav>
                                        <p:tav tm="100000">
                                          <p:val>
                                            <p:fltVal val="0"/>
                                          </p:val>
                                        </p:tav>
                                      </p:tavLst>
                                    </p:anim>
                                    <p:animEffect transition="in" filter="fade">
                                      <p:cBhvr>
                                        <p:cTn id="61" dur="1000"/>
                                        <p:tgtEl>
                                          <p:spTgt spid="23"/>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par>
                          <p:cTn id="68" fill="hold">
                            <p:stCondLst>
                              <p:cond delay="7000"/>
                            </p:stCondLst>
                            <p:childTnLst>
                              <p:par>
                                <p:cTn id="69" presetID="31" presetClass="entr" presetSubtype="0"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1000" fill="hold"/>
                                        <p:tgtEl>
                                          <p:spTgt spid="27"/>
                                        </p:tgtEl>
                                        <p:attrNameLst>
                                          <p:attrName>ppt_w</p:attrName>
                                        </p:attrNameLst>
                                      </p:cBhvr>
                                      <p:tavLst>
                                        <p:tav tm="0">
                                          <p:val>
                                            <p:fltVal val="0"/>
                                          </p:val>
                                        </p:tav>
                                        <p:tav tm="100000">
                                          <p:val>
                                            <p:strVal val="#ppt_w"/>
                                          </p:val>
                                        </p:tav>
                                      </p:tavLst>
                                    </p:anim>
                                    <p:anim calcmode="lin" valueType="num">
                                      <p:cBhvr>
                                        <p:cTn id="72" dur="1000" fill="hold"/>
                                        <p:tgtEl>
                                          <p:spTgt spid="27"/>
                                        </p:tgtEl>
                                        <p:attrNameLst>
                                          <p:attrName>ppt_h</p:attrName>
                                        </p:attrNameLst>
                                      </p:cBhvr>
                                      <p:tavLst>
                                        <p:tav tm="0">
                                          <p:val>
                                            <p:fltVal val="0"/>
                                          </p:val>
                                        </p:tav>
                                        <p:tav tm="100000">
                                          <p:val>
                                            <p:strVal val="#ppt_h"/>
                                          </p:val>
                                        </p:tav>
                                      </p:tavLst>
                                    </p:anim>
                                    <p:anim calcmode="lin" valueType="num">
                                      <p:cBhvr>
                                        <p:cTn id="73" dur="1000" fill="hold"/>
                                        <p:tgtEl>
                                          <p:spTgt spid="27"/>
                                        </p:tgtEl>
                                        <p:attrNameLst>
                                          <p:attrName>style.rotation</p:attrName>
                                        </p:attrNameLst>
                                      </p:cBhvr>
                                      <p:tavLst>
                                        <p:tav tm="0">
                                          <p:val>
                                            <p:fltVal val="90"/>
                                          </p:val>
                                        </p:tav>
                                        <p:tav tm="100000">
                                          <p:val>
                                            <p:fltVal val="0"/>
                                          </p:val>
                                        </p:tav>
                                      </p:tavLst>
                                    </p:anim>
                                    <p:animEffect transition="in" filter="fade">
                                      <p:cBhvr>
                                        <p:cTn id="74" dur="1000"/>
                                        <p:tgtEl>
                                          <p:spTgt spid="27"/>
                                        </p:tgtEl>
                                      </p:cBhvr>
                                    </p:animEffect>
                                  </p:childTnLst>
                                </p:cTn>
                              </p:par>
                            </p:childTnLst>
                          </p:cTn>
                        </p:par>
                        <p:par>
                          <p:cTn id="75" fill="hold">
                            <p:stCondLst>
                              <p:cond delay="8000"/>
                            </p:stCondLst>
                            <p:childTnLst>
                              <p:par>
                                <p:cTn id="76" presetID="53" presetClass="entr" presetSubtype="16" fill="hold" nodeType="after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par>
                          <p:cTn id="81" fill="hold">
                            <p:stCondLst>
                              <p:cond delay="8500"/>
                            </p:stCondLst>
                            <p:childTnLst>
                              <p:par>
                                <p:cTn id="82" presetID="31" presetClass="entr" presetSubtype="0"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1000" fill="hold"/>
                                        <p:tgtEl>
                                          <p:spTgt spid="31"/>
                                        </p:tgtEl>
                                        <p:attrNameLst>
                                          <p:attrName>ppt_w</p:attrName>
                                        </p:attrNameLst>
                                      </p:cBhvr>
                                      <p:tavLst>
                                        <p:tav tm="0">
                                          <p:val>
                                            <p:fltVal val="0"/>
                                          </p:val>
                                        </p:tav>
                                        <p:tav tm="100000">
                                          <p:val>
                                            <p:strVal val="#ppt_w"/>
                                          </p:val>
                                        </p:tav>
                                      </p:tavLst>
                                    </p:anim>
                                    <p:anim calcmode="lin" valueType="num">
                                      <p:cBhvr>
                                        <p:cTn id="85" dur="1000" fill="hold"/>
                                        <p:tgtEl>
                                          <p:spTgt spid="31"/>
                                        </p:tgtEl>
                                        <p:attrNameLst>
                                          <p:attrName>ppt_h</p:attrName>
                                        </p:attrNameLst>
                                      </p:cBhvr>
                                      <p:tavLst>
                                        <p:tav tm="0">
                                          <p:val>
                                            <p:fltVal val="0"/>
                                          </p:val>
                                        </p:tav>
                                        <p:tav tm="100000">
                                          <p:val>
                                            <p:strVal val="#ppt_h"/>
                                          </p:val>
                                        </p:tav>
                                      </p:tavLst>
                                    </p:anim>
                                    <p:anim calcmode="lin" valueType="num">
                                      <p:cBhvr>
                                        <p:cTn id="86" dur="1000" fill="hold"/>
                                        <p:tgtEl>
                                          <p:spTgt spid="31"/>
                                        </p:tgtEl>
                                        <p:attrNameLst>
                                          <p:attrName>style.rotation</p:attrName>
                                        </p:attrNameLst>
                                      </p:cBhvr>
                                      <p:tavLst>
                                        <p:tav tm="0">
                                          <p:val>
                                            <p:fltVal val="90"/>
                                          </p:val>
                                        </p:tav>
                                        <p:tav tm="100000">
                                          <p:val>
                                            <p:fltVal val="0"/>
                                          </p:val>
                                        </p:tav>
                                      </p:tavLst>
                                    </p:anim>
                                    <p:animEffect transition="in" filter="fade">
                                      <p:cBhvr>
                                        <p:cTn id="87" dur="1000"/>
                                        <p:tgtEl>
                                          <p:spTgt spid="31"/>
                                        </p:tgtEl>
                                      </p:cBhvr>
                                    </p:animEffect>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500"/>
                                        <p:tgtEl>
                                          <p:spTgt spid="32"/>
                                        </p:tgtEl>
                                      </p:cBhvr>
                                    </p:animEffect>
                                    <p:anim calcmode="lin" valueType="num">
                                      <p:cBhvr>
                                        <p:cTn id="92" dur="1500" fill="hold"/>
                                        <p:tgtEl>
                                          <p:spTgt spid="32"/>
                                        </p:tgtEl>
                                        <p:attrNameLst>
                                          <p:attrName>ppt_x</p:attrName>
                                        </p:attrNameLst>
                                      </p:cBhvr>
                                      <p:tavLst>
                                        <p:tav tm="0">
                                          <p:val>
                                            <p:strVal val="#ppt_x"/>
                                          </p:val>
                                        </p:tav>
                                        <p:tav tm="100000">
                                          <p:val>
                                            <p:strVal val="#ppt_x"/>
                                          </p:val>
                                        </p:tav>
                                      </p:tavLst>
                                    </p:anim>
                                    <p:anim calcmode="lin" valueType="num">
                                      <p:cBhvr>
                                        <p:cTn id="93" dur="1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p:bldP spid="11" grpId="0"/>
      <p:bldP spid="15" grpId="0"/>
      <p:bldP spid="19" grpId="0"/>
      <p:bldP spid="23" grpId="0"/>
      <p:bldP spid="27"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0</a:t>
            </a:r>
            <a:fld id="{21E5FB7C-5BC2-4856-8819-FDD191FB4040}" type="slidenum">
              <a:rPr lang="id-ID" sz="1200" smtClean="0">
                <a:solidFill>
                  <a:schemeClr val="bg1">
                    <a:lumMod val="65000"/>
                  </a:schemeClr>
                </a:solidFill>
              </a:rPr>
              <a:t>11</a:t>
            </a:fld>
            <a:endParaRPr lang="id-ID" sz="1200" dirty="0">
              <a:solidFill>
                <a:schemeClr val="bg1">
                  <a:lumMod val="50000"/>
                </a:schemeClr>
              </a:solidFill>
            </a:endParaRPr>
          </a:p>
        </p:txBody>
      </p:sp>
      <p:sp>
        <p:nvSpPr>
          <p:cNvPr id="9" name="Rectangle 8"/>
          <p:cNvSpPr/>
          <p:nvPr/>
        </p:nvSpPr>
        <p:spPr>
          <a:xfrm>
            <a:off x="-1" y="1190924"/>
            <a:ext cx="4040155" cy="5391920"/>
          </a:xfrm>
          <a:prstGeom prst="rect">
            <a:avLst/>
          </a:prstGeom>
          <a:solidFill>
            <a:schemeClr val="bg1">
              <a:lumMod val="50000"/>
            </a:schemeClr>
          </a:solidFill>
          <a:ln>
            <a:noFill/>
          </a:ln>
          <a:effectLst>
            <a:outerShdw blurRad="342900" dist="38100" dir="13500000" algn="b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itle 5">
            <a:extLst>
              <a:ext uri="{FF2B5EF4-FFF2-40B4-BE49-F238E27FC236}">
                <a16:creationId xmlns:a16="http://schemas.microsoft.com/office/drawing/2014/main" id="{4C54A882-86FE-4767-96FC-772E1ABDFA65}"/>
              </a:ext>
            </a:extLst>
          </p:cNvPr>
          <p:cNvSpPr>
            <a:spLocks noGrp="1"/>
          </p:cNvSpPr>
          <p:nvPr>
            <p:ph type="title"/>
          </p:nvPr>
        </p:nvSpPr>
        <p:spPr/>
        <p:txBody>
          <a:bodyPr>
            <a:normAutofit fontScale="90000"/>
          </a:bodyPr>
          <a:lstStyle/>
          <a:p>
            <a:r>
              <a:rPr lang="en-US" dirty="0"/>
              <a:t>Contact Us</a:t>
            </a:r>
          </a:p>
        </p:txBody>
      </p:sp>
      <p:sp>
        <p:nvSpPr>
          <p:cNvPr id="7" name="Content Placeholder 2">
            <a:extLst>
              <a:ext uri="{FF2B5EF4-FFF2-40B4-BE49-F238E27FC236}">
                <a16:creationId xmlns:a16="http://schemas.microsoft.com/office/drawing/2014/main" id="{2A3DDC94-F4AC-4459-A60B-33A81E233464}"/>
              </a:ext>
            </a:extLst>
          </p:cNvPr>
          <p:cNvSpPr txBox="1">
            <a:spLocks/>
          </p:cNvSpPr>
          <p:nvPr/>
        </p:nvSpPr>
        <p:spPr>
          <a:xfrm>
            <a:off x="4457983" y="2699642"/>
            <a:ext cx="3796878" cy="71375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defRPr/>
            </a:pPr>
            <a:r>
              <a:rPr lang="en-US" sz="2000" b="1" dirty="0">
                <a:solidFill>
                  <a:srgbClr val="92D050"/>
                </a:solidFill>
              </a:rPr>
              <a:t>Cluster Coordinator</a:t>
            </a:r>
            <a:endParaRPr lang="id-ID" sz="2000" b="1" dirty="0">
              <a:solidFill>
                <a:schemeClr val="bg1">
                  <a:lumMod val="50000"/>
                </a:schemeClr>
              </a:solidFill>
              <a:latin typeface="Calibri" panose="020F0502020204030204" pitchFamily="34" charset="0"/>
            </a:endParaRPr>
          </a:p>
          <a:p>
            <a:pPr algn="l"/>
            <a:r>
              <a:rPr lang="en-US" sz="1400" b="1" dirty="0">
                <a:latin typeface="Calibri" panose="020F0502020204030204" pitchFamily="34" charset="0"/>
                <a:ea typeface="Roboto" panose="02000000000000000000" pitchFamily="2" charset="0"/>
              </a:rPr>
              <a:t>Rasha Al-Ardhi</a:t>
            </a:r>
          </a:p>
        </p:txBody>
      </p:sp>
      <p:sp>
        <p:nvSpPr>
          <p:cNvPr id="8" name="Freeform 5">
            <a:extLst>
              <a:ext uri="{FF2B5EF4-FFF2-40B4-BE49-F238E27FC236}">
                <a16:creationId xmlns:a16="http://schemas.microsoft.com/office/drawing/2014/main" id="{543E36F3-38C8-4960-A59C-76EF2457C481}"/>
              </a:ext>
            </a:extLst>
          </p:cNvPr>
          <p:cNvSpPr>
            <a:spLocks noEditPoints="1"/>
          </p:cNvSpPr>
          <p:nvPr/>
        </p:nvSpPr>
        <p:spPr bwMode="auto">
          <a:xfrm>
            <a:off x="4474552" y="4132978"/>
            <a:ext cx="285372" cy="285795"/>
          </a:xfrm>
          <a:custGeom>
            <a:avLst/>
            <a:gdLst>
              <a:gd name="T0" fmla="*/ 0 w 284"/>
              <a:gd name="T1" fmla="*/ 142 h 284"/>
              <a:gd name="T2" fmla="*/ 284 w 284"/>
              <a:gd name="T3" fmla="*/ 142 h 284"/>
              <a:gd name="T4" fmla="*/ 266 w 284"/>
              <a:gd name="T5" fmla="*/ 138 h 284"/>
              <a:gd name="T6" fmla="*/ 200 w 284"/>
              <a:gd name="T7" fmla="*/ 80 h 284"/>
              <a:gd name="T8" fmla="*/ 266 w 284"/>
              <a:gd name="T9" fmla="*/ 138 h 284"/>
              <a:gd name="T10" fmla="*/ 100 w 284"/>
              <a:gd name="T11" fmla="*/ 218 h 284"/>
              <a:gd name="T12" fmla="*/ 138 w 284"/>
              <a:gd name="T13" fmla="*/ 266 h 284"/>
              <a:gd name="T14" fmla="*/ 148 w 284"/>
              <a:gd name="T15" fmla="*/ 19 h 284"/>
              <a:gd name="T16" fmla="*/ 147 w 284"/>
              <a:gd name="T17" fmla="*/ 83 h 284"/>
              <a:gd name="T18" fmla="*/ 148 w 284"/>
              <a:gd name="T19" fmla="*/ 19 h 284"/>
              <a:gd name="T20" fmla="*/ 228 w 284"/>
              <a:gd name="T21" fmla="*/ 54 h 284"/>
              <a:gd name="T22" fmla="*/ 163 w 284"/>
              <a:gd name="T23" fmla="*/ 21 h 284"/>
              <a:gd name="T24" fmla="*/ 138 w 284"/>
              <a:gd name="T25" fmla="*/ 83 h 284"/>
              <a:gd name="T26" fmla="*/ 137 w 284"/>
              <a:gd name="T27" fmla="*/ 19 h 284"/>
              <a:gd name="T28" fmla="*/ 88 w 284"/>
              <a:gd name="T29" fmla="*/ 72 h 284"/>
              <a:gd name="T30" fmla="*/ 122 w 284"/>
              <a:gd name="T31" fmla="*/ 21 h 284"/>
              <a:gd name="T32" fmla="*/ 93 w 284"/>
              <a:gd name="T33" fmla="*/ 84 h 284"/>
              <a:gd name="T34" fmla="*/ 138 w 284"/>
              <a:gd name="T35" fmla="*/ 138 h 284"/>
              <a:gd name="T36" fmla="*/ 93 w 284"/>
              <a:gd name="T37" fmla="*/ 84 h 284"/>
              <a:gd name="T38" fmla="*/ 138 w 284"/>
              <a:gd name="T39" fmla="*/ 202 h 284"/>
              <a:gd name="T40" fmla="*/ 83 w 284"/>
              <a:gd name="T41" fmla="*/ 147 h 284"/>
              <a:gd name="T42" fmla="*/ 122 w 284"/>
              <a:gd name="T43" fmla="*/ 264 h 284"/>
              <a:gd name="T44" fmla="*/ 91 w 284"/>
              <a:gd name="T45" fmla="*/ 221 h 284"/>
              <a:gd name="T46" fmla="*/ 147 w 284"/>
              <a:gd name="T47" fmla="*/ 266 h 284"/>
              <a:gd name="T48" fmla="*/ 185 w 284"/>
              <a:gd name="T49" fmla="*/ 218 h 284"/>
              <a:gd name="T50" fmla="*/ 147 w 284"/>
              <a:gd name="T51" fmla="*/ 266 h 284"/>
              <a:gd name="T52" fmla="*/ 223 w 284"/>
              <a:gd name="T53" fmla="*/ 236 h 284"/>
              <a:gd name="T54" fmla="*/ 194 w 284"/>
              <a:gd name="T55" fmla="*/ 221 h 284"/>
              <a:gd name="T56" fmla="*/ 147 w 284"/>
              <a:gd name="T57" fmla="*/ 202 h 284"/>
              <a:gd name="T58" fmla="*/ 202 w 284"/>
              <a:gd name="T59" fmla="*/ 147 h 284"/>
              <a:gd name="T60" fmla="*/ 147 w 284"/>
              <a:gd name="T61" fmla="*/ 138 h 284"/>
              <a:gd name="T62" fmla="*/ 192 w 284"/>
              <a:gd name="T63" fmla="*/ 84 h 284"/>
              <a:gd name="T64" fmla="*/ 147 w 284"/>
              <a:gd name="T65" fmla="*/ 138 h 284"/>
              <a:gd name="T66" fmla="*/ 84 w 284"/>
              <a:gd name="T67" fmla="*/ 80 h 284"/>
              <a:gd name="T68" fmla="*/ 19 w 284"/>
              <a:gd name="T69" fmla="*/ 138 h 284"/>
              <a:gd name="T70" fmla="*/ 19 w 284"/>
              <a:gd name="T71" fmla="*/ 147 h 284"/>
              <a:gd name="T72" fmla="*/ 88 w 284"/>
              <a:gd name="T73" fmla="*/ 212 h 284"/>
              <a:gd name="T74" fmla="*/ 19 w 284"/>
              <a:gd name="T75" fmla="*/ 147 h 284"/>
              <a:gd name="T76" fmla="*/ 197 w 284"/>
              <a:gd name="T77" fmla="*/ 212 h 284"/>
              <a:gd name="T78" fmla="*/ 266 w 284"/>
              <a:gd name="T79" fmla="*/ 14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4" h="284">
                <a:moveTo>
                  <a:pt x="142" y="0"/>
                </a:moveTo>
                <a:cubicBezTo>
                  <a:pt x="64" y="0"/>
                  <a:pt x="0" y="64"/>
                  <a:pt x="0" y="142"/>
                </a:cubicBezTo>
                <a:cubicBezTo>
                  <a:pt x="0" y="221"/>
                  <a:pt x="64" y="284"/>
                  <a:pt x="142" y="284"/>
                </a:cubicBezTo>
                <a:cubicBezTo>
                  <a:pt x="221" y="284"/>
                  <a:pt x="284" y="221"/>
                  <a:pt x="284" y="142"/>
                </a:cubicBezTo>
                <a:cubicBezTo>
                  <a:pt x="284" y="64"/>
                  <a:pt x="221" y="0"/>
                  <a:pt x="142" y="0"/>
                </a:cubicBezTo>
                <a:close/>
                <a:moveTo>
                  <a:pt x="266" y="138"/>
                </a:moveTo>
                <a:cubicBezTo>
                  <a:pt x="211" y="138"/>
                  <a:pt x="211" y="138"/>
                  <a:pt x="211" y="138"/>
                </a:cubicBezTo>
                <a:cubicBezTo>
                  <a:pt x="211" y="118"/>
                  <a:pt x="207" y="98"/>
                  <a:pt x="200" y="80"/>
                </a:cubicBezTo>
                <a:cubicBezTo>
                  <a:pt x="213" y="75"/>
                  <a:pt x="224" y="68"/>
                  <a:pt x="235" y="60"/>
                </a:cubicBezTo>
                <a:cubicBezTo>
                  <a:pt x="253" y="81"/>
                  <a:pt x="265" y="108"/>
                  <a:pt x="266" y="138"/>
                </a:cubicBezTo>
                <a:close/>
                <a:moveTo>
                  <a:pt x="137" y="266"/>
                </a:moveTo>
                <a:cubicBezTo>
                  <a:pt x="122" y="253"/>
                  <a:pt x="109" y="237"/>
                  <a:pt x="100" y="218"/>
                </a:cubicBezTo>
                <a:cubicBezTo>
                  <a:pt x="112" y="214"/>
                  <a:pt x="125" y="212"/>
                  <a:pt x="138" y="211"/>
                </a:cubicBezTo>
                <a:cubicBezTo>
                  <a:pt x="138" y="266"/>
                  <a:pt x="138" y="266"/>
                  <a:pt x="138" y="266"/>
                </a:cubicBezTo>
                <a:cubicBezTo>
                  <a:pt x="138" y="266"/>
                  <a:pt x="138" y="266"/>
                  <a:pt x="137" y="266"/>
                </a:cubicBezTo>
                <a:close/>
                <a:moveTo>
                  <a:pt x="148" y="19"/>
                </a:moveTo>
                <a:cubicBezTo>
                  <a:pt x="165" y="33"/>
                  <a:pt x="179" y="53"/>
                  <a:pt x="188" y="75"/>
                </a:cubicBezTo>
                <a:cubicBezTo>
                  <a:pt x="175" y="80"/>
                  <a:pt x="162" y="82"/>
                  <a:pt x="147" y="83"/>
                </a:cubicBezTo>
                <a:cubicBezTo>
                  <a:pt x="147" y="19"/>
                  <a:pt x="147" y="19"/>
                  <a:pt x="147" y="19"/>
                </a:cubicBezTo>
                <a:cubicBezTo>
                  <a:pt x="147" y="19"/>
                  <a:pt x="147" y="19"/>
                  <a:pt x="148" y="19"/>
                </a:cubicBezTo>
                <a:close/>
                <a:moveTo>
                  <a:pt x="163" y="21"/>
                </a:moveTo>
                <a:cubicBezTo>
                  <a:pt x="188" y="25"/>
                  <a:pt x="211" y="37"/>
                  <a:pt x="228" y="54"/>
                </a:cubicBezTo>
                <a:cubicBezTo>
                  <a:pt x="219" y="61"/>
                  <a:pt x="208" y="67"/>
                  <a:pt x="197" y="72"/>
                </a:cubicBezTo>
                <a:cubicBezTo>
                  <a:pt x="189" y="52"/>
                  <a:pt x="177" y="35"/>
                  <a:pt x="163" y="21"/>
                </a:cubicBezTo>
                <a:close/>
                <a:moveTo>
                  <a:pt x="138" y="19"/>
                </a:moveTo>
                <a:cubicBezTo>
                  <a:pt x="138" y="83"/>
                  <a:pt x="138" y="83"/>
                  <a:pt x="138" y="83"/>
                </a:cubicBezTo>
                <a:cubicBezTo>
                  <a:pt x="123" y="82"/>
                  <a:pt x="110" y="80"/>
                  <a:pt x="97" y="75"/>
                </a:cubicBezTo>
                <a:cubicBezTo>
                  <a:pt x="106" y="53"/>
                  <a:pt x="120" y="33"/>
                  <a:pt x="137" y="19"/>
                </a:cubicBezTo>
                <a:cubicBezTo>
                  <a:pt x="138" y="19"/>
                  <a:pt x="138" y="19"/>
                  <a:pt x="138" y="19"/>
                </a:cubicBezTo>
                <a:close/>
                <a:moveTo>
                  <a:pt x="88" y="72"/>
                </a:moveTo>
                <a:cubicBezTo>
                  <a:pt x="77" y="67"/>
                  <a:pt x="66" y="61"/>
                  <a:pt x="57" y="54"/>
                </a:cubicBezTo>
                <a:cubicBezTo>
                  <a:pt x="74" y="37"/>
                  <a:pt x="97" y="25"/>
                  <a:pt x="122" y="21"/>
                </a:cubicBezTo>
                <a:cubicBezTo>
                  <a:pt x="108" y="35"/>
                  <a:pt x="96" y="52"/>
                  <a:pt x="88" y="72"/>
                </a:cubicBezTo>
                <a:close/>
                <a:moveTo>
                  <a:pt x="93" y="84"/>
                </a:moveTo>
                <a:cubicBezTo>
                  <a:pt x="107" y="88"/>
                  <a:pt x="122" y="91"/>
                  <a:pt x="138" y="92"/>
                </a:cubicBezTo>
                <a:cubicBezTo>
                  <a:pt x="138" y="138"/>
                  <a:pt x="138" y="138"/>
                  <a:pt x="138" y="138"/>
                </a:cubicBezTo>
                <a:cubicBezTo>
                  <a:pt x="83" y="138"/>
                  <a:pt x="83" y="138"/>
                  <a:pt x="83" y="138"/>
                </a:cubicBezTo>
                <a:cubicBezTo>
                  <a:pt x="84" y="119"/>
                  <a:pt x="87" y="100"/>
                  <a:pt x="93" y="84"/>
                </a:cubicBezTo>
                <a:close/>
                <a:moveTo>
                  <a:pt x="138" y="147"/>
                </a:moveTo>
                <a:cubicBezTo>
                  <a:pt x="138" y="202"/>
                  <a:pt x="138" y="202"/>
                  <a:pt x="138" y="202"/>
                </a:cubicBezTo>
                <a:cubicBezTo>
                  <a:pt x="123" y="203"/>
                  <a:pt x="109" y="205"/>
                  <a:pt x="96" y="209"/>
                </a:cubicBezTo>
                <a:cubicBezTo>
                  <a:pt x="88" y="190"/>
                  <a:pt x="84" y="169"/>
                  <a:pt x="83" y="147"/>
                </a:cubicBezTo>
                <a:lnTo>
                  <a:pt x="138" y="147"/>
                </a:lnTo>
                <a:close/>
                <a:moveTo>
                  <a:pt x="122" y="264"/>
                </a:moveTo>
                <a:cubicBezTo>
                  <a:pt x="100" y="261"/>
                  <a:pt x="79" y="251"/>
                  <a:pt x="62" y="236"/>
                </a:cubicBezTo>
                <a:cubicBezTo>
                  <a:pt x="71" y="230"/>
                  <a:pt x="81" y="225"/>
                  <a:pt x="91" y="221"/>
                </a:cubicBezTo>
                <a:cubicBezTo>
                  <a:pt x="99" y="237"/>
                  <a:pt x="110" y="252"/>
                  <a:pt x="122" y="264"/>
                </a:cubicBezTo>
                <a:close/>
                <a:moveTo>
                  <a:pt x="147" y="266"/>
                </a:moveTo>
                <a:cubicBezTo>
                  <a:pt x="147" y="211"/>
                  <a:pt x="147" y="211"/>
                  <a:pt x="147" y="211"/>
                </a:cubicBezTo>
                <a:cubicBezTo>
                  <a:pt x="160" y="212"/>
                  <a:pt x="173" y="214"/>
                  <a:pt x="185" y="218"/>
                </a:cubicBezTo>
                <a:cubicBezTo>
                  <a:pt x="176" y="237"/>
                  <a:pt x="163" y="253"/>
                  <a:pt x="148" y="266"/>
                </a:cubicBezTo>
                <a:cubicBezTo>
                  <a:pt x="147" y="266"/>
                  <a:pt x="147" y="266"/>
                  <a:pt x="147" y="266"/>
                </a:cubicBezTo>
                <a:close/>
                <a:moveTo>
                  <a:pt x="194" y="221"/>
                </a:moveTo>
                <a:cubicBezTo>
                  <a:pt x="204" y="225"/>
                  <a:pt x="214" y="230"/>
                  <a:pt x="223" y="236"/>
                </a:cubicBezTo>
                <a:cubicBezTo>
                  <a:pt x="206" y="251"/>
                  <a:pt x="185" y="261"/>
                  <a:pt x="163" y="264"/>
                </a:cubicBezTo>
                <a:cubicBezTo>
                  <a:pt x="175" y="252"/>
                  <a:pt x="186" y="237"/>
                  <a:pt x="194" y="221"/>
                </a:cubicBezTo>
                <a:close/>
                <a:moveTo>
                  <a:pt x="189" y="209"/>
                </a:moveTo>
                <a:cubicBezTo>
                  <a:pt x="175" y="205"/>
                  <a:pt x="162" y="203"/>
                  <a:pt x="147" y="202"/>
                </a:cubicBezTo>
                <a:cubicBezTo>
                  <a:pt x="147" y="147"/>
                  <a:pt x="147" y="147"/>
                  <a:pt x="147" y="147"/>
                </a:cubicBezTo>
                <a:cubicBezTo>
                  <a:pt x="202" y="147"/>
                  <a:pt x="202" y="147"/>
                  <a:pt x="202" y="147"/>
                </a:cubicBezTo>
                <a:cubicBezTo>
                  <a:pt x="201" y="169"/>
                  <a:pt x="197" y="190"/>
                  <a:pt x="189" y="209"/>
                </a:cubicBezTo>
                <a:close/>
                <a:moveTo>
                  <a:pt x="147" y="138"/>
                </a:moveTo>
                <a:cubicBezTo>
                  <a:pt x="147" y="92"/>
                  <a:pt x="147" y="92"/>
                  <a:pt x="147" y="92"/>
                </a:cubicBezTo>
                <a:cubicBezTo>
                  <a:pt x="163" y="91"/>
                  <a:pt x="178" y="88"/>
                  <a:pt x="192" y="84"/>
                </a:cubicBezTo>
                <a:cubicBezTo>
                  <a:pt x="198" y="100"/>
                  <a:pt x="201" y="119"/>
                  <a:pt x="202" y="138"/>
                </a:cubicBezTo>
                <a:lnTo>
                  <a:pt x="147" y="138"/>
                </a:lnTo>
                <a:close/>
                <a:moveTo>
                  <a:pt x="50" y="60"/>
                </a:moveTo>
                <a:cubicBezTo>
                  <a:pt x="61" y="68"/>
                  <a:pt x="72" y="75"/>
                  <a:pt x="84" y="80"/>
                </a:cubicBezTo>
                <a:cubicBezTo>
                  <a:pt x="78" y="98"/>
                  <a:pt x="74" y="118"/>
                  <a:pt x="74" y="138"/>
                </a:cubicBezTo>
                <a:cubicBezTo>
                  <a:pt x="19" y="138"/>
                  <a:pt x="19" y="138"/>
                  <a:pt x="19" y="138"/>
                </a:cubicBezTo>
                <a:cubicBezTo>
                  <a:pt x="20" y="108"/>
                  <a:pt x="32" y="81"/>
                  <a:pt x="50" y="60"/>
                </a:cubicBezTo>
                <a:close/>
                <a:moveTo>
                  <a:pt x="19" y="147"/>
                </a:moveTo>
                <a:cubicBezTo>
                  <a:pt x="74" y="147"/>
                  <a:pt x="74" y="147"/>
                  <a:pt x="74" y="147"/>
                </a:cubicBezTo>
                <a:cubicBezTo>
                  <a:pt x="75" y="170"/>
                  <a:pt x="79" y="193"/>
                  <a:pt x="88" y="212"/>
                </a:cubicBezTo>
                <a:cubicBezTo>
                  <a:pt x="76" y="217"/>
                  <a:pt x="65" y="223"/>
                  <a:pt x="55" y="230"/>
                </a:cubicBezTo>
                <a:cubicBezTo>
                  <a:pt x="34" y="209"/>
                  <a:pt x="20" y="179"/>
                  <a:pt x="19" y="147"/>
                </a:cubicBezTo>
                <a:close/>
                <a:moveTo>
                  <a:pt x="230" y="230"/>
                </a:moveTo>
                <a:cubicBezTo>
                  <a:pt x="220" y="223"/>
                  <a:pt x="209" y="217"/>
                  <a:pt x="197" y="212"/>
                </a:cubicBezTo>
                <a:cubicBezTo>
                  <a:pt x="206" y="193"/>
                  <a:pt x="210" y="170"/>
                  <a:pt x="211" y="147"/>
                </a:cubicBezTo>
                <a:cubicBezTo>
                  <a:pt x="266" y="147"/>
                  <a:pt x="266" y="147"/>
                  <a:pt x="266" y="147"/>
                </a:cubicBezTo>
                <a:cubicBezTo>
                  <a:pt x="265" y="179"/>
                  <a:pt x="251" y="209"/>
                  <a:pt x="230" y="23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sz="1600" dirty="0">
              <a:solidFill>
                <a:schemeClr val="bg1">
                  <a:lumMod val="65000"/>
                </a:schemeClr>
              </a:solidFill>
              <a:latin typeface="Calibri" panose="020F0502020204030204" pitchFamily="34" charset="0"/>
            </a:endParaRPr>
          </a:p>
        </p:txBody>
      </p:sp>
      <p:sp>
        <p:nvSpPr>
          <p:cNvPr id="10" name="Freeform 6">
            <a:extLst>
              <a:ext uri="{FF2B5EF4-FFF2-40B4-BE49-F238E27FC236}">
                <a16:creationId xmlns:a16="http://schemas.microsoft.com/office/drawing/2014/main" id="{76CD079C-898F-4B7E-9794-41A9B520ED7F}"/>
              </a:ext>
            </a:extLst>
          </p:cNvPr>
          <p:cNvSpPr>
            <a:spLocks noEditPoints="1"/>
          </p:cNvSpPr>
          <p:nvPr/>
        </p:nvSpPr>
        <p:spPr bwMode="auto">
          <a:xfrm>
            <a:off x="4535953" y="3646895"/>
            <a:ext cx="285372" cy="187287"/>
          </a:xfrm>
          <a:custGeom>
            <a:avLst/>
            <a:gdLst>
              <a:gd name="T0" fmla="*/ 284 w 325"/>
              <a:gd name="T1" fmla="*/ 0 h 213"/>
              <a:gd name="T2" fmla="*/ 41 w 325"/>
              <a:gd name="T3" fmla="*/ 0 h 213"/>
              <a:gd name="T4" fmla="*/ 0 w 325"/>
              <a:gd name="T5" fmla="*/ 41 h 213"/>
              <a:gd name="T6" fmla="*/ 0 w 325"/>
              <a:gd name="T7" fmla="*/ 173 h 213"/>
              <a:gd name="T8" fmla="*/ 41 w 325"/>
              <a:gd name="T9" fmla="*/ 213 h 213"/>
              <a:gd name="T10" fmla="*/ 284 w 325"/>
              <a:gd name="T11" fmla="*/ 213 h 213"/>
              <a:gd name="T12" fmla="*/ 325 w 325"/>
              <a:gd name="T13" fmla="*/ 173 h 213"/>
              <a:gd name="T14" fmla="*/ 325 w 325"/>
              <a:gd name="T15" fmla="*/ 41 h 213"/>
              <a:gd name="T16" fmla="*/ 284 w 325"/>
              <a:gd name="T17" fmla="*/ 0 h 213"/>
              <a:gd name="T18" fmla="*/ 20 w 325"/>
              <a:gd name="T19" fmla="*/ 53 h 213"/>
              <a:gd name="T20" fmla="*/ 91 w 325"/>
              <a:gd name="T21" fmla="*/ 107 h 213"/>
              <a:gd name="T22" fmla="*/ 20 w 325"/>
              <a:gd name="T23" fmla="*/ 160 h 213"/>
              <a:gd name="T24" fmla="*/ 20 w 325"/>
              <a:gd name="T25" fmla="*/ 53 h 213"/>
              <a:gd name="T26" fmla="*/ 305 w 325"/>
              <a:gd name="T27" fmla="*/ 173 h 213"/>
              <a:gd name="T28" fmla="*/ 284 w 325"/>
              <a:gd name="T29" fmla="*/ 193 h 213"/>
              <a:gd name="T30" fmla="*/ 41 w 325"/>
              <a:gd name="T31" fmla="*/ 193 h 213"/>
              <a:gd name="T32" fmla="*/ 20 w 325"/>
              <a:gd name="T33" fmla="*/ 173 h 213"/>
              <a:gd name="T34" fmla="*/ 100 w 325"/>
              <a:gd name="T35" fmla="*/ 113 h 213"/>
              <a:gd name="T36" fmla="*/ 144 w 325"/>
              <a:gd name="T37" fmla="*/ 146 h 213"/>
              <a:gd name="T38" fmla="*/ 163 w 325"/>
              <a:gd name="T39" fmla="*/ 152 h 213"/>
              <a:gd name="T40" fmla="*/ 181 w 325"/>
              <a:gd name="T41" fmla="*/ 146 h 213"/>
              <a:gd name="T42" fmla="*/ 225 w 325"/>
              <a:gd name="T43" fmla="*/ 113 h 213"/>
              <a:gd name="T44" fmla="*/ 305 w 325"/>
              <a:gd name="T45" fmla="*/ 173 h 213"/>
              <a:gd name="T46" fmla="*/ 305 w 325"/>
              <a:gd name="T47" fmla="*/ 160 h 213"/>
              <a:gd name="T48" fmla="*/ 234 w 325"/>
              <a:gd name="T49" fmla="*/ 107 h 213"/>
              <a:gd name="T50" fmla="*/ 305 w 325"/>
              <a:gd name="T51" fmla="*/ 53 h 213"/>
              <a:gd name="T52" fmla="*/ 305 w 325"/>
              <a:gd name="T53" fmla="*/ 160 h 213"/>
              <a:gd name="T54" fmla="*/ 175 w 325"/>
              <a:gd name="T55" fmla="*/ 138 h 213"/>
              <a:gd name="T56" fmla="*/ 163 w 325"/>
              <a:gd name="T57" fmla="*/ 142 h 213"/>
              <a:gd name="T58" fmla="*/ 150 w 325"/>
              <a:gd name="T59" fmla="*/ 138 h 213"/>
              <a:gd name="T60" fmla="*/ 108 w 325"/>
              <a:gd name="T61" fmla="*/ 107 h 213"/>
              <a:gd name="T62" fmla="*/ 100 w 325"/>
              <a:gd name="T63" fmla="*/ 100 h 213"/>
              <a:gd name="T64" fmla="*/ 20 w 325"/>
              <a:gd name="T65" fmla="*/ 41 h 213"/>
              <a:gd name="T66" fmla="*/ 20 w 325"/>
              <a:gd name="T67" fmla="*/ 41 h 213"/>
              <a:gd name="T68" fmla="*/ 41 w 325"/>
              <a:gd name="T69" fmla="*/ 20 h 213"/>
              <a:gd name="T70" fmla="*/ 284 w 325"/>
              <a:gd name="T71" fmla="*/ 20 h 213"/>
              <a:gd name="T72" fmla="*/ 305 w 325"/>
              <a:gd name="T73" fmla="*/ 41 h 213"/>
              <a:gd name="T74" fmla="*/ 175 w 325"/>
              <a:gd name="T75" fmla="*/ 13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5" h="213">
                <a:moveTo>
                  <a:pt x="284" y="0"/>
                </a:moveTo>
                <a:cubicBezTo>
                  <a:pt x="41" y="0"/>
                  <a:pt x="41" y="0"/>
                  <a:pt x="41" y="0"/>
                </a:cubicBezTo>
                <a:cubicBezTo>
                  <a:pt x="18" y="0"/>
                  <a:pt x="0" y="18"/>
                  <a:pt x="0" y="41"/>
                </a:cubicBezTo>
                <a:cubicBezTo>
                  <a:pt x="0" y="173"/>
                  <a:pt x="0" y="173"/>
                  <a:pt x="0" y="173"/>
                </a:cubicBezTo>
                <a:cubicBezTo>
                  <a:pt x="0" y="195"/>
                  <a:pt x="18" y="213"/>
                  <a:pt x="41" y="213"/>
                </a:cubicBezTo>
                <a:cubicBezTo>
                  <a:pt x="284" y="213"/>
                  <a:pt x="284" y="213"/>
                  <a:pt x="284" y="213"/>
                </a:cubicBezTo>
                <a:cubicBezTo>
                  <a:pt x="307" y="213"/>
                  <a:pt x="325" y="195"/>
                  <a:pt x="325" y="173"/>
                </a:cubicBezTo>
                <a:cubicBezTo>
                  <a:pt x="325" y="41"/>
                  <a:pt x="325" y="41"/>
                  <a:pt x="325" y="41"/>
                </a:cubicBezTo>
                <a:cubicBezTo>
                  <a:pt x="325" y="18"/>
                  <a:pt x="307" y="0"/>
                  <a:pt x="284" y="0"/>
                </a:cubicBezTo>
                <a:close/>
                <a:moveTo>
                  <a:pt x="20" y="53"/>
                </a:moveTo>
                <a:cubicBezTo>
                  <a:pt x="91" y="107"/>
                  <a:pt x="91" y="107"/>
                  <a:pt x="91" y="107"/>
                </a:cubicBezTo>
                <a:cubicBezTo>
                  <a:pt x="20" y="160"/>
                  <a:pt x="20" y="160"/>
                  <a:pt x="20" y="160"/>
                </a:cubicBezTo>
                <a:lnTo>
                  <a:pt x="20" y="53"/>
                </a:lnTo>
                <a:close/>
                <a:moveTo>
                  <a:pt x="305" y="173"/>
                </a:moveTo>
                <a:cubicBezTo>
                  <a:pt x="305" y="184"/>
                  <a:pt x="296" y="193"/>
                  <a:pt x="284" y="193"/>
                </a:cubicBezTo>
                <a:cubicBezTo>
                  <a:pt x="41" y="193"/>
                  <a:pt x="41" y="193"/>
                  <a:pt x="41" y="193"/>
                </a:cubicBezTo>
                <a:cubicBezTo>
                  <a:pt x="30" y="193"/>
                  <a:pt x="20" y="184"/>
                  <a:pt x="20" y="173"/>
                </a:cubicBezTo>
                <a:cubicBezTo>
                  <a:pt x="100" y="113"/>
                  <a:pt x="100" y="113"/>
                  <a:pt x="100" y="113"/>
                </a:cubicBezTo>
                <a:cubicBezTo>
                  <a:pt x="144" y="146"/>
                  <a:pt x="144" y="146"/>
                  <a:pt x="144" y="146"/>
                </a:cubicBezTo>
                <a:cubicBezTo>
                  <a:pt x="150" y="150"/>
                  <a:pt x="156" y="152"/>
                  <a:pt x="163" y="152"/>
                </a:cubicBezTo>
                <a:cubicBezTo>
                  <a:pt x="169" y="152"/>
                  <a:pt x="175" y="150"/>
                  <a:pt x="181" y="146"/>
                </a:cubicBezTo>
                <a:cubicBezTo>
                  <a:pt x="225" y="113"/>
                  <a:pt x="225" y="113"/>
                  <a:pt x="225" y="113"/>
                </a:cubicBezTo>
                <a:cubicBezTo>
                  <a:pt x="305" y="173"/>
                  <a:pt x="305" y="173"/>
                  <a:pt x="305" y="173"/>
                </a:cubicBezTo>
                <a:close/>
                <a:moveTo>
                  <a:pt x="305" y="160"/>
                </a:moveTo>
                <a:cubicBezTo>
                  <a:pt x="234" y="107"/>
                  <a:pt x="234" y="107"/>
                  <a:pt x="234" y="107"/>
                </a:cubicBezTo>
                <a:cubicBezTo>
                  <a:pt x="305" y="53"/>
                  <a:pt x="305" y="53"/>
                  <a:pt x="305" y="53"/>
                </a:cubicBezTo>
                <a:lnTo>
                  <a:pt x="305" y="160"/>
                </a:lnTo>
                <a:close/>
                <a:moveTo>
                  <a:pt x="175" y="138"/>
                </a:moveTo>
                <a:cubicBezTo>
                  <a:pt x="171" y="141"/>
                  <a:pt x="167" y="142"/>
                  <a:pt x="163" y="142"/>
                </a:cubicBezTo>
                <a:cubicBezTo>
                  <a:pt x="158" y="142"/>
                  <a:pt x="154" y="141"/>
                  <a:pt x="150" y="138"/>
                </a:cubicBezTo>
                <a:cubicBezTo>
                  <a:pt x="108" y="107"/>
                  <a:pt x="108" y="107"/>
                  <a:pt x="108" y="107"/>
                </a:cubicBezTo>
                <a:cubicBezTo>
                  <a:pt x="100" y="100"/>
                  <a:pt x="100" y="100"/>
                  <a:pt x="100" y="100"/>
                </a:cubicBezTo>
                <a:cubicBezTo>
                  <a:pt x="20" y="41"/>
                  <a:pt x="20" y="41"/>
                  <a:pt x="20" y="41"/>
                </a:cubicBezTo>
                <a:cubicBezTo>
                  <a:pt x="20" y="41"/>
                  <a:pt x="20" y="41"/>
                  <a:pt x="20" y="41"/>
                </a:cubicBezTo>
                <a:cubicBezTo>
                  <a:pt x="20" y="29"/>
                  <a:pt x="30" y="20"/>
                  <a:pt x="41" y="20"/>
                </a:cubicBezTo>
                <a:cubicBezTo>
                  <a:pt x="284" y="20"/>
                  <a:pt x="284" y="20"/>
                  <a:pt x="284" y="20"/>
                </a:cubicBezTo>
                <a:cubicBezTo>
                  <a:pt x="296" y="20"/>
                  <a:pt x="305" y="29"/>
                  <a:pt x="305" y="41"/>
                </a:cubicBezTo>
                <a:lnTo>
                  <a:pt x="175" y="1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600" dirty="0">
              <a:solidFill>
                <a:schemeClr val="bg1">
                  <a:lumMod val="65000"/>
                </a:schemeClr>
              </a:solidFill>
              <a:latin typeface="Calibri" panose="020F0502020204030204" pitchFamily="34" charset="0"/>
            </a:endParaRPr>
          </a:p>
        </p:txBody>
      </p:sp>
      <p:sp>
        <p:nvSpPr>
          <p:cNvPr id="16" name="TextBox 15">
            <a:extLst>
              <a:ext uri="{FF2B5EF4-FFF2-40B4-BE49-F238E27FC236}">
                <a16:creationId xmlns:a16="http://schemas.microsoft.com/office/drawing/2014/main" id="{CAE354FF-E022-4D55-9A05-BCDE76D163C8}"/>
              </a:ext>
            </a:extLst>
          </p:cNvPr>
          <p:cNvSpPr txBox="1"/>
          <p:nvPr/>
        </p:nvSpPr>
        <p:spPr>
          <a:xfrm>
            <a:off x="4867251" y="3555652"/>
            <a:ext cx="2275140" cy="307777"/>
          </a:xfrm>
          <a:prstGeom prst="rect">
            <a:avLst/>
          </a:prstGeom>
          <a:noFill/>
        </p:spPr>
        <p:txBody>
          <a:bodyPr wrap="square" rtlCol="0">
            <a:spAutoFit/>
          </a:bodyPr>
          <a:lstStyle/>
          <a:p>
            <a:r>
              <a:rPr lang="en-US" sz="1400" dirty="0">
                <a:hlinkClick r:id="rId2"/>
              </a:rPr>
              <a:t>ralardi@unicef.org</a:t>
            </a:r>
            <a:endParaRPr lang="en-US" sz="1050" dirty="0">
              <a:solidFill>
                <a:schemeClr val="bg1">
                  <a:lumMod val="65000"/>
                </a:schemeClr>
              </a:solidFill>
              <a:latin typeface="Calibri" panose="020F0502020204030204" pitchFamily="34" charset="0"/>
            </a:endParaRPr>
          </a:p>
        </p:txBody>
      </p:sp>
      <p:sp>
        <p:nvSpPr>
          <p:cNvPr id="17" name="Content Placeholder 2">
            <a:extLst>
              <a:ext uri="{FF2B5EF4-FFF2-40B4-BE49-F238E27FC236}">
                <a16:creationId xmlns:a16="http://schemas.microsoft.com/office/drawing/2014/main" id="{F5C93473-9BFB-42BF-BD49-F44BB9B6000D}"/>
              </a:ext>
            </a:extLst>
          </p:cNvPr>
          <p:cNvSpPr txBox="1">
            <a:spLocks/>
          </p:cNvSpPr>
          <p:nvPr/>
        </p:nvSpPr>
        <p:spPr>
          <a:xfrm>
            <a:off x="8672690" y="2699642"/>
            <a:ext cx="3796878" cy="71375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defRPr/>
            </a:pPr>
            <a:r>
              <a:rPr lang="en-US" sz="2000" b="1" dirty="0">
                <a:solidFill>
                  <a:srgbClr val="92D050"/>
                </a:solidFill>
              </a:rPr>
              <a:t>Information Management</a:t>
            </a:r>
            <a:endParaRPr lang="id-ID" sz="2000" b="1" dirty="0">
              <a:solidFill>
                <a:srgbClr val="92D050"/>
              </a:solidFill>
            </a:endParaRPr>
          </a:p>
          <a:p>
            <a:pPr algn="l"/>
            <a:r>
              <a:rPr lang="en-US" sz="1400" b="1" dirty="0">
                <a:latin typeface="Calibri" panose="020F0502020204030204" pitchFamily="34" charset="0"/>
                <a:ea typeface="Roboto" panose="02000000000000000000" pitchFamily="2" charset="0"/>
              </a:rPr>
              <a:t>Shabib </a:t>
            </a:r>
            <a:r>
              <a:rPr lang="en-US" sz="1400" b="1" dirty="0" err="1">
                <a:latin typeface="Calibri" panose="020F0502020204030204" pitchFamily="34" charset="0"/>
                <a:ea typeface="Roboto" panose="02000000000000000000" pitchFamily="2" charset="0"/>
              </a:rPr>
              <a:t>Alqobati</a:t>
            </a:r>
            <a:endParaRPr lang="en-US" sz="1400" b="1" dirty="0">
              <a:latin typeface="Calibri" panose="020F0502020204030204" pitchFamily="34" charset="0"/>
              <a:ea typeface="Roboto" panose="02000000000000000000" pitchFamily="2" charset="0"/>
            </a:endParaRPr>
          </a:p>
        </p:txBody>
      </p:sp>
      <p:sp>
        <p:nvSpPr>
          <p:cNvPr id="19" name="Freeform 6">
            <a:extLst>
              <a:ext uri="{FF2B5EF4-FFF2-40B4-BE49-F238E27FC236}">
                <a16:creationId xmlns:a16="http://schemas.microsoft.com/office/drawing/2014/main" id="{8EAF166D-A506-403D-B6C2-2B2A87F1DC0E}"/>
              </a:ext>
            </a:extLst>
          </p:cNvPr>
          <p:cNvSpPr>
            <a:spLocks noEditPoints="1"/>
          </p:cNvSpPr>
          <p:nvPr/>
        </p:nvSpPr>
        <p:spPr bwMode="auto">
          <a:xfrm>
            <a:off x="8750660" y="3631293"/>
            <a:ext cx="285372" cy="187287"/>
          </a:xfrm>
          <a:custGeom>
            <a:avLst/>
            <a:gdLst>
              <a:gd name="T0" fmla="*/ 284 w 325"/>
              <a:gd name="T1" fmla="*/ 0 h 213"/>
              <a:gd name="T2" fmla="*/ 41 w 325"/>
              <a:gd name="T3" fmla="*/ 0 h 213"/>
              <a:gd name="T4" fmla="*/ 0 w 325"/>
              <a:gd name="T5" fmla="*/ 41 h 213"/>
              <a:gd name="T6" fmla="*/ 0 w 325"/>
              <a:gd name="T7" fmla="*/ 173 h 213"/>
              <a:gd name="T8" fmla="*/ 41 w 325"/>
              <a:gd name="T9" fmla="*/ 213 h 213"/>
              <a:gd name="T10" fmla="*/ 284 w 325"/>
              <a:gd name="T11" fmla="*/ 213 h 213"/>
              <a:gd name="T12" fmla="*/ 325 w 325"/>
              <a:gd name="T13" fmla="*/ 173 h 213"/>
              <a:gd name="T14" fmla="*/ 325 w 325"/>
              <a:gd name="T15" fmla="*/ 41 h 213"/>
              <a:gd name="T16" fmla="*/ 284 w 325"/>
              <a:gd name="T17" fmla="*/ 0 h 213"/>
              <a:gd name="T18" fmla="*/ 20 w 325"/>
              <a:gd name="T19" fmla="*/ 53 h 213"/>
              <a:gd name="T20" fmla="*/ 91 w 325"/>
              <a:gd name="T21" fmla="*/ 107 h 213"/>
              <a:gd name="T22" fmla="*/ 20 w 325"/>
              <a:gd name="T23" fmla="*/ 160 h 213"/>
              <a:gd name="T24" fmla="*/ 20 w 325"/>
              <a:gd name="T25" fmla="*/ 53 h 213"/>
              <a:gd name="T26" fmla="*/ 305 w 325"/>
              <a:gd name="T27" fmla="*/ 173 h 213"/>
              <a:gd name="T28" fmla="*/ 284 w 325"/>
              <a:gd name="T29" fmla="*/ 193 h 213"/>
              <a:gd name="T30" fmla="*/ 41 w 325"/>
              <a:gd name="T31" fmla="*/ 193 h 213"/>
              <a:gd name="T32" fmla="*/ 20 w 325"/>
              <a:gd name="T33" fmla="*/ 173 h 213"/>
              <a:gd name="T34" fmla="*/ 100 w 325"/>
              <a:gd name="T35" fmla="*/ 113 h 213"/>
              <a:gd name="T36" fmla="*/ 144 w 325"/>
              <a:gd name="T37" fmla="*/ 146 h 213"/>
              <a:gd name="T38" fmla="*/ 163 w 325"/>
              <a:gd name="T39" fmla="*/ 152 h 213"/>
              <a:gd name="T40" fmla="*/ 181 w 325"/>
              <a:gd name="T41" fmla="*/ 146 h 213"/>
              <a:gd name="T42" fmla="*/ 225 w 325"/>
              <a:gd name="T43" fmla="*/ 113 h 213"/>
              <a:gd name="T44" fmla="*/ 305 w 325"/>
              <a:gd name="T45" fmla="*/ 173 h 213"/>
              <a:gd name="T46" fmla="*/ 305 w 325"/>
              <a:gd name="T47" fmla="*/ 160 h 213"/>
              <a:gd name="T48" fmla="*/ 234 w 325"/>
              <a:gd name="T49" fmla="*/ 107 h 213"/>
              <a:gd name="T50" fmla="*/ 305 w 325"/>
              <a:gd name="T51" fmla="*/ 53 h 213"/>
              <a:gd name="T52" fmla="*/ 305 w 325"/>
              <a:gd name="T53" fmla="*/ 160 h 213"/>
              <a:gd name="T54" fmla="*/ 175 w 325"/>
              <a:gd name="T55" fmla="*/ 138 h 213"/>
              <a:gd name="T56" fmla="*/ 163 w 325"/>
              <a:gd name="T57" fmla="*/ 142 h 213"/>
              <a:gd name="T58" fmla="*/ 150 w 325"/>
              <a:gd name="T59" fmla="*/ 138 h 213"/>
              <a:gd name="T60" fmla="*/ 108 w 325"/>
              <a:gd name="T61" fmla="*/ 107 h 213"/>
              <a:gd name="T62" fmla="*/ 100 w 325"/>
              <a:gd name="T63" fmla="*/ 100 h 213"/>
              <a:gd name="T64" fmla="*/ 20 w 325"/>
              <a:gd name="T65" fmla="*/ 41 h 213"/>
              <a:gd name="T66" fmla="*/ 20 w 325"/>
              <a:gd name="T67" fmla="*/ 41 h 213"/>
              <a:gd name="T68" fmla="*/ 41 w 325"/>
              <a:gd name="T69" fmla="*/ 20 h 213"/>
              <a:gd name="T70" fmla="*/ 284 w 325"/>
              <a:gd name="T71" fmla="*/ 20 h 213"/>
              <a:gd name="T72" fmla="*/ 305 w 325"/>
              <a:gd name="T73" fmla="*/ 41 h 213"/>
              <a:gd name="T74" fmla="*/ 175 w 325"/>
              <a:gd name="T75" fmla="*/ 13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5" h="213">
                <a:moveTo>
                  <a:pt x="284" y="0"/>
                </a:moveTo>
                <a:cubicBezTo>
                  <a:pt x="41" y="0"/>
                  <a:pt x="41" y="0"/>
                  <a:pt x="41" y="0"/>
                </a:cubicBezTo>
                <a:cubicBezTo>
                  <a:pt x="18" y="0"/>
                  <a:pt x="0" y="18"/>
                  <a:pt x="0" y="41"/>
                </a:cubicBezTo>
                <a:cubicBezTo>
                  <a:pt x="0" y="173"/>
                  <a:pt x="0" y="173"/>
                  <a:pt x="0" y="173"/>
                </a:cubicBezTo>
                <a:cubicBezTo>
                  <a:pt x="0" y="195"/>
                  <a:pt x="18" y="213"/>
                  <a:pt x="41" y="213"/>
                </a:cubicBezTo>
                <a:cubicBezTo>
                  <a:pt x="284" y="213"/>
                  <a:pt x="284" y="213"/>
                  <a:pt x="284" y="213"/>
                </a:cubicBezTo>
                <a:cubicBezTo>
                  <a:pt x="307" y="213"/>
                  <a:pt x="325" y="195"/>
                  <a:pt x="325" y="173"/>
                </a:cubicBezTo>
                <a:cubicBezTo>
                  <a:pt x="325" y="41"/>
                  <a:pt x="325" y="41"/>
                  <a:pt x="325" y="41"/>
                </a:cubicBezTo>
                <a:cubicBezTo>
                  <a:pt x="325" y="18"/>
                  <a:pt x="307" y="0"/>
                  <a:pt x="284" y="0"/>
                </a:cubicBezTo>
                <a:close/>
                <a:moveTo>
                  <a:pt x="20" y="53"/>
                </a:moveTo>
                <a:cubicBezTo>
                  <a:pt x="91" y="107"/>
                  <a:pt x="91" y="107"/>
                  <a:pt x="91" y="107"/>
                </a:cubicBezTo>
                <a:cubicBezTo>
                  <a:pt x="20" y="160"/>
                  <a:pt x="20" y="160"/>
                  <a:pt x="20" y="160"/>
                </a:cubicBezTo>
                <a:lnTo>
                  <a:pt x="20" y="53"/>
                </a:lnTo>
                <a:close/>
                <a:moveTo>
                  <a:pt x="305" y="173"/>
                </a:moveTo>
                <a:cubicBezTo>
                  <a:pt x="305" y="184"/>
                  <a:pt x="296" y="193"/>
                  <a:pt x="284" y="193"/>
                </a:cubicBezTo>
                <a:cubicBezTo>
                  <a:pt x="41" y="193"/>
                  <a:pt x="41" y="193"/>
                  <a:pt x="41" y="193"/>
                </a:cubicBezTo>
                <a:cubicBezTo>
                  <a:pt x="30" y="193"/>
                  <a:pt x="20" y="184"/>
                  <a:pt x="20" y="173"/>
                </a:cubicBezTo>
                <a:cubicBezTo>
                  <a:pt x="100" y="113"/>
                  <a:pt x="100" y="113"/>
                  <a:pt x="100" y="113"/>
                </a:cubicBezTo>
                <a:cubicBezTo>
                  <a:pt x="144" y="146"/>
                  <a:pt x="144" y="146"/>
                  <a:pt x="144" y="146"/>
                </a:cubicBezTo>
                <a:cubicBezTo>
                  <a:pt x="150" y="150"/>
                  <a:pt x="156" y="152"/>
                  <a:pt x="163" y="152"/>
                </a:cubicBezTo>
                <a:cubicBezTo>
                  <a:pt x="169" y="152"/>
                  <a:pt x="175" y="150"/>
                  <a:pt x="181" y="146"/>
                </a:cubicBezTo>
                <a:cubicBezTo>
                  <a:pt x="225" y="113"/>
                  <a:pt x="225" y="113"/>
                  <a:pt x="225" y="113"/>
                </a:cubicBezTo>
                <a:cubicBezTo>
                  <a:pt x="305" y="173"/>
                  <a:pt x="305" y="173"/>
                  <a:pt x="305" y="173"/>
                </a:cubicBezTo>
                <a:close/>
                <a:moveTo>
                  <a:pt x="305" y="160"/>
                </a:moveTo>
                <a:cubicBezTo>
                  <a:pt x="234" y="107"/>
                  <a:pt x="234" y="107"/>
                  <a:pt x="234" y="107"/>
                </a:cubicBezTo>
                <a:cubicBezTo>
                  <a:pt x="305" y="53"/>
                  <a:pt x="305" y="53"/>
                  <a:pt x="305" y="53"/>
                </a:cubicBezTo>
                <a:lnTo>
                  <a:pt x="305" y="160"/>
                </a:lnTo>
                <a:close/>
                <a:moveTo>
                  <a:pt x="175" y="138"/>
                </a:moveTo>
                <a:cubicBezTo>
                  <a:pt x="171" y="141"/>
                  <a:pt x="167" y="142"/>
                  <a:pt x="163" y="142"/>
                </a:cubicBezTo>
                <a:cubicBezTo>
                  <a:pt x="158" y="142"/>
                  <a:pt x="154" y="141"/>
                  <a:pt x="150" y="138"/>
                </a:cubicBezTo>
                <a:cubicBezTo>
                  <a:pt x="108" y="107"/>
                  <a:pt x="108" y="107"/>
                  <a:pt x="108" y="107"/>
                </a:cubicBezTo>
                <a:cubicBezTo>
                  <a:pt x="100" y="100"/>
                  <a:pt x="100" y="100"/>
                  <a:pt x="100" y="100"/>
                </a:cubicBezTo>
                <a:cubicBezTo>
                  <a:pt x="20" y="41"/>
                  <a:pt x="20" y="41"/>
                  <a:pt x="20" y="41"/>
                </a:cubicBezTo>
                <a:cubicBezTo>
                  <a:pt x="20" y="41"/>
                  <a:pt x="20" y="41"/>
                  <a:pt x="20" y="41"/>
                </a:cubicBezTo>
                <a:cubicBezTo>
                  <a:pt x="20" y="29"/>
                  <a:pt x="30" y="20"/>
                  <a:pt x="41" y="20"/>
                </a:cubicBezTo>
                <a:cubicBezTo>
                  <a:pt x="284" y="20"/>
                  <a:pt x="284" y="20"/>
                  <a:pt x="284" y="20"/>
                </a:cubicBezTo>
                <a:cubicBezTo>
                  <a:pt x="296" y="20"/>
                  <a:pt x="305" y="29"/>
                  <a:pt x="305" y="41"/>
                </a:cubicBezTo>
                <a:lnTo>
                  <a:pt x="175" y="1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sz="1600" dirty="0">
              <a:solidFill>
                <a:schemeClr val="bg1">
                  <a:lumMod val="65000"/>
                </a:schemeClr>
              </a:solidFill>
              <a:latin typeface="Calibri" panose="020F0502020204030204" pitchFamily="34" charset="0"/>
            </a:endParaRPr>
          </a:p>
        </p:txBody>
      </p:sp>
      <p:sp>
        <p:nvSpPr>
          <p:cNvPr id="25" name="TextBox 24">
            <a:extLst>
              <a:ext uri="{FF2B5EF4-FFF2-40B4-BE49-F238E27FC236}">
                <a16:creationId xmlns:a16="http://schemas.microsoft.com/office/drawing/2014/main" id="{C47B5952-67D6-463C-9BE1-B8EFEC7A725D}"/>
              </a:ext>
            </a:extLst>
          </p:cNvPr>
          <p:cNvSpPr txBox="1"/>
          <p:nvPr/>
        </p:nvSpPr>
        <p:spPr>
          <a:xfrm>
            <a:off x="9135344" y="3579107"/>
            <a:ext cx="2275140" cy="307777"/>
          </a:xfrm>
          <a:prstGeom prst="rect">
            <a:avLst/>
          </a:prstGeom>
          <a:noFill/>
        </p:spPr>
        <p:txBody>
          <a:bodyPr wrap="square" rtlCol="0">
            <a:spAutoFit/>
          </a:bodyPr>
          <a:lstStyle/>
          <a:p>
            <a:r>
              <a:rPr lang="en-US" sz="1400" dirty="0">
                <a:hlinkClick r:id="rId3"/>
              </a:rPr>
              <a:t>salqobati@unicef.org</a:t>
            </a:r>
            <a:endParaRPr lang="en-US" sz="1050" dirty="0">
              <a:solidFill>
                <a:schemeClr val="bg1">
                  <a:lumMod val="65000"/>
                </a:schemeClr>
              </a:solidFill>
              <a:latin typeface="Calibri" panose="020F0502020204030204" pitchFamily="34" charset="0"/>
            </a:endParaRPr>
          </a:p>
        </p:txBody>
      </p:sp>
      <p:sp>
        <p:nvSpPr>
          <p:cNvPr id="4" name="TextBox 3">
            <a:extLst>
              <a:ext uri="{FF2B5EF4-FFF2-40B4-BE49-F238E27FC236}">
                <a16:creationId xmlns:a16="http://schemas.microsoft.com/office/drawing/2014/main" id="{8B8D8495-2642-B5D7-D23A-5F1D475FE8CE}"/>
              </a:ext>
            </a:extLst>
          </p:cNvPr>
          <p:cNvSpPr txBox="1"/>
          <p:nvPr/>
        </p:nvSpPr>
        <p:spPr>
          <a:xfrm>
            <a:off x="4941057" y="4063298"/>
            <a:ext cx="6421582" cy="369332"/>
          </a:xfrm>
          <a:prstGeom prst="rect">
            <a:avLst/>
          </a:prstGeom>
          <a:noFill/>
        </p:spPr>
        <p:txBody>
          <a:bodyPr wrap="square">
            <a:spAutoFit/>
          </a:bodyPr>
          <a:lstStyle/>
          <a:p>
            <a:r>
              <a:rPr lang="id-ID" sz="1800" dirty="0">
                <a:solidFill>
                  <a:schemeClr val="bg1">
                    <a:lumMod val="65000"/>
                  </a:schemeClr>
                </a:solidFill>
                <a:latin typeface="Calibri" panose="020F0502020204030204" pitchFamily="34" charset="0"/>
                <a:hlinkClick r:id="rId4"/>
              </a:rPr>
              <a:t>https://response.reliefweb.int/palestine/nutrition</a:t>
            </a:r>
            <a:endParaRPr lang="id-ID" sz="1800"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2228077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par>
                          <p:cTn id="13" fill="hold">
                            <p:stCondLst>
                              <p:cond delay="175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750"/>
                                        <p:tgtEl>
                                          <p:spTgt spid="17"/>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animBg="1"/>
      <p:bldP spid="10" grpId="0" animBg="1"/>
      <p:bldP spid="16" grpId="0"/>
      <p:bldP spid="17" grpId="0"/>
      <p:bldP spid="19"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child sitting on the ground&#10;&#10;Description automatically generated">
            <a:extLst>
              <a:ext uri="{FF2B5EF4-FFF2-40B4-BE49-F238E27FC236}">
                <a16:creationId xmlns:a16="http://schemas.microsoft.com/office/drawing/2014/main" id="{2766D89B-FAA8-C8CD-B897-88E91A75299C}"/>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t="7938" b="7938"/>
          <a:stretch>
            <a:fillRect/>
          </a:stretch>
        </p:blipFill>
        <p:spPr/>
      </p:pic>
      <p:sp>
        <p:nvSpPr>
          <p:cNvPr id="21" name="Text Placeholder 20">
            <a:extLst>
              <a:ext uri="{FF2B5EF4-FFF2-40B4-BE49-F238E27FC236}">
                <a16:creationId xmlns:a16="http://schemas.microsoft.com/office/drawing/2014/main" id="{ED7B5F6F-7CB0-43BB-84CE-C8ED199EB949}"/>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40165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E1D47A-C6DC-490B-8A66-BB45A98BF79B}"/>
              </a:ext>
            </a:extLst>
          </p:cNvPr>
          <p:cNvSpPr>
            <a:spLocks noGrp="1"/>
          </p:cNvSpPr>
          <p:nvPr>
            <p:ph idx="1"/>
          </p:nvPr>
        </p:nvSpPr>
        <p:spPr/>
        <p:txBody>
          <a:bodyPr/>
          <a:lstStyle/>
          <a:p>
            <a:pPr algn="l">
              <a:buFont typeface="Arial" panose="020B0604020202020204" pitchFamily="34" charset="0"/>
              <a:buChar char="•"/>
            </a:pPr>
            <a:r>
              <a:rPr lang="en-US" b="0" i="0" dirty="0">
                <a:solidFill>
                  <a:srgbClr val="4A4A4A"/>
                </a:solidFill>
                <a:effectLst/>
                <a:latin typeface="Roboto" panose="02000000000000000000" pitchFamily="2" charset="0"/>
                <a:hlinkClick r:id="rId2"/>
              </a:rPr>
              <a:t>Contact List</a:t>
            </a:r>
            <a:endParaRPr lang="en-US" b="0" i="0" dirty="0">
              <a:solidFill>
                <a:srgbClr val="4A4A4A"/>
              </a:solidFill>
              <a:effectLst/>
              <a:latin typeface="Roboto" panose="02000000000000000000" pitchFamily="2" charset="0"/>
            </a:endParaRPr>
          </a:p>
          <a:p>
            <a:pPr algn="l">
              <a:buFont typeface="Arial" panose="020B0604020202020204" pitchFamily="34" charset="0"/>
              <a:buChar char="•"/>
            </a:pPr>
            <a:r>
              <a:rPr lang="en-US" b="0" i="0" dirty="0">
                <a:solidFill>
                  <a:srgbClr val="4A4A4A"/>
                </a:solidFill>
                <a:effectLst/>
                <a:latin typeface="Roboto" panose="02000000000000000000" pitchFamily="2" charset="0"/>
                <a:hlinkClick r:id="rId3"/>
              </a:rPr>
              <a:t>3Ws Nutrition Cluster Template</a:t>
            </a:r>
            <a:endParaRPr lang="en-US" b="0" i="0" dirty="0">
              <a:solidFill>
                <a:srgbClr val="4A4A4A"/>
              </a:solidFill>
              <a:effectLst/>
              <a:latin typeface="Roboto" panose="02000000000000000000" pitchFamily="2" charset="0"/>
            </a:endParaRPr>
          </a:p>
          <a:p>
            <a:r>
              <a:rPr lang="en-US" b="0" i="0" dirty="0">
                <a:solidFill>
                  <a:srgbClr val="4A4A4A"/>
                </a:solidFill>
                <a:effectLst/>
                <a:latin typeface="Roboto" panose="02000000000000000000" pitchFamily="2" charset="0"/>
                <a:hlinkClick r:id="rId4"/>
              </a:rPr>
              <a:t>Nutrition cluster Capacity mapping</a:t>
            </a:r>
            <a:endParaRPr lang="en-US" b="0" i="0" dirty="0">
              <a:solidFill>
                <a:srgbClr val="4A4A4A"/>
              </a:solidFill>
              <a:effectLst/>
              <a:latin typeface="Roboto" panose="02000000000000000000" pitchFamily="2" charset="0"/>
            </a:endParaRPr>
          </a:p>
          <a:p>
            <a:pPr algn="l">
              <a:buFont typeface="Arial" panose="020B0604020202020204" pitchFamily="34" charset="0"/>
              <a:buChar char="•"/>
            </a:pPr>
            <a:r>
              <a:rPr lang="en-US" b="0" i="0" dirty="0">
                <a:solidFill>
                  <a:srgbClr val="4A4A4A"/>
                </a:solidFill>
                <a:effectLst/>
                <a:latin typeface="Roboto" panose="02000000000000000000" pitchFamily="2" charset="0"/>
                <a:hlinkClick r:id="rId5"/>
              </a:rPr>
              <a:t>BMS Code Monitoring in Emergency Situations</a:t>
            </a:r>
            <a:endParaRPr lang="en-US" b="0" i="0" dirty="0">
              <a:solidFill>
                <a:srgbClr val="4A4A4A"/>
              </a:solidFill>
              <a:effectLst/>
              <a:latin typeface="Roboto" panose="02000000000000000000" pitchFamily="2" charset="0"/>
            </a:endParaRPr>
          </a:p>
          <a:p>
            <a:r>
              <a:rPr lang="en-US" dirty="0">
                <a:hlinkClick r:id="rId6"/>
              </a:rPr>
              <a:t>Website updates</a:t>
            </a:r>
            <a:endParaRPr lang="en-US" dirty="0"/>
          </a:p>
          <a:p>
            <a:r>
              <a:rPr lang="en-US" dirty="0"/>
              <a:t>What is needed from partners</a:t>
            </a:r>
          </a:p>
        </p:txBody>
      </p:sp>
      <p:sp>
        <p:nvSpPr>
          <p:cNvPr id="2" name="Title 1">
            <a:extLst>
              <a:ext uri="{FF2B5EF4-FFF2-40B4-BE49-F238E27FC236}">
                <a16:creationId xmlns:a16="http://schemas.microsoft.com/office/drawing/2014/main" id="{E5A8C3BD-8551-4EA6-86C0-888F8A5EC8DE}"/>
              </a:ext>
            </a:extLst>
          </p:cNvPr>
          <p:cNvSpPr>
            <a:spLocks noGrp="1"/>
          </p:cNvSpPr>
          <p:nvPr>
            <p:ph type="title"/>
          </p:nvPr>
        </p:nvSpPr>
        <p:spPr/>
        <p:txBody>
          <a:bodyPr>
            <a:normAutofit fontScale="90000"/>
          </a:bodyPr>
          <a:lstStyle/>
          <a:p>
            <a:r>
              <a:rPr lang="en-US" dirty="0"/>
              <a:t>Overview</a:t>
            </a:r>
          </a:p>
        </p:txBody>
      </p:sp>
    </p:spTree>
    <p:extLst>
      <p:ext uri="{BB962C8B-B14F-4D97-AF65-F5344CB8AC3E}">
        <p14:creationId xmlns:p14="http://schemas.microsoft.com/office/powerpoint/2010/main" val="81845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3</a:t>
            </a:fld>
            <a:endParaRPr lang="id-ID" sz="1200" dirty="0">
              <a:solidFill>
                <a:schemeClr val="bg1">
                  <a:lumMod val="50000"/>
                </a:schemeClr>
              </a:solidFill>
            </a:endParaRPr>
          </a:p>
        </p:txBody>
      </p:sp>
      <p:cxnSp>
        <p:nvCxnSpPr>
          <p:cNvPr id="76" name="Straight Connector 75"/>
          <p:cNvCxnSpPr/>
          <p:nvPr/>
        </p:nvCxnSpPr>
        <p:spPr>
          <a:xfrm>
            <a:off x="7542558" y="2240598"/>
            <a:ext cx="0" cy="2952000"/>
          </a:xfrm>
          <a:prstGeom prst="line">
            <a:avLst/>
          </a:prstGeom>
          <a:ln w="12700">
            <a:solidFill>
              <a:schemeClr val="accent1">
                <a:lumMod val="40000"/>
                <a:lumOff val="6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Content Placeholder 2"/>
          <p:cNvSpPr txBox="1">
            <a:spLocks/>
          </p:cNvSpPr>
          <p:nvPr/>
        </p:nvSpPr>
        <p:spPr>
          <a:xfrm>
            <a:off x="7783649" y="1748902"/>
            <a:ext cx="3626834" cy="405709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2000" dirty="0">
                <a:solidFill>
                  <a:schemeClr val="bg1">
                    <a:lumMod val="50000"/>
                  </a:schemeClr>
                </a:solidFill>
                <a:latin typeface="Calibri" panose="020F0502020204030204" pitchFamily="34" charset="0"/>
                <a:ea typeface="Roboto" panose="02000000000000000000" pitchFamily="2" charset="0"/>
                <a:hlinkClick r:id="rId2"/>
              </a:rPr>
              <a:t>Contact List</a:t>
            </a:r>
            <a:endParaRPr lang="id-ID" sz="2000" dirty="0">
              <a:solidFill>
                <a:schemeClr val="bg1">
                  <a:lumMod val="50000"/>
                </a:schemeClr>
              </a:solidFill>
              <a:latin typeface="Calibri" panose="020F0502020204030204" pitchFamily="34" charset="0"/>
              <a:ea typeface="Roboto" panose="02000000000000000000" pitchFamily="2" charset="0"/>
            </a:endParaRPr>
          </a:p>
          <a:p>
            <a:pPr algn="l">
              <a:lnSpc>
                <a:spcPct val="150000"/>
              </a:lnSpc>
              <a:spcBef>
                <a:spcPts val="0"/>
              </a:spcBef>
              <a:spcAft>
                <a:spcPts val="0"/>
              </a:spcAft>
              <a:defRPr/>
            </a:pPr>
            <a:r>
              <a:rPr lang="en-US" sz="1600" dirty="0">
                <a:latin typeface="Calibri" panose="020F0502020204030204" pitchFamily="34" charset="0"/>
                <a:ea typeface="Roboto" panose="02000000000000000000" pitchFamily="2" charset="0"/>
              </a:rPr>
              <a:t>Nutrition cluster has been activated and this form is intended to collect information needed to update the State of Palestine Nutrition Cluster contact list to aid Cluster consultation and coordination. </a:t>
            </a:r>
          </a:p>
          <a:p>
            <a:pPr algn="l">
              <a:lnSpc>
                <a:spcPct val="150000"/>
              </a:lnSpc>
              <a:spcBef>
                <a:spcPts val="0"/>
              </a:spcBef>
              <a:spcAft>
                <a:spcPts val="0"/>
              </a:spcAft>
              <a:defRPr/>
            </a:pPr>
            <a:r>
              <a:rPr lang="en-US" sz="1600" dirty="0">
                <a:latin typeface="Calibri" panose="020F0502020204030204" pitchFamily="34" charset="0"/>
                <a:ea typeface="Roboto" panose="02000000000000000000" pitchFamily="2" charset="0"/>
              </a:rPr>
              <a:t>It will only take 1 minute from your time to complete. </a:t>
            </a:r>
          </a:p>
          <a:p>
            <a:pPr algn="l">
              <a:lnSpc>
                <a:spcPct val="150000"/>
              </a:lnSpc>
              <a:spcBef>
                <a:spcPts val="0"/>
              </a:spcBef>
              <a:spcAft>
                <a:spcPts val="0"/>
              </a:spcAft>
              <a:defRPr/>
            </a:pPr>
            <a:endParaRPr lang="en-US" sz="1600" dirty="0">
              <a:solidFill>
                <a:schemeClr val="bg1">
                  <a:lumMod val="65000"/>
                </a:schemeClr>
              </a:solidFill>
              <a:latin typeface="Calibri" panose="020F0502020204030204" pitchFamily="34" charset="0"/>
              <a:ea typeface="Roboto" panose="02000000000000000000" pitchFamily="2" charset="0"/>
            </a:endParaRPr>
          </a:p>
          <a:p>
            <a:pPr algn="l">
              <a:lnSpc>
                <a:spcPct val="150000"/>
              </a:lnSpc>
              <a:spcBef>
                <a:spcPts val="0"/>
              </a:spcBef>
              <a:spcAft>
                <a:spcPts val="0"/>
              </a:spcAft>
              <a:defRPr/>
            </a:pPr>
            <a:endParaRPr lang="en-US" sz="1200" dirty="0">
              <a:latin typeface="Calibri" panose="020F0502020204030204" pitchFamily="34" charset="0"/>
              <a:ea typeface="Roboto" panose="02000000000000000000" pitchFamily="2" charset="0"/>
            </a:endParaRPr>
          </a:p>
        </p:txBody>
      </p:sp>
      <p:sp>
        <p:nvSpPr>
          <p:cNvPr id="5" name="Title 4">
            <a:extLst>
              <a:ext uri="{FF2B5EF4-FFF2-40B4-BE49-F238E27FC236}">
                <a16:creationId xmlns:a16="http://schemas.microsoft.com/office/drawing/2014/main" id="{1EBB07C8-115C-4EA7-843E-800806E0697C}"/>
              </a:ext>
            </a:extLst>
          </p:cNvPr>
          <p:cNvSpPr>
            <a:spLocks noGrp="1"/>
          </p:cNvSpPr>
          <p:nvPr>
            <p:ph type="title"/>
          </p:nvPr>
        </p:nvSpPr>
        <p:spPr/>
        <p:txBody>
          <a:bodyPr>
            <a:normAutofit fontScale="90000"/>
          </a:bodyPr>
          <a:lstStyle/>
          <a:p>
            <a:r>
              <a:rPr lang="en-US" b="0" i="0" dirty="0">
                <a:effectLst/>
                <a:latin typeface="Roboto" panose="02000000000000000000" pitchFamily="2" charset="0"/>
                <a:hlinkClick r:id="rId2">
                  <a:extLst>
                    <a:ext uri="{A12FA001-AC4F-418D-AE19-62706E023703}">
                      <ahyp:hlinkClr xmlns:ahyp="http://schemas.microsoft.com/office/drawing/2018/hyperlinkcolor" val="tx"/>
                    </a:ext>
                  </a:extLst>
                </a:hlinkClick>
              </a:rPr>
              <a:t>Contact List</a:t>
            </a:r>
            <a:endParaRPr lang="en-US" dirty="0"/>
          </a:p>
        </p:txBody>
      </p:sp>
      <p:pic>
        <p:nvPicPr>
          <p:cNvPr id="77" name="Picture 76">
            <a:extLst>
              <a:ext uri="{FF2B5EF4-FFF2-40B4-BE49-F238E27FC236}">
                <a16:creationId xmlns:a16="http://schemas.microsoft.com/office/drawing/2014/main" id="{E82EE754-069E-EA17-EB21-9BA32588717D}"/>
              </a:ext>
            </a:extLst>
          </p:cNvPr>
          <p:cNvPicPr>
            <a:picLocks noChangeAspect="1"/>
          </p:cNvPicPr>
          <p:nvPr/>
        </p:nvPicPr>
        <p:blipFill>
          <a:blip r:embed="rId3"/>
          <a:stretch>
            <a:fillRect/>
          </a:stretch>
        </p:blipFill>
        <p:spPr>
          <a:xfrm>
            <a:off x="661088" y="1479371"/>
            <a:ext cx="6136522" cy="4164676"/>
          </a:xfrm>
          <a:prstGeom prst="rect">
            <a:avLst/>
          </a:prstGeom>
        </p:spPr>
      </p:pic>
    </p:spTree>
    <p:extLst>
      <p:ext uri="{BB962C8B-B14F-4D97-AF65-F5344CB8AC3E}">
        <p14:creationId xmlns:p14="http://schemas.microsoft.com/office/powerpoint/2010/main" val="17198065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Horizontal)">
                                      <p:cBhvr>
                                        <p:cTn id="7" dur="500"/>
                                        <p:tgtEl>
                                          <p:spTgt spid="7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9"/>
                                        </p:tgtEl>
                                        <p:attrNameLst>
                                          <p:attrName>style.visibility</p:attrName>
                                        </p:attrNameLst>
                                      </p:cBhvr>
                                      <p:to>
                                        <p:strVal val="visible"/>
                                      </p:to>
                                    </p:set>
                                    <p:animEffect transition="in" filter="wipe(left)">
                                      <p:cBhvr>
                                        <p:cTn id="1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4</a:t>
            </a:fld>
            <a:endParaRPr lang="id-ID" sz="1200" dirty="0">
              <a:solidFill>
                <a:schemeClr val="bg1">
                  <a:lumMod val="50000"/>
                </a:schemeClr>
              </a:solidFill>
            </a:endParaRPr>
          </a:p>
        </p:txBody>
      </p:sp>
      <p:cxnSp>
        <p:nvCxnSpPr>
          <p:cNvPr id="76" name="Straight Connector 75"/>
          <p:cNvCxnSpPr/>
          <p:nvPr/>
        </p:nvCxnSpPr>
        <p:spPr>
          <a:xfrm>
            <a:off x="7542558" y="2240598"/>
            <a:ext cx="0" cy="2952000"/>
          </a:xfrm>
          <a:prstGeom prst="line">
            <a:avLst/>
          </a:prstGeom>
          <a:ln w="12700">
            <a:solidFill>
              <a:schemeClr val="accent1">
                <a:lumMod val="40000"/>
                <a:lumOff val="6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Content Placeholder 2"/>
          <p:cNvSpPr txBox="1">
            <a:spLocks/>
          </p:cNvSpPr>
          <p:nvPr/>
        </p:nvSpPr>
        <p:spPr>
          <a:xfrm>
            <a:off x="7783649" y="2241357"/>
            <a:ext cx="3463471" cy="295123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sz="2000" dirty="0">
                <a:solidFill>
                  <a:srgbClr val="EE7B08"/>
                </a:solidFill>
                <a:latin typeface="Calibri" panose="020F0502020204030204" pitchFamily="34" charset="0"/>
                <a:ea typeface="Roboto" panose="02000000000000000000" pitchFamily="2" charset="0"/>
                <a:hlinkClick r:id="rId2">
                  <a:extLst>
                    <a:ext uri="{A12FA001-AC4F-418D-AE19-62706E023703}">
                      <ahyp:hlinkClr xmlns:ahyp="http://schemas.microsoft.com/office/drawing/2018/hyperlinkcolor" val="tx"/>
                    </a:ext>
                  </a:extLst>
                </a:hlinkClick>
              </a:rPr>
              <a:t>3Ws Nutrition Cluster Template</a:t>
            </a:r>
            <a:endParaRPr lang="en-US" sz="2000" dirty="0">
              <a:solidFill>
                <a:srgbClr val="EE7B08"/>
              </a:solidFill>
              <a:latin typeface="Calibri" panose="020F0502020204030204" pitchFamily="34" charset="0"/>
              <a:ea typeface="Roboto" panose="02000000000000000000" pitchFamily="2" charset="0"/>
            </a:endParaRPr>
          </a:p>
          <a:p>
            <a:pPr algn="l"/>
            <a:r>
              <a:rPr lang="en-US" sz="1400" dirty="0">
                <a:latin typeface="Calibri" panose="020F0502020204030204" pitchFamily="34" charset="0"/>
                <a:ea typeface="Roboto" panose="02000000000000000000" pitchFamily="2" charset="0"/>
              </a:rPr>
              <a:t>The 3Ws matrix aims to understand the operational presence and activities of the Nutrition Cluster partners in response to humanitarian emergencies. The tool refers to What, Who &amp; Where</a:t>
            </a:r>
          </a:p>
          <a:p>
            <a:pPr algn="l"/>
            <a:r>
              <a:rPr lang="en-US" sz="1400" dirty="0">
                <a:latin typeface="Calibri" panose="020F0502020204030204" pitchFamily="34" charset="0"/>
                <a:ea typeface="Roboto" panose="02000000000000000000" pitchFamily="2" charset="0"/>
              </a:rPr>
              <a:t>It enables organizations to identify potential partners, quickly give an understanding of the on-going response, and identify potential overlaps or gaps in response.</a:t>
            </a:r>
          </a:p>
        </p:txBody>
      </p:sp>
      <p:sp>
        <p:nvSpPr>
          <p:cNvPr id="5" name="Title 4">
            <a:extLst>
              <a:ext uri="{FF2B5EF4-FFF2-40B4-BE49-F238E27FC236}">
                <a16:creationId xmlns:a16="http://schemas.microsoft.com/office/drawing/2014/main" id="{1EBB07C8-115C-4EA7-843E-800806E0697C}"/>
              </a:ext>
            </a:extLst>
          </p:cNvPr>
          <p:cNvSpPr>
            <a:spLocks noGrp="1"/>
          </p:cNvSpPr>
          <p:nvPr>
            <p:ph type="title"/>
          </p:nvPr>
        </p:nvSpPr>
        <p:spPr/>
        <p:txBody>
          <a:bodyPr>
            <a:normAutofit fontScale="90000"/>
          </a:bodyPr>
          <a:lstStyle/>
          <a:p>
            <a:pPr algn="l"/>
            <a:r>
              <a:rPr lang="en-US" b="0" i="0" dirty="0">
                <a:effectLst/>
                <a:latin typeface="Roboto" panose="02000000000000000000" pitchFamily="2" charset="0"/>
                <a:hlinkClick r:id="rId2">
                  <a:extLst>
                    <a:ext uri="{A12FA001-AC4F-418D-AE19-62706E023703}">
                      <ahyp:hlinkClr xmlns:ahyp="http://schemas.microsoft.com/office/drawing/2018/hyperlinkcolor" val="tx"/>
                    </a:ext>
                  </a:extLst>
                </a:hlinkClick>
              </a:rPr>
              <a:t>3Ws Nutrition Cluster Template</a:t>
            </a:r>
            <a:endParaRPr lang="en-US" b="0" i="0" dirty="0">
              <a:effectLst/>
              <a:latin typeface="Roboto" panose="02000000000000000000" pitchFamily="2" charset="0"/>
            </a:endParaRPr>
          </a:p>
        </p:txBody>
      </p:sp>
      <p:pic>
        <p:nvPicPr>
          <p:cNvPr id="4" name="Picture 3">
            <a:extLst>
              <a:ext uri="{FF2B5EF4-FFF2-40B4-BE49-F238E27FC236}">
                <a16:creationId xmlns:a16="http://schemas.microsoft.com/office/drawing/2014/main" id="{B043D8D9-8231-2987-84DC-BBA0D0C94368}"/>
              </a:ext>
            </a:extLst>
          </p:cNvPr>
          <p:cNvPicPr>
            <a:picLocks noChangeAspect="1"/>
          </p:cNvPicPr>
          <p:nvPr/>
        </p:nvPicPr>
        <p:blipFill>
          <a:blip r:embed="rId3"/>
          <a:stretch>
            <a:fillRect/>
          </a:stretch>
        </p:blipFill>
        <p:spPr>
          <a:xfrm>
            <a:off x="142044" y="2048063"/>
            <a:ext cx="7279969" cy="2761874"/>
          </a:xfrm>
          <a:prstGeom prst="rect">
            <a:avLst/>
          </a:prstGeom>
        </p:spPr>
      </p:pic>
    </p:spTree>
    <p:extLst>
      <p:ext uri="{BB962C8B-B14F-4D97-AF65-F5344CB8AC3E}">
        <p14:creationId xmlns:p14="http://schemas.microsoft.com/office/powerpoint/2010/main" val="17018183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Horizontal)">
                                      <p:cBhvr>
                                        <p:cTn id="7" dur="500"/>
                                        <p:tgtEl>
                                          <p:spTgt spid="7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9"/>
                                        </p:tgtEl>
                                        <p:attrNameLst>
                                          <p:attrName>style.visibility</p:attrName>
                                        </p:attrNameLst>
                                      </p:cBhvr>
                                      <p:to>
                                        <p:strVal val="visible"/>
                                      </p:to>
                                    </p:set>
                                    <p:animEffect transition="in" filter="wipe(left)">
                                      <p:cBhvr>
                                        <p:cTn id="1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5</a:t>
            </a:fld>
            <a:endParaRPr lang="id-ID" sz="1200" dirty="0">
              <a:solidFill>
                <a:schemeClr val="bg1">
                  <a:lumMod val="50000"/>
                </a:schemeClr>
              </a:solidFill>
            </a:endParaRPr>
          </a:p>
        </p:txBody>
      </p:sp>
      <p:cxnSp>
        <p:nvCxnSpPr>
          <p:cNvPr id="76" name="Straight Connector 75"/>
          <p:cNvCxnSpPr/>
          <p:nvPr/>
        </p:nvCxnSpPr>
        <p:spPr>
          <a:xfrm>
            <a:off x="7542558" y="2240598"/>
            <a:ext cx="0" cy="2952000"/>
          </a:xfrm>
          <a:prstGeom prst="line">
            <a:avLst/>
          </a:prstGeom>
          <a:ln w="12700">
            <a:solidFill>
              <a:schemeClr val="accent1">
                <a:lumMod val="40000"/>
                <a:lumOff val="6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Content Placeholder 2"/>
          <p:cNvSpPr txBox="1">
            <a:spLocks/>
          </p:cNvSpPr>
          <p:nvPr/>
        </p:nvSpPr>
        <p:spPr>
          <a:xfrm>
            <a:off x="7783649" y="2241357"/>
            <a:ext cx="3463471" cy="295123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dirty="0">
                <a:hlinkClick r:id="rId2"/>
              </a:rPr>
              <a:t>Nutrition cluster Capacity mapping</a:t>
            </a:r>
            <a:endParaRPr lang="en-US" dirty="0"/>
          </a:p>
          <a:p>
            <a:pPr algn="l"/>
            <a:r>
              <a:rPr lang="en-US" sz="1200" dirty="0">
                <a:latin typeface="Calibri" panose="020F0502020204030204" pitchFamily="34" charset="0"/>
                <a:ea typeface="Roboto" panose="02000000000000000000" pitchFamily="2" charset="0"/>
              </a:rPr>
              <a:t>This tool is intended to map the existing capacity on the ground for covering current and potential future needs. the tool is targeting any stakeholder Implementing or intend to implement nutrition  activities in the field : Government, NNGOs, IMGOs, UN agencies, institution, CSOs or red cross organization.</a:t>
            </a:r>
          </a:p>
        </p:txBody>
      </p:sp>
      <p:sp>
        <p:nvSpPr>
          <p:cNvPr id="5" name="Title 4">
            <a:extLst>
              <a:ext uri="{FF2B5EF4-FFF2-40B4-BE49-F238E27FC236}">
                <a16:creationId xmlns:a16="http://schemas.microsoft.com/office/drawing/2014/main" id="{1EBB07C8-115C-4EA7-843E-800806E0697C}"/>
              </a:ext>
            </a:extLst>
          </p:cNvPr>
          <p:cNvSpPr>
            <a:spLocks noGrp="1"/>
          </p:cNvSpPr>
          <p:nvPr>
            <p:ph type="title"/>
          </p:nvPr>
        </p:nvSpPr>
        <p:spPr/>
        <p:txBody>
          <a:bodyPr>
            <a:normAutofit fontScale="90000"/>
          </a:bodyPr>
          <a:lstStyle/>
          <a:p>
            <a:pPr algn="l"/>
            <a:r>
              <a:rPr lang="en-US" b="0" i="0" dirty="0">
                <a:effectLst/>
                <a:latin typeface="Roboto" panose="02000000000000000000" pitchFamily="2" charset="0"/>
                <a:hlinkClick r:id="rId2">
                  <a:extLst>
                    <a:ext uri="{A12FA001-AC4F-418D-AE19-62706E023703}">
                      <ahyp:hlinkClr xmlns:ahyp="http://schemas.microsoft.com/office/drawing/2018/hyperlinkcolor" val="tx"/>
                    </a:ext>
                  </a:extLst>
                </a:hlinkClick>
              </a:rPr>
              <a:t>Nutrition cluster Capacity mapping</a:t>
            </a:r>
            <a:endParaRPr lang="en-US" b="0" i="0" dirty="0">
              <a:effectLst/>
              <a:latin typeface="Roboto" panose="02000000000000000000" pitchFamily="2" charset="0"/>
            </a:endParaRPr>
          </a:p>
        </p:txBody>
      </p:sp>
      <p:pic>
        <p:nvPicPr>
          <p:cNvPr id="6" name="Picture 5">
            <a:extLst>
              <a:ext uri="{FF2B5EF4-FFF2-40B4-BE49-F238E27FC236}">
                <a16:creationId xmlns:a16="http://schemas.microsoft.com/office/drawing/2014/main" id="{9D068E2B-CB36-CDB6-04BF-5D98FF994BBE}"/>
              </a:ext>
            </a:extLst>
          </p:cNvPr>
          <p:cNvPicPr>
            <a:picLocks noChangeAspect="1"/>
          </p:cNvPicPr>
          <p:nvPr/>
        </p:nvPicPr>
        <p:blipFill>
          <a:blip r:embed="rId3"/>
          <a:stretch>
            <a:fillRect/>
          </a:stretch>
        </p:blipFill>
        <p:spPr>
          <a:xfrm>
            <a:off x="440829" y="955963"/>
            <a:ext cx="5828649" cy="5387189"/>
          </a:xfrm>
          <a:prstGeom prst="rect">
            <a:avLst/>
          </a:prstGeom>
        </p:spPr>
      </p:pic>
    </p:spTree>
    <p:extLst>
      <p:ext uri="{BB962C8B-B14F-4D97-AF65-F5344CB8AC3E}">
        <p14:creationId xmlns:p14="http://schemas.microsoft.com/office/powerpoint/2010/main" val="19801239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Horizontal)">
                                      <p:cBhvr>
                                        <p:cTn id="7" dur="500"/>
                                        <p:tgtEl>
                                          <p:spTgt spid="7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9"/>
                                        </p:tgtEl>
                                        <p:attrNameLst>
                                          <p:attrName>style.visibility</p:attrName>
                                        </p:attrNameLst>
                                      </p:cBhvr>
                                      <p:to>
                                        <p:strVal val="visible"/>
                                      </p:to>
                                    </p:set>
                                    <p:animEffect transition="in" filter="wipe(left)">
                                      <p:cBhvr>
                                        <p:cTn id="1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6</a:t>
            </a:fld>
            <a:endParaRPr lang="id-ID" sz="1200" dirty="0">
              <a:solidFill>
                <a:schemeClr val="bg1">
                  <a:lumMod val="50000"/>
                </a:schemeClr>
              </a:solidFill>
            </a:endParaRPr>
          </a:p>
        </p:txBody>
      </p:sp>
      <p:cxnSp>
        <p:nvCxnSpPr>
          <p:cNvPr id="76" name="Straight Connector 75"/>
          <p:cNvCxnSpPr/>
          <p:nvPr/>
        </p:nvCxnSpPr>
        <p:spPr>
          <a:xfrm>
            <a:off x="7542558" y="2240598"/>
            <a:ext cx="0" cy="2952000"/>
          </a:xfrm>
          <a:prstGeom prst="line">
            <a:avLst/>
          </a:prstGeom>
          <a:ln w="12700">
            <a:solidFill>
              <a:schemeClr val="accent1">
                <a:lumMod val="40000"/>
                <a:lumOff val="6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Content Placeholder 2"/>
          <p:cNvSpPr txBox="1">
            <a:spLocks/>
          </p:cNvSpPr>
          <p:nvPr/>
        </p:nvSpPr>
        <p:spPr>
          <a:xfrm>
            <a:off x="7783649" y="1686757"/>
            <a:ext cx="3463471" cy="3710866"/>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en-US" dirty="0">
                <a:hlinkClick r:id="rId2"/>
              </a:rPr>
              <a:t>BMS Code Monitoring in Emergency Situations</a:t>
            </a:r>
            <a:endParaRPr lang="en-US" dirty="0"/>
          </a:p>
          <a:p>
            <a:pPr algn="l"/>
            <a:r>
              <a:rPr lang="en-US" sz="1200" dirty="0">
                <a:latin typeface="Calibri" panose="020F0502020204030204" pitchFamily="34" charset="0"/>
                <a:ea typeface="Roboto" panose="02000000000000000000" pitchFamily="2" charset="0"/>
              </a:rPr>
              <a:t>The International Code of Marketing of Breastmilk Substitutes (BMS Code) and relevant World Health Assembly resolutions are operational in all situations. </a:t>
            </a:r>
          </a:p>
          <a:p>
            <a:pPr algn="l"/>
            <a:r>
              <a:rPr lang="en-US" sz="1200" dirty="0">
                <a:latin typeface="Calibri" panose="020F0502020204030204" pitchFamily="34" charset="0"/>
                <a:ea typeface="Roboto" panose="02000000000000000000" pitchFamily="2" charset="0"/>
              </a:rPr>
              <a:t>Communities that have been struck by emergency situations may encounter influxes of unsolicited supplies of breastmilk substitutes and other products that run counter to international guidelines.. </a:t>
            </a:r>
          </a:p>
          <a:p>
            <a:pPr algn="l"/>
            <a:r>
              <a:rPr lang="en-US" sz="1200" dirty="0">
                <a:latin typeface="Calibri" panose="020F0502020204030204" pitchFamily="34" charset="0"/>
                <a:ea typeface="Roboto" panose="02000000000000000000" pitchFamily="2" charset="0"/>
              </a:rPr>
              <a:t>Reports of Code violations in emergency situations will enable the right responses to be taken.</a:t>
            </a:r>
          </a:p>
        </p:txBody>
      </p:sp>
      <p:sp>
        <p:nvSpPr>
          <p:cNvPr id="5" name="Title 4">
            <a:extLst>
              <a:ext uri="{FF2B5EF4-FFF2-40B4-BE49-F238E27FC236}">
                <a16:creationId xmlns:a16="http://schemas.microsoft.com/office/drawing/2014/main" id="{1EBB07C8-115C-4EA7-843E-800806E0697C}"/>
              </a:ext>
            </a:extLst>
          </p:cNvPr>
          <p:cNvSpPr>
            <a:spLocks noGrp="1"/>
          </p:cNvSpPr>
          <p:nvPr>
            <p:ph type="title"/>
          </p:nvPr>
        </p:nvSpPr>
        <p:spPr/>
        <p:txBody>
          <a:bodyPr>
            <a:normAutofit fontScale="90000"/>
          </a:bodyPr>
          <a:lstStyle/>
          <a:p>
            <a:pPr algn="l"/>
            <a:r>
              <a:rPr lang="en-US" b="0" i="0" dirty="0">
                <a:effectLst/>
                <a:latin typeface="Roboto" panose="02000000000000000000" pitchFamily="2" charset="0"/>
                <a:hlinkClick r:id="rId2">
                  <a:extLst>
                    <a:ext uri="{A12FA001-AC4F-418D-AE19-62706E023703}">
                      <ahyp:hlinkClr xmlns:ahyp="http://schemas.microsoft.com/office/drawing/2018/hyperlinkcolor" val="tx"/>
                    </a:ext>
                  </a:extLst>
                </a:hlinkClick>
              </a:rPr>
              <a:t>BMS Code Monitoring in Emergency Situations</a:t>
            </a:r>
            <a:endParaRPr lang="en-US" b="0" i="0" dirty="0">
              <a:effectLst/>
              <a:latin typeface="Roboto" panose="02000000000000000000" pitchFamily="2" charset="0"/>
            </a:endParaRPr>
          </a:p>
        </p:txBody>
      </p:sp>
      <p:pic>
        <p:nvPicPr>
          <p:cNvPr id="4" name="Picture 3">
            <a:extLst>
              <a:ext uri="{FF2B5EF4-FFF2-40B4-BE49-F238E27FC236}">
                <a16:creationId xmlns:a16="http://schemas.microsoft.com/office/drawing/2014/main" id="{5C429A17-F8CD-D3BD-C849-3D98A242FFE0}"/>
              </a:ext>
            </a:extLst>
          </p:cNvPr>
          <p:cNvPicPr>
            <a:picLocks noChangeAspect="1"/>
          </p:cNvPicPr>
          <p:nvPr/>
        </p:nvPicPr>
        <p:blipFill>
          <a:blip r:embed="rId3"/>
          <a:stretch>
            <a:fillRect/>
          </a:stretch>
        </p:blipFill>
        <p:spPr>
          <a:xfrm>
            <a:off x="798285" y="877226"/>
            <a:ext cx="5322630" cy="5678744"/>
          </a:xfrm>
          <a:prstGeom prst="rect">
            <a:avLst/>
          </a:prstGeom>
        </p:spPr>
      </p:pic>
    </p:spTree>
    <p:extLst>
      <p:ext uri="{BB962C8B-B14F-4D97-AF65-F5344CB8AC3E}">
        <p14:creationId xmlns:p14="http://schemas.microsoft.com/office/powerpoint/2010/main" val="41203304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Horizontal)">
                                      <p:cBhvr>
                                        <p:cTn id="7" dur="500"/>
                                        <p:tgtEl>
                                          <p:spTgt spid="7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79"/>
                                        </p:tgtEl>
                                        <p:attrNameLst>
                                          <p:attrName>style.visibility</p:attrName>
                                        </p:attrNameLst>
                                      </p:cBhvr>
                                      <p:to>
                                        <p:strVal val="visible"/>
                                      </p:to>
                                    </p:set>
                                    <p:animEffect transition="in" filter="wipe(left)">
                                      <p:cBhvr>
                                        <p:cTn id="1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915" y="6444345"/>
            <a:ext cx="1320800" cy="276999"/>
          </a:xfrm>
          <a:prstGeom prst="rect">
            <a:avLst/>
          </a:prstGeom>
          <a:noFill/>
        </p:spPr>
        <p:txBody>
          <a:bodyPr wrap="square" rtlCol="0">
            <a:spAutoFit/>
          </a:bodyPr>
          <a:lstStyle/>
          <a:p>
            <a:pPr algn="r"/>
            <a:r>
              <a:rPr lang="id-ID" sz="1200" dirty="0">
                <a:solidFill>
                  <a:schemeClr val="bg1">
                    <a:lumMod val="65000"/>
                  </a:schemeClr>
                </a:solidFill>
              </a:rPr>
              <a:t> </a:t>
            </a:r>
            <a:fld id="{21E5FB7C-5BC2-4856-8819-FDD191FB4040}" type="slidenum">
              <a:rPr lang="id-ID" sz="1200" smtClean="0">
                <a:solidFill>
                  <a:schemeClr val="bg1">
                    <a:lumMod val="65000"/>
                  </a:schemeClr>
                </a:solidFill>
              </a:rPr>
              <a:t>7</a:t>
            </a:fld>
            <a:endParaRPr lang="id-ID" sz="1200" dirty="0">
              <a:solidFill>
                <a:schemeClr val="bg1">
                  <a:lumMod val="50000"/>
                </a:schemeClr>
              </a:solidFill>
            </a:endParaRPr>
          </a:p>
        </p:txBody>
      </p:sp>
      <p:grpSp>
        <p:nvGrpSpPr>
          <p:cNvPr id="40" name="Group 39"/>
          <p:cNvGrpSpPr/>
          <p:nvPr/>
        </p:nvGrpSpPr>
        <p:grpSpPr>
          <a:xfrm>
            <a:off x="-56272" y="1893149"/>
            <a:ext cx="7002001" cy="5196967"/>
            <a:chOff x="-56272" y="1893149"/>
            <a:chExt cx="7002001" cy="5196967"/>
          </a:xfrm>
        </p:grpSpPr>
        <p:grpSp>
          <p:nvGrpSpPr>
            <p:cNvPr id="5" name="Group 4"/>
            <p:cNvGrpSpPr/>
            <p:nvPr/>
          </p:nvGrpSpPr>
          <p:grpSpPr>
            <a:xfrm>
              <a:off x="-56272" y="1893149"/>
              <a:ext cx="7002001" cy="5196967"/>
              <a:chOff x="1017405" y="2693983"/>
              <a:chExt cx="6794663" cy="5043077"/>
            </a:xfrm>
          </p:grpSpPr>
          <p:grpSp>
            <p:nvGrpSpPr>
              <p:cNvPr id="6" name="Group 5"/>
              <p:cNvGrpSpPr/>
              <p:nvPr/>
            </p:nvGrpSpPr>
            <p:grpSpPr>
              <a:xfrm>
                <a:off x="1017405" y="2693983"/>
                <a:ext cx="6794663" cy="5043077"/>
                <a:chOff x="1017405" y="2693983"/>
                <a:chExt cx="6794663" cy="5043077"/>
              </a:xfrm>
            </p:grpSpPr>
            <p:sp>
              <p:nvSpPr>
                <p:cNvPr id="9" name="AutoShape 1"/>
                <p:cNvSpPr>
                  <a:spLocks/>
                </p:cNvSpPr>
                <p:nvPr/>
              </p:nvSpPr>
              <p:spPr bwMode="auto">
                <a:xfrm>
                  <a:off x="1017405" y="2693983"/>
                  <a:ext cx="6794663" cy="5043077"/>
                </a:xfrm>
                <a:prstGeom prst="roundRect">
                  <a:avLst>
                    <a:gd name="adj" fmla="val 1292"/>
                  </a:avLst>
                </a:prstGeom>
                <a:solidFill>
                  <a:schemeClr val="tx1">
                    <a:lumMod val="90000"/>
                    <a:lumOff val="10000"/>
                  </a:schemeClr>
                </a:solidFill>
                <a:ln w="25400" cap="flat">
                  <a:no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a:p>
              </p:txBody>
            </p:sp>
            <p:sp>
              <p:nvSpPr>
                <p:cNvPr id="10" name="Rectangle 2"/>
                <p:cNvSpPr>
                  <a:spLocks/>
                </p:cNvSpPr>
                <p:nvPr/>
              </p:nvSpPr>
              <p:spPr bwMode="auto">
                <a:xfrm>
                  <a:off x="1017405" y="3024940"/>
                  <a:ext cx="6794663" cy="315914"/>
                </a:xfrm>
                <a:prstGeom prst="rect">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a:p>
              </p:txBody>
            </p:sp>
            <p:sp>
              <p:nvSpPr>
                <p:cNvPr id="11" name="AutoShape 3"/>
                <p:cNvSpPr>
                  <a:spLocks/>
                </p:cNvSpPr>
                <p:nvPr/>
              </p:nvSpPr>
              <p:spPr bwMode="auto">
                <a:xfrm>
                  <a:off x="2035351" y="2779230"/>
                  <a:ext cx="2717865" cy="561624"/>
                </a:xfrm>
                <a:prstGeom prst="roundRect">
                  <a:avLst>
                    <a:gd name="adj" fmla="val 11986"/>
                  </a:avLst>
                </a:prstGeom>
                <a:solidFill>
                  <a:srgbClr val="CDCDCD"/>
                </a:solidFill>
                <a:ln w="25400" cap="flat">
                  <a:solidFill>
                    <a:srgbClr val="CDCDCD"/>
                  </a:solidFill>
                  <a:prstDash val="solid"/>
                  <a:miter lim="800000"/>
                  <a:headEnd type="none" w="med" len="med"/>
                  <a:tailEnd type="none" w="med" len="med"/>
                </a:ln>
              </p:spPr>
              <p:txBody>
                <a:bodyPr lIns="0" tIns="0" rIns="0" bIns="0"/>
                <a:lstStyle/>
                <a:p>
                  <a:endParaRPr lang="id-ID"/>
                </a:p>
              </p:txBody>
            </p:sp>
            <p:sp>
              <p:nvSpPr>
                <p:cNvPr id="12" name="Oval 4"/>
                <p:cNvSpPr>
                  <a:spLocks/>
                </p:cNvSpPr>
                <p:nvPr/>
              </p:nvSpPr>
              <p:spPr bwMode="auto">
                <a:xfrm>
                  <a:off x="1137753" y="2814331"/>
                  <a:ext cx="95903" cy="95276"/>
                </a:xfrm>
                <a:prstGeom prst="ellipse">
                  <a:avLst/>
                </a:prstGeom>
                <a:solidFill>
                  <a:schemeClr val="accent1"/>
                </a:solidFill>
                <a:ln w="25400" cap="flat">
                  <a:noFill/>
                  <a:prstDash val="solid"/>
                  <a:miter lim="800000"/>
                  <a:headEnd type="none" w="med" len="med"/>
                  <a:tailEnd type="none" w="med" len="med"/>
                </a:ln>
              </p:spPr>
              <p:txBody>
                <a:bodyPr lIns="0" tIns="0" rIns="0" bIns="0"/>
                <a:lstStyle/>
                <a:p>
                  <a:endParaRPr lang="id-ID"/>
                </a:p>
              </p:txBody>
            </p:sp>
            <p:sp>
              <p:nvSpPr>
                <p:cNvPr id="13" name="Oval 5"/>
                <p:cNvSpPr>
                  <a:spLocks/>
                </p:cNvSpPr>
                <p:nvPr/>
              </p:nvSpPr>
              <p:spPr bwMode="auto">
                <a:xfrm>
                  <a:off x="1307620" y="2814331"/>
                  <a:ext cx="95903" cy="95276"/>
                </a:xfrm>
                <a:prstGeom prst="ellipse">
                  <a:avLst/>
                </a:prstGeom>
                <a:solidFill>
                  <a:schemeClr val="accent2"/>
                </a:solidFill>
                <a:ln w="25400" cap="flat">
                  <a:noFill/>
                  <a:prstDash val="solid"/>
                  <a:miter lim="800000"/>
                  <a:headEnd type="none" w="med" len="med"/>
                  <a:tailEnd type="none" w="med" len="med"/>
                </a:ln>
              </p:spPr>
              <p:txBody>
                <a:bodyPr lIns="0" tIns="0" rIns="0" bIns="0"/>
                <a:lstStyle/>
                <a:p>
                  <a:endParaRPr lang="id-ID"/>
                </a:p>
              </p:txBody>
            </p:sp>
            <p:sp>
              <p:nvSpPr>
                <p:cNvPr id="14" name="Oval 6"/>
                <p:cNvSpPr>
                  <a:spLocks/>
                </p:cNvSpPr>
                <p:nvPr/>
              </p:nvSpPr>
              <p:spPr bwMode="auto">
                <a:xfrm>
                  <a:off x="1477486" y="2814331"/>
                  <a:ext cx="95903" cy="95276"/>
                </a:xfrm>
                <a:prstGeom prst="ellipse">
                  <a:avLst/>
                </a:prstGeom>
                <a:solidFill>
                  <a:schemeClr val="accent3"/>
                </a:solidFill>
                <a:ln w="25400" cap="flat">
                  <a:noFill/>
                  <a:prstDash val="solid"/>
                  <a:miter lim="800000"/>
                  <a:headEnd type="none" w="med" len="med"/>
                  <a:tailEnd type="none" w="med" len="med"/>
                </a:ln>
              </p:spPr>
              <p:txBody>
                <a:bodyPr lIns="0" tIns="0" rIns="0" bIns="0"/>
                <a:lstStyle/>
                <a:p>
                  <a:endParaRPr lang="id-ID"/>
                </a:p>
              </p:txBody>
            </p:sp>
            <p:sp>
              <p:nvSpPr>
                <p:cNvPr id="15" name="Rectangle 11"/>
                <p:cNvSpPr>
                  <a:spLocks/>
                </p:cNvSpPr>
                <p:nvPr/>
              </p:nvSpPr>
              <p:spPr bwMode="auto">
                <a:xfrm>
                  <a:off x="2205844" y="3085114"/>
                  <a:ext cx="5104773" cy="200580"/>
                </a:xfrm>
                <a:prstGeom prst="rect">
                  <a:avLst/>
                </a:prstGeom>
                <a:solidFill>
                  <a:schemeClr val="bg1">
                    <a:lumMod val="95000"/>
                  </a:schemeClr>
                </a:solidFill>
                <a:ln w="12700" cap="flat">
                  <a:solidFill>
                    <a:srgbClr val="B3B3B3"/>
                  </a:solidFill>
                  <a:prstDash val="solid"/>
                  <a:miter lim="800000"/>
                  <a:headEnd type="none" w="med" len="med"/>
                  <a:tailEnd type="none" w="med" len="med"/>
                </a:ln>
              </p:spPr>
              <p:txBody>
                <a:bodyPr lIns="0" tIns="0" rIns="0" bIns="0"/>
                <a:lstStyle/>
                <a:p>
                  <a:endParaRPr lang="id-ID" dirty="0"/>
                </a:p>
              </p:txBody>
            </p:sp>
            <p:sp>
              <p:nvSpPr>
                <p:cNvPr id="16" name="Freeform 9"/>
                <p:cNvSpPr>
                  <a:spLocks/>
                </p:cNvSpPr>
                <p:nvPr/>
              </p:nvSpPr>
              <p:spPr bwMode="auto">
                <a:xfrm rot="18900000">
                  <a:off x="4580706" y="2849676"/>
                  <a:ext cx="99497" cy="99497"/>
                </a:xfrm>
                <a:custGeom>
                  <a:avLst/>
                  <a:gdLst>
                    <a:gd name="T0" fmla="*/ 42 w 64"/>
                    <a:gd name="T1" fmla="*/ 0 h 64"/>
                    <a:gd name="T2" fmla="*/ 21 w 64"/>
                    <a:gd name="T3" fmla="*/ 0 h 64"/>
                    <a:gd name="T4" fmla="*/ 21 w 64"/>
                    <a:gd name="T5" fmla="*/ 21 h 64"/>
                    <a:gd name="T6" fmla="*/ 0 w 64"/>
                    <a:gd name="T7" fmla="*/ 21 h 64"/>
                    <a:gd name="T8" fmla="*/ 0 w 64"/>
                    <a:gd name="T9" fmla="*/ 42 h 64"/>
                    <a:gd name="T10" fmla="*/ 21 w 64"/>
                    <a:gd name="T11" fmla="*/ 42 h 64"/>
                    <a:gd name="T12" fmla="*/ 21 w 64"/>
                    <a:gd name="T13" fmla="*/ 64 h 64"/>
                    <a:gd name="T14" fmla="*/ 42 w 64"/>
                    <a:gd name="T15" fmla="*/ 64 h 64"/>
                    <a:gd name="T16" fmla="*/ 42 w 64"/>
                    <a:gd name="T17" fmla="*/ 42 h 64"/>
                    <a:gd name="T18" fmla="*/ 64 w 64"/>
                    <a:gd name="T19" fmla="*/ 42 h 64"/>
                    <a:gd name="T20" fmla="*/ 64 w 64"/>
                    <a:gd name="T21" fmla="*/ 21 h 64"/>
                    <a:gd name="T22" fmla="*/ 42 w 64"/>
                    <a:gd name="T23" fmla="*/ 21 h 64"/>
                    <a:gd name="T24" fmla="*/ 42 w 6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42" y="0"/>
                      </a:moveTo>
                      <a:lnTo>
                        <a:pt x="21" y="0"/>
                      </a:lnTo>
                      <a:lnTo>
                        <a:pt x="21" y="21"/>
                      </a:lnTo>
                      <a:lnTo>
                        <a:pt x="0" y="21"/>
                      </a:lnTo>
                      <a:lnTo>
                        <a:pt x="0" y="42"/>
                      </a:lnTo>
                      <a:lnTo>
                        <a:pt x="21" y="42"/>
                      </a:lnTo>
                      <a:lnTo>
                        <a:pt x="21" y="64"/>
                      </a:lnTo>
                      <a:lnTo>
                        <a:pt x="42" y="64"/>
                      </a:lnTo>
                      <a:lnTo>
                        <a:pt x="42" y="42"/>
                      </a:lnTo>
                      <a:lnTo>
                        <a:pt x="64" y="42"/>
                      </a:lnTo>
                      <a:lnTo>
                        <a:pt x="64" y="21"/>
                      </a:lnTo>
                      <a:lnTo>
                        <a:pt x="42" y="21"/>
                      </a:lnTo>
                      <a:lnTo>
                        <a:pt x="42"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7" name="Group 16"/>
                <p:cNvGrpSpPr/>
                <p:nvPr/>
              </p:nvGrpSpPr>
              <p:grpSpPr>
                <a:xfrm>
                  <a:off x="7494380" y="2779230"/>
                  <a:ext cx="155357" cy="155272"/>
                  <a:chOff x="4763" y="0"/>
                  <a:chExt cx="2900362" cy="2898775"/>
                </a:xfrm>
                <a:solidFill>
                  <a:schemeClr val="bg1">
                    <a:lumMod val="50000"/>
                  </a:schemeClr>
                </a:solidFill>
              </p:grpSpPr>
              <p:sp>
                <p:nvSpPr>
                  <p:cNvPr id="20" name="Freeform 13"/>
                  <p:cNvSpPr>
                    <a:spLocks/>
                  </p:cNvSpPr>
                  <p:nvPr/>
                </p:nvSpPr>
                <p:spPr bwMode="auto">
                  <a:xfrm>
                    <a:off x="4763" y="0"/>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4"/>
                  <p:cNvSpPr>
                    <a:spLocks/>
                  </p:cNvSpPr>
                  <p:nvPr/>
                </p:nvSpPr>
                <p:spPr bwMode="auto">
                  <a:xfrm>
                    <a:off x="4763" y="108743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5"/>
                  <p:cNvSpPr>
                    <a:spLocks/>
                  </p:cNvSpPr>
                  <p:nvPr/>
                </p:nvSpPr>
                <p:spPr bwMode="auto">
                  <a:xfrm>
                    <a:off x="4763" y="2171700"/>
                    <a:ext cx="727075" cy="727075"/>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6"/>
                  <p:cNvSpPr>
                    <a:spLocks/>
                  </p:cNvSpPr>
                  <p:nvPr/>
                </p:nvSpPr>
                <p:spPr bwMode="auto">
                  <a:xfrm>
                    <a:off x="1093788" y="0"/>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7"/>
                  <p:cNvSpPr>
                    <a:spLocks/>
                  </p:cNvSpPr>
                  <p:nvPr/>
                </p:nvSpPr>
                <p:spPr bwMode="auto">
                  <a:xfrm>
                    <a:off x="1093788" y="1087438"/>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18"/>
                  <p:cNvSpPr>
                    <a:spLocks/>
                  </p:cNvSpPr>
                  <p:nvPr/>
                </p:nvSpPr>
                <p:spPr bwMode="auto">
                  <a:xfrm>
                    <a:off x="1093788" y="2171700"/>
                    <a:ext cx="722312"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19"/>
                  <p:cNvSpPr>
                    <a:spLocks/>
                  </p:cNvSpPr>
                  <p:nvPr/>
                </p:nvSpPr>
                <p:spPr bwMode="auto">
                  <a:xfrm>
                    <a:off x="2181225" y="0"/>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0"/>
                  <p:cNvSpPr>
                    <a:spLocks/>
                  </p:cNvSpPr>
                  <p:nvPr/>
                </p:nvSpPr>
                <p:spPr bwMode="auto">
                  <a:xfrm>
                    <a:off x="2181225" y="1087438"/>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21"/>
                  <p:cNvSpPr>
                    <a:spLocks/>
                  </p:cNvSpPr>
                  <p:nvPr/>
                </p:nvSpPr>
                <p:spPr bwMode="auto">
                  <a:xfrm>
                    <a:off x="2181225" y="2171700"/>
                    <a:ext cx="723900"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Freeform 25"/>
                <p:cNvSpPr>
                  <a:spLocks/>
                </p:cNvSpPr>
                <p:nvPr/>
              </p:nvSpPr>
              <p:spPr bwMode="auto">
                <a:xfrm rot="5400000">
                  <a:off x="7497092" y="3115886"/>
                  <a:ext cx="146921" cy="128651"/>
                </a:xfrm>
                <a:custGeom>
                  <a:avLst/>
                  <a:gdLst>
                    <a:gd name="T0" fmla="*/ 504 w 896"/>
                    <a:gd name="T1" fmla="*/ 0 h 784"/>
                    <a:gd name="T2" fmla="*/ 116 w 896"/>
                    <a:gd name="T3" fmla="*/ 336 h 784"/>
                    <a:gd name="T4" fmla="*/ 0 w 896"/>
                    <a:gd name="T5" fmla="*/ 336 h 784"/>
                    <a:gd name="T6" fmla="*/ 168 w 896"/>
                    <a:gd name="T7" fmla="*/ 560 h 784"/>
                    <a:gd name="T8" fmla="*/ 336 w 896"/>
                    <a:gd name="T9" fmla="*/ 336 h 784"/>
                    <a:gd name="T10" fmla="*/ 230 w 896"/>
                    <a:gd name="T11" fmla="*/ 336 h 784"/>
                    <a:gd name="T12" fmla="*/ 504 w 896"/>
                    <a:gd name="T13" fmla="*/ 112 h 784"/>
                    <a:gd name="T14" fmla="*/ 784 w 896"/>
                    <a:gd name="T15" fmla="*/ 392 h 784"/>
                    <a:gd name="T16" fmla="*/ 504 w 896"/>
                    <a:gd name="T17" fmla="*/ 672 h 784"/>
                    <a:gd name="T18" fmla="*/ 504 w 896"/>
                    <a:gd name="T19" fmla="*/ 784 h 784"/>
                    <a:gd name="T20" fmla="*/ 896 w 896"/>
                    <a:gd name="T21" fmla="*/ 392 h 784"/>
                    <a:gd name="T22" fmla="*/ 504 w 896"/>
                    <a:gd name="T2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784">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Oval 6"/>
                <p:cNvSpPr>
                  <a:spLocks/>
                </p:cNvSpPr>
                <p:nvPr/>
              </p:nvSpPr>
              <p:spPr bwMode="auto">
                <a:xfrm>
                  <a:off x="1655635" y="2814331"/>
                  <a:ext cx="95903" cy="95276"/>
                </a:xfrm>
                <a:prstGeom prst="ellipse">
                  <a:avLst/>
                </a:prstGeom>
                <a:solidFill>
                  <a:schemeClr val="accent4"/>
                </a:solidFill>
                <a:ln w="25400" cap="flat">
                  <a:noFill/>
                  <a:prstDash val="solid"/>
                  <a:miter lim="800000"/>
                  <a:headEnd type="none" w="med" len="med"/>
                  <a:tailEnd type="none" w="med" len="med"/>
                </a:ln>
              </p:spPr>
              <p:txBody>
                <a:bodyPr lIns="0" tIns="0" rIns="0" bIns="0"/>
                <a:lstStyle/>
                <a:p>
                  <a:endParaRPr lang="id-ID"/>
                </a:p>
              </p:txBody>
            </p:sp>
          </p:grpSp>
          <p:sp>
            <p:nvSpPr>
              <p:cNvPr id="7" name="TextBox 6"/>
              <p:cNvSpPr txBox="1"/>
              <p:nvPr/>
            </p:nvSpPr>
            <p:spPr>
              <a:xfrm>
                <a:off x="2353071" y="3063038"/>
                <a:ext cx="2683957" cy="223997"/>
              </a:xfrm>
              <a:prstGeom prst="rect">
                <a:avLst/>
              </a:prstGeom>
              <a:noFill/>
            </p:spPr>
            <p:txBody>
              <a:bodyPr wrap="square" rtlCol="0">
                <a:spAutoFit/>
              </a:bodyPr>
              <a:lstStyle/>
              <a:p>
                <a:r>
                  <a:rPr lang="id-ID" sz="900" dirty="0">
                    <a:solidFill>
                      <a:schemeClr val="bg1">
                        <a:lumMod val="65000"/>
                      </a:schemeClr>
                    </a:solidFill>
                    <a:latin typeface="Calibri" panose="020F0502020204030204" pitchFamily="34" charset="0"/>
                    <a:hlinkClick r:id="rId3"/>
                  </a:rPr>
                  <a:t>https://response.reliefweb.int/palestine/nutrition</a:t>
                </a:r>
                <a:endParaRPr lang="id-ID" sz="900" dirty="0">
                  <a:solidFill>
                    <a:schemeClr val="bg1">
                      <a:lumMod val="65000"/>
                    </a:schemeClr>
                  </a:solidFill>
                  <a:latin typeface="Calibri" panose="020F0502020204030204" pitchFamily="34" charset="0"/>
                </a:endParaRPr>
              </a:p>
            </p:txBody>
          </p:sp>
          <p:sp>
            <p:nvSpPr>
              <p:cNvPr id="8" name="Freeform 29"/>
              <p:cNvSpPr>
                <a:spLocks noEditPoints="1"/>
              </p:cNvSpPr>
              <p:nvPr/>
            </p:nvSpPr>
            <p:spPr bwMode="auto">
              <a:xfrm>
                <a:off x="2269943" y="3130076"/>
                <a:ext cx="115372" cy="115448"/>
              </a:xfrm>
              <a:custGeom>
                <a:avLst/>
                <a:gdLst>
                  <a:gd name="T0" fmla="*/ 0 w 636"/>
                  <a:gd name="T1" fmla="*/ 318 h 636"/>
                  <a:gd name="T2" fmla="*/ 636 w 636"/>
                  <a:gd name="T3" fmla="*/ 318 h 636"/>
                  <a:gd name="T4" fmla="*/ 594 w 636"/>
                  <a:gd name="T5" fmla="*/ 308 h 636"/>
                  <a:gd name="T6" fmla="*/ 448 w 636"/>
                  <a:gd name="T7" fmla="*/ 179 h 636"/>
                  <a:gd name="T8" fmla="*/ 594 w 636"/>
                  <a:gd name="T9" fmla="*/ 308 h 636"/>
                  <a:gd name="T10" fmla="*/ 223 w 636"/>
                  <a:gd name="T11" fmla="*/ 486 h 636"/>
                  <a:gd name="T12" fmla="*/ 308 w 636"/>
                  <a:gd name="T13" fmla="*/ 594 h 636"/>
                  <a:gd name="T14" fmla="*/ 329 w 636"/>
                  <a:gd name="T15" fmla="*/ 42 h 636"/>
                  <a:gd name="T16" fmla="*/ 328 w 636"/>
                  <a:gd name="T17" fmla="*/ 184 h 636"/>
                  <a:gd name="T18" fmla="*/ 329 w 636"/>
                  <a:gd name="T19" fmla="*/ 42 h 636"/>
                  <a:gd name="T20" fmla="*/ 510 w 636"/>
                  <a:gd name="T21" fmla="*/ 119 h 636"/>
                  <a:gd name="T22" fmla="*/ 363 w 636"/>
                  <a:gd name="T23" fmla="*/ 45 h 636"/>
                  <a:gd name="T24" fmla="*/ 308 w 636"/>
                  <a:gd name="T25" fmla="*/ 184 h 636"/>
                  <a:gd name="T26" fmla="*/ 307 w 636"/>
                  <a:gd name="T27" fmla="*/ 42 h 636"/>
                  <a:gd name="T28" fmla="*/ 196 w 636"/>
                  <a:gd name="T29" fmla="*/ 160 h 636"/>
                  <a:gd name="T30" fmla="*/ 273 w 636"/>
                  <a:gd name="T31" fmla="*/ 45 h 636"/>
                  <a:gd name="T32" fmla="*/ 207 w 636"/>
                  <a:gd name="T33" fmla="*/ 186 h 636"/>
                  <a:gd name="T34" fmla="*/ 308 w 636"/>
                  <a:gd name="T35" fmla="*/ 308 h 636"/>
                  <a:gd name="T36" fmla="*/ 207 w 636"/>
                  <a:gd name="T37" fmla="*/ 186 h 636"/>
                  <a:gd name="T38" fmla="*/ 308 w 636"/>
                  <a:gd name="T39" fmla="*/ 452 h 636"/>
                  <a:gd name="T40" fmla="*/ 185 w 636"/>
                  <a:gd name="T41" fmla="*/ 328 h 636"/>
                  <a:gd name="T42" fmla="*/ 273 w 636"/>
                  <a:gd name="T43" fmla="*/ 591 h 636"/>
                  <a:gd name="T44" fmla="*/ 204 w 636"/>
                  <a:gd name="T45" fmla="*/ 493 h 636"/>
                  <a:gd name="T46" fmla="*/ 328 w 636"/>
                  <a:gd name="T47" fmla="*/ 594 h 636"/>
                  <a:gd name="T48" fmla="*/ 413 w 636"/>
                  <a:gd name="T49" fmla="*/ 486 h 636"/>
                  <a:gd name="T50" fmla="*/ 328 w 636"/>
                  <a:gd name="T51" fmla="*/ 594 h 636"/>
                  <a:gd name="T52" fmla="*/ 498 w 636"/>
                  <a:gd name="T53" fmla="*/ 528 h 636"/>
                  <a:gd name="T54" fmla="*/ 432 w 636"/>
                  <a:gd name="T55" fmla="*/ 493 h 636"/>
                  <a:gd name="T56" fmla="*/ 328 w 636"/>
                  <a:gd name="T57" fmla="*/ 452 h 636"/>
                  <a:gd name="T58" fmla="*/ 451 w 636"/>
                  <a:gd name="T59" fmla="*/ 328 h 636"/>
                  <a:gd name="T60" fmla="*/ 328 w 636"/>
                  <a:gd name="T61" fmla="*/ 308 h 636"/>
                  <a:gd name="T62" fmla="*/ 429 w 636"/>
                  <a:gd name="T63" fmla="*/ 186 h 636"/>
                  <a:gd name="T64" fmla="*/ 328 w 636"/>
                  <a:gd name="T65" fmla="*/ 308 h 636"/>
                  <a:gd name="T66" fmla="*/ 188 w 636"/>
                  <a:gd name="T67" fmla="*/ 179 h 636"/>
                  <a:gd name="T68" fmla="*/ 42 w 636"/>
                  <a:gd name="T69" fmla="*/ 308 h 636"/>
                  <a:gd name="T70" fmla="*/ 42 w 636"/>
                  <a:gd name="T71" fmla="*/ 328 h 636"/>
                  <a:gd name="T72" fmla="*/ 195 w 636"/>
                  <a:gd name="T73" fmla="*/ 475 h 636"/>
                  <a:gd name="T74" fmla="*/ 42 w 636"/>
                  <a:gd name="T75" fmla="*/ 328 h 636"/>
                  <a:gd name="T76" fmla="*/ 441 w 636"/>
                  <a:gd name="T77" fmla="*/ 475 h 636"/>
                  <a:gd name="T78" fmla="*/ 594 w 636"/>
                  <a:gd name="T79" fmla="*/ 32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6" h="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9" name="Rectangle 28"/>
            <p:cNvSpPr/>
            <p:nvPr/>
          </p:nvSpPr>
          <p:spPr>
            <a:xfrm>
              <a:off x="81816" y="2713070"/>
              <a:ext cx="6712880" cy="414493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dirty="0"/>
            </a:p>
          </p:txBody>
        </p:sp>
      </p:grpSp>
      <p:sp>
        <p:nvSpPr>
          <p:cNvPr id="30" name="Content Placeholder 2"/>
          <p:cNvSpPr txBox="1">
            <a:spLocks/>
          </p:cNvSpPr>
          <p:nvPr/>
        </p:nvSpPr>
        <p:spPr>
          <a:xfrm>
            <a:off x="7596837" y="2141007"/>
            <a:ext cx="3796878" cy="241323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50000"/>
              </a:lnSpc>
              <a:defRPr/>
            </a:pPr>
            <a:r>
              <a:rPr lang="id-ID" sz="2000" b="1" dirty="0">
                <a:solidFill>
                  <a:schemeClr val="tx2"/>
                </a:solidFill>
                <a:latin typeface="Calibri" panose="020F0502020204030204" pitchFamily="34" charset="0"/>
                <a:ea typeface="Roboto Medium" panose="02000000000000000000" pitchFamily="2" charset="0"/>
                <a:cs typeface="Lato Semibold" panose="020F0702020204030203" pitchFamily="34" charset="0"/>
              </a:rPr>
              <a:t>About </a:t>
            </a:r>
            <a:r>
              <a:rPr lang="en-US" sz="2000" b="1" dirty="0">
                <a:solidFill>
                  <a:schemeClr val="tx2"/>
                </a:solidFill>
                <a:latin typeface="Calibri" panose="020F0502020204030204" pitchFamily="34" charset="0"/>
                <a:ea typeface="Roboto Medium" panose="02000000000000000000" pitchFamily="2" charset="0"/>
                <a:cs typeface="Lato Semibold" panose="020F0702020204030203" pitchFamily="34" charset="0"/>
              </a:rPr>
              <a:t>Nutrition Cluster Websites</a:t>
            </a:r>
            <a:endParaRPr lang="id-ID" sz="2000" b="1" dirty="0">
              <a:solidFill>
                <a:schemeClr val="tx2"/>
              </a:solidFill>
              <a:latin typeface="Calibri" panose="020F0502020204030204" pitchFamily="34" charset="0"/>
              <a:ea typeface="Roboto Medium" panose="02000000000000000000" pitchFamily="2" charset="0"/>
              <a:cs typeface="Lato Semibold" panose="020F0702020204030203" pitchFamily="34" charset="0"/>
            </a:endParaRPr>
          </a:p>
          <a:p>
            <a:pPr marL="171450" indent="-171450" algn="l">
              <a:lnSpc>
                <a:spcPct val="150000"/>
              </a:lnSpc>
              <a:buFont typeface="Arial" panose="020B0604020202020204" pitchFamily="34" charset="0"/>
              <a:buChar char="•"/>
            </a:pPr>
            <a:r>
              <a:rPr lang="id-ID" sz="1050" dirty="0">
                <a:latin typeface="Calibri" panose="020F0502020204030204" pitchFamily="34" charset="0"/>
                <a:ea typeface="Roboto" panose="02000000000000000000" pitchFamily="2" charset="0"/>
              </a:rPr>
              <a:t>Contacts</a:t>
            </a:r>
            <a:endParaRPr lang="en-US" sz="1050" dirty="0">
              <a:latin typeface="Calibri" panose="020F0502020204030204" pitchFamily="34" charset="0"/>
              <a:ea typeface="Roboto" panose="02000000000000000000" pitchFamily="2" charset="0"/>
            </a:endParaRPr>
          </a:p>
          <a:p>
            <a:pPr marL="171450" indent="-171450" algn="l">
              <a:lnSpc>
                <a:spcPct val="150000"/>
              </a:lnSpc>
              <a:buFont typeface="Arial" panose="020B0604020202020204" pitchFamily="34" charset="0"/>
              <a:buChar char="•"/>
            </a:pPr>
            <a:r>
              <a:rPr lang="en-US" sz="1050" dirty="0">
                <a:latin typeface="Calibri" panose="020F0502020204030204" pitchFamily="34" charset="0"/>
                <a:ea typeface="Roboto" panose="02000000000000000000" pitchFamily="2" charset="0"/>
              </a:rPr>
              <a:t>Nutrition Cluster Toolkit</a:t>
            </a:r>
          </a:p>
          <a:p>
            <a:pPr marL="171450" indent="-171450" algn="l">
              <a:lnSpc>
                <a:spcPct val="150000"/>
              </a:lnSpc>
              <a:buFont typeface="Arial" panose="020B0604020202020204" pitchFamily="34" charset="0"/>
              <a:buChar char="•"/>
            </a:pPr>
            <a:r>
              <a:rPr lang="en-US" sz="1050" dirty="0">
                <a:latin typeface="Calibri" panose="020F0502020204030204" pitchFamily="34" charset="0"/>
                <a:ea typeface="Roboto" panose="02000000000000000000" pitchFamily="2" charset="0"/>
              </a:rPr>
              <a:t>Key Resources</a:t>
            </a:r>
          </a:p>
          <a:p>
            <a:pPr marL="171450" indent="-171450" algn="l">
              <a:lnSpc>
                <a:spcPct val="150000"/>
              </a:lnSpc>
              <a:buFont typeface="Arial" panose="020B0604020202020204" pitchFamily="34" charset="0"/>
              <a:buChar char="•"/>
            </a:pPr>
            <a:r>
              <a:rPr lang="en-US" sz="1050" dirty="0">
                <a:latin typeface="Calibri" panose="020F0502020204030204" pitchFamily="34" charset="0"/>
                <a:ea typeface="Roboto" panose="02000000000000000000" pitchFamily="2" charset="0"/>
              </a:rPr>
              <a:t>Infographic</a:t>
            </a:r>
          </a:p>
          <a:p>
            <a:pPr marL="171450" indent="-171450" algn="l">
              <a:lnSpc>
                <a:spcPct val="150000"/>
              </a:lnSpc>
              <a:buFont typeface="Arial" panose="020B0604020202020204" pitchFamily="34" charset="0"/>
              <a:buChar char="•"/>
            </a:pPr>
            <a:r>
              <a:rPr lang="en-US" sz="1050" dirty="0">
                <a:latin typeface="Calibri" panose="020F0502020204030204" pitchFamily="34" charset="0"/>
                <a:ea typeface="Roboto" panose="02000000000000000000" pitchFamily="2" charset="0"/>
              </a:rPr>
              <a:t>Global Nutrition Cluster</a:t>
            </a:r>
          </a:p>
          <a:p>
            <a:pPr algn="l">
              <a:lnSpc>
                <a:spcPct val="150000"/>
              </a:lnSpc>
            </a:pPr>
            <a:endParaRPr lang="en-US" sz="1100" dirty="0">
              <a:solidFill>
                <a:schemeClr val="bg1">
                  <a:lumMod val="65000"/>
                </a:schemeClr>
              </a:solidFill>
              <a:latin typeface="Calibri" panose="020F0502020204030204" pitchFamily="34" charset="0"/>
              <a:ea typeface="Roboto" panose="02000000000000000000" pitchFamily="2" charset="0"/>
            </a:endParaRPr>
          </a:p>
        </p:txBody>
      </p:sp>
      <p:sp>
        <p:nvSpPr>
          <p:cNvPr id="41" name="Title 40">
            <a:extLst>
              <a:ext uri="{FF2B5EF4-FFF2-40B4-BE49-F238E27FC236}">
                <a16:creationId xmlns:a16="http://schemas.microsoft.com/office/drawing/2014/main" id="{A8D98920-AAE5-40D6-8AB6-9B9A01D89E1E}"/>
              </a:ext>
            </a:extLst>
          </p:cNvPr>
          <p:cNvSpPr>
            <a:spLocks noGrp="1"/>
          </p:cNvSpPr>
          <p:nvPr>
            <p:ph type="title"/>
          </p:nvPr>
        </p:nvSpPr>
        <p:spPr/>
        <p:txBody>
          <a:bodyPr>
            <a:normAutofit fontScale="90000"/>
          </a:bodyPr>
          <a:lstStyle/>
          <a:p>
            <a:r>
              <a:rPr lang="en-US" dirty="0">
                <a:hlinkClick r:id="rId3">
                  <a:extLst>
                    <a:ext uri="{A12FA001-AC4F-418D-AE19-62706E023703}">
                      <ahyp:hlinkClr xmlns:ahyp="http://schemas.microsoft.com/office/drawing/2018/hyperlinkcolor" val="tx"/>
                    </a:ext>
                  </a:extLst>
                </a:hlinkClick>
              </a:rPr>
              <a:t>Website updates</a:t>
            </a:r>
            <a:endParaRPr lang="en-US" dirty="0"/>
          </a:p>
        </p:txBody>
      </p:sp>
      <p:pic>
        <p:nvPicPr>
          <p:cNvPr id="42" name="Picture 41">
            <a:extLst>
              <a:ext uri="{FF2B5EF4-FFF2-40B4-BE49-F238E27FC236}">
                <a16:creationId xmlns:a16="http://schemas.microsoft.com/office/drawing/2014/main" id="{A2EB2348-DCEA-BE40-298E-5CCD2232939C}"/>
              </a:ext>
            </a:extLst>
          </p:cNvPr>
          <p:cNvPicPr>
            <a:picLocks noChangeAspect="1"/>
          </p:cNvPicPr>
          <p:nvPr/>
        </p:nvPicPr>
        <p:blipFill>
          <a:blip r:embed="rId4"/>
          <a:stretch>
            <a:fillRect/>
          </a:stretch>
        </p:blipFill>
        <p:spPr>
          <a:xfrm>
            <a:off x="417848" y="2713070"/>
            <a:ext cx="5520962" cy="4120551"/>
          </a:xfrm>
          <a:prstGeom prst="rect">
            <a:avLst/>
          </a:prstGeom>
        </p:spPr>
      </p:pic>
    </p:spTree>
    <p:extLst>
      <p:ext uri="{BB962C8B-B14F-4D97-AF65-F5344CB8AC3E}">
        <p14:creationId xmlns:p14="http://schemas.microsoft.com/office/powerpoint/2010/main" val="31174401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E1D47A-C6DC-490B-8A66-BB45A98BF79B}"/>
              </a:ext>
            </a:extLst>
          </p:cNvPr>
          <p:cNvSpPr>
            <a:spLocks noGrp="1"/>
          </p:cNvSpPr>
          <p:nvPr>
            <p:ph idx="1"/>
          </p:nvPr>
        </p:nvSpPr>
        <p:spPr/>
        <p:txBody>
          <a:bodyPr/>
          <a:lstStyle/>
          <a:p>
            <a:pPr marL="0" indent="0">
              <a:buNone/>
            </a:pPr>
            <a:r>
              <a:rPr lang="en-US" dirty="0"/>
              <a:t>Kindly provide your inputs to:</a:t>
            </a:r>
          </a:p>
          <a:p>
            <a:r>
              <a:rPr lang="en-US" dirty="0"/>
              <a:t>The contact list</a:t>
            </a:r>
          </a:p>
          <a:p>
            <a:r>
              <a:rPr lang="en-US" dirty="0"/>
              <a:t>The capacity mapping </a:t>
            </a:r>
          </a:p>
          <a:p>
            <a:r>
              <a:rPr lang="en-US" dirty="0"/>
              <a:t>The 3Ws database  </a:t>
            </a:r>
          </a:p>
        </p:txBody>
      </p:sp>
      <p:sp>
        <p:nvSpPr>
          <p:cNvPr id="2" name="Title 1">
            <a:extLst>
              <a:ext uri="{FF2B5EF4-FFF2-40B4-BE49-F238E27FC236}">
                <a16:creationId xmlns:a16="http://schemas.microsoft.com/office/drawing/2014/main" id="{E5A8C3BD-8551-4EA6-86C0-888F8A5EC8DE}"/>
              </a:ext>
            </a:extLst>
          </p:cNvPr>
          <p:cNvSpPr>
            <a:spLocks noGrp="1"/>
          </p:cNvSpPr>
          <p:nvPr>
            <p:ph type="title"/>
          </p:nvPr>
        </p:nvSpPr>
        <p:spPr/>
        <p:txBody>
          <a:bodyPr>
            <a:normAutofit fontScale="90000"/>
          </a:bodyPr>
          <a:lstStyle/>
          <a:p>
            <a:r>
              <a:rPr lang="en-US" dirty="0"/>
              <a:t>What is needed from partners</a:t>
            </a:r>
          </a:p>
        </p:txBody>
      </p:sp>
    </p:spTree>
    <p:extLst>
      <p:ext uri="{BB962C8B-B14F-4D97-AF65-F5344CB8AC3E}">
        <p14:creationId xmlns:p14="http://schemas.microsoft.com/office/powerpoint/2010/main" val="2396075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E1D47A-C6DC-490B-8A66-BB45A98BF79B}"/>
              </a:ext>
            </a:extLst>
          </p:cNvPr>
          <p:cNvSpPr>
            <a:spLocks noGrp="1"/>
          </p:cNvSpPr>
          <p:nvPr>
            <p:ph idx="1"/>
          </p:nvPr>
        </p:nvSpPr>
        <p:spPr/>
        <p:txBody>
          <a:bodyPr/>
          <a:lstStyle/>
          <a:p>
            <a:r>
              <a:rPr lang="en-US" dirty="0"/>
              <a:t>Work with Health cluster to include nutrition data in </a:t>
            </a:r>
            <a:r>
              <a:rPr lang="en-US" dirty="0" err="1"/>
              <a:t>HeRAMS</a:t>
            </a:r>
            <a:r>
              <a:rPr lang="en-US" dirty="0"/>
              <a:t> Questioners </a:t>
            </a:r>
          </a:p>
          <a:p>
            <a:r>
              <a:rPr lang="en-US" dirty="0"/>
              <a:t>Working to finalize Nutrition partner update (5Ws) with OCHA 5Ws Plus</a:t>
            </a:r>
          </a:p>
        </p:txBody>
      </p:sp>
      <p:sp>
        <p:nvSpPr>
          <p:cNvPr id="2" name="Title 1">
            <a:extLst>
              <a:ext uri="{FF2B5EF4-FFF2-40B4-BE49-F238E27FC236}">
                <a16:creationId xmlns:a16="http://schemas.microsoft.com/office/drawing/2014/main" id="{E5A8C3BD-8551-4EA6-86C0-888F8A5EC8DE}"/>
              </a:ext>
            </a:extLst>
          </p:cNvPr>
          <p:cNvSpPr>
            <a:spLocks noGrp="1"/>
          </p:cNvSpPr>
          <p:nvPr>
            <p:ph type="title"/>
          </p:nvPr>
        </p:nvSpPr>
        <p:spPr/>
        <p:txBody>
          <a:bodyPr>
            <a:normAutofit fontScale="90000"/>
          </a:bodyPr>
          <a:lstStyle/>
          <a:p>
            <a:r>
              <a:rPr lang="en-US" dirty="0"/>
              <a:t>Other updates</a:t>
            </a:r>
          </a:p>
        </p:txBody>
      </p:sp>
    </p:spTree>
    <p:extLst>
      <p:ext uri="{BB962C8B-B14F-4D97-AF65-F5344CB8AC3E}">
        <p14:creationId xmlns:p14="http://schemas.microsoft.com/office/powerpoint/2010/main" val="2163578454"/>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8222</TotalTime>
  <Words>432</Words>
  <Application>Microsoft Office PowerPoint</Application>
  <PresentationFormat>Widescreen</PresentationFormat>
  <Paragraphs>68</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Roboto</vt:lpstr>
      <vt:lpstr>Office Theme</vt:lpstr>
      <vt:lpstr>PowerPoint Presentation</vt:lpstr>
      <vt:lpstr>Overview</vt:lpstr>
      <vt:lpstr>Contact List</vt:lpstr>
      <vt:lpstr>3Ws Nutrition Cluster Template</vt:lpstr>
      <vt:lpstr>Nutrition cluster Capacity mapping</vt:lpstr>
      <vt:lpstr>BMS Code Monitoring in Emergency Situations</vt:lpstr>
      <vt:lpstr>Website updates</vt:lpstr>
      <vt:lpstr>What is needed from partners</vt:lpstr>
      <vt:lpstr>Other updates</vt:lpstr>
      <vt:lpstr>PowerPoint Presentation</vt:lpstr>
      <vt:lpstr>Contact Us</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UNICEF Nutrition Programme</dc:title>
  <dc:creator>Shabib AlQobati</dc:creator>
  <cp:lastModifiedBy>Shabib AlQobati</cp:lastModifiedBy>
  <cp:revision>274</cp:revision>
  <dcterms:created xsi:type="dcterms:W3CDTF">2017-04-08T20:11:15Z</dcterms:created>
  <dcterms:modified xsi:type="dcterms:W3CDTF">2023-11-15T08:13:37Z</dcterms:modified>
</cp:coreProperties>
</file>