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Override1.xml" ContentType="application/vnd.openxmlformats-officedocument.themeOverride+xml"/>
  <Override PartName="/ppt/theme/themeOverride2.xml" ContentType="application/vnd.openxmlformats-officedocument.themeOverride+xml"/>
  <Override PartName="/ppt/theme/themeOverride3.xml" ContentType="application/vnd.openxmlformats-officedocument.themeOverride+xml"/>
  <Override PartName="/ppt/theme/themeOverride4.xml" ContentType="application/vnd.openxmlformats-officedocument.themeOverride+xml"/>
  <Override PartName="/ppt/theme/themeOverride5.xml" ContentType="application/vnd.openxmlformats-officedocument.themeOverride+xml"/>
  <Override PartName="/ppt/theme/themeOverride6.xml" ContentType="application/vnd.openxmlformats-officedocument.themeOverride+xml"/>
  <Override PartName="/ppt/theme/themeOverride7.xml" ContentType="application/vnd.openxmlformats-officedocument.themeOverride+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theme/theme2.xml" ContentType="application/vnd.openxmlformats-officedocument.theme+xml"/>
  <Override PartName="/ppt/theme/themeOverride8.xml" ContentType="application/vnd.openxmlformats-officedocument.themeOverride+xml"/>
  <Override PartName="/ppt/theme/themeOverride9.xml" ContentType="application/vnd.openxmlformats-officedocument.themeOverride+xml"/>
  <Override PartName="/ppt/theme/themeOverride10.xml" ContentType="application/vnd.openxmlformats-officedocument.themeOverride+xml"/>
  <Override PartName="/ppt/theme/themeOverride11.xml" ContentType="application/vnd.openxmlformats-officedocument.themeOverride+xml"/>
  <Override PartName="/ppt/theme/themeOverride12.xml" ContentType="application/vnd.openxmlformats-officedocument.themeOverride+xml"/>
  <Override PartName="/ppt/theme/themeOverride13.xml" ContentType="application/vnd.openxmlformats-officedocument.themeOverride+xml"/>
  <Override PartName="/ppt/theme/themeOverride14.xml" ContentType="application/vnd.openxmlformats-officedocument.themeOverride+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theme/theme3.xml" ContentType="application/vnd.openxmlformats-officedocument.theme+xml"/>
  <Override PartName="/ppt/theme/themeOverride15.xml" ContentType="application/vnd.openxmlformats-officedocument.themeOverride+xml"/>
  <Override PartName="/ppt/theme/themeOverride16.xml" ContentType="application/vnd.openxmlformats-officedocument.themeOverride+xml"/>
  <Override PartName="/ppt/theme/themeOverride17.xml" ContentType="application/vnd.openxmlformats-officedocument.themeOverride+xml"/>
  <Override PartName="/ppt/theme/themeOverride18.xml" ContentType="application/vnd.openxmlformats-officedocument.themeOverride+xml"/>
  <Override PartName="/ppt/theme/themeOverride19.xml" ContentType="application/vnd.openxmlformats-officedocument.themeOverride+xml"/>
  <Override PartName="/ppt/theme/themeOverride20.xml" ContentType="application/vnd.openxmlformats-officedocument.themeOverride+xml"/>
  <Override PartName="/ppt/theme/themeOverride21.xml" ContentType="application/vnd.openxmlformats-officedocument.themeOverride+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theme/theme4.xml" ContentType="application/vnd.openxmlformats-officedocument.theme+xml"/>
  <Override PartName="/ppt/slideLayouts/slideLayout77.xml" ContentType="application/vnd.openxmlformats-officedocument.presentationml.slideLayout+xml"/>
  <Override PartName="/ppt/theme/theme5.xml" ContentType="application/vnd.openxmlformats-officedocument.theme+xml"/>
  <Override PartName="/ppt/slideLayouts/slideLayout78.xml" ContentType="application/vnd.openxmlformats-officedocument.presentationml.slideLayout+xml"/>
  <Override PartName="/ppt/theme/theme6.xml" ContentType="application/vnd.openxmlformats-officedocument.theme+xml"/>
  <Override PartName="/ppt/slideLayouts/slideLayout79.xml" ContentType="application/vnd.openxmlformats-officedocument.presentationml.slideLayout+xml"/>
  <Override PartName="/ppt/theme/theme7.xml" ContentType="application/vnd.openxmlformats-officedocument.theme+xml"/>
  <Override PartName="/ppt/theme/theme8.xml" ContentType="application/vnd.openxmlformats-officedocument.theme+xml"/>
  <Override PartName="/ppt/theme/theme9.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53" r:id="rId5"/>
    <p:sldMasterId id="2147483875" r:id="rId6"/>
    <p:sldMasterId id="2147483896" r:id="rId7"/>
    <p:sldMasterId id="2147486244" r:id="rId8"/>
    <p:sldMasterId id="2147486265" r:id="rId9"/>
    <p:sldMasterId id="2147486267" r:id="rId10"/>
    <p:sldMasterId id="2147486269" r:id="rId11"/>
  </p:sldMasterIdLst>
  <p:notesMasterIdLst>
    <p:notesMasterId r:id="rId34"/>
  </p:notesMasterIdLst>
  <p:handoutMasterIdLst>
    <p:handoutMasterId r:id="rId35"/>
  </p:handoutMasterIdLst>
  <p:sldIdLst>
    <p:sldId id="301" r:id="rId12"/>
    <p:sldId id="415" r:id="rId13"/>
    <p:sldId id="411" r:id="rId14"/>
    <p:sldId id="417" r:id="rId15"/>
    <p:sldId id="418" r:id="rId16"/>
    <p:sldId id="419" r:id="rId17"/>
    <p:sldId id="378" r:id="rId18"/>
    <p:sldId id="402" r:id="rId19"/>
    <p:sldId id="257" r:id="rId20"/>
    <p:sldId id="359" r:id="rId21"/>
    <p:sldId id="410" r:id="rId22"/>
    <p:sldId id="396" r:id="rId23"/>
    <p:sldId id="391" r:id="rId24"/>
    <p:sldId id="365" r:id="rId25"/>
    <p:sldId id="399" r:id="rId26"/>
    <p:sldId id="393" r:id="rId27"/>
    <p:sldId id="401" r:id="rId28"/>
    <p:sldId id="406" r:id="rId29"/>
    <p:sldId id="408" r:id="rId30"/>
    <p:sldId id="413" r:id="rId31"/>
    <p:sldId id="412" r:id="rId32"/>
    <p:sldId id="416" r:id="rId33"/>
  </p:sldIdLst>
  <p:sldSz cx="9144000" cy="6858000" type="screen4x3"/>
  <p:notesSz cx="7077075" cy="9077325"/>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ED1C2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10"/>
    <p:restoredTop sz="67492" autoAdjust="0"/>
  </p:normalViewPr>
  <p:slideViewPr>
    <p:cSldViewPr>
      <p:cViewPr varScale="1">
        <p:scale>
          <a:sx n="73" d="100"/>
          <a:sy n="73" d="100"/>
        </p:scale>
        <p:origin x="2760" y="184"/>
      </p:cViewPr>
      <p:guideLst>
        <p:guide orient="horz" pos="2160"/>
        <p:guide pos="2880"/>
      </p:guideLst>
    </p:cSldViewPr>
  </p:slideViewPr>
  <p:notesTextViewPr>
    <p:cViewPr>
      <p:scale>
        <a:sx n="100" d="100"/>
        <a:sy n="100" d="100"/>
      </p:scale>
      <p:origin x="0" y="0"/>
    </p:cViewPr>
  </p:notesTextViewPr>
  <p:sorterViewPr>
    <p:cViewPr>
      <p:scale>
        <a:sx n="100" d="100"/>
        <a:sy n="100" d="100"/>
      </p:scale>
      <p:origin x="0" y="-1395"/>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2.xml"/><Relationship Id="rId18" Type="http://schemas.openxmlformats.org/officeDocument/2006/relationships/slide" Target="slides/slide7.xml"/><Relationship Id="rId26" Type="http://schemas.openxmlformats.org/officeDocument/2006/relationships/slide" Target="slides/slide15.xml"/><Relationship Id="rId39" Type="http://schemas.openxmlformats.org/officeDocument/2006/relationships/tableStyles" Target="tableStyles.xml"/><Relationship Id="rId21" Type="http://schemas.openxmlformats.org/officeDocument/2006/relationships/slide" Target="slides/slide10.xml"/><Relationship Id="rId34" Type="http://schemas.openxmlformats.org/officeDocument/2006/relationships/notesMaster" Target="notesMasters/notesMaster1.xml"/><Relationship Id="rId7" Type="http://schemas.openxmlformats.org/officeDocument/2006/relationships/slideMaster" Target="slideMasters/slideMaster3.xml"/><Relationship Id="rId12" Type="http://schemas.openxmlformats.org/officeDocument/2006/relationships/slide" Target="slides/slide1.xml"/><Relationship Id="rId17" Type="http://schemas.openxmlformats.org/officeDocument/2006/relationships/slide" Target="slides/slide6.xml"/><Relationship Id="rId25" Type="http://schemas.openxmlformats.org/officeDocument/2006/relationships/slide" Target="slides/slide14.xml"/><Relationship Id="rId33" Type="http://schemas.openxmlformats.org/officeDocument/2006/relationships/slide" Target="slides/slide22.xml"/><Relationship Id="rId38"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5.xml"/><Relationship Id="rId20" Type="http://schemas.openxmlformats.org/officeDocument/2006/relationships/slide" Target="slides/slide9.xml"/><Relationship Id="rId29" Type="http://schemas.openxmlformats.org/officeDocument/2006/relationships/slide" Target="slides/slide18.xml"/><Relationship Id="rId1" Type="http://schemas.openxmlformats.org/officeDocument/2006/relationships/customXml" Target="../customXml/item1.xml"/><Relationship Id="rId6" Type="http://schemas.openxmlformats.org/officeDocument/2006/relationships/slideMaster" Target="slideMasters/slideMaster2.xml"/><Relationship Id="rId11" Type="http://schemas.openxmlformats.org/officeDocument/2006/relationships/slideMaster" Target="slideMasters/slideMaster7.xml"/><Relationship Id="rId24" Type="http://schemas.openxmlformats.org/officeDocument/2006/relationships/slide" Target="slides/slide13.xml"/><Relationship Id="rId32" Type="http://schemas.openxmlformats.org/officeDocument/2006/relationships/slide" Target="slides/slide21.xml"/><Relationship Id="rId37" Type="http://schemas.openxmlformats.org/officeDocument/2006/relationships/viewProps" Target="viewProps.xml"/><Relationship Id="rId5" Type="http://schemas.openxmlformats.org/officeDocument/2006/relationships/slideMaster" Target="slideMasters/slideMaster1.xml"/><Relationship Id="rId15" Type="http://schemas.openxmlformats.org/officeDocument/2006/relationships/slide" Target="slides/slide4.xml"/><Relationship Id="rId23" Type="http://schemas.openxmlformats.org/officeDocument/2006/relationships/slide" Target="slides/slide12.xml"/><Relationship Id="rId28" Type="http://schemas.openxmlformats.org/officeDocument/2006/relationships/slide" Target="slides/slide17.xml"/><Relationship Id="rId36" Type="http://schemas.openxmlformats.org/officeDocument/2006/relationships/presProps" Target="presProps.xml"/><Relationship Id="rId10" Type="http://schemas.openxmlformats.org/officeDocument/2006/relationships/slideMaster" Target="slideMasters/slideMaster6.xml"/><Relationship Id="rId19" Type="http://schemas.openxmlformats.org/officeDocument/2006/relationships/slide" Target="slides/slide8.xml"/><Relationship Id="rId31" Type="http://schemas.openxmlformats.org/officeDocument/2006/relationships/slide" Target="slides/slide20.xml"/><Relationship Id="rId4" Type="http://schemas.openxmlformats.org/officeDocument/2006/relationships/customXml" Target="../customXml/item4.xml"/><Relationship Id="rId9" Type="http://schemas.openxmlformats.org/officeDocument/2006/relationships/slideMaster" Target="slideMasters/slideMaster5.xml"/><Relationship Id="rId14" Type="http://schemas.openxmlformats.org/officeDocument/2006/relationships/slide" Target="slides/slide3.xml"/><Relationship Id="rId22" Type="http://schemas.openxmlformats.org/officeDocument/2006/relationships/slide" Target="slides/slide11.xml"/><Relationship Id="rId27" Type="http://schemas.openxmlformats.org/officeDocument/2006/relationships/slide" Target="slides/slide16.xml"/><Relationship Id="rId30" Type="http://schemas.openxmlformats.org/officeDocument/2006/relationships/slide" Target="slides/slide19.xml"/><Relationship Id="rId35" Type="http://schemas.openxmlformats.org/officeDocument/2006/relationships/handoutMaster" Target="handoutMasters/handoutMaster1.xml"/><Relationship Id="rId8" Type="http://schemas.openxmlformats.org/officeDocument/2006/relationships/slideMaster" Target="slideMasters/slideMaster4.xml"/><Relationship Id="rId3" Type="http://schemas.openxmlformats.org/officeDocument/2006/relationships/customXml" Target="../customXml/item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9.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67050" cy="454025"/>
          </a:xfrm>
          <a:prstGeom prst="rect">
            <a:avLst/>
          </a:prstGeom>
        </p:spPr>
        <p:txBody>
          <a:bodyPr vert="horz" lIns="91440" tIns="45720" rIns="91440" bIns="45720" rtlCol="0"/>
          <a:lstStyle>
            <a:lvl1pPr algn="l" eaLnBrk="1" hangingPunct="1">
              <a:defRPr sz="1200">
                <a:latin typeface="Arial" charset="0"/>
                <a:ea typeface="+mn-ea"/>
                <a:cs typeface="Arial" charset="0"/>
              </a:defRPr>
            </a:lvl1pPr>
          </a:lstStyle>
          <a:p>
            <a:pPr>
              <a:defRPr/>
            </a:pPr>
            <a:endParaRPr lang="en-GB" dirty="0"/>
          </a:p>
        </p:txBody>
      </p:sp>
      <p:sp>
        <p:nvSpPr>
          <p:cNvPr id="3" name="Date Placeholder 2"/>
          <p:cNvSpPr>
            <a:spLocks noGrp="1"/>
          </p:cNvSpPr>
          <p:nvPr>
            <p:ph type="dt" sz="quarter" idx="1"/>
          </p:nvPr>
        </p:nvSpPr>
        <p:spPr>
          <a:xfrm>
            <a:off x="4008438" y="0"/>
            <a:ext cx="3067050" cy="454025"/>
          </a:xfrm>
          <a:prstGeom prst="rect">
            <a:avLst/>
          </a:prstGeom>
        </p:spPr>
        <p:txBody>
          <a:bodyPr vert="horz" wrap="square" lIns="91440" tIns="45720" rIns="91440" bIns="45720" numCol="1" anchor="t" anchorCtr="0" compatLnSpc="1">
            <a:prstTxWarp prst="textNoShape">
              <a:avLst/>
            </a:prstTxWarp>
          </a:bodyPr>
          <a:lstStyle>
            <a:lvl1pPr algn="r" eaLnBrk="1" hangingPunct="1">
              <a:defRPr sz="1200">
                <a:latin typeface="Arial" pitchFamily="34" charset="0"/>
                <a:cs typeface="Arial" pitchFamily="34" charset="0"/>
              </a:defRPr>
            </a:lvl1pPr>
          </a:lstStyle>
          <a:p>
            <a:pPr>
              <a:defRPr/>
            </a:pPr>
            <a:fld id="{DA2F5D1A-4B46-4CBC-92EC-BF20FAD8E745}" type="datetimeFigureOut">
              <a:rPr lang="en-GB" altLang="en-US"/>
              <a:pPr>
                <a:defRPr/>
              </a:pPr>
              <a:t>24/10/2021</a:t>
            </a:fld>
            <a:endParaRPr lang="en-GB" altLang="en-US" dirty="0"/>
          </a:p>
        </p:txBody>
      </p:sp>
      <p:sp>
        <p:nvSpPr>
          <p:cNvPr id="4" name="Footer Placeholder 3"/>
          <p:cNvSpPr>
            <a:spLocks noGrp="1"/>
          </p:cNvSpPr>
          <p:nvPr>
            <p:ph type="ftr" sz="quarter" idx="2"/>
          </p:nvPr>
        </p:nvSpPr>
        <p:spPr>
          <a:xfrm>
            <a:off x="0" y="8621713"/>
            <a:ext cx="3067050" cy="454025"/>
          </a:xfrm>
          <a:prstGeom prst="rect">
            <a:avLst/>
          </a:prstGeom>
        </p:spPr>
        <p:txBody>
          <a:bodyPr vert="horz" lIns="91440" tIns="45720" rIns="91440" bIns="45720" rtlCol="0" anchor="b"/>
          <a:lstStyle>
            <a:lvl1pPr algn="l" eaLnBrk="1" hangingPunct="1">
              <a:defRPr sz="1200">
                <a:latin typeface="Arial" charset="0"/>
                <a:ea typeface="+mn-ea"/>
                <a:cs typeface="Arial" charset="0"/>
              </a:defRPr>
            </a:lvl1pPr>
          </a:lstStyle>
          <a:p>
            <a:pPr>
              <a:defRPr/>
            </a:pPr>
            <a:endParaRPr lang="en-GB" dirty="0"/>
          </a:p>
        </p:txBody>
      </p:sp>
      <p:sp>
        <p:nvSpPr>
          <p:cNvPr id="5" name="Slide Number Placeholder 4"/>
          <p:cNvSpPr>
            <a:spLocks noGrp="1"/>
          </p:cNvSpPr>
          <p:nvPr>
            <p:ph type="sldNum" sz="quarter" idx="3"/>
          </p:nvPr>
        </p:nvSpPr>
        <p:spPr>
          <a:xfrm>
            <a:off x="4008438" y="8621713"/>
            <a:ext cx="3067050" cy="454025"/>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cs typeface="Arial" panose="020B0604020202020204" pitchFamily="34" charset="0"/>
              </a:defRPr>
            </a:lvl1pPr>
          </a:lstStyle>
          <a:p>
            <a:fld id="{2871CB4A-0392-47CE-ADC5-D12CFA9CBC32}" type="slidenum">
              <a:rPr lang="en-GB" altLang="en-US"/>
              <a:pPr/>
              <a:t>‹#›</a:t>
            </a:fld>
            <a:endParaRPr lang="en-GB" altLang="en-US" dirty="0"/>
          </a:p>
        </p:txBody>
      </p:sp>
    </p:spTree>
    <p:extLst>
      <p:ext uri="{BB962C8B-B14F-4D97-AF65-F5344CB8AC3E}">
        <p14:creationId xmlns:p14="http://schemas.microsoft.com/office/powerpoint/2010/main" val="404769519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8.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67050" cy="454025"/>
          </a:xfrm>
          <a:prstGeom prst="rect">
            <a:avLst/>
          </a:prstGeom>
        </p:spPr>
        <p:txBody>
          <a:bodyPr vert="horz" lIns="91440" tIns="45720" rIns="91440" bIns="45720" rtlCol="0"/>
          <a:lstStyle>
            <a:lvl1pPr algn="l" eaLnBrk="1" hangingPunct="1">
              <a:defRPr sz="1200">
                <a:latin typeface="Arial" charset="0"/>
                <a:ea typeface="+mn-ea"/>
                <a:cs typeface="Arial" charset="0"/>
              </a:defRPr>
            </a:lvl1pPr>
          </a:lstStyle>
          <a:p>
            <a:pPr>
              <a:defRPr/>
            </a:pPr>
            <a:endParaRPr lang="fr-FR" dirty="0"/>
          </a:p>
        </p:txBody>
      </p:sp>
      <p:sp>
        <p:nvSpPr>
          <p:cNvPr id="3" name="Date Placeholder 2"/>
          <p:cNvSpPr>
            <a:spLocks noGrp="1"/>
          </p:cNvSpPr>
          <p:nvPr>
            <p:ph type="dt" idx="1"/>
          </p:nvPr>
        </p:nvSpPr>
        <p:spPr>
          <a:xfrm>
            <a:off x="4008438" y="0"/>
            <a:ext cx="3067050" cy="454025"/>
          </a:xfrm>
          <a:prstGeom prst="rect">
            <a:avLst/>
          </a:prstGeom>
        </p:spPr>
        <p:txBody>
          <a:bodyPr vert="horz" wrap="square" lIns="91440" tIns="45720" rIns="91440" bIns="45720" numCol="1" anchor="t" anchorCtr="0" compatLnSpc="1">
            <a:prstTxWarp prst="textNoShape">
              <a:avLst/>
            </a:prstTxWarp>
          </a:bodyPr>
          <a:lstStyle>
            <a:lvl1pPr algn="r" eaLnBrk="1" hangingPunct="1">
              <a:defRPr sz="1200">
                <a:latin typeface="Arial" pitchFamily="34" charset="0"/>
                <a:cs typeface="Arial" pitchFamily="34" charset="0"/>
              </a:defRPr>
            </a:lvl1pPr>
          </a:lstStyle>
          <a:p>
            <a:pPr>
              <a:defRPr/>
            </a:pPr>
            <a:fld id="{2E296C0F-A5D0-4E6F-9E28-FAB7FF1D8EA9}" type="datetimeFigureOut">
              <a:rPr lang="fr-FR" altLang="en-US"/>
              <a:pPr>
                <a:defRPr/>
              </a:pPr>
              <a:t>24/10/2021</a:t>
            </a:fld>
            <a:endParaRPr lang="fr-FR" altLang="en-US" dirty="0"/>
          </a:p>
        </p:txBody>
      </p:sp>
      <p:sp>
        <p:nvSpPr>
          <p:cNvPr id="4" name="Slide Image Placeholder 3"/>
          <p:cNvSpPr>
            <a:spLocks noGrp="1" noRot="1" noChangeAspect="1"/>
          </p:cNvSpPr>
          <p:nvPr>
            <p:ph type="sldImg" idx="2"/>
          </p:nvPr>
        </p:nvSpPr>
        <p:spPr>
          <a:xfrm>
            <a:off x="1268413" y="679450"/>
            <a:ext cx="4540250" cy="3405188"/>
          </a:xfrm>
          <a:prstGeom prst="rect">
            <a:avLst/>
          </a:prstGeom>
          <a:noFill/>
          <a:ln w="12700">
            <a:solidFill>
              <a:prstClr val="black"/>
            </a:solidFill>
          </a:ln>
        </p:spPr>
        <p:txBody>
          <a:bodyPr vert="horz" lIns="91440" tIns="45720" rIns="91440" bIns="45720" rtlCol="0" anchor="ctr"/>
          <a:lstStyle/>
          <a:p>
            <a:pPr lvl="0"/>
            <a:endParaRPr lang="fr-FR" noProof="0" dirty="0"/>
          </a:p>
        </p:txBody>
      </p:sp>
      <p:sp>
        <p:nvSpPr>
          <p:cNvPr id="5" name="Notes Placeholder 4"/>
          <p:cNvSpPr>
            <a:spLocks noGrp="1"/>
          </p:cNvSpPr>
          <p:nvPr>
            <p:ph type="body" sz="quarter" idx="3"/>
          </p:nvPr>
        </p:nvSpPr>
        <p:spPr>
          <a:xfrm>
            <a:off x="708025" y="4311650"/>
            <a:ext cx="5661025" cy="4084638"/>
          </a:xfrm>
          <a:prstGeom prst="rect">
            <a:avLst/>
          </a:prstGeom>
        </p:spPr>
        <p:txBody>
          <a:bodyPr vert="horz" lIns="91440" tIns="45720" rIns="91440" bIns="45720" rtlCol="0"/>
          <a:lstStyle/>
          <a:p>
            <a:pPr lvl="0"/>
            <a:r>
              <a:rPr lang="en-US" noProof="0"/>
              <a:t>Haga clic para editar los estilos de texto del Patrón</a:t>
            </a:r>
          </a:p>
          <a:p>
            <a:pPr lvl="1"/>
            <a:r>
              <a:rPr lang="en-US" noProof="0"/>
              <a:t>Segundo nivel</a:t>
            </a:r>
          </a:p>
          <a:p>
            <a:pPr lvl="2"/>
            <a:r>
              <a:rPr lang="en-US" noProof="0"/>
              <a:t>Tercer nivel</a:t>
            </a:r>
          </a:p>
          <a:p>
            <a:pPr lvl="3"/>
            <a:r>
              <a:rPr lang="en-US" noProof="0"/>
              <a:t>Cuarto nivel</a:t>
            </a:r>
          </a:p>
          <a:p>
            <a:pPr lvl="4"/>
            <a:r>
              <a:rPr lang="en-US" noProof="0"/>
              <a:t>Quinto nivel</a:t>
            </a:r>
            <a:endParaRPr lang="fr-FR" noProof="0"/>
          </a:p>
        </p:txBody>
      </p:sp>
      <p:sp>
        <p:nvSpPr>
          <p:cNvPr id="6" name="Footer Placeholder 5"/>
          <p:cNvSpPr>
            <a:spLocks noGrp="1"/>
          </p:cNvSpPr>
          <p:nvPr>
            <p:ph type="ftr" sz="quarter" idx="4"/>
          </p:nvPr>
        </p:nvSpPr>
        <p:spPr>
          <a:xfrm>
            <a:off x="0" y="8621713"/>
            <a:ext cx="3067050" cy="454025"/>
          </a:xfrm>
          <a:prstGeom prst="rect">
            <a:avLst/>
          </a:prstGeom>
        </p:spPr>
        <p:txBody>
          <a:bodyPr vert="horz" lIns="91440" tIns="45720" rIns="91440" bIns="45720" rtlCol="0" anchor="b"/>
          <a:lstStyle>
            <a:lvl1pPr algn="l" eaLnBrk="1" hangingPunct="1">
              <a:defRPr sz="1200">
                <a:latin typeface="Arial" charset="0"/>
                <a:ea typeface="+mn-ea"/>
                <a:cs typeface="Arial" charset="0"/>
              </a:defRPr>
            </a:lvl1pPr>
          </a:lstStyle>
          <a:p>
            <a:pPr>
              <a:defRPr/>
            </a:pPr>
            <a:endParaRPr lang="fr-FR" dirty="0"/>
          </a:p>
        </p:txBody>
      </p:sp>
      <p:sp>
        <p:nvSpPr>
          <p:cNvPr id="7" name="Slide Number Placeholder 6"/>
          <p:cNvSpPr>
            <a:spLocks noGrp="1"/>
          </p:cNvSpPr>
          <p:nvPr>
            <p:ph type="sldNum" sz="quarter" idx="5"/>
          </p:nvPr>
        </p:nvSpPr>
        <p:spPr>
          <a:xfrm>
            <a:off x="4008438" y="8621713"/>
            <a:ext cx="3067050" cy="454025"/>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cs typeface="Arial" panose="020B0604020202020204" pitchFamily="34" charset="0"/>
              </a:defRPr>
            </a:lvl1pPr>
          </a:lstStyle>
          <a:p>
            <a:fld id="{AC8FAF3A-857F-49EE-AFC9-1792ECFFA3BB}" type="slidenum">
              <a:rPr lang="fr-FR" altLang="en-US"/>
              <a:pPr/>
              <a:t>‹#›</a:t>
            </a:fld>
            <a:endParaRPr lang="fr-FR" altLang="en-US" dirty="0"/>
          </a:p>
        </p:txBody>
      </p:sp>
    </p:spTree>
    <p:extLst>
      <p:ext uri="{BB962C8B-B14F-4D97-AF65-F5344CB8AC3E}">
        <p14:creationId xmlns:p14="http://schemas.microsoft.com/office/powerpoint/2010/main" val="4065303573"/>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ＭＳ Ｐゴシック" charset="0"/>
        <a:cs typeface="ＭＳ Ｐゴシック" charset="0"/>
      </a:defRPr>
    </a:lvl1pPr>
    <a:lvl2pPr marL="457200" algn="l" rtl="0" eaLnBrk="0" fontAlgn="base" hangingPunct="0">
      <a:spcBef>
        <a:spcPct val="30000"/>
      </a:spcBef>
      <a:spcAft>
        <a:spcPct val="0"/>
      </a:spcAft>
      <a:defRPr sz="1200" kern="1200">
        <a:solidFill>
          <a:schemeClr val="tx1"/>
        </a:solidFill>
        <a:latin typeface="+mn-lt"/>
        <a:ea typeface="ＭＳ Ｐゴシック" charset="0"/>
        <a:cs typeface="+mn-cs"/>
      </a:defRPr>
    </a:lvl2pPr>
    <a:lvl3pPr marL="914400" algn="l" rtl="0" eaLnBrk="0" fontAlgn="base" hangingPunct="0">
      <a:spcBef>
        <a:spcPct val="30000"/>
      </a:spcBef>
      <a:spcAft>
        <a:spcPct val="0"/>
      </a:spcAft>
      <a:defRPr sz="1200" kern="1200">
        <a:solidFill>
          <a:schemeClr val="tx1"/>
        </a:solidFill>
        <a:latin typeface="+mn-lt"/>
        <a:ea typeface="ＭＳ Ｐゴシック" charset="0"/>
        <a:cs typeface="+mn-cs"/>
      </a:defRPr>
    </a:lvl3pPr>
    <a:lvl4pPr marL="1371600" algn="l" rtl="0" eaLnBrk="0" fontAlgn="base" hangingPunct="0">
      <a:spcBef>
        <a:spcPct val="30000"/>
      </a:spcBef>
      <a:spcAft>
        <a:spcPct val="0"/>
      </a:spcAft>
      <a:defRPr sz="1200" kern="1200">
        <a:solidFill>
          <a:schemeClr val="tx1"/>
        </a:solidFill>
        <a:latin typeface="+mn-lt"/>
        <a:ea typeface="ＭＳ Ｐゴシック" charset="0"/>
        <a:cs typeface="+mn-cs"/>
      </a:defRPr>
    </a:lvl4pPr>
    <a:lvl5pPr marL="1828800" algn="l" rtl="0" eaLnBrk="0" fontAlgn="base" hangingPunct="0">
      <a:spcBef>
        <a:spcPct val="30000"/>
      </a:spcBef>
      <a:spcAft>
        <a:spcPct val="0"/>
      </a:spcAft>
      <a:defRPr sz="1200" kern="1200">
        <a:solidFill>
          <a:schemeClr val="tx1"/>
        </a:solidFill>
        <a:latin typeface="+mn-lt"/>
        <a:ea typeface="ＭＳ Ｐゴシック" charset="0"/>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114691" name="Notes Placeholder 2"/>
          <p:cNvSpPr>
            <a:spLocks noGrp="1"/>
          </p:cNvSpPr>
          <p:nvPr>
            <p:ph type="body" idx="1"/>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GB" altLang="en-US" dirty="0"/>
          </a:p>
        </p:txBody>
      </p:sp>
      <p:sp>
        <p:nvSpPr>
          <p:cNvPr id="114692" name="Slide Number Placeholder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a:solidFill>
                  <a:schemeClr val="tx1"/>
                </a:solidFill>
                <a:latin typeface="Arial" pitchFamily="34" charset="0"/>
                <a:ea typeface="MS PGothic" pitchFamily="34" charset="-128"/>
              </a:defRPr>
            </a:lvl1pPr>
            <a:lvl2pPr marL="742950" indent="-285750">
              <a:defRPr>
                <a:solidFill>
                  <a:schemeClr val="tx1"/>
                </a:solidFill>
                <a:latin typeface="Arial" pitchFamily="34" charset="0"/>
                <a:ea typeface="MS PGothic" pitchFamily="34" charset="-128"/>
              </a:defRPr>
            </a:lvl2pPr>
            <a:lvl3pPr marL="1143000" indent="-228600">
              <a:defRPr>
                <a:solidFill>
                  <a:schemeClr val="tx1"/>
                </a:solidFill>
                <a:latin typeface="Arial" pitchFamily="34" charset="0"/>
                <a:ea typeface="MS PGothic" pitchFamily="34" charset="-128"/>
              </a:defRPr>
            </a:lvl3pPr>
            <a:lvl4pPr marL="1600200" indent="-228600">
              <a:defRPr>
                <a:solidFill>
                  <a:schemeClr val="tx1"/>
                </a:solidFill>
                <a:latin typeface="Arial" pitchFamily="34" charset="0"/>
                <a:ea typeface="MS PGothic" pitchFamily="34" charset="-128"/>
              </a:defRPr>
            </a:lvl4pPr>
            <a:lvl5pPr marL="2057400" indent="-228600">
              <a:defRPr>
                <a:solidFill>
                  <a:schemeClr val="tx1"/>
                </a:solidFill>
                <a:latin typeface="Arial"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Arial"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Arial"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Arial"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Arial" pitchFamily="34" charset="0"/>
                <a:ea typeface="MS PGothic" pitchFamily="34" charset="-128"/>
              </a:defRPr>
            </a:lvl9pPr>
          </a:lstStyle>
          <a:p>
            <a:fld id="{E8D16760-526B-46F7-9B54-1197EBD7D5A7}" type="slidenum">
              <a:rPr lang="fr-FR" altLang="en-US" smtClean="0">
                <a:solidFill>
                  <a:prstClr val="black"/>
                </a:solidFill>
              </a:rPr>
              <a:pPr/>
              <a:t>1</a:t>
            </a:fld>
            <a:endParaRPr lang="fr-FR" altLang="en-US" dirty="0">
              <a:solidFill>
                <a:prstClr val="black"/>
              </a:solidFill>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7"/>
          <p:cNvSpPr>
            <a:spLocks noGrp="1" noChangeArrowheads="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D8F777C9-B119-4893-8F0B-A69C4D6E66EA}" type="slidenum">
              <a:rPr lang="en-GB" altLang="en-US">
                <a:latin typeface="Arial" panose="020B0604020202020204" pitchFamily="34" charset="0"/>
              </a:rPr>
              <a:pPr>
                <a:spcBef>
                  <a:spcPct val="0"/>
                </a:spcBef>
              </a:pPr>
              <a:t>11</a:t>
            </a:fld>
            <a:endParaRPr lang="en-GB" altLang="en-US" dirty="0">
              <a:latin typeface="Arial" panose="020B0604020202020204" pitchFamily="34" charset="0"/>
            </a:endParaRPr>
          </a:p>
        </p:txBody>
      </p:sp>
      <p:sp>
        <p:nvSpPr>
          <p:cNvPr id="93187" name="Rectangle 7"/>
          <p:cNvSpPr txBox="1">
            <a:spLocks noGrp="1" noChangeArrowheads="1"/>
          </p:cNvSpPr>
          <p:nvPr/>
        </p:nvSpPr>
        <p:spPr bwMode="auto">
          <a:xfrm>
            <a:off x="4011613" y="8623300"/>
            <a:ext cx="3065462" cy="4540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b"/>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lgn="r" eaLnBrk="1" hangingPunct="1">
              <a:spcBef>
                <a:spcPct val="0"/>
              </a:spcBef>
            </a:pPr>
            <a:fld id="{89DC3DFE-D3FF-4811-81DD-3C3236E22350}" type="slidenum">
              <a:rPr lang="fr-FR" altLang="en-US">
                <a:latin typeface="Times New Roman" panose="02020603050405020304" pitchFamily="18" charset="0"/>
              </a:rPr>
              <a:pPr algn="r" eaLnBrk="1" hangingPunct="1">
                <a:spcBef>
                  <a:spcPct val="0"/>
                </a:spcBef>
              </a:pPr>
              <a:t>11</a:t>
            </a:fld>
            <a:endParaRPr lang="fr-FR" altLang="en-US" dirty="0">
              <a:latin typeface="Times New Roman" panose="02020603050405020304" pitchFamily="18" charset="0"/>
            </a:endParaRPr>
          </a:p>
        </p:txBody>
      </p:sp>
      <p:sp>
        <p:nvSpPr>
          <p:cNvPr id="93188" name="Rectangle 2"/>
          <p:cNvSpPr>
            <a:spLocks noGrp="1" noRot="1" noChangeAspect="1" noChangeArrowheads="1" noTextEdit="1"/>
          </p:cNvSpPr>
          <p:nvPr>
            <p:ph type="sldImg"/>
          </p:nvPr>
        </p:nvSpPr>
        <p:spPr bwMode="auto">
          <a:xfrm>
            <a:off x="1252538" y="679450"/>
            <a:ext cx="4537075" cy="3403600"/>
          </a:xfr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93189" name="Rectangle 3"/>
          <p:cNvSpPr>
            <a:spLocks noGrp="1" noChangeArrowheads="1"/>
          </p:cNvSpPr>
          <p:nvPr>
            <p:ph type="body" idx="1"/>
          </p:nvPr>
        </p:nvSpPr>
        <p:spPr bwMode="auto">
          <a:xfrm>
            <a:off x="942975" y="4311650"/>
            <a:ext cx="5191125" cy="4084638"/>
          </a:xfrm>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GB" altLang="en-US" dirty="0">
                <a:ea typeface="ＭＳ Ｐゴシック" panose="020B0600070205080204" pitchFamily="34" charset="-128"/>
              </a:rPr>
              <a:t>El calostro, la primera leche, es una importante fuente temprana de nutrientes y brinda una fuerte protección contra las infecciones. Esta protección no está disponible para ninguna otra leche. El calostro a menudo se conoce como la"primera inmunización" de un bebé.</a:t>
            </a:r>
            <a:endParaRPr lang="en-US" altLang="en-US" dirty="0">
              <a:ea typeface="ＭＳ Ｐゴシック" panose="020B0600070205080204" pitchFamily="34" charset="-128"/>
            </a:endParaRPr>
          </a:p>
          <a:p>
            <a:pPr eaLnBrk="1" hangingPunct="1">
              <a:spcBef>
                <a:spcPct val="0"/>
              </a:spcBef>
            </a:pPr>
            <a:endParaRPr lang="it-IT" altLang="en-US">
              <a:latin typeface="Arial" panose="020B0604020202020204" pitchFamily="34" charset="0"/>
              <a:ea typeface="ＭＳ Ｐゴシック" panose="020B0600070205080204" pitchFamily="34" charset="-128"/>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1 Marcador de imagen de diapositiva"/>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94211" name="2 Marcador de notas"/>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GB" altLang="en-US" dirty="0">
                <a:ea typeface="ＭＳ Ｐゴシック" panose="020B0600070205080204" pitchFamily="34" charset="-128"/>
              </a:rPr>
              <a:t>La leche materna no desaparece si el bebé mama con frecuencia. La leche materna disminuye cuando algo interfiere con la frecuencia de amamantamiento, como por ejemplo la administración de otros líquidos en lugar de la lactancia materna. Cuanto más succione el bebé, más leche se producirá. La lactancia materna debe continuar hasta los dos años y más allá.</a:t>
            </a:r>
            <a:endParaRPr lang="en-US" altLang="en-US" dirty="0">
              <a:ea typeface="ＭＳ Ｐゴシック" panose="020B0600070205080204" pitchFamily="34" charset="-128"/>
            </a:endParaRPr>
          </a:p>
          <a:p>
            <a:pPr>
              <a:spcBef>
                <a:spcPct val="0"/>
              </a:spcBef>
            </a:pPr>
            <a:endParaRPr lang="fr-FR" altLang="en-US" dirty="0">
              <a:ea typeface="ＭＳ Ｐゴシック" panose="020B0600070205080204" pitchFamily="34" charset="-128"/>
            </a:endParaRPr>
          </a:p>
        </p:txBody>
      </p:sp>
      <p:sp>
        <p:nvSpPr>
          <p:cNvPr id="94212" name="3 Marcador de número de diapositiva"/>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BB62F7F0-1D9A-4322-8ED2-821EAEE7B51F}" type="slidenum">
              <a:rPr lang="en-GB" altLang="en-US">
                <a:latin typeface="Arial" panose="020B0604020202020204" pitchFamily="34" charset="0"/>
              </a:rPr>
              <a:pPr>
                <a:spcBef>
                  <a:spcPct val="0"/>
                </a:spcBef>
              </a:pPr>
              <a:t>12</a:t>
            </a:fld>
            <a:endParaRPr lang="en-GB" altLang="en-US" dirty="0">
              <a:latin typeface="Arial" panose="020B0604020202020204" pitchFamily="34"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95235" name="Notes Placeholder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pPr>
              <a:buFont typeface="Wingdings" panose="05000000000000000000" pitchFamily="2" charset="2"/>
              <a:buNone/>
            </a:pPr>
            <a:r>
              <a:rPr lang="en-GB" altLang="en-US" dirty="0">
                <a:ea typeface="ＭＳ Ｐゴシック" panose="020B0600070205080204" pitchFamily="34" charset="-128"/>
              </a:rPr>
              <a:t>Una madre necesita apoyo especializado para ayudarla a estimular la producción de leche y animar al bebé a amamantar. Relacionarse requiere tiempo y compromiso, lo que es más difícil en las emergencias, pero es posible.</a:t>
            </a:r>
          </a:p>
        </p:txBody>
      </p:sp>
      <p:sp>
        <p:nvSpPr>
          <p:cNvPr id="95236" name="Slide Number Placeholder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0DBA0C24-A4E4-4F40-8129-B8C89D538D2E}" type="slidenum">
              <a:rPr lang="en-US" altLang="en-US">
                <a:latin typeface="Arial" panose="020B0604020202020204" pitchFamily="34" charset="0"/>
              </a:rPr>
              <a:pPr>
                <a:spcBef>
                  <a:spcPct val="0"/>
                </a:spcBef>
              </a:pPr>
              <a:t>13</a:t>
            </a:fld>
            <a:endParaRPr lang="en-US" altLang="en-US" dirty="0">
              <a:latin typeface="Arial" panose="020B0604020202020204" pitchFamily="34" charset="0"/>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96259" name="Notes Placeholder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50000"/>
              </a:spcBef>
            </a:pPr>
            <a:r>
              <a:rPr lang="en-GB" altLang="en-US" dirty="0">
                <a:ea typeface="ＭＳ Ｐゴシック" panose="020B0600070205080204" pitchFamily="34" charset="-128"/>
              </a:rPr>
              <a:t>La fórmula es inferior a la leche materna desde el punto de vista nutricional y en muchos otros aspectos. Su uso puede afectar negativamente a la salud de la madre y del niño, y sólo se justifica en algunas circunstancias específicas. Las compañías de fórmulas dicen estas cosas para aumentar las ventas. </a:t>
            </a:r>
          </a:p>
          <a:p>
            <a:pPr eaLnBrk="1" hangingPunct="1">
              <a:spcBef>
                <a:spcPct val="50000"/>
              </a:spcBef>
            </a:pPr>
            <a:endParaRPr lang="en-GB" altLang="en-US" dirty="0">
              <a:ea typeface="ＭＳ Ｐゴシック" panose="020B0600070205080204" pitchFamily="34" charset="-128"/>
            </a:endParaRPr>
          </a:p>
          <a:p>
            <a:pPr eaLnBrk="1" hangingPunct="1">
              <a:spcBef>
                <a:spcPct val="50000"/>
              </a:spcBef>
            </a:pPr>
            <a:r>
              <a:rPr lang="en-GB" altLang="en-US" dirty="0">
                <a:ea typeface="ＭＳ Ｐゴシック" panose="020B0600070205080204" pitchFamily="34" charset="-128"/>
              </a:rPr>
              <a:t>Otro mito similar es que la fórmula infantil es mejor que la leche materna porque ha sido desarrollada por científicos / expertos y basada en la ciencia. </a:t>
            </a:r>
          </a:p>
          <a:p>
            <a:pPr eaLnBrk="1" hangingPunct="1">
              <a:spcBef>
                <a:spcPct val="50000"/>
              </a:spcBef>
            </a:pPr>
            <a:endParaRPr lang="en-GB" altLang="en-US" dirty="0">
              <a:ea typeface="ＭＳ Ｐゴシック" panose="020B0600070205080204" pitchFamily="34" charset="-128"/>
            </a:endParaRPr>
          </a:p>
          <a:p>
            <a:pPr eaLnBrk="1" hangingPunct="1">
              <a:spcBef>
                <a:spcPct val="50000"/>
              </a:spcBef>
            </a:pPr>
            <a:r>
              <a:rPr lang="en-GB" altLang="en-US" dirty="0">
                <a:ea typeface="ＭＳ Ｐゴシック" panose="020B0600070205080204" pitchFamily="34" charset="-128"/>
              </a:rPr>
              <a:t>Un bebé gordo a menudo se percibe como saludable.</a:t>
            </a:r>
          </a:p>
          <a:p>
            <a:pPr eaLnBrk="1" hangingPunct="1">
              <a:spcBef>
                <a:spcPct val="50000"/>
              </a:spcBef>
            </a:pPr>
            <a:endParaRPr lang="en-GB" altLang="en-US" dirty="0">
              <a:ea typeface="ＭＳ Ｐゴシック" panose="020B0600070205080204" pitchFamily="34" charset="-128"/>
            </a:endParaRPr>
          </a:p>
          <a:p>
            <a:pPr eaLnBrk="1" hangingPunct="1">
              <a:spcBef>
                <a:spcPct val="50000"/>
              </a:spcBef>
            </a:pPr>
            <a:endParaRPr lang="fr-FR" altLang="en-US" dirty="0">
              <a:solidFill>
                <a:srgbClr val="336699"/>
              </a:solidFill>
              <a:ea typeface="ＭＳ Ｐゴシック" panose="020B0600070205080204" pitchFamily="34" charset="-128"/>
            </a:endParaRPr>
          </a:p>
        </p:txBody>
      </p:sp>
      <p:sp>
        <p:nvSpPr>
          <p:cNvPr id="96260" name="Slide Number Placeholder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3FC2C664-6078-4076-8B95-76D149015EFD}" type="slidenum">
              <a:rPr lang="fr-FR" altLang="en-US">
                <a:latin typeface="Arial" panose="020B0604020202020204" pitchFamily="34" charset="0"/>
              </a:rPr>
              <a:pPr>
                <a:spcBef>
                  <a:spcPct val="0"/>
                </a:spcBef>
              </a:pPr>
              <a:t>14</a:t>
            </a:fld>
            <a:endParaRPr lang="fr-FR" altLang="en-US" dirty="0">
              <a:latin typeface="Arial" panose="020B0604020202020204" pitchFamily="34" charset="0"/>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97283" name="Notes Placeholder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pPr marL="166688" indent="-166688"/>
            <a:r>
              <a:rPr lang="en-US" altLang="en-US" dirty="0">
                <a:ea typeface="ＭＳ Ｐゴシック" panose="020B0600070205080204" pitchFamily="34" charset="-128"/>
              </a:rPr>
              <a:t>Nota: Amamantar al niño mayor Y al recién nacido, cuando nazca también beneficiará a ambos - a esto se le llama lactancia tándem. </a:t>
            </a:r>
          </a:p>
        </p:txBody>
      </p:sp>
      <p:sp>
        <p:nvSpPr>
          <p:cNvPr id="97284" name="Slide Number Placeholder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5925D150-909B-4D78-B559-235D711889A9}" type="slidenum">
              <a:rPr lang="en-GB" altLang="en-US">
                <a:latin typeface="Arial" panose="020B0604020202020204" pitchFamily="34" charset="0"/>
              </a:rPr>
              <a:pPr>
                <a:spcBef>
                  <a:spcPct val="0"/>
                </a:spcBef>
              </a:pPr>
              <a:t>15</a:t>
            </a:fld>
            <a:endParaRPr lang="en-GB" altLang="en-US" dirty="0">
              <a:latin typeface="Arial" panose="020B0604020202020204" pitchFamily="34" charset="0"/>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98307" name="Notes Placeholder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ea typeface="ＭＳ Ｐゴシック" panose="020B0600070205080204" pitchFamily="34" charset="-128"/>
              </a:rPr>
              <a:t>Esto es cierto para proteger la salud de la madre. Ella usará sus tiendas para proporcionar leche materna a su bebé. Por lo tanto, necesitamos alimentar a la madre para que pueda alimentar a su hijo. </a:t>
            </a:r>
          </a:p>
          <a:p>
            <a:r>
              <a:rPr lang="en-US" altLang="en-US" dirty="0">
                <a:ea typeface="ＭＳ Ｐゴシック" panose="020B0600070205080204" pitchFamily="34" charset="-128"/>
              </a:rPr>
              <a:t>Tenga en cuenta que una madre desnutrida puede seguir amamantando adecuadamente. </a:t>
            </a:r>
          </a:p>
        </p:txBody>
      </p:sp>
      <p:sp>
        <p:nvSpPr>
          <p:cNvPr id="98308" name="Slide Number Placeholder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51DDA06E-D755-4AB8-9DDB-A1B070B94B1B}" type="slidenum">
              <a:rPr lang="fr-FR" altLang="en-US">
                <a:latin typeface="Arial" panose="020B0604020202020204" pitchFamily="34" charset="0"/>
              </a:rPr>
              <a:pPr>
                <a:spcBef>
                  <a:spcPct val="0"/>
                </a:spcBef>
              </a:pPr>
              <a:t>16</a:t>
            </a:fld>
            <a:endParaRPr lang="fr-FR" altLang="en-US" dirty="0">
              <a:latin typeface="Arial" panose="020B0604020202020204" pitchFamily="34" charset="0"/>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99331" name="Notes Placeholder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pPr>
              <a:buFont typeface="Wingdings" panose="05000000000000000000" pitchFamily="2" charset="2"/>
              <a:buNone/>
            </a:pPr>
            <a:r>
              <a:rPr lang="en-GB" altLang="en-US" dirty="0">
                <a:ea typeface="ＭＳ Ｐゴシック" panose="020B0600070205080204" pitchFamily="34" charset="-128"/>
              </a:rPr>
              <a:t>Los bebés lloran por varias razones: cansancio, enfermedad, pañal mojado, calor/frío excesivo, etc. Un bebé que llora es común en emergencias, especialmente cuando la gente está molesta, se mueve, vive en un lugar nuevo, etc. Amamantar más alimentará al bebé y calmará tanto a la madre como al bebé. </a:t>
            </a:r>
          </a:p>
          <a:p>
            <a:pPr>
              <a:buFont typeface="Wingdings" panose="05000000000000000000" pitchFamily="2" charset="2"/>
              <a:buNone/>
            </a:pPr>
            <a:endParaRPr lang="en-GB" altLang="en-US" dirty="0">
              <a:ea typeface="ＭＳ Ｐゴシック" panose="020B0600070205080204" pitchFamily="34" charset="-128"/>
            </a:endParaRPr>
          </a:p>
          <a:p>
            <a:pPr>
              <a:buFont typeface="Wingdings" panose="05000000000000000000" pitchFamily="2" charset="2"/>
              <a:buNone/>
            </a:pPr>
            <a:r>
              <a:rPr lang="en-GB" altLang="en-US" dirty="0">
                <a:ea typeface="ＭＳ Ｐゴシック" panose="020B0600070205080204" pitchFamily="34" charset="-128"/>
              </a:rPr>
              <a:t>Los bebés tienen"brotes de crecimiento", lo que significa que a veces se alimentan con más frecuencia (comúnmente a las 2 semanas, 3 semanas, 6 semanas, 3 meses y 6 meses, pero varía). La producción de leche puede aumentar rápidamente, en cuestión de días, pero durante ese tiempo algunas personas descubren que el bebé llora más - lo importante es dejar que el bebé se alimente tanto como sea posible, esto aumentará la producción de leche rápidamente.</a:t>
            </a:r>
          </a:p>
          <a:p>
            <a:pPr>
              <a:buFont typeface="Wingdings" panose="05000000000000000000" pitchFamily="2" charset="2"/>
              <a:buNone/>
            </a:pPr>
            <a:endParaRPr lang="en-GB" altLang="en-US" dirty="0">
              <a:ea typeface="ＭＳ Ｐゴシック" panose="020B0600070205080204" pitchFamily="34" charset="-128"/>
            </a:endParaRPr>
          </a:p>
          <a:p>
            <a:pPr>
              <a:buFont typeface="Wingdings" panose="05000000000000000000" pitchFamily="2" charset="2"/>
              <a:buNone/>
            </a:pPr>
            <a:r>
              <a:rPr lang="en-GB" altLang="en-US" dirty="0">
                <a:ea typeface="ＭＳ Ｐゴシック" panose="020B0600070205080204" pitchFamily="34" charset="-128"/>
              </a:rPr>
              <a:t>Antes de su sueño más largo del día, muchos bebés querrán alimentarse varias veces - llamado"alimentación en grupo" - la creencia es que el bebé se está llenando de leche lista para dormir, y a menudo ocurre en las primeras horas de la noche. La alimentación en grupo es un comportamiento normal. </a:t>
            </a:r>
          </a:p>
          <a:p>
            <a:endParaRPr lang="en-GB" altLang="en-US" dirty="0">
              <a:ea typeface="ＭＳ Ｐゴシック" panose="020B0600070205080204" pitchFamily="34" charset="-128"/>
            </a:endParaRPr>
          </a:p>
          <a:p>
            <a:r>
              <a:rPr lang="en-GB" altLang="en-US" dirty="0">
                <a:ea typeface="ＭＳ Ｐゴシック" panose="020B0600070205080204" pitchFamily="34" charset="-128"/>
              </a:rPr>
              <a:t>Puede haber otras razones: </a:t>
            </a:r>
          </a:p>
          <a:p>
            <a:r>
              <a:rPr lang="en-GB" altLang="en-US" dirty="0">
                <a:ea typeface="ＭＳ Ｐゴシック" panose="020B0600070205080204" pitchFamily="34" charset="-128"/>
              </a:rPr>
              <a:t>- ¿La comida de la madre molestó al bebé? </a:t>
            </a:r>
          </a:p>
          <a:p>
            <a:pPr>
              <a:buFontTx/>
              <a:buChar char="-"/>
            </a:pPr>
            <a:r>
              <a:rPr lang="en-GB" altLang="en-US" dirty="0">
                <a:ea typeface="ＭＳ Ｐゴシック" panose="020B0600070205080204" pitchFamily="34" charset="-128"/>
              </a:rPr>
              <a:t>Cólico - llorar continuamente a ciertas horas del día, `dolor de estómago'. Menos después de 3 meses</a:t>
            </a:r>
          </a:p>
          <a:p>
            <a:pPr>
              <a:buFontTx/>
              <a:buChar char="-"/>
            </a:pPr>
            <a:r>
              <a:rPr lang="en-GB" altLang="en-US" dirty="0">
                <a:ea typeface="ＭＳ Ｐゴシック" panose="020B0600070205080204" pitchFamily="34" charset="-128"/>
              </a:rPr>
              <a:t>Bebés con'necesidades altas' - lloran más...CUDDLE MORE!</a:t>
            </a:r>
          </a:p>
          <a:p>
            <a:pPr>
              <a:buFont typeface="Wingdings" panose="05000000000000000000" pitchFamily="2" charset="2"/>
              <a:buNone/>
            </a:pPr>
            <a:endParaRPr lang="en-GB" altLang="en-US" dirty="0">
              <a:ea typeface="ＭＳ Ｐゴシック" panose="020B0600070205080204" pitchFamily="34" charset="-128"/>
            </a:endParaRPr>
          </a:p>
          <a:p>
            <a:pPr>
              <a:buFont typeface="Wingdings" panose="05000000000000000000" pitchFamily="2" charset="2"/>
              <a:buNone/>
            </a:pPr>
            <a:r>
              <a:rPr lang="en-GB" altLang="en-US" dirty="0">
                <a:ea typeface="ＭＳ Ｐゴシック" panose="020B0600070205080204" pitchFamily="34" charset="-128"/>
              </a:rPr>
              <a:t>Si hay un problema con la alimentación, entonces hay que comprobar la posición o el apego del bebé.</a:t>
            </a:r>
            <a:endParaRPr lang="en-US" altLang="en-US" dirty="0">
              <a:ea typeface="ＭＳ Ｐゴシック" panose="020B0600070205080204" pitchFamily="34" charset="-128"/>
            </a:endParaRPr>
          </a:p>
        </p:txBody>
      </p:sp>
      <p:sp>
        <p:nvSpPr>
          <p:cNvPr id="99332" name="Slide Number Placeholder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25696631-94F4-4B10-AB25-B72450567530}" type="slidenum">
              <a:rPr lang="fr-FR" altLang="en-US">
                <a:latin typeface="Arial" panose="020B0604020202020204" pitchFamily="34" charset="0"/>
              </a:rPr>
              <a:pPr>
                <a:spcBef>
                  <a:spcPct val="0"/>
                </a:spcBef>
              </a:pPr>
              <a:t>17</a:t>
            </a:fld>
            <a:endParaRPr lang="fr-FR" altLang="en-US" dirty="0">
              <a:latin typeface="Arial" panose="020B0604020202020204" pitchFamily="34" charset="0"/>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100355" name="Notes Placeholder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dirty="0">
              <a:ea typeface="ＭＳ Ｐゴシック" panose="020B0600070205080204" pitchFamily="34" charset="-128"/>
            </a:endParaRPr>
          </a:p>
        </p:txBody>
      </p:sp>
      <p:sp>
        <p:nvSpPr>
          <p:cNvPr id="100356" name="Slide Number Placeholder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1DFDA3EE-5434-4C6C-838B-4683ED8A62DF}" type="slidenum">
              <a:rPr lang="fr-FR" altLang="en-US">
                <a:latin typeface="Arial" panose="020B0604020202020204" pitchFamily="34" charset="0"/>
              </a:rPr>
              <a:pPr>
                <a:spcBef>
                  <a:spcPct val="0"/>
                </a:spcBef>
              </a:pPr>
              <a:t>18</a:t>
            </a:fld>
            <a:endParaRPr lang="fr-FR" altLang="en-US" dirty="0">
              <a:latin typeface="Arial" panose="020B0604020202020204" pitchFamily="34" charset="0"/>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101379" name="Notes Placeholder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r>
              <a:rPr lang="en-GB" altLang="en-US" dirty="0">
                <a:ea typeface="ＭＳ Ｐゴシック" panose="020B0600070205080204" pitchFamily="34" charset="-128"/>
              </a:rPr>
              <a:t>Las donaciones y las distribuciones no selectivas de preparados para lactantes y sucedáneos de la leche materna pueden socavar la confianza y la motivación de la madre para amamantar. Si a una madre se le da leche de fórmula y no está segura de amamantar, es más probable que le dé la fórmula a su bebé. A su vez, esto reducirá la producción de leche materna.</a:t>
            </a:r>
            <a:endParaRPr lang="en-US" altLang="en-US" dirty="0">
              <a:ea typeface="ＭＳ Ｐゴシック" panose="020B0600070205080204" pitchFamily="34" charset="-128"/>
            </a:endParaRPr>
          </a:p>
        </p:txBody>
      </p:sp>
      <p:sp>
        <p:nvSpPr>
          <p:cNvPr id="101380" name="Slide Number Placeholder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8916910F-FB49-4CF5-9336-D4D5865B4E0E}" type="slidenum">
              <a:rPr lang="fr-FR" altLang="en-US">
                <a:latin typeface="Arial" panose="020B0604020202020204" pitchFamily="34" charset="0"/>
              </a:rPr>
              <a:pPr>
                <a:spcBef>
                  <a:spcPct val="0"/>
                </a:spcBef>
              </a:pPr>
              <a:t>19</a:t>
            </a:fld>
            <a:endParaRPr lang="fr-FR" altLang="en-US" dirty="0">
              <a:latin typeface="Arial" panose="020B0604020202020204" pitchFamily="34" charset="0"/>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102403" name="Notes Placeholder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ea typeface="ＭＳ Ｐゴシック" panose="020B0600070205080204" pitchFamily="34" charset="-128"/>
              </a:rPr>
              <a:t>Este es el caso de la gran mayoría de las enfermedades. El documento: UNICEF/OMS. Razones médicas aceptables para el uso de sustitutos de la leche materna. 2009. que se encuentran en la caja de herramientas establece los casos en los que no es el caso. </a:t>
            </a:r>
          </a:p>
        </p:txBody>
      </p:sp>
      <p:sp>
        <p:nvSpPr>
          <p:cNvPr id="102404" name="Slide Number Placeholder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CF88BD31-D23F-435E-8D22-4A7DEFD0E272}" type="slidenum">
              <a:rPr lang="fr-FR" altLang="en-US">
                <a:latin typeface="Arial" panose="020B0604020202020204" pitchFamily="34" charset="0"/>
              </a:rPr>
              <a:pPr>
                <a:spcBef>
                  <a:spcPct val="0"/>
                </a:spcBef>
              </a:pPr>
              <a:t>20</a:t>
            </a:fld>
            <a:endParaRPr lang="fr-FR" altLang="en-US" dirty="0">
              <a:latin typeface="Arial" panose="020B0604020202020204"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87043" name="Notes Placeholder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b="1" dirty="0">
                <a:ea typeface="ＭＳ Ｐゴシック" panose="020B0600070205080204" pitchFamily="34" charset="-128"/>
              </a:rPr>
              <a:t>Instrucciones de actividades en grupo:</a:t>
            </a:r>
          </a:p>
          <a:p>
            <a:r>
              <a:rPr lang="en-US" altLang="en-US" dirty="0">
                <a:ea typeface="ＭＳ Ｐゴシック" panose="020B0600070205080204" pitchFamily="34" charset="-128"/>
              </a:rPr>
              <a:t>La sesión sobre "mitos y conceptos erróneos sobre las prácticas de la lactancia materna" se tratará a través de una actividad de grupo. Las instrucciones para esta actividad de grupo son:</a:t>
            </a:r>
          </a:p>
          <a:p>
            <a:r>
              <a:rPr lang="en-US" altLang="en-US" dirty="0">
                <a:ea typeface="ＭＳ Ｐゴシック" panose="020B0600070205080204" pitchFamily="34" charset="-128"/>
              </a:rPr>
              <a:t>Un lado de la habitación es "verdadero" y el otro es "falso". Cuando veas cada frase en la pantalla, muévete al final de la habitación con la que estás de acuerdo, es decir, muévete al final "verdadero" o al final "falso" de la habitación. Después de cada frase, vuelva a la mitad de la sala antes de la siguiente. Discutiremos cada declaración después de que se muestre el resultado. </a:t>
            </a:r>
          </a:p>
          <a:p>
            <a:endParaRPr lang="en-US" altLang="en-US" dirty="0">
              <a:ea typeface="ＭＳ Ｐゴシック" panose="020B0600070205080204" pitchFamily="34" charset="-128"/>
            </a:endParaRPr>
          </a:p>
          <a:p>
            <a:r>
              <a:rPr lang="en-US" altLang="en-US" dirty="0">
                <a:ea typeface="ＭＳ Ｐゴシック" panose="020B0600070205080204" pitchFamily="34" charset="-128"/>
              </a:rPr>
              <a:t>Muestre cada diapositiva con cada concepto erróneo o mito. Pida la opinión del participante, si piensa que es cierto o falso y pídale que se mueva al lado particular de la sala. Después de que todos ellos lo hayan hecho, muestre la respuesta. Discuta el razonamiento detrás de la respuesta. Puede preguntar a algunos participantes que no respondieron correctamente por qué lo pensaron así. Hágales saber a los participantes que los detalles sobre cómo manejar un malentendido serán tratados en detalle en presentaciones posteriores.</a:t>
            </a:r>
          </a:p>
          <a:p>
            <a:endParaRPr lang="en-US" altLang="en-US" dirty="0">
              <a:ea typeface="ＭＳ Ｐゴシック" panose="020B0600070205080204" pitchFamily="34" charset="-128"/>
            </a:endParaRPr>
          </a:p>
          <a:p>
            <a:pPr algn="just"/>
            <a:endParaRPr lang="en-US" altLang="en-US" dirty="0">
              <a:solidFill>
                <a:srgbClr val="C00000"/>
              </a:solidFill>
              <a:ea typeface="ＭＳ Ｐゴシック" panose="020B0600070205080204" pitchFamily="34" charset="-128"/>
            </a:endParaRPr>
          </a:p>
        </p:txBody>
      </p:sp>
      <p:sp>
        <p:nvSpPr>
          <p:cNvPr id="87044" name="Slide Number Placeholder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44D7B8B1-B222-401F-9138-59F3F97E6804}" type="slidenum">
              <a:rPr lang="fr-FR" altLang="en-US">
                <a:latin typeface="Arial" panose="020B0604020202020204" pitchFamily="34" charset="0"/>
              </a:rPr>
              <a:pPr>
                <a:spcBef>
                  <a:spcPct val="0"/>
                </a:spcBef>
              </a:pPr>
              <a:t>3</a:t>
            </a:fld>
            <a:endParaRPr lang="fr-FR" altLang="en-US" dirty="0">
              <a:latin typeface="Arial" panose="020B0604020202020204" pitchFamily="34" charset="0"/>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103427" name="Notes Placeholder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ea typeface="ＭＳ Ｐゴシック" panose="020B0600070205080204" pitchFamily="34" charset="-128"/>
              </a:rPr>
              <a:t>Discuta aquí los mitos o conceptos erróneos relevantes que no hayan sido mencionados. </a:t>
            </a:r>
          </a:p>
          <a:p>
            <a:endParaRPr lang="en-US" altLang="en-US" dirty="0">
              <a:ea typeface="ＭＳ Ｐゴシック" panose="020B0600070205080204" pitchFamily="34" charset="-128"/>
            </a:endParaRPr>
          </a:p>
          <a:p>
            <a:r>
              <a:rPr lang="en-US" altLang="en-US" dirty="0">
                <a:ea typeface="ＭＳ Ｐゴシック" panose="020B0600070205080204" pitchFamily="34" charset="-128"/>
              </a:rPr>
              <a:t>Alternativamente, esto puede hacerse individualmente o discutirse en grupos más pequeños con los miembros del grupo dando razones por las que esos mitos deben ser disipados. (Se necesitará tiempo adicional en la capacitación para esta actividad si se hace individualmente o en grupos pequeños).</a:t>
            </a:r>
          </a:p>
          <a:p>
            <a:endParaRPr lang="en-US" altLang="en-US" dirty="0">
              <a:ea typeface="ＭＳ Ｐゴシック" panose="020B0600070205080204" pitchFamily="34" charset="-128"/>
            </a:endParaRPr>
          </a:p>
          <a:p>
            <a:r>
              <a:rPr lang="en-US" altLang="en-US" dirty="0">
                <a:ea typeface="ＭＳ Ｐゴシック" panose="020B0600070205080204" pitchFamily="34" charset="-128"/>
              </a:rPr>
              <a:t>Otros mitos comunes son:</a:t>
            </a:r>
          </a:p>
          <a:p>
            <a:pPr lvl="0"/>
            <a:r>
              <a:rPr lang="en-GB" sz="1200" kern="1200" dirty="0">
                <a:solidFill>
                  <a:schemeClr val="tx1"/>
                </a:solidFill>
                <a:effectLst/>
                <a:latin typeface="+mn-lt"/>
                <a:ea typeface="ＭＳ Ｐゴシック" charset="0"/>
                <a:cs typeface="ＭＳ Ｐゴシック" charset="0"/>
              </a:rPr>
              <a:t>Los senos pequeños significan que el niño no puede ser amamantado exclusivamente - falso</a:t>
            </a:r>
            <a:endParaRPr lang="en-US" sz="1200" kern="1200" dirty="0">
              <a:solidFill>
                <a:schemeClr val="tx1"/>
              </a:solidFill>
              <a:effectLst/>
              <a:latin typeface="+mn-lt"/>
              <a:ea typeface="ＭＳ Ｐゴシック" charset="0"/>
              <a:cs typeface="ＭＳ Ｐゴシック" charset="0"/>
            </a:endParaRPr>
          </a:p>
          <a:p>
            <a:pPr lvl="0"/>
            <a:r>
              <a:rPr lang="en-GB" sz="1200" kern="1200" dirty="0">
                <a:solidFill>
                  <a:schemeClr val="tx1"/>
                </a:solidFill>
                <a:effectLst/>
                <a:latin typeface="+mn-lt"/>
                <a:ea typeface="ＭＳ Ｐゴシック" charset="0"/>
                <a:cs typeface="ＭＳ Ｐゴシック" charset="0"/>
              </a:rPr>
              <a:t>El calostro lleva a la ictericia - no es cierto, pero si un niño tiene ictericia, un niño no amamantado alimentado con leche maternizada se recuperará de esto más rápidamente que un niño amamantado, por lo que algunos profesionales médicos a veces le dicen a las madres que le den leche maternizada cuando no la necesitan.</a:t>
            </a:r>
            <a:endParaRPr lang="en-US" sz="1200" kern="1200" dirty="0">
              <a:solidFill>
                <a:schemeClr val="tx1"/>
              </a:solidFill>
              <a:effectLst/>
              <a:latin typeface="+mn-lt"/>
              <a:ea typeface="ＭＳ Ｐゴシック" charset="0"/>
              <a:cs typeface="ＭＳ Ｐゴシック" charset="0"/>
            </a:endParaRPr>
          </a:p>
          <a:p>
            <a:pPr lvl="0"/>
            <a:r>
              <a:rPr lang="en-GB" sz="1200" kern="1200" dirty="0">
                <a:solidFill>
                  <a:schemeClr val="tx1"/>
                </a:solidFill>
                <a:effectLst/>
                <a:latin typeface="+mn-lt"/>
                <a:ea typeface="ＭＳ Ｐゴシック" charset="0"/>
                <a:cs typeface="ＭＳ Ｐゴシック" charset="0"/>
              </a:rPr>
              <a:t>Si la madre lactante se encuentra en un mal estado psicológico, su leche envenenará al bebé - falso</a:t>
            </a:r>
            <a:endParaRPr lang="en-US" sz="1200" kern="1200" dirty="0">
              <a:solidFill>
                <a:schemeClr val="tx1"/>
              </a:solidFill>
              <a:effectLst/>
              <a:latin typeface="+mn-lt"/>
              <a:ea typeface="ＭＳ Ｐゴシック" charset="0"/>
              <a:cs typeface="ＭＳ Ｐゴシック" charset="0"/>
            </a:endParaRPr>
          </a:p>
          <a:p>
            <a:pPr lvl="0"/>
            <a:r>
              <a:rPr lang="en-GB" sz="1200" kern="1200" dirty="0">
                <a:solidFill>
                  <a:schemeClr val="tx1"/>
                </a:solidFill>
                <a:effectLst/>
                <a:latin typeface="+mn-lt"/>
                <a:ea typeface="ＭＳ Ｐゴシック" charset="0"/>
                <a:cs typeface="ＭＳ Ｐゴシック" charset="0"/>
              </a:rPr>
              <a:t>La lactancia materna causa la caída del pecho y el aumento de peso de la madre - no es cierto.</a:t>
            </a:r>
            <a:endParaRPr lang="en-US" sz="1200" kern="1200" dirty="0">
              <a:solidFill>
                <a:schemeClr val="tx1"/>
              </a:solidFill>
              <a:effectLst/>
              <a:latin typeface="+mn-lt"/>
              <a:ea typeface="ＭＳ Ｐゴシック" charset="0"/>
              <a:cs typeface="ＭＳ Ｐゴシック" charset="0"/>
            </a:endParaRPr>
          </a:p>
          <a:p>
            <a:endParaRPr lang="en-US" altLang="en-US" dirty="0">
              <a:ea typeface="ＭＳ Ｐゴシック" panose="020B0600070205080204" pitchFamily="34" charset="-128"/>
            </a:endParaRPr>
          </a:p>
          <a:p>
            <a:pPr algn="just"/>
            <a:endParaRPr lang="en-US" altLang="en-US" dirty="0">
              <a:solidFill>
                <a:srgbClr val="C00000"/>
              </a:solidFill>
              <a:ea typeface="ＭＳ Ｐゴシック" panose="020B0600070205080204" pitchFamily="34" charset="-128"/>
            </a:endParaRPr>
          </a:p>
        </p:txBody>
      </p:sp>
      <p:sp>
        <p:nvSpPr>
          <p:cNvPr id="103428" name="Slide Number Placeholder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409060A8-5B86-4639-B181-AE2DFC4286A3}" type="slidenum">
              <a:rPr lang="fr-FR" altLang="en-US">
                <a:latin typeface="Arial" panose="020B0604020202020204" pitchFamily="34" charset="0"/>
              </a:rPr>
              <a:pPr>
                <a:spcBef>
                  <a:spcPct val="0"/>
                </a:spcBef>
              </a:pPr>
              <a:t>21</a:t>
            </a:fld>
            <a:endParaRPr lang="fr-FR" altLang="en-US" dirty="0">
              <a:latin typeface="Arial" panose="020B0604020202020204"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89091" name="Notes Placeholder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pPr algn="just"/>
            <a:r>
              <a:rPr lang="en-GB" altLang="en-US" dirty="0">
                <a:ea typeface="ＭＳ Ｐゴシック" panose="020B0600070205080204" pitchFamily="34" charset="-128"/>
              </a:rPr>
              <a:t>Las madres desnutridas pueden amamantar. Sin embargo, se les debe proporcionar alimentos y líquidos adicionales para reconstruir sus propias reservas de nutrientes y se les debe animar a que amamanten al bebé con mucha frecuencia. La desnutrición moderada tiene poco o ningún efecto en la producción de leche. De hecho, la madre seguirá produciendo leche, incluso en detrimento de su propio bienestar físico.</a:t>
            </a:r>
          </a:p>
        </p:txBody>
      </p:sp>
      <p:sp>
        <p:nvSpPr>
          <p:cNvPr id="89092" name="Slide Number Placeholder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A9666C90-8A36-465F-BA87-E19FBC338163}" type="slidenum">
              <a:rPr lang="fr-FR" altLang="en-US">
                <a:latin typeface="Arial" panose="020B0604020202020204" pitchFamily="34" charset="0"/>
              </a:rPr>
              <a:pPr>
                <a:spcBef>
                  <a:spcPct val="0"/>
                </a:spcBef>
              </a:pPr>
              <a:t>4</a:t>
            </a:fld>
            <a:endParaRPr lang="fr-FR" altLang="en-US" dirty="0">
              <a:latin typeface="Arial" panose="020B0604020202020204" pitchFamily="34" charset="0"/>
            </a:endParaRPr>
          </a:p>
        </p:txBody>
      </p:sp>
    </p:spTree>
    <p:extLst>
      <p:ext uri="{BB962C8B-B14F-4D97-AF65-F5344CB8AC3E}">
        <p14:creationId xmlns:p14="http://schemas.microsoft.com/office/powerpoint/2010/main" val="17311537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89091" name="Notes Placeholder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pPr algn="just"/>
            <a:r>
              <a:rPr lang="en-GB" altLang="en-US" dirty="0">
                <a:ea typeface="ＭＳ Ｐゴシック" panose="020B0600070205080204" pitchFamily="34" charset="-128"/>
              </a:rPr>
              <a:t>Las madres desnutridas pueden amamantar. Sin embargo, se les debe proporcionar alimentos y líquidos adicionales para reconstruir sus propias reservas de nutrientes y se les debe animar a que amamanten al bebé con mucha frecuencia. La desnutrición moderada tiene poco o ningún efecto en la producción de leche. De hecho, la madre seguirá produciendo leche, incluso en detrimento de su propio bienestar físico.</a:t>
            </a:r>
          </a:p>
        </p:txBody>
      </p:sp>
      <p:sp>
        <p:nvSpPr>
          <p:cNvPr id="89092" name="Slide Number Placeholder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A9666C90-8A36-465F-BA87-E19FBC338163}" type="slidenum">
              <a:rPr lang="fr-FR" altLang="en-US">
                <a:latin typeface="Arial" panose="020B0604020202020204" pitchFamily="34" charset="0"/>
              </a:rPr>
              <a:pPr>
                <a:spcBef>
                  <a:spcPct val="0"/>
                </a:spcBef>
              </a:pPr>
              <a:t>5</a:t>
            </a:fld>
            <a:endParaRPr lang="fr-FR" altLang="en-US" dirty="0">
              <a:latin typeface="Arial" panose="020B0604020202020204" pitchFamily="34" charset="0"/>
            </a:endParaRPr>
          </a:p>
        </p:txBody>
      </p:sp>
    </p:spTree>
    <p:extLst>
      <p:ext uri="{BB962C8B-B14F-4D97-AF65-F5344CB8AC3E}">
        <p14:creationId xmlns:p14="http://schemas.microsoft.com/office/powerpoint/2010/main" val="194914093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89091" name="Notes Placeholder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pPr algn="just"/>
            <a:r>
              <a:rPr lang="en-GB" altLang="en-US" dirty="0">
                <a:ea typeface="ＭＳ Ｐゴシック" panose="020B0600070205080204" pitchFamily="34" charset="-128"/>
              </a:rPr>
              <a:t>Las madres desnutridas pueden amamantar. Sin embargo, se les debe proporcionar alimentos y líquidos adicionales para reconstruir sus propias reservas de nutrientes y se les debe animar a que amamanten al bebé con mucha frecuencia. La desnutrición moderada tiene poco o ningún efecto en la producción de leche. De hecho, la madre seguirá produciendo leche, incluso en detrimento de su propio bienestar físico.</a:t>
            </a:r>
          </a:p>
        </p:txBody>
      </p:sp>
      <p:sp>
        <p:nvSpPr>
          <p:cNvPr id="89092" name="Slide Number Placeholder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A9666C90-8A36-465F-BA87-E19FBC338163}" type="slidenum">
              <a:rPr lang="fr-FR" altLang="en-US">
                <a:latin typeface="Arial" panose="020B0604020202020204" pitchFamily="34" charset="0"/>
              </a:rPr>
              <a:pPr>
                <a:spcBef>
                  <a:spcPct val="0"/>
                </a:spcBef>
              </a:pPr>
              <a:t>6</a:t>
            </a:fld>
            <a:endParaRPr lang="fr-FR" altLang="en-US" dirty="0">
              <a:latin typeface="Arial" panose="020B0604020202020204" pitchFamily="34" charset="0"/>
            </a:endParaRPr>
          </a:p>
        </p:txBody>
      </p:sp>
    </p:spTree>
    <p:extLst>
      <p:ext uri="{BB962C8B-B14F-4D97-AF65-F5344CB8AC3E}">
        <p14:creationId xmlns:p14="http://schemas.microsoft.com/office/powerpoint/2010/main" val="66895514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89091" name="Notes Placeholder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pPr algn="just"/>
            <a:r>
              <a:rPr lang="en-GB" altLang="en-US" dirty="0">
                <a:ea typeface="ＭＳ Ｐゴシック" panose="020B0600070205080204" pitchFamily="34" charset="-128"/>
              </a:rPr>
              <a:t>Las madres desnutridas pueden amamantar. Sin embargo, se les debe proporcionar alimentos y líquidos adicionales para reconstruir sus propias reservas de nutrientes y se les debe animar a que amamanten al bebé con mucha frecuencia. La desnutrición moderada tiene poco o ningún efecto en la producción de leche. De hecho, la madre seguirá produciendo leche, incluso en detrimento de su propio bienestar físico.</a:t>
            </a:r>
          </a:p>
        </p:txBody>
      </p:sp>
      <p:sp>
        <p:nvSpPr>
          <p:cNvPr id="89092" name="Slide Number Placeholder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A9666C90-8A36-465F-BA87-E19FBC338163}" type="slidenum">
              <a:rPr lang="fr-FR" altLang="en-US">
                <a:latin typeface="Arial" panose="020B0604020202020204" pitchFamily="34" charset="0"/>
              </a:rPr>
              <a:pPr>
                <a:spcBef>
                  <a:spcPct val="0"/>
                </a:spcBef>
              </a:pPr>
              <a:t>7</a:t>
            </a:fld>
            <a:endParaRPr lang="fr-FR" altLang="en-US" dirty="0">
              <a:latin typeface="Arial" panose="020B0604020202020204" pitchFamily="34"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90115" name="Notes Placeholder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r>
              <a:rPr lang="en-GB" altLang="en-US" dirty="0">
                <a:ea typeface="ＭＳ Ｐゴシック" panose="020B0600070205080204" pitchFamily="34" charset="-128"/>
              </a:rPr>
              <a:t>El estrés no impide la producción de leche, pero puede interferir temporalmente con su flujo o"bajar". Crear condiciones para las madres que reduzcan el estrés tanto como sea posible -una zona segura y tranquila, una tienda de campaña para la madre y el bebé, la tranquilidad de otras mujeres- y mantener al niño amamantando para que el flujo de leche regrese. </a:t>
            </a:r>
          </a:p>
          <a:p>
            <a:endParaRPr lang="en-GB" altLang="en-US" dirty="0">
              <a:ea typeface="ＭＳ Ｐゴシック" panose="020B0600070205080204" pitchFamily="34" charset="-128"/>
            </a:endParaRPr>
          </a:p>
          <a:p>
            <a:endParaRPr lang="en-US" altLang="en-US" dirty="0">
              <a:ea typeface="ＭＳ Ｐゴシック" panose="020B0600070205080204" pitchFamily="34" charset="-128"/>
            </a:endParaRPr>
          </a:p>
        </p:txBody>
      </p:sp>
      <p:sp>
        <p:nvSpPr>
          <p:cNvPr id="90116" name="Slide Number Placeholder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7DE95435-3C6B-42A3-BA80-2A28D76A2B4D}" type="slidenum">
              <a:rPr lang="fr-FR" altLang="en-US">
                <a:latin typeface="Arial" panose="020B0604020202020204" pitchFamily="34" charset="0"/>
              </a:rPr>
              <a:pPr>
                <a:spcBef>
                  <a:spcPct val="0"/>
                </a:spcBef>
              </a:pPr>
              <a:t>8</a:t>
            </a:fld>
            <a:endParaRPr lang="fr-FR" altLang="en-US" dirty="0">
              <a:latin typeface="Arial" panose="020B0604020202020204" pitchFamily="34"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91139" name="Notes Placeholder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fr-FR" altLang="en-US" dirty="0">
              <a:ea typeface="ＭＳ Ｐゴシック" panose="020B0600070205080204" pitchFamily="34" charset="-128"/>
            </a:endParaRPr>
          </a:p>
        </p:txBody>
      </p:sp>
      <p:sp>
        <p:nvSpPr>
          <p:cNvPr id="91140" name="Slide Number Placeholder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39676CB5-41CF-423C-B5BD-36F18D3567A1}" type="slidenum">
              <a:rPr lang="fr-FR" altLang="en-US">
                <a:latin typeface="Arial" panose="020B0604020202020204" pitchFamily="34" charset="0"/>
              </a:rPr>
              <a:pPr>
                <a:spcBef>
                  <a:spcPct val="0"/>
                </a:spcBef>
              </a:pPr>
              <a:t>9</a:t>
            </a:fld>
            <a:endParaRPr lang="fr-FR" altLang="en-US" dirty="0">
              <a:latin typeface="Arial" panose="020B0604020202020204" pitchFamily="34"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Rectangle 7"/>
          <p:cNvSpPr>
            <a:spLocks noGrp="1" noChangeArrowheads="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2545D143-1C52-47E9-90FB-C6A455F86D9E}" type="slidenum">
              <a:rPr lang="en-GB" altLang="en-US">
                <a:latin typeface="Arial" panose="020B0604020202020204" pitchFamily="34" charset="0"/>
              </a:rPr>
              <a:pPr>
                <a:spcBef>
                  <a:spcPct val="0"/>
                </a:spcBef>
              </a:pPr>
              <a:t>10</a:t>
            </a:fld>
            <a:endParaRPr lang="en-GB" altLang="en-US" dirty="0">
              <a:latin typeface="Arial" panose="020B0604020202020204" pitchFamily="34" charset="0"/>
            </a:endParaRPr>
          </a:p>
        </p:txBody>
      </p:sp>
      <p:sp>
        <p:nvSpPr>
          <p:cNvPr id="92163" name="Rectangle 7"/>
          <p:cNvSpPr txBox="1">
            <a:spLocks noGrp="1" noChangeArrowheads="1"/>
          </p:cNvSpPr>
          <p:nvPr/>
        </p:nvSpPr>
        <p:spPr bwMode="auto">
          <a:xfrm>
            <a:off x="4011613" y="8623300"/>
            <a:ext cx="3065462" cy="4540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b"/>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lgn="r" eaLnBrk="1" hangingPunct="1">
              <a:spcBef>
                <a:spcPct val="0"/>
              </a:spcBef>
            </a:pPr>
            <a:fld id="{06DC46B6-BADC-4F5D-98E6-23E273710F54}" type="slidenum">
              <a:rPr lang="fr-FR" altLang="en-US">
                <a:latin typeface="Times New Roman" panose="02020603050405020304" pitchFamily="18" charset="0"/>
              </a:rPr>
              <a:pPr algn="r" eaLnBrk="1" hangingPunct="1">
                <a:spcBef>
                  <a:spcPct val="0"/>
                </a:spcBef>
              </a:pPr>
              <a:t>10</a:t>
            </a:fld>
            <a:endParaRPr lang="fr-FR" altLang="en-US" dirty="0">
              <a:latin typeface="Times New Roman" panose="02020603050405020304" pitchFamily="18" charset="0"/>
            </a:endParaRPr>
          </a:p>
        </p:txBody>
      </p:sp>
      <p:sp>
        <p:nvSpPr>
          <p:cNvPr id="92164" name="Rectangle 2"/>
          <p:cNvSpPr>
            <a:spLocks noGrp="1" noRot="1" noChangeAspect="1" noChangeArrowheads="1" noTextEdit="1"/>
          </p:cNvSpPr>
          <p:nvPr>
            <p:ph type="sldImg"/>
          </p:nvPr>
        </p:nvSpPr>
        <p:spPr bwMode="auto">
          <a:xfrm>
            <a:off x="1252538" y="679450"/>
            <a:ext cx="4537075" cy="3403600"/>
          </a:xfr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92165" name="Rectangle 3"/>
          <p:cNvSpPr>
            <a:spLocks noGrp="1" noChangeArrowheads="1"/>
          </p:cNvSpPr>
          <p:nvPr>
            <p:ph type="body" idx="1"/>
          </p:nvPr>
        </p:nvSpPr>
        <p:spPr bwMode="auto">
          <a:xfrm>
            <a:off x="942975" y="4311650"/>
            <a:ext cx="5191125" cy="4084638"/>
          </a:xfrm>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it-IT" altLang="en-US" dirty="0">
              <a:latin typeface="Arial" panose="020B0604020202020204" pitchFamily="34" charset="0"/>
              <a:ea typeface="ＭＳ Ｐゴシック" panose="020B0600070205080204" pitchFamily="34" charset="-128"/>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slideMaster" Target="../slideMasters/slideMaster1.xml"/><Relationship Id="rId1" Type="http://schemas.openxmlformats.org/officeDocument/2006/relationships/themeOverride" Target="../theme/themeOverride7.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slideMaster" Target="../slideMasters/slideMaster2.xml"/><Relationship Id="rId1" Type="http://schemas.openxmlformats.org/officeDocument/2006/relationships/themeOverride" Target="../theme/themeOverride8.xml"/><Relationship Id="rId4" Type="http://schemas.openxmlformats.org/officeDocument/2006/relationships/image" Target="../media/image3.png"/></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slideMaster" Target="../slideMasters/slideMaster2.xml"/><Relationship Id="rId1" Type="http://schemas.openxmlformats.org/officeDocument/2006/relationships/themeOverride" Target="../theme/themeOverride9.xml"/><Relationship Id="rId4" Type="http://schemas.openxmlformats.org/officeDocument/2006/relationships/image" Target="../media/image3.png"/></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slideMaster" Target="../slideMasters/slideMaster2.xml"/><Relationship Id="rId1" Type="http://schemas.openxmlformats.org/officeDocument/2006/relationships/themeOverride" Target="../theme/themeOverride10.xml"/><Relationship Id="rId4" Type="http://schemas.openxmlformats.org/officeDocument/2006/relationships/image" Target="../media/image3.png"/></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slideMaster" Target="../slideMasters/slideMaster2.xml"/><Relationship Id="rId1" Type="http://schemas.openxmlformats.org/officeDocument/2006/relationships/themeOverride" Target="../theme/themeOverride11.xml"/><Relationship Id="rId4" Type="http://schemas.openxmlformats.org/officeDocument/2006/relationships/image" Target="../media/image3.png"/></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slideMaster" Target="../slideMasters/slideMaster2.xml"/><Relationship Id="rId1" Type="http://schemas.openxmlformats.org/officeDocument/2006/relationships/themeOverride" Target="../theme/themeOverride12.xml"/><Relationship Id="rId4" Type="http://schemas.openxmlformats.org/officeDocument/2006/relationships/image" Target="../media/image3.png"/></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Master" Target="../slideMasters/slideMaster2.xml"/><Relationship Id="rId1" Type="http://schemas.openxmlformats.org/officeDocument/2006/relationships/themeOverride" Target="../theme/themeOverride13.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slideMaster" Target="../slideMasters/slideMaster1.xml"/><Relationship Id="rId1" Type="http://schemas.openxmlformats.org/officeDocument/2006/relationships/themeOverride" Target="../theme/themeOverride1.xml"/><Relationship Id="rId4" Type="http://schemas.openxmlformats.org/officeDocument/2006/relationships/image" Target="../media/image3.png"/></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slideMaster" Target="../slideMasters/slideMaster2.xml"/><Relationship Id="rId1" Type="http://schemas.openxmlformats.org/officeDocument/2006/relationships/themeOverride" Target="../theme/themeOverride1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slideMaster" Target="../slideMasters/slideMaster1.xml"/><Relationship Id="rId1" Type="http://schemas.openxmlformats.org/officeDocument/2006/relationships/themeOverride" Target="../theme/themeOverride2.xml"/><Relationship Id="rId4" Type="http://schemas.openxmlformats.org/officeDocument/2006/relationships/image" Target="../media/image3.png"/></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jpeg"/><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slideMaster" Target="../slideMasters/slideMaster3.xml"/><Relationship Id="rId1" Type="http://schemas.openxmlformats.org/officeDocument/2006/relationships/themeOverride" Target="../theme/themeOverride15.xml"/><Relationship Id="rId4" Type="http://schemas.openxmlformats.org/officeDocument/2006/relationships/image" Target="../media/image3.png"/></Relationships>
</file>

<file path=ppt/slideLayouts/_rels/slideLayout4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slideMaster" Target="../slideMasters/slideMaster3.xml"/><Relationship Id="rId1" Type="http://schemas.openxmlformats.org/officeDocument/2006/relationships/themeOverride" Target="../theme/themeOverride16.xml"/><Relationship Id="rId4" Type="http://schemas.openxmlformats.org/officeDocument/2006/relationships/image" Target="../media/image3.png"/></Relationships>
</file>

<file path=ppt/slideLayouts/_rels/slideLayout4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slideMaster" Target="../slideMasters/slideMaster3.xml"/><Relationship Id="rId1" Type="http://schemas.openxmlformats.org/officeDocument/2006/relationships/themeOverride" Target="../theme/themeOverride17.xml"/><Relationship Id="rId4" Type="http://schemas.openxmlformats.org/officeDocument/2006/relationships/image" Target="../media/image3.png"/></Relationships>
</file>

<file path=ppt/slideLayouts/_rels/slideLayout45.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slideMaster" Target="../slideMasters/slideMaster3.xml"/><Relationship Id="rId1" Type="http://schemas.openxmlformats.org/officeDocument/2006/relationships/themeOverride" Target="../theme/themeOverride18.xml"/><Relationship Id="rId4" Type="http://schemas.openxmlformats.org/officeDocument/2006/relationships/image" Target="../media/image3.png"/></Relationships>
</file>

<file path=ppt/slideLayouts/_rels/slideLayout46.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slideMaster" Target="../slideMasters/slideMaster3.xml"/><Relationship Id="rId1" Type="http://schemas.openxmlformats.org/officeDocument/2006/relationships/themeOverride" Target="../theme/themeOverride19.xml"/><Relationship Id="rId4" Type="http://schemas.openxmlformats.org/officeDocument/2006/relationships/image" Target="../media/image3.png"/></Relationships>
</file>

<file path=ppt/slideLayouts/_rels/slideLayout4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Master" Target="../slideMasters/slideMaster3.xml"/><Relationship Id="rId1" Type="http://schemas.openxmlformats.org/officeDocument/2006/relationships/themeOverride" Target="../theme/themeOverride20.xml"/></Relationships>
</file>

<file path=ppt/slideLayouts/_rels/slideLayout4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slideMaster" Target="../slideMasters/slideMaster1.xml"/><Relationship Id="rId1" Type="http://schemas.openxmlformats.org/officeDocument/2006/relationships/themeOverride" Target="../theme/themeOverride3.xml"/><Relationship Id="rId4" Type="http://schemas.openxmlformats.org/officeDocument/2006/relationships/image" Target="../media/image3.png"/></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5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slideMaster" Target="../slideMasters/slideMaster3.xml"/><Relationship Id="rId1" Type="http://schemas.openxmlformats.org/officeDocument/2006/relationships/themeOverride" Target="../theme/themeOverride21.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9.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slideMaster" Target="../slideMasters/slideMaster1.xml"/><Relationship Id="rId1" Type="http://schemas.openxmlformats.org/officeDocument/2006/relationships/themeOverride" Target="../theme/themeOverride4.xml"/><Relationship Id="rId4" Type="http://schemas.openxmlformats.org/officeDocument/2006/relationships/image" Target="../media/image3.png"/></Relationships>
</file>

<file path=ppt/slideLayouts/_rels/slideLayout60.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Master" Target="../slideMasters/slideMaster4.xml"/></Relationships>
</file>

<file path=ppt/slideLayouts/_rels/slideLayout61.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Master" Target="../slideMasters/slideMaster4.xml"/></Relationships>
</file>

<file path=ppt/slideLayouts/_rels/slideLayout62.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Master" Target="../slideMasters/slideMaster4.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8.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Master" Target="../slideMasters/slideMaster4.xml"/></Relationships>
</file>

<file path=ppt/slideLayouts/_rels/slideLayout69.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Master" Target="../slideMasters/slideMaster4.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slideMaster" Target="../slideMasters/slideMaster1.xml"/><Relationship Id="rId1" Type="http://schemas.openxmlformats.org/officeDocument/2006/relationships/themeOverride" Target="../theme/themeOverride5.xml"/><Relationship Id="rId4" Type="http://schemas.openxmlformats.org/officeDocument/2006/relationships/image" Target="../media/image3.png"/></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1.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Master" Target="../slideMasters/slideMaster4.xml"/></Relationships>
</file>

<file path=ppt/slideLayouts/_rels/slideLayout72.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Master" Target="../slideMasters/slideMaster4.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4.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7.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5.xml"/></Relationships>
</file>

<file path=ppt/slideLayouts/_rels/slideLayout78.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6.xml"/></Relationships>
</file>

<file path=ppt/slideLayouts/_rels/slideLayout79.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Master" Target="../slideMasters/slideMaster7.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Master" Target="../slideMasters/slideMaster1.xml"/><Relationship Id="rId1" Type="http://schemas.openxmlformats.org/officeDocument/2006/relationships/themeOverride" Target="../theme/themeOverride6.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1Column_Subtitle">
    <p:spTree>
      <p:nvGrpSpPr>
        <p:cNvPr id="1" name=""/>
        <p:cNvGrpSpPr/>
        <p:nvPr/>
      </p:nvGrpSpPr>
      <p:grpSpPr>
        <a:xfrm>
          <a:off x="0" y="0"/>
          <a:ext cx="0" cy="0"/>
          <a:chOff x="0" y="0"/>
          <a:chExt cx="0" cy="0"/>
        </a:xfrm>
      </p:grpSpPr>
      <p:sp>
        <p:nvSpPr>
          <p:cNvPr id="2" name="Rectangle 1"/>
          <p:cNvSpPr>
            <a:spLocks noGrp="1"/>
          </p:cNvSpPr>
          <p:nvPr>
            <p:ph type="title"/>
          </p:nvPr>
        </p:nvSpPr>
        <p:spPr>
          <a:xfrm>
            <a:off x="482600" y="373653"/>
            <a:ext cx="8077200" cy="820147"/>
          </a:xfrm>
        </p:spPr>
        <p:txBody>
          <a:bodyPr>
            <a:noAutofit/>
          </a:bodyPr>
          <a:lstStyle>
            <a:lvl1pPr>
              <a:defRPr sz="3200">
                <a:solidFill>
                  <a:schemeClr val="tx1"/>
                </a:solidFill>
              </a:defRPr>
            </a:lvl1pPr>
            <a:extLst/>
          </a:lstStyle>
          <a:p>
            <a:r>
              <a:rPr lang="en-US"/>
              <a:t>Click to edit Master title style</a:t>
            </a:r>
            <a:endParaRPr lang="en-US" dirty="0"/>
          </a:p>
        </p:txBody>
      </p:sp>
      <p:sp>
        <p:nvSpPr>
          <p:cNvPr id="7" name="Rectangle 6"/>
          <p:cNvSpPr>
            <a:spLocks noGrp="1"/>
          </p:cNvSpPr>
          <p:nvPr>
            <p:ph sz="quarter" idx="13"/>
          </p:nvPr>
        </p:nvSpPr>
        <p:spPr>
          <a:xfrm>
            <a:off x="495300" y="2621280"/>
            <a:ext cx="8064500" cy="3218688"/>
          </a:xfrm>
        </p:spPr>
        <p:txBody>
          <a:bodyPr/>
          <a:lstStyle>
            <a:lvl1pPr>
              <a:defRPr sz="1800"/>
            </a:lvl1pPr>
            <a:lvl2pPr>
              <a:defRPr sz="1600"/>
            </a:lvl2pPr>
            <a:lvl3pPr marL="914400" marR="0" indent="-228600" algn="l" defTabSz="914400" rtl="0" eaLnBrk="1" fontAlgn="auto" latinLnBrk="0" hangingPunct="1">
              <a:lnSpc>
                <a:spcPct val="100000"/>
              </a:lnSpc>
              <a:spcBef>
                <a:spcPts val="500"/>
              </a:spcBef>
              <a:spcAft>
                <a:spcPts val="0"/>
              </a:spcAft>
              <a:buClr>
                <a:srgbClr val="8D9EB2"/>
              </a:buClr>
              <a:buSzPct val="40000"/>
              <a:buFont typeface="Wingdings"/>
              <a:buChar char=""/>
              <a:tabLst/>
              <a:defRPr lang="en-US" sz="1400" kern="1200" dirty="0" smtClean="0">
                <a:solidFill>
                  <a:schemeClr val="tx1"/>
                </a:solidFill>
                <a:latin typeface="+mn-lt"/>
                <a:ea typeface="+mn-ea"/>
                <a:cs typeface="+mn-cs"/>
              </a:defRPr>
            </a:lvl3pPr>
            <a:lvl4pPr>
              <a:buSzPct val="37000"/>
              <a:defRPr sz="1200"/>
            </a:lvl4pPr>
            <a:extLs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6"/>
          <p:cNvSpPr>
            <a:spLocks noGrp="1"/>
          </p:cNvSpPr>
          <p:nvPr>
            <p:ph type="body" sz="quarter" idx="11"/>
          </p:nvPr>
        </p:nvSpPr>
        <p:spPr>
          <a:xfrm>
            <a:off x="495300" y="1865376"/>
            <a:ext cx="8064500" cy="487680"/>
          </a:xfrm>
        </p:spPr>
        <p:txBody>
          <a:bodyPr/>
          <a:lstStyle>
            <a:lvl1pPr>
              <a:buNone/>
              <a:defRPr b="1" baseline="0">
                <a:solidFill>
                  <a:srgbClr val="D50B26"/>
                </a:solidFill>
              </a:defRPr>
            </a:lvl1pPr>
            <a:lvl5pPr>
              <a:defRPr/>
            </a:lvl5pPr>
          </a:lstStyle>
          <a:p>
            <a:pPr lvl="0"/>
            <a:r>
              <a:rPr lang="en-US"/>
              <a:t>Click to edit Master text styles</a:t>
            </a:r>
          </a:p>
        </p:txBody>
      </p:sp>
    </p:spTree>
    <p:extLst>
      <p:ext uri="{BB962C8B-B14F-4D97-AF65-F5344CB8AC3E}">
        <p14:creationId xmlns:p14="http://schemas.microsoft.com/office/powerpoint/2010/main" val="377895718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1Col_NumberedList">
    <p:spTree>
      <p:nvGrpSpPr>
        <p:cNvPr id="1" name=""/>
        <p:cNvGrpSpPr/>
        <p:nvPr/>
      </p:nvGrpSpPr>
      <p:grpSpPr>
        <a:xfrm>
          <a:off x="0" y="0"/>
          <a:ext cx="0" cy="0"/>
          <a:chOff x="0" y="0"/>
          <a:chExt cx="0" cy="0"/>
        </a:xfrm>
      </p:grpSpPr>
      <p:sp>
        <p:nvSpPr>
          <p:cNvPr id="2" name="Rectangle 1"/>
          <p:cNvSpPr>
            <a:spLocks noGrp="1"/>
          </p:cNvSpPr>
          <p:nvPr>
            <p:ph type="title"/>
          </p:nvPr>
        </p:nvSpPr>
        <p:spPr>
          <a:xfrm>
            <a:off x="482600" y="373653"/>
            <a:ext cx="8077200" cy="820147"/>
          </a:xfrm>
        </p:spPr>
        <p:txBody>
          <a:bodyPr>
            <a:noAutofit/>
          </a:bodyPr>
          <a:lstStyle>
            <a:lvl1pPr>
              <a:defRPr sz="3200">
                <a:solidFill>
                  <a:schemeClr val="tx1"/>
                </a:solidFill>
              </a:defRPr>
            </a:lvl1pPr>
            <a:extLst/>
          </a:lstStyle>
          <a:p>
            <a:r>
              <a:rPr lang="en-US"/>
              <a:t>Click to edit Master title style</a:t>
            </a:r>
            <a:endParaRPr lang="en-US" dirty="0"/>
          </a:p>
        </p:txBody>
      </p:sp>
      <p:sp>
        <p:nvSpPr>
          <p:cNvPr id="7" name="Rectangle 6"/>
          <p:cNvSpPr>
            <a:spLocks noGrp="1"/>
          </p:cNvSpPr>
          <p:nvPr>
            <p:ph sz="quarter" idx="13"/>
          </p:nvPr>
        </p:nvSpPr>
        <p:spPr>
          <a:xfrm>
            <a:off x="495300" y="1865376"/>
            <a:ext cx="8064500" cy="3218688"/>
          </a:xfrm>
        </p:spPr>
        <p:txBody>
          <a:bodyPr/>
          <a:lstStyle>
            <a:lvl1pPr>
              <a:spcBef>
                <a:spcPts val="700"/>
              </a:spcBef>
              <a:buSzPct val="60000"/>
              <a:defRPr sz="1800"/>
            </a:lvl1pPr>
            <a:lvl2pPr>
              <a:buSzPct val="100000"/>
              <a:buNone/>
              <a:defRPr lang="en-US" sz="1600" b="1" kern="1200" dirty="0" smtClean="0">
                <a:solidFill>
                  <a:schemeClr val="tx1"/>
                </a:solidFill>
                <a:latin typeface="Gill Sans MT"/>
                <a:ea typeface="+mn-ea"/>
                <a:cs typeface="Gill Sans MT"/>
              </a:defRPr>
            </a:lvl2pPr>
            <a:lvl3pPr marL="914400" marR="0" indent="-228600" algn="l" defTabSz="914400" rtl="0" eaLnBrk="1" fontAlgn="auto" latinLnBrk="0" hangingPunct="1">
              <a:lnSpc>
                <a:spcPct val="100000"/>
              </a:lnSpc>
              <a:spcBef>
                <a:spcPts val="500"/>
              </a:spcBef>
              <a:spcAft>
                <a:spcPts val="0"/>
              </a:spcAft>
              <a:buClr>
                <a:srgbClr val="D80021"/>
              </a:buClr>
              <a:buSzPct val="55000"/>
              <a:buFont typeface="Wingdings"/>
              <a:buChar char=""/>
              <a:tabLst/>
              <a:defRPr lang="en-US" sz="1400" kern="1200" dirty="0" smtClean="0">
                <a:solidFill>
                  <a:schemeClr val="tx1"/>
                </a:solidFill>
                <a:latin typeface="+mn-lt"/>
                <a:ea typeface="+mn-ea"/>
                <a:cs typeface="+mn-cs"/>
              </a:defRPr>
            </a:lvl3pPr>
            <a:lvl4pPr>
              <a:buClr>
                <a:srgbClr val="718399"/>
              </a:buClr>
              <a:buSzPct val="40000"/>
              <a:defRPr sz="1200"/>
            </a:lvl4pPr>
            <a:extLs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46252870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2Column Layout">
    <p:spTree>
      <p:nvGrpSpPr>
        <p:cNvPr id="1" name=""/>
        <p:cNvGrpSpPr/>
        <p:nvPr/>
      </p:nvGrpSpPr>
      <p:grpSpPr>
        <a:xfrm>
          <a:off x="0" y="0"/>
          <a:ext cx="0" cy="0"/>
          <a:chOff x="0" y="0"/>
          <a:chExt cx="0" cy="0"/>
        </a:xfrm>
      </p:grpSpPr>
      <p:sp>
        <p:nvSpPr>
          <p:cNvPr id="3" name="Content Placeholder 2"/>
          <p:cNvSpPr>
            <a:spLocks noGrp="1"/>
          </p:cNvSpPr>
          <p:nvPr>
            <p:ph sz="quarter" idx="10"/>
          </p:nvPr>
        </p:nvSpPr>
        <p:spPr>
          <a:xfrm>
            <a:off x="495300" y="1865376"/>
            <a:ext cx="8064500" cy="3494024"/>
          </a:xfrm>
        </p:spPr>
        <p:txBody>
          <a:bodyPr numCol="2"/>
          <a:lstStyle>
            <a:lvl1pPr marL="320040" indent="-320040" algn="l" rtl="0" eaLnBrk="1" latinLnBrk="0" hangingPunct="1">
              <a:spcBef>
                <a:spcPts val="500"/>
              </a:spcBef>
              <a:buClr>
                <a:schemeClr val="accent2"/>
              </a:buClr>
              <a:buSzPct val="60000"/>
              <a:buFont typeface="Wingdings"/>
              <a:buChar char=""/>
              <a:defRPr/>
            </a:lvl1pPr>
            <a:lvl2pPr marL="640080" indent="-274320" algn="l" rtl="0" eaLnBrk="1" latinLnBrk="0" hangingPunct="1">
              <a:spcBef>
                <a:spcPts val="500"/>
              </a:spcBef>
              <a:buClr>
                <a:srgbClr val="D80021"/>
              </a:buClr>
              <a:buSzPct val="50000"/>
              <a:buFont typeface="Wingdings"/>
              <a:buChar char=""/>
              <a:defRPr lang="en-US" sz="1600" kern="1200" dirty="0" smtClean="0">
                <a:solidFill>
                  <a:schemeClr val="tx1"/>
                </a:solidFill>
                <a:latin typeface="+mn-lt"/>
                <a:ea typeface="+mn-ea"/>
                <a:cs typeface="+mn-cs"/>
              </a:defRPr>
            </a:lvl2pPr>
            <a:lvl3pPr>
              <a:buClr>
                <a:schemeClr val="accent2"/>
              </a:buClr>
              <a:buSzPct val="45000"/>
              <a:defRPr lang="en-US" sz="1400" kern="1200" dirty="0" smtClean="0">
                <a:solidFill>
                  <a:schemeClr val="tx1"/>
                </a:solidFill>
                <a:latin typeface="+mn-lt"/>
                <a:ea typeface="+mn-ea"/>
                <a:cs typeface="+mn-cs"/>
              </a:defRPr>
            </a:lvl3pPr>
            <a:lvl4pPr marL="1371600" indent="-228600" algn="l" rtl="0" eaLnBrk="1" latinLnBrk="0" hangingPunct="1">
              <a:spcBef>
                <a:spcPts val="500"/>
              </a:spcBef>
              <a:buClr>
                <a:srgbClr val="D80021"/>
              </a:buClr>
              <a:buSzPct val="40000"/>
              <a:buFont typeface="Wingdings"/>
              <a:buChar char=""/>
              <a:defRPr sz="1200"/>
            </a:lvl4pPr>
            <a:lvl5pPr>
              <a:defRPr lang="en-US" sz="1000" kern="1200" dirty="0" smtClean="0">
                <a:solidFill>
                  <a:schemeClr val="tx1"/>
                </a:solidFill>
                <a:latin typeface="+mn-lt"/>
                <a:ea typeface="+mn-ea"/>
                <a:cs typeface="+mn-cs"/>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1"/>
          <p:cNvSpPr>
            <a:spLocks noGrp="1"/>
          </p:cNvSpPr>
          <p:nvPr>
            <p:ph type="title"/>
          </p:nvPr>
        </p:nvSpPr>
        <p:spPr>
          <a:xfrm>
            <a:off x="482600" y="373653"/>
            <a:ext cx="8077200" cy="820147"/>
          </a:xfrm>
        </p:spPr>
        <p:txBody>
          <a:bodyPr>
            <a:noAutofit/>
          </a:bodyPr>
          <a:lstStyle>
            <a:lvl1pPr>
              <a:defRPr sz="3200"/>
            </a:lvl1pPr>
            <a:extLst/>
          </a:lstStyle>
          <a:p>
            <a:r>
              <a:rPr lang="en-US"/>
              <a:t>Click to edit Master title style</a:t>
            </a:r>
            <a:endParaRPr lang="en-US" dirty="0"/>
          </a:p>
        </p:txBody>
      </p:sp>
    </p:spTree>
    <p:extLst>
      <p:ext uri="{BB962C8B-B14F-4D97-AF65-F5344CB8AC3E}">
        <p14:creationId xmlns:p14="http://schemas.microsoft.com/office/powerpoint/2010/main" val="44410775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1ColText_RtPhoto">
    <p:spTree>
      <p:nvGrpSpPr>
        <p:cNvPr id="1" name=""/>
        <p:cNvGrpSpPr/>
        <p:nvPr/>
      </p:nvGrpSpPr>
      <p:grpSpPr>
        <a:xfrm>
          <a:off x="0" y="0"/>
          <a:ext cx="0" cy="0"/>
          <a:chOff x="0" y="0"/>
          <a:chExt cx="0" cy="0"/>
        </a:xfrm>
      </p:grpSpPr>
      <p:sp>
        <p:nvSpPr>
          <p:cNvPr id="7" name="Rectangle 6"/>
          <p:cNvSpPr>
            <a:spLocks noGrp="1"/>
          </p:cNvSpPr>
          <p:nvPr>
            <p:ph sz="quarter" idx="13"/>
          </p:nvPr>
        </p:nvSpPr>
        <p:spPr>
          <a:xfrm>
            <a:off x="495300" y="1865376"/>
            <a:ext cx="3657600" cy="3962400"/>
          </a:xfrm>
        </p:spPr>
        <p:txBody>
          <a:bodyPr/>
          <a:lstStyle>
            <a:lvl1pPr marL="320040" indent="-320040">
              <a:defRPr sz="1800"/>
            </a:lvl1pPr>
            <a:lvl2pPr>
              <a:defRPr sz="1600"/>
            </a:lvl2pPr>
            <a:lvl3pPr marL="914400" marR="0" indent="-228600" algn="l" defTabSz="914400" rtl="0" eaLnBrk="1" fontAlgn="auto" latinLnBrk="0" hangingPunct="1">
              <a:lnSpc>
                <a:spcPct val="100000"/>
              </a:lnSpc>
              <a:spcBef>
                <a:spcPts val="500"/>
              </a:spcBef>
              <a:spcAft>
                <a:spcPts val="0"/>
              </a:spcAft>
              <a:buClr>
                <a:srgbClr val="8D9EB2"/>
              </a:buClr>
              <a:buSzPct val="40000"/>
              <a:buFont typeface="Wingdings"/>
              <a:buChar char=""/>
              <a:tabLst/>
              <a:defRPr lang="en-US" sz="1400" kern="1200" dirty="0" smtClean="0">
                <a:solidFill>
                  <a:schemeClr val="tx1"/>
                </a:solidFill>
                <a:latin typeface="+mn-lt"/>
                <a:ea typeface="+mn-ea"/>
                <a:cs typeface="+mn-cs"/>
              </a:defRPr>
            </a:lvl3pPr>
            <a:lvl4pPr>
              <a:defRPr sz="1200"/>
            </a:lvl4pPr>
            <a:extLs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 name="Rectangle 1"/>
          <p:cNvSpPr>
            <a:spLocks noGrp="1"/>
          </p:cNvSpPr>
          <p:nvPr>
            <p:ph type="title"/>
          </p:nvPr>
        </p:nvSpPr>
        <p:spPr>
          <a:xfrm>
            <a:off x="482600" y="373653"/>
            <a:ext cx="8077200" cy="820147"/>
          </a:xfrm>
        </p:spPr>
        <p:txBody>
          <a:bodyPr>
            <a:noAutofit/>
          </a:bodyPr>
          <a:lstStyle>
            <a:lvl1pPr>
              <a:defRPr sz="3200">
                <a:solidFill>
                  <a:schemeClr val="tx1"/>
                </a:solidFill>
              </a:defRPr>
            </a:lvl1pPr>
            <a:extLst/>
          </a:lstStyle>
          <a:p>
            <a:r>
              <a:rPr lang="en-US"/>
              <a:t>Click to edit Master title style</a:t>
            </a:r>
            <a:endParaRPr lang="en-US" dirty="0"/>
          </a:p>
        </p:txBody>
      </p:sp>
      <p:sp>
        <p:nvSpPr>
          <p:cNvPr id="6" name="Picture Placeholder 5"/>
          <p:cNvSpPr>
            <a:spLocks noGrp="1"/>
          </p:cNvSpPr>
          <p:nvPr>
            <p:ph type="pic" sz="quarter" idx="14"/>
          </p:nvPr>
        </p:nvSpPr>
        <p:spPr>
          <a:xfrm>
            <a:off x="4635500" y="1865376"/>
            <a:ext cx="3924300" cy="3962400"/>
          </a:xfrm>
        </p:spPr>
        <p:txBody>
          <a:bodyPr>
            <a:normAutofit/>
          </a:bodyPr>
          <a:lstStyle>
            <a:lvl1pPr>
              <a:defRPr/>
            </a:lvl1pPr>
            <a:lvl2pPr>
              <a:defRPr/>
            </a:lvl2pPr>
            <a:lvl3pPr>
              <a:defRPr/>
            </a:lvl3pPr>
            <a:lvl4pPr>
              <a:defRPr/>
            </a:lvl4pPr>
          </a:lstStyle>
          <a:p>
            <a:pPr lvl="0"/>
            <a:r>
              <a:rPr lang="en-US" noProof="0" dirty="0"/>
              <a:t>Click icon to add picture</a:t>
            </a:r>
          </a:p>
        </p:txBody>
      </p:sp>
    </p:spTree>
    <p:extLst>
      <p:ext uri="{BB962C8B-B14F-4D97-AF65-F5344CB8AC3E}">
        <p14:creationId xmlns:p14="http://schemas.microsoft.com/office/powerpoint/2010/main" val="326350435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2ColText_LftPhoto">
    <p:spTree>
      <p:nvGrpSpPr>
        <p:cNvPr id="1" name=""/>
        <p:cNvGrpSpPr/>
        <p:nvPr/>
      </p:nvGrpSpPr>
      <p:grpSpPr>
        <a:xfrm>
          <a:off x="0" y="0"/>
          <a:ext cx="0" cy="0"/>
          <a:chOff x="0" y="0"/>
          <a:chExt cx="0" cy="0"/>
        </a:xfrm>
      </p:grpSpPr>
      <p:sp>
        <p:nvSpPr>
          <p:cNvPr id="7" name="Rectangle 6"/>
          <p:cNvSpPr>
            <a:spLocks noGrp="1"/>
          </p:cNvSpPr>
          <p:nvPr>
            <p:ph sz="quarter" idx="13"/>
          </p:nvPr>
        </p:nvSpPr>
        <p:spPr>
          <a:xfrm>
            <a:off x="4838700" y="1865376"/>
            <a:ext cx="3721100" cy="3962400"/>
          </a:xfrm>
        </p:spPr>
        <p:txBody>
          <a:bodyPr/>
          <a:lstStyle>
            <a:lvl1pPr>
              <a:defRPr sz="1800"/>
            </a:lvl1pPr>
            <a:lvl2pPr>
              <a:buSzPct val="55000"/>
              <a:defRPr sz="1600"/>
            </a:lvl2pPr>
            <a:lvl3pPr marL="914400" marR="0" indent="-228600" algn="l" defTabSz="914400" rtl="0" eaLnBrk="1" fontAlgn="auto" latinLnBrk="0" hangingPunct="1">
              <a:lnSpc>
                <a:spcPct val="100000"/>
              </a:lnSpc>
              <a:spcBef>
                <a:spcPts val="500"/>
              </a:spcBef>
              <a:spcAft>
                <a:spcPts val="0"/>
              </a:spcAft>
              <a:buClr>
                <a:srgbClr val="8D9EB2"/>
              </a:buClr>
              <a:buSzPct val="40000"/>
              <a:buFont typeface="Wingdings"/>
              <a:buChar char=""/>
              <a:tabLst/>
              <a:defRPr lang="en-US" sz="1400" kern="1200" dirty="0" smtClean="0">
                <a:solidFill>
                  <a:schemeClr val="tx1"/>
                </a:solidFill>
                <a:latin typeface="+mn-lt"/>
                <a:ea typeface="+mn-ea"/>
                <a:cs typeface="+mn-cs"/>
              </a:defRPr>
            </a:lvl3pPr>
            <a:lvl4pPr>
              <a:defRPr sz="1200"/>
            </a:lvl4pPr>
            <a:extLs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 name="Rectangle 1"/>
          <p:cNvSpPr>
            <a:spLocks noGrp="1"/>
          </p:cNvSpPr>
          <p:nvPr>
            <p:ph type="title"/>
          </p:nvPr>
        </p:nvSpPr>
        <p:spPr>
          <a:xfrm>
            <a:off x="482600" y="373653"/>
            <a:ext cx="8077200" cy="820147"/>
          </a:xfrm>
        </p:spPr>
        <p:txBody>
          <a:bodyPr>
            <a:noAutofit/>
          </a:bodyPr>
          <a:lstStyle>
            <a:lvl1pPr>
              <a:defRPr sz="3200">
                <a:solidFill>
                  <a:schemeClr val="tx1"/>
                </a:solidFill>
              </a:defRPr>
            </a:lvl1pPr>
            <a:extLst/>
          </a:lstStyle>
          <a:p>
            <a:r>
              <a:rPr lang="en-US"/>
              <a:t>Click to edit Master title style</a:t>
            </a:r>
            <a:endParaRPr lang="en-US" dirty="0"/>
          </a:p>
        </p:txBody>
      </p:sp>
      <p:sp>
        <p:nvSpPr>
          <p:cNvPr id="6" name="Picture Placeholder 5"/>
          <p:cNvSpPr>
            <a:spLocks noGrp="1"/>
          </p:cNvSpPr>
          <p:nvPr>
            <p:ph type="pic" sz="quarter" idx="14"/>
          </p:nvPr>
        </p:nvSpPr>
        <p:spPr>
          <a:xfrm>
            <a:off x="491998" y="1865376"/>
            <a:ext cx="3908552" cy="3962400"/>
          </a:xfrm>
        </p:spPr>
        <p:txBody>
          <a:bodyPr>
            <a:normAutofit/>
          </a:bodyPr>
          <a:lstStyle>
            <a:lvl1pPr marL="319088" indent="-319088">
              <a:buSzPct val="70000"/>
              <a:buFont typeface="Wingdings" charset="2"/>
              <a:buChar char=""/>
              <a:defRPr/>
            </a:lvl1pPr>
            <a:lvl2pPr>
              <a:defRPr/>
            </a:lvl2pPr>
            <a:lvl3pPr>
              <a:defRPr/>
            </a:lvl3pPr>
          </a:lstStyle>
          <a:p>
            <a:pPr lvl="0"/>
            <a:r>
              <a:rPr lang="en-US" noProof="0" dirty="0"/>
              <a:t>Click icon to add picture</a:t>
            </a:r>
          </a:p>
        </p:txBody>
      </p:sp>
    </p:spTree>
    <p:extLst>
      <p:ext uri="{BB962C8B-B14F-4D97-AF65-F5344CB8AC3E}">
        <p14:creationId xmlns:p14="http://schemas.microsoft.com/office/powerpoint/2010/main" val="16694780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2Col_wSubtitle">
    <p:spTree>
      <p:nvGrpSpPr>
        <p:cNvPr id="1" name=""/>
        <p:cNvGrpSpPr/>
        <p:nvPr/>
      </p:nvGrpSpPr>
      <p:grpSpPr>
        <a:xfrm>
          <a:off x="0" y="0"/>
          <a:ext cx="0" cy="0"/>
          <a:chOff x="0" y="0"/>
          <a:chExt cx="0" cy="0"/>
        </a:xfrm>
      </p:grpSpPr>
      <p:sp>
        <p:nvSpPr>
          <p:cNvPr id="3" name="Content Placeholder 2"/>
          <p:cNvSpPr>
            <a:spLocks noGrp="1"/>
          </p:cNvSpPr>
          <p:nvPr>
            <p:ph sz="quarter" idx="10"/>
          </p:nvPr>
        </p:nvSpPr>
        <p:spPr>
          <a:xfrm>
            <a:off x="485648" y="2621280"/>
            <a:ext cx="8074152" cy="3218688"/>
          </a:xfrm>
        </p:spPr>
        <p:txBody>
          <a:bodyPr numCol="2"/>
          <a:lstStyle>
            <a:lvl1pPr marL="320040" indent="-320040" algn="l" rtl="0" eaLnBrk="1" latinLnBrk="0" hangingPunct="1">
              <a:spcBef>
                <a:spcPts val="500"/>
              </a:spcBef>
              <a:buClr>
                <a:srgbClr val="8D9EB2"/>
              </a:buClr>
              <a:buSzPct val="75000"/>
              <a:buFont typeface="Wingdings"/>
              <a:buChar char=""/>
              <a:defRPr/>
            </a:lvl1pPr>
            <a:lvl2pPr marL="640080" indent="-228600" algn="l" rtl="0" eaLnBrk="1" latinLnBrk="0" hangingPunct="1">
              <a:spcBef>
                <a:spcPts val="500"/>
              </a:spcBef>
              <a:buClr>
                <a:srgbClr val="D80021"/>
              </a:buClr>
              <a:buSzPct val="60000"/>
              <a:buFont typeface="Wingdings"/>
              <a:buChar char=""/>
              <a:defRPr lang="en-US" sz="1600" kern="1200" dirty="0" smtClean="0">
                <a:solidFill>
                  <a:schemeClr val="tx1"/>
                </a:solidFill>
                <a:latin typeface="+mn-lt"/>
                <a:ea typeface="+mn-ea"/>
                <a:cs typeface="+mn-cs"/>
              </a:defRPr>
            </a:lvl2pPr>
            <a:lvl3pPr>
              <a:buSzPct val="45000"/>
              <a:defRPr lang="en-US" sz="1400" kern="1200" dirty="0" smtClean="0">
                <a:solidFill>
                  <a:schemeClr val="tx1"/>
                </a:solidFill>
                <a:latin typeface="+mn-lt"/>
                <a:ea typeface="+mn-ea"/>
                <a:cs typeface="+mn-cs"/>
              </a:defRPr>
            </a:lvl3pPr>
            <a:lvl4pPr marL="1371600" indent="-228600" algn="l" rtl="0" eaLnBrk="1" latinLnBrk="0" hangingPunct="1">
              <a:spcBef>
                <a:spcPts val="500"/>
              </a:spcBef>
              <a:buClr>
                <a:srgbClr val="D80021"/>
              </a:buClr>
              <a:buSzPct val="40000"/>
              <a:buFont typeface="Wingdings"/>
              <a:buChar char=""/>
              <a:defRPr sz="1200"/>
            </a:lvl4pPr>
            <a:lvl5pPr>
              <a:defRPr lang="en-US" sz="1000" kern="1200" dirty="0" smtClean="0">
                <a:solidFill>
                  <a:schemeClr val="tx1"/>
                </a:solidFill>
                <a:latin typeface="+mn-lt"/>
                <a:ea typeface="+mn-ea"/>
                <a:cs typeface="+mn-cs"/>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1"/>
          <p:cNvSpPr>
            <a:spLocks noGrp="1"/>
          </p:cNvSpPr>
          <p:nvPr>
            <p:ph type="title"/>
          </p:nvPr>
        </p:nvSpPr>
        <p:spPr>
          <a:xfrm>
            <a:off x="482600" y="373653"/>
            <a:ext cx="8077200" cy="820147"/>
          </a:xfrm>
        </p:spPr>
        <p:txBody>
          <a:bodyPr>
            <a:noAutofit/>
          </a:bodyPr>
          <a:lstStyle>
            <a:lvl1pPr>
              <a:defRPr sz="3200"/>
            </a:lvl1pPr>
            <a:extLst/>
          </a:lstStyle>
          <a:p>
            <a:r>
              <a:rPr lang="en-US"/>
              <a:t>Click to edit Master title style</a:t>
            </a:r>
            <a:endParaRPr lang="en-US" dirty="0"/>
          </a:p>
        </p:txBody>
      </p:sp>
      <p:sp>
        <p:nvSpPr>
          <p:cNvPr id="7" name="Text Placeholder 6"/>
          <p:cNvSpPr>
            <a:spLocks noGrp="1"/>
          </p:cNvSpPr>
          <p:nvPr>
            <p:ph type="body" sz="quarter" idx="11"/>
          </p:nvPr>
        </p:nvSpPr>
        <p:spPr>
          <a:xfrm>
            <a:off x="498348" y="1865376"/>
            <a:ext cx="8061452" cy="487680"/>
          </a:xfrm>
        </p:spPr>
        <p:txBody>
          <a:bodyPr/>
          <a:lstStyle>
            <a:lvl1pPr>
              <a:buNone/>
              <a:defRPr b="1" baseline="0">
                <a:solidFill>
                  <a:schemeClr val="accent1"/>
                </a:solidFill>
              </a:defRPr>
            </a:lvl1pPr>
            <a:lvl5pPr>
              <a:defRPr/>
            </a:lvl5pPr>
          </a:lstStyle>
          <a:p>
            <a:pPr lvl="0"/>
            <a:r>
              <a:rPr lang="en-US"/>
              <a:t>Click to edit Master text styles</a:t>
            </a:r>
          </a:p>
        </p:txBody>
      </p:sp>
    </p:spTree>
    <p:extLst>
      <p:ext uri="{BB962C8B-B14F-4D97-AF65-F5344CB8AC3E}">
        <p14:creationId xmlns:p14="http://schemas.microsoft.com/office/powerpoint/2010/main" val="158106061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82600" y="381000"/>
            <a:ext cx="8153400" cy="819149"/>
          </a:xfrm>
        </p:spPr>
        <p:txBody>
          <a:bodyPr/>
          <a:lstStyle/>
          <a:p>
            <a:r>
              <a:rPr lang="en-US"/>
              <a:t>Click to edit Master title style</a:t>
            </a:r>
            <a:endParaRPr lang="en-US" dirty="0"/>
          </a:p>
        </p:txBody>
      </p:sp>
    </p:spTree>
    <p:extLst>
      <p:ext uri="{BB962C8B-B14F-4D97-AF65-F5344CB8AC3E}">
        <p14:creationId xmlns:p14="http://schemas.microsoft.com/office/powerpoint/2010/main" val="281896073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Rectangle 1"/>
          <p:cNvSpPr/>
          <p:nvPr/>
        </p:nvSpPr>
        <p:spPr>
          <a:xfrm>
            <a:off x="0" y="0"/>
            <a:ext cx="9144000" cy="68580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eaLnBrk="1" hangingPunct="1">
              <a:defRPr/>
            </a:pPr>
            <a:endParaRPr lang="en-US" dirty="0"/>
          </a:p>
        </p:txBody>
      </p:sp>
      <p:pic>
        <p:nvPicPr>
          <p:cNvPr id="3" name="Picture 10" descr="485&amp;k-[Converted].png"/>
          <p:cNvPicPr>
            <a:picLocks noChangeAspect="1"/>
          </p:cNvPicPr>
          <p:nvPr/>
        </p:nvPicPr>
        <p:blipFill>
          <a:blip r:embed="rId2">
            <a:extLst>
              <a:ext uri="{28A0092B-C50C-407E-A947-70E740481C1C}">
                <a14:useLocalDpi xmlns:a14="http://schemas.microsoft.com/office/drawing/2010/main"/>
              </a:ext>
            </a:extLst>
          </a:blip>
          <a:srcRect/>
          <a:stretch>
            <a:fillRect/>
          </a:stretch>
        </p:blipFill>
        <p:spPr bwMode="auto">
          <a:xfrm>
            <a:off x="6708775" y="6208713"/>
            <a:ext cx="1962150" cy="4714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4" name="TextBox 1"/>
          <p:cNvSpPr txBox="1">
            <a:spLocks noChangeArrowheads="1"/>
          </p:cNvSpPr>
          <p:nvPr/>
        </p:nvSpPr>
        <p:spPr bwMode="auto">
          <a:xfrm>
            <a:off x="508000" y="6362700"/>
            <a:ext cx="1079500" cy="261938"/>
          </a:xfrm>
          <a:prstGeom prst="rect">
            <a:avLst/>
          </a:prstGeom>
          <a:noFill/>
          <a:ln>
            <a:noFill/>
          </a:ln>
        </p:spPr>
        <p:txBody>
          <a:bodyPr>
            <a:spAutoFit/>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fld id="{0AD1E173-77D5-4213-893C-460F3BE3E12E}" type="slidenum">
              <a:rPr lang="en-GB" altLang="en-US" sz="1100">
                <a:latin typeface="Gill Sans MT" panose="020B0502020104020203" pitchFamily="34" charset="0"/>
              </a:rPr>
              <a:pPr eaLnBrk="1" hangingPunct="1"/>
              <a:t>‹#›</a:t>
            </a:fld>
            <a:endParaRPr lang="en-GB" altLang="en-US" sz="1100" dirty="0">
              <a:latin typeface="Gill Sans MT" panose="020B0502020104020203" pitchFamily="34" charset="0"/>
            </a:endParaRPr>
          </a:p>
        </p:txBody>
      </p:sp>
    </p:spTree>
    <p:extLst>
      <p:ext uri="{BB962C8B-B14F-4D97-AF65-F5344CB8AC3E}">
        <p14:creationId xmlns:p14="http://schemas.microsoft.com/office/powerpoint/2010/main" val="166225965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p:cSld name="End_Slide">
    <p:bg>
      <p:bgPr>
        <a:solidFill>
          <a:schemeClr val="bg1"/>
        </a:solidFill>
        <a:effectLst/>
      </p:bgPr>
    </p:bg>
    <p:spTree>
      <p:nvGrpSpPr>
        <p:cNvPr id="1" name=""/>
        <p:cNvGrpSpPr/>
        <p:nvPr/>
      </p:nvGrpSpPr>
      <p:grpSpPr>
        <a:xfrm>
          <a:off x="0" y="0"/>
          <a:ext cx="0" cy="0"/>
          <a:chOff x="0" y="0"/>
          <a:chExt cx="0" cy="0"/>
        </a:xfrm>
      </p:grpSpPr>
      <p:sp>
        <p:nvSpPr>
          <p:cNvPr id="3" name="TextBox 2"/>
          <p:cNvSpPr txBox="1"/>
          <p:nvPr/>
        </p:nvSpPr>
        <p:spPr>
          <a:xfrm>
            <a:off x="2978150" y="3225800"/>
            <a:ext cx="3200400" cy="338138"/>
          </a:xfrm>
          <a:prstGeom prst="rect">
            <a:avLst/>
          </a:prstGeom>
          <a:noFill/>
        </p:spPr>
        <p:txBody>
          <a:bodyPr>
            <a:spAutoFit/>
          </a:bodyPr>
          <a:lstStyle/>
          <a:p>
            <a:pPr algn="ctr" eaLnBrk="1" fontAlgn="auto" hangingPunct="1">
              <a:spcBef>
                <a:spcPts val="0"/>
              </a:spcBef>
              <a:spcAft>
                <a:spcPts val="0"/>
              </a:spcAft>
              <a:defRPr/>
            </a:pPr>
            <a:r>
              <a:rPr lang="en-US" sz="1600" spc="60" dirty="0">
                <a:latin typeface="Gill Sans MT"/>
                <a:ea typeface="+mn-ea"/>
                <a:cs typeface="Gill Sans MT"/>
              </a:rPr>
              <a:t>www.savethechildren.org</a:t>
            </a:r>
          </a:p>
        </p:txBody>
      </p:sp>
      <p:pic>
        <p:nvPicPr>
          <p:cNvPr id="4" name="Picture 13" descr="STC_logo_whiteRed.png"/>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bwMode="auto">
          <a:xfrm>
            <a:off x="2730500" y="2393950"/>
            <a:ext cx="3516313" cy="6921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6" name="Text Placeholder 5"/>
          <p:cNvSpPr>
            <a:spLocks noGrp="1"/>
          </p:cNvSpPr>
          <p:nvPr>
            <p:ph type="body" sz="quarter" idx="10"/>
          </p:nvPr>
        </p:nvSpPr>
        <p:spPr>
          <a:xfrm>
            <a:off x="2405960" y="4648200"/>
            <a:ext cx="4343400" cy="609600"/>
          </a:xfrm>
        </p:spPr>
        <p:txBody>
          <a:bodyPr>
            <a:normAutofit/>
          </a:bodyPr>
          <a:lstStyle>
            <a:lvl1pPr algn="ctr">
              <a:buNone/>
              <a:defRPr sz="1600" baseline="0"/>
            </a:lvl1pPr>
          </a:lstStyle>
          <a:p>
            <a:pPr lvl="0"/>
            <a:r>
              <a:rPr lang="en-US"/>
              <a:t>Click to edit Master text styles</a:t>
            </a:r>
          </a:p>
        </p:txBody>
      </p:sp>
    </p:spTree>
    <p:extLst>
      <p:ext uri="{BB962C8B-B14F-4D97-AF65-F5344CB8AC3E}">
        <p14:creationId xmlns:p14="http://schemas.microsoft.com/office/powerpoint/2010/main" val="54047194"/>
      </p:ext>
    </p:extLst>
  </p:cSld>
  <p:clrMapOvr>
    <a:overrideClrMapping bg1="dk1" tx1="lt1" bg2="dk2" tx2="lt2" accent1="accent1" accent2="accent2" accent3="accent3" accent4="accent4" accent5="accent5" accent6="accent6" hlink="hlink" folHlink="folHlink"/>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TxTwoObj">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a:xfrm>
            <a:off x="457200" y="6356350"/>
            <a:ext cx="2133600" cy="365125"/>
          </a:xfrm>
          <a:prstGeom prst="rect">
            <a:avLst/>
          </a:prstGeom>
        </p:spPr>
        <p:txBody>
          <a:bodyPr/>
          <a:lstStyle>
            <a:lvl1pPr eaLnBrk="1" hangingPunct="1">
              <a:defRPr smtClean="0">
                <a:latin typeface="Arial" charset="0"/>
                <a:ea typeface="+mn-ea"/>
                <a:cs typeface="Arial" charset="0"/>
              </a:defRPr>
            </a:lvl1pPr>
          </a:lstStyle>
          <a:p>
            <a:pPr>
              <a:defRPr/>
            </a:pPr>
            <a:r>
              <a:rPr lang="en-US" dirty="0"/>
              <a:t>26 April 2016</a:t>
            </a:r>
            <a:endParaRPr lang="en-GB" dirty="0"/>
          </a:p>
        </p:txBody>
      </p:sp>
      <p:sp>
        <p:nvSpPr>
          <p:cNvPr id="8" name="Footer Placeholder 7"/>
          <p:cNvSpPr>
            <a:spLocks noGrp="1"/>
          </p:cNvSpPr>
          <p:nvPr>
            <p:ph type="ftr" sz="quarter" idx="11"/>
          </p:nvPr>
        </p:nvSpPr>
        <p:spPr>
          <a:xfrm>
            <a:off x="3124200" y="6356350"/>
            <a:ext cx="2895600" cy="365125"/>
          </a:xfrm>
          <a:prstGeom prst="rect">
            <a:avLst/>
          </a:prstGeom>
        </p:spPr>
        <p:txBody>
          <a:bodyPr/>
          <a:lstStyle>
            <a:lvl1pPr eaLnBrk="1" hangingPunct="1">
              <a:defRPr smtClean="0">
                <a:latin typeface="Arial" charset="0"/>
                <a:ea typeface="+mn-ea"/>
                <a:cs typeface="Arial" charset="0"/>
              </a:defRPr>
            </a:lvl1pPr>
          </a:lstStyle>
          <a:p>
            <a:pPr>
              <a:defRPr/>
            </a:pPr>
            <a:r>
              <a:rPr lang="en-GB" dirty="0"/>
              <a:t>IYCF-E TRAINING: BREASTFEEDING MYTHS AND MISCONCEPTIONS </a:t>
            </a:r>
          </a:p>
        </p:txBody>
      </p:sp>
      <p:sp>
        <p:nvSpPr>
          <p:cNvPr id="9" name="Slide Number Placeholder 8"/>
          <p:cNvSpPr>
            <a:spLocks noGrp="1"/>
          </p:cNvSpPr>
          <p:nvPr>
            <p:ph type="sldNum" sz="quarter" idx="12"/>
          </p:nvPr>
        </p:nvSpPr>
        <p:spPr>
          <a:xfrm>
            <a:off x="6553200" y="6356350"/>
            <a:ext cx="2133600" cy="365125"/>
          </a:xfrm>
          <a:prstGeom prst="rect">
            <a:avLst/>
          </a:prstGeom>
        </p:spPr>
        <p:txBody>
          <a:bodyPr vert="horz" wrap="square" lIns="91440" tIns="45720" rIns="91440" bIns="45720" numCol="1" anchor="t" anchorCtr="0" compatLnSpc="1">
            <a:prstTxWarp prst="textNoShape">
              <a:avLst/>
            </a:prstTxWarp>
          </a:bodyPr>
          <a:lstStyle>
            <a:lvl1pPr eaLnBrk="1" hangingPunct="1">
              <a:defRPr>
                <a:cs typeface="Arial" panose="020B0604020202020204" pitchFamily="34" charset="0"/>
              </a:defRPr>
            </a:lvl1pPr>
          </a:lstStyle>
          <a:p>
            <a:fld id="{1DD9DB34-D0FC-41C0-B0DC-C9BD80C4E5CC}" type="slidenum">
              <a:rPr lang="en-GB" altLang="en-US"/>
              <a:pPr/>
              <a:t>‹#›</a:t>
            </a:fld>
            <a:endParaRPr lang="en-GB" altLang="en-US" dirty="0"/>
          </a:p>
        </p:txBody>
      </p:sp>
    </p:spTree>
    <p:extLst>
      <p:ext uri="{BB962C8B-B14F-4D97-AF65-F5344CB8AC3E}">
        <p14:creationId xmlns:p14="http://schemas.microsoft.com/office/powerpoint/2010/main" val="135323473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Custom Layout">
    <p:spTree>
      <p:nvGrpSpPr>
        <p:cNvPr id="1" name=""/>
        <p:cNvGrpSpPr/>
        <p:nvPr/>
      </p:nvGrpSpPr>
      <p:grpSpPr>
        <a:xfrm>
          <a:off x="0" y="0"/>
          <a:ext cx="0" cy="0"/>
          <a:chOff x="0" y="0"/>
          <a:chExt cx="0" cy="0"/>
        </a:xfrm>
      </p:grpSpPr>
      <p:sp>
        <p:nvSpPr>
          <p:cNvPr id="4" name="Rectangle 2"/>
          <p:cNvSpPr>
            <a:spLocks noChangeArrowheads="1"/>
          </p:cNvSpPr>
          <p:nvPr userDrawn="1"/>
        </p:nvSpPr>
        <p:spPr bwMode="auto">
          <a:xfrm>
            <a:off x="-4763" y="1588"/>
            <a:ext cx="9148763" cy="914400"/>
          </a:xfrm>
          <a:prstGeom prst="rect">
            <a:avLst/>
          </a:prstGeom>
          <a:solidFill>
            <a:srgbClr val="0099F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nchor="ct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defRPr/>
            </a:pPr>
            <a:endParaRPr lang="en-US" altLang="en-US" sz="1800" dirty="0">
              <a:solidFill>
                <a:srgbClr val="000000"/>
              </a:solidFill>
            </a:endParaRPr>
          </a:p>
        </p:txBody>
      </p:sp>
      <p:sp>
        <p:nvSpPr>
          <p:cNvPr id="18" name="Title 1"/>
          <p:cNvSpPr>
            <a:spLocks noGrp="1"/>
          </p:cNvSpPr>
          <p:nvPr>
            <p:ph type="ctrTitle"/>
          </p:nvPr>
        </p:nvSpPr>
        <p:spPr>
          <a:xfrm>
            <a:off x="436033" y="238657"/>
            <a:ext cx="6881290" cy="506413"/>
          </a:xfrm>
          <a:prstGeom prst="rect">
            <a:avLst/>
          </a:prstGeom>
        </p:spPr>
        <p:txBody>
          <a:bodyPr/>
          <a:lstStyle>
            <a:lvl1pPr algn="l">
              <a:defRPr sz="2800" b="0">
                <a:solidFill>
                  <a:schemeClr val="bg1"/>
                </a:solidFill>
                <a:latin typeface="Arial"/>
                <a:cs typeface="Arial"/>
              </a:defRPr>
            </a:lvl1pPr>
          </a:lstStyle>
          <a:p>
            <a:r>
              <a:rPr lang="en-US" dirty="0"/>
              <a:t>Click to edit Master title style</a:t>
            </a:r>
          </a:p>
        </p:txBody>
      </p:sp>
      <p:sp>
        <p:nvSpPr>
          <p:cNvPr id="11" name="Text Placeholder 10"/>
          <p:cNvSpPr>
            <a:spLocks noGrp="1"/>
          </p:cNvSpPr>
          <p:nvPr>
            <p:ph type="body" sz="quarter" idx="14"/>
          </p:nvPr>
        </p:nvSpPr>
        <p:spPr>
          <a:xfrm>
            <a:off x="436033" y="1663700"/>
            <a:ext cx="7399867" cy="3492500"/>
          </a:xfrm>
          <a:prstGeom prst="rect">
            <a:avLst/>
          </a:prstGeom>
        </p:spPr>
        <p:txBody>
          <a:bodyPr/>
          <a:lstStyle>
            <a:lvl1pPr>
              <a:defRPr sz="2800">
                <a:latin typeface="Arial"/>
                <a:cs typeface="Arial"/>
              </a:defRPr>
            </a:lvl1pPr>
            <a:lvl2pPr>
              <a:defRPr sz="2400">
                <a:latin typeface="Arial"/>
                <a:cs typeface="Arial"/>
              </a:defRPr>
            </a:lvl2pPr>
            <a:lvl3pPr>
              <a:defRPr>
                <a:latin typeface="Arial"/>
                <a:cs typeface="Arial"/>
              </a:defRPr>
            </a:lvl3pPr>
          </a:lstStyle>
          <a:p>
            <a:pPr lvl="0"/>
            <a:r>
              <a:rPr lang="en-US" dirty="0"/>
              <a:t>Click to edit Master text styles</a:t>
            </a:r>
          </a:p>
          <a:p>
            <a:pPr lvl="1"/>
            <a:r>
              <a:rPr lang="en-US" dirty="0"/>
              <a:t>Second level</a:t>
            </a:r>
          </a:p>
        </p:txBody>
      </p:sp>
      <p:sp>
        <p:nvSpPr>
          <p:cNvPr id="5" name="Date Placeholder 2"/>
          <p:cNvSpPr>
            <a:spLocks noGrp="1"/>
          </p:cNvSpPr>
          <p:nvPr>
            <p:ph type="dt" sz="half" idx="15"/>
          </p:nvPr>
        </p:nvSpPr>
        <p:spPr>
          <a:xfrm>
            <a:off x="457200" y="6356350"/>
            <a:ext cx="2133600" cy="365125"/>
          </a:xfrm>
          <a:prstGeom prst="rect">
            <a:avLst/>
          </a:prstGeom>
        </p:spPr>
        <p:txBody>
          <a:bodyPr/>
          <a:lstStyle>
            <a:lvl1pPr eaLnBrk="1" hangingPunct="1">
              <a:defRPr smtClean="0">
                <a:solidFill>
                  <a:prstClr val="black">
                    <a:tint val="75000"/>
                  </a:prstClr>
                </a:solidFill>
                <a:latin typeface="Arial" charset="0"/>
                <a:ea typeface="+mn-ea"/>
                <a:cs typeface="Arial" charset="0"/>
              </a:defRPr>
            </a:lvl1pPr>
          </a:lstStyle>
          <a:p>
            <a:pPr>
              <a:defRPr/>
            </a:pPr>
            <a:r>
              <a:rPr lang="en-US" dirty="0"/>
              <a:t>26 April 2016</a:t>
            </a:r>
          </a:p>
        </p:txBody>
      </p:sp>
      <p:sp>
        <p:nvSpPr>
          <p:cNvPr id="6" name="Footer Placeholder 3"/>
          <p:cNvSpPr>
            <a:spLocks noGrp="1"/>
          </p:cNvSpPr>
          <p:nvPr>
            <p:ph type="ftr" sz="quarter" idx="16"/>
          </p:nvPr>
        </p:nvSpPr>
        <p:spPr>
          <a:xfrm>
            <a:off x="3124200" y="6356350"/>
            <a:ext cx="2895600" cy="365125"/>
          </a:xfrm>
          <a:prstGeom prst="rect">
            <a:avLst/>
          </a:prstGeom>
        </p:spPr>
        <p:txBody>
          <a:bodyPr/>
          <a:lstStyle>
            <a:lvl1pPr eaLnBrk="1" hangingPunct="1">
              <a:defRPr smtClean="0">
                <a:solidFill>
                  <a:prstClr val="black">
                    <a:tint val="75000"/>
                  </a:prstClr>
                </a:solidFill>
                <a:latin typeface="Arial" charset="0"/>
                <a:ea typeface="+mn-ea"/>
                <a:cs typeface="Arial" charset="0"/>
              </a:defRPr>
            </a:lvl1pPr>
          </a:lstStyle>
          <a:p>
            <a:pPr>
              <a:defRPr/>
            </a:pPr>
            <a:r>
              <a:rPr lang="en-GB" dirty="0"/>
              <a:t>IYCF-E TRAINING: BREASTFEEDING MYTHS AND MISCONCEPTIONS </a:t>
            </a:r>
            <a:endParaRPr lang="en-US" dirty="0"/>
          </a:p>
        </p:txBody>
      </p:sp>
      <p:sp>
        <p:nvSpPr>
          <p:cNvPr id="7" name="Slide Number Placeholder 4"/>
          <p:cNvSpPr>
            <a:spLocks noGrp="1"/>
          </p:cNvSpPr>
          <p:nvPr>
            <p:ph type="sldNum" sz="quarter" idx="17"/>
          </p:nvPr>
        </p:nvSpPr>
        <p:spPr>
          <a:xfrm>
            <a:off x="6553200" y="6356350"/>
            <a:ext cx="2133600" cy="365125"/>
          </a:xfrm>
          <a:prstGeom prst="rect">
            <a:avLst/>
          </a:prstGeom>
        </p:spPr>
        <p:txBody>
          <a:bodyPr vert="horz" wrap="square" lIns="91440" tIns="45720" rIns="91440" bIns="45720" numCol="1" anchor="t" anchorCtr="0" compatLnSpc="1">
            <a:prstTxWarp prst="textNoShape">
              <a:avLst/>
            </a:prstTxWarp>
          </a:bodyPr>
          <a:lstStyle>
            <a:lvl1pPr eaLnBrk="1" hangingPunct="1">
              <a:defRPr>
                <a:solidFill>
                  <a:srgbClr val="898989"/>
                </a:solidFill>
                <a:cs typeface="Arial" panose="020B0604020202020204" pitchFamily="34" charset="0"/>
              </a:defRPr>
            </a:lvl1pPr>
          </a:lstStyle>
          <a:p>
            <a:endParaRPr lang="en-US" altLang="en-US" dirty="0"/>
          </a:p>
          <a:p>
            <a:fld id="{E2C2FC52-A629-4D36-9F46-C3E03CDC228C}" type="slidenum">
              <a:rPr lang="en-US" altLang="en-US"/>
              <a:pPr/>
              <a:t>‹#›</a:t>
            </a:fld>
            <a:endParaRPr lang="en-US" altLang="en-US" dirty="0"/>
          </a:p>
          <a:p>
            <a:endParaRPr lang="en-US" altLang="en-US" dirty="0"/>
          </a:p>
        </p:txBody>
      </p:sp>
    </p:spTree>
    <p:extLst>
      <p:ext uri="{BB962C8B-B14F-4D97-AF65-F5344CB8AC3E}">
        <p14:creationId xmlns:p14="http://schemas.microsoft.com/office/powerpoint/2010/main" val="9015623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1_1Column_Subtitle">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5" name="Rectangle 4"/>
          <p:cNvSpPr>
            <a:spLocks noChangeArrowheads="1"/>
          </p:cNvSpPr>
          <p:nvPr/>
        </p:nvSpPr>
        <p:spPr bwMode="auto">
          <a:xfrm>
            <a:off x="774700" y="0"/>
            <a:ext cx="8369300" cy="6858000"/>
          </a:xfrm>
          <a:prstGeom prst="rect">
            <a:avLst/>
          </a:prstGeom>
          <a:solidFill>
            <a:schemeClr val="bg1"/>
          </a:solidFill>
          <a:ln>
            <a:noFill/>
          </a:ln>
        </p:spPr>
        <p:txBody>
          <a:bodyPr anchor="ctr"/>
          <a:lstStyle>
            <a:lvl1pPr eaLnBrk="0" hangingPunct="0">
              <a:defRPr sz="2400">
                <a:solidFill>
                  <a:schemeClr val="tx1"/>
                </a:solidFill>
                <a:latin typeface="Gill Sans MT" pitchFamily="34" charset="0"/>
                <a:ea typeface="MS PGothic" pitchFamily="34" charset="-128"/>
              </a:defRPr>
            </a:lvl1pPr>
            <a:lvl2pPr marL="742950" indent="-285750" eaLnBrk="0" hangingPunct="0">
              <a:defRPr sz="2400">
                <a:solidFill>
                  <a:schemeClr val="tx1"/>
                </a:solidFill>
                <a:latin typeface="Gill Sans MT" pitchFamily="34" charset="0"/>
                <a:ea typeface="MS PGothic" pitchFamily="34" charset="-128"/>
              </a:defRPr>
            </a:lvl2pPr>
            <a:lvl3pPr marL="1143000" indent="-228600" eaLnBrk="0" hangingPunct="0">
              <a:defRPr sz="2400">
                <a:solidFill>
                  <a:schemeClr val="tx1"/>
                </a:solidFill>
                <a:latin typeface="Gill Sans MT" pitchFamily="34" charset="0"/>
                <a:ea typeface="MS PGothic" pitchFamily="34" charset="-128"/>
              </a:defRPr>
            </a:lvl3pPr>
            <a:lvl4pPr marL="1600200" indent="-228600" eaLnBrk="0" hangingPunct="0">
              <a:defRPr sz="2400">
                <a:solidFill>
                  <a:schemeClr val="tx1"/>
                </a:solidFill>
                <a:latin typeface="Gill Sans MT" pitchFamily="34" charset="0"/>
                <a:ea typeface="MS PGothic" pitchFamily="34" charset="-128"/>
              </a:defRPr>
            </a:lvl4pPr>
            <a:lvl5pPr marL="2057400" indent="-228600" eaLnBrk="0" hangingPunct="0">
              <a:defRPr sz="2400">
                <a:solidFill>
                  <a:schemeClr val="tx1"/>
                </a:solidFill>
                <a:latin typeface="Gill Sans MT" pitchFamily="34" charset="0"/>
                <a:ea typeface="MS PGothic" pitchFamily="34" charset="-128"/>
              </a:defRPr>
            </a:lvl5pPr>
            <a:lvl6pPr marL="2514600" indent="-228600" eaLnBrk="0" fontAlgn="base" hangingPunct="0">
              <a:spcBef>
                <a:spcPct val="0"/>
              </a:spcBef>
              <a:spcAft>
                <a:spcPct val="0"/>
              </a:spcAft>
              <a:defRPr sz="2400">
                <a:solidFill>
                  <a:schemeClr val="tx1"/>
                </a:solidFill>
                <a:latin typeface="Gill Sans MT" pitchFamily="34" charset="0"/>
                <a:ea typeface="MS PGothic" pitchFamily="34" charset="-128"/>
              </a:defRPr>
            </a:lvl6pPr>
            <a:lvl7pPr marL="2971800" indent="-228600" eaLnBrk="0" fontAlgn="base" hangingPunct="0">
              <a:spcBef>
                <a:spcPct val="0"/>
              </a:spcBef>
              <a:spcAft>
                <a:spcPct val="0"/>
              </a:spcAft>
              <a:defRPr sz="2400">
                <a:solidFill>
                  <a:schemeClr val="tx1"/>
                </a:solidFill>
                <a:latin typeface="Gill Sans MT" pitchFamily="34" charset="0"/>
                <a:ea typeface="MS PGothic" pitchFamily="34" charset="-128"/>
              </a:defRPr>
            </a:lvl7pPr>
            <a:lvl8pPr marL="3429000" indent="-228600" eaLnBrk="0" fontAlgn="base" hangingPunct="0">
              <a:spcBef>
                <a:spcPct val="0"/>
              </a:spcBef>
              <a:spcAft>
                <a:spcPct val="0"/>
              </a:spcAft>
              <a:defRPr sz="2400">
                <a:solidFill>
                  <a:schemeClr val="tx1"/>
                </a:solidFill>
                <a:latin typeface="Gill Sans MT" pitchFamily="34" charset="0"/>
                <a:ea typeface="MS PGothic" pitchFamily="34" charset="-128"/>
              </a:defRPr>
            </a:lvl8pPr>
            <a:lvl9pPr marL="3886200" indent="-228600" eaLnBrk="0" fontAlgn="base" hangingPunct="0">
              <a:spcBef>
                <a:spcPct val="0"/>
              </a:spcBef>
              <a:spcAft>
                <a:spcPct val="0"/>
              </a:spcAft>
              <a:defRPr sz="2400">
                <a:solidFill>
                  <a:schemeClr val="tx1"/>
                </a:solidFill>
                <a:latin typeface="Gill Sans MT" pitchFamily="34" charset="0"/>
                <a:ea typeface="MS PGothic" pitchFamily="34" charset="-128"/>
              </a:defRPr>
            </a:lvl9pPr>
          </a:lstStyle>
          <a:p>
            <a:pPr algn="ctr" eaLnBrk="1" hangingPunct="1">
              <a:defRPr/>
            </a:pPr>
            <a:r>
              <a:rPr lang="en-GB" altLang="en-US" sz="1800" dirty="0">
                <a:solidFill>
                  <a:srgbClr val="FFFFFF"/>
                </a:solidFill>
                <a:cs typeface="Arial" charset="0"/>
              </a:rPr>
              <a:t>av</a:t>
            </a:r>
          </a:p>
        </p:txBody>
      </p:sp>
      <p:sp>
        <p:nvSpPr>
          <p:cNvPr id="6" name="Rectangle 5"/>
          <p:cNvSpPr/>
          <p:nvPr/>
        </p:nvSpPr>
        <p:spPr>
          <a:xfrm>
            <a:off x="0" y="1295400"/>
            <a:ext cx="533400" cy="228600"/>
          </a:xfrm>
          <a:prstGeom prst="rect">
            <a:avLst/>
          </a:prstGeom>
          <a:solidFill>
            <a:srgbClr val="71839A"/>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dirty="0">
              <a:solidFill>
                <a:srgbClr val="718399"/>
              </a:solidFill>
            </a:endParaRPr>
          </a:p>
        </p:txBody>
      </p:sp>
      <p:sp>
        <p:nvSpPr>
          <p:cNvPr id="8" name="Rectangle 7"/>
          <p:cNvSpPr/>
          <p:nvPr/>
        </p:nvSpPr>
        <p:spPr>
          <a:xfrm>
            <a:off x="603250" y="1295400"/>
            <a:ext cx="8553450" cy="228600"/>
          </a:xfrm>
          <a:prstGeom prst="rect">
            <a:avLst/>
          </a:prstGeom>
          <a:solidFill>
            <a:srgbClr val="D80021"/>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cxnSp>
        <p:nvCxnSpPr>
          <p:cNvPr id="9" name="Straight Connector 8"/>
          <p:cNvCxnSpPr/>
          <p:nvPr/>
        </p:nvCxnSpPr>
        <p:spPr>
          <a:xfrm>
            <a:off x="0" y="6172200"/>
            <a:ext cx="9144000" cy="0"/>
          </a:xfrm>
          <a:prstGeom prst="line">
            <a:avLst/>
          </a:prstGeom>
          <a:ln w="12700" cmpd="sng">
            <a:solidFill>
              <a:srgbClr val="718399"/>
            </a:solidFill>
          </a:ln>
          <a:effectLst/>
        </p:spPr>
        <p:style>
          <a:lnRef idx="2">
            <a:schemeClr val="accent1"/>
          </a:lnRef>
          <a:fillRef idx="0">
            <a:schemeClr val="accent1"/>
          </a:fillRef>
          <a:effectRef idx="1">
            <a:schemeClr val="accent1"/>
          </a:effectRef>
          <a:fontRef idx="minor">
            <a:schemeClr val="tx1"/>
          </a:fontRef>
        </p:style>
      </p:cxnSp>
      <p:pic>
        <p:nvPicPr>
          <p:cNvPr id="10" name="Picture 14" descr="485&amp;k-[Converted].png"/>
          <p:cNvPicPr>
            <a:picLocks noChangeAspect="1"/>
          </p:cNvPicPr>
          <p:nvPr/>
        </p:nvPicPr>
        <p:blipFill>
          <a:blip r:embed="rId3">
            <a:extLst>
              <a:ext uri="{28A0092B-C50C-407E-A947-70E740481C1C}">
                <a14:useLocalDpi xmlns:a14="http://schemas.microsoft.com/office/drawing/2010/main"/>
              </a:ext>
            </a:extLst>
          </a:blip>
          <a:srcRect/>
          <a:stretch>
            <a:fillRect/>
          </a:stretch>
        </p:blipFill>
        <p:spPr bwMode="auto">
          <a:xfrm>
            <a:off x="6708775" y="6208713"/>
            <a:ext cx="1962150" cy="4714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 name="Rectangle 1"/>
          <p:cNvSpPr>
            <a:spLocks noGrp="1"/>
          </p:cNvSpPr>
          <p:nvPr>
            <p:ph type="title"/>
          </p:nvPr>
        </p:nvSpPr>
        <p:spPr>
          <a:xfrm>
            <a:off x="482600" y="373653"/>
            <a:ext cx="8077200" cy="820147"/>
          </a:xfrm>
        </p:spPr>
        <p:txBody>
          <a:bodyPr>
            <a:noAutofit/>
          </a:bodyPr>
          <a:lstStyle>
            <a:lvl1pPr>
              <a:defRPr sz="3200">
                <a:solidFill>
                  <a:schemeClr val="tx1"/>
                </a:solidFill>
              </a:defRPr>
            </a:lvl1pPr>
            <a:extLst/>
          </a:lstStyle>
          <a:p>
            <a:r>
              <a:rPr lang="en-US"/>
              <a:t>Click to edit Master title style</a:t>
            </a:r>
            <a:endParaRPr lang="en-US" dirty="0"/>
          </a:p>
        </p:txBody>
      </p:sp>
      <p:sp>
        <p:nvSpPr>
          <p:cNvPr id="7" name="Rectangle 6"/>
          <p:cNvSpPr>
            <a:spLocks noGrp="1"/>
          </p:cNvSpPr>
          <p:nvPr>
            <p:ph sz="quarter" idx="13"/>
          </p:nvPr>
        </p:nvSpPr>
        <p:spPr>
          <a:xfrm>
            <a:off x="495300" y="2621280"/>
            <a:ext cx="8064500" cy="3218688"/>
          </a:xfrm>
        </p:spPr>
        <p:txBody>
          <a:bodyPr/>
          <a:lstStyle>
            <a:lvl1pPr>
              <a:defRPr sz="1800"/>
            </a:lvl1pPr>
            <a:lvl2pPr>
              <a:defRPr sz="1600"/>
            </a:lvl2pPr>
            <a:lvl3pPr marL="914400" marR="0" indent="-228600" algn="l" defTabSz="914400" rtl="0" eaLnBrk="1" fontAlgn="auto" latinLnBrk="0" hangingPunct="1">
              <a:lnSpc>
                <a:spcPct val="100000"/>
              </a:lnSpc>
              <a:spcBef>
                <a:spcPts val="500"/>
              </a:spcBef>
              <a:spcAft>
                <a:spcPts val="0"/>
              </a:spcAft>
              <a:buClr>
                <a:srgbClr val="8D9EB2"/>
              </a:buClr>
              <a:buSzPct val="40000"/>
              <a:buFont typeface="Wingdings"/>
              <a:buChar char=""/>
              <a:tabLst/>
              <a:defRPr lang="en-US" sz="1400" kern="1200" dirty="0" smtClean="0">
                <a:solidFill>
                  <a:schemeClr val="tx1"/>
                </a:solidFill>
                <a:latin typeface="+mn-lt"/>
                <a:ea typeface="+mn-ea"/>
                <a:cs typeface="+mn-cs"/>
              </a:defRPr>
            </a:lvl3pPr>
            <a:lvl4pPr>
              <a:buSzPct val="37000"/>
              <a:defRPr sz="1200"/>
            </a:lvl4pPr>
            <a:extLs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6"/>
          <p:cNvSpPr>
            <a:spLocks noGrp="1"/>
          </p:cNvSpPr>
          <p:nvPr>
            <p:ph type="body" sz="quarter" idx="11"/>
          </p:nvPr>
        </p:nvSpPr>
        <p:spPr>
          <a:xfrm>
            <a:off x="495300" y="1865376"/>
            <a:ext cx="8064500" cy="487680"/>
          </a:xfrm>
        </p:spPr>
        <p:txBody>
          <a:bodyPr/>
          <a:lstStyle>
            <a:lvl1pPr>
              <a:buNone/>
              <a:defRPr b="1" baseline="0">
                <a:solidFill>
                  <a:srgbClr val="D50B26"/>
                </a:solidFill>
              </a:defRPr>
            </a:lvl1pPr>
            <a:lvl5pPr>
              <a:defRPr/>
            </a:lvl5pPr>
          </a:lstStyle>
          <a:p>
            <a:pPr lvl="0"/>
            <a:r>
              <a:rPr lang="en-US"/>
              <a:t>Click to edit Master text styles</a:t>
            </a:r>
          </a:p>
        </p:txBody>
      </p:sp>
    </p:spTree>
    <p:extLst>
      <p:ext uri="{BB962C8B-B14F-4D97-AF65-F5344CB8AC3E}">
        <p14:creationId xmlns:p14="http://schemas.microsoft.com/office/powerpoint/2010/main" val="140645099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1Column_Subtitle">
    <p:spTree>
      <p:nvGrpSpPr>
        <p:cNvPr id="1" name=""/>
        <p:cNvGrpSpPr/>
        <p:nvPr/>
      </p:nvGrpSpPr>
      <p:grpSpPr>
        <a:xfrm>
          <a:off x="0" y="0"/>
          <a:ext cx="0" cy="0"/>
          <a:chOff x="0" y="0"/>
          <a:chExt cx="0" cy="0"/>
        </a:xfrm>
      </p:grpSpPr>
      <p:sp>
        <p:nvSpPr>
          <p:cNvPr id="2" name="Rectangle 1"/>
          <p:cNvSpPr>
            <a:spLocks noGrp="1"/>
          </p:cNvSpPr>
          <p:nvPr>
            <p:ph type="title"/>
          </p:nvPr>
        </p:nvSpPr>
        <p:spPr>
          <a:xfrm>
            <a:off x="482600" y="373653"/>
            <a:ext cx="8077200" cy="820147"/>
          </a:xfrm>
        </p:spPr>
        <p:txBody>
          <a:bodyPr>
            <a:noAutofit/>
          </a:bodyPr>
          <a:lstStyle>
            <a:lvl1pPr>
              <a:defRPr sz="3200">
                <a:solidFill>
                  <a:schemeClr val="tx1"/>
                </a:solidFill>
              </a:defRPr>
            </a:lvl1pPr>
            <a:extLst/>
          </a:lstStyle>
          <a:p>
            <a:r>
              <a:rPr lang="en-US"/>
              <a:t>Click to edit Master title style</a:t>
            </a:r>
            <a:endParaRPr lang="en-US" dirty="0"/>
          </a:p>
        </p:txBody>
      </p:sp>
      <p:sp>
        <p:nvSpPr>
          <p:cNvPr id="7" name="Rectangle 6"/>
          <p:cNvSpPr>
            <a:spLocks noGrp="1"/>
          </p:cNvSpPr>
          <p:nvPr>
            <p:ph sz="quarter" idx="13"/>
          </p:nvPr>
        </p:nvSpPr>
        <p:spPr>
          <a:xfrm>
            <a:off x="495300" y="2621280"/>
            <a:ext cx="8064500" cy="3218688"/>
          </a:xfrm>
        </p:spPr>
        <p:txBody>
          <a:bodyPr/>
          <a:lstStyle>
            <a:lvl1pPr>
              <a:defRPr sz="1800"/>
            </a:lvl1pPr>
            <a:lvl2pPr>
              <a:defRPr sz="1600"/>
            </a:lvl2pPr>
            <a:lvl3pPr marL="914400" marR="0" indent="-228600" algn="l" defTabSz="914400" rtl="0" eaLnBrk="1" fontAlgn="auto" latinLnBrk="0" hangingPunct="1">
              <a:lnSpc>
                <a:spcPct val="100000"/>
              </a:lnSpc>
              <a:spcBef>
                <a:spcPts val="500"/>
              </a:spcBef>
              <a:spcAft>
                <a:spcPts val="0"/>
              </a:spcAft>
              <a:buClr>
                <a:srgbClr val="8D9EB2"/>
              </a:buClr>
              <a:buSzPct val="40000"/>
              <a:buFont typeface="Wingdings"/>
              <a:buChar char=""/>
              <a:tabLst/>
              <a:defRPr lang="en-US" sz="1400" kern="1200" dirty="0" smtClean="0">
                <a:solidFill>
                  <a:schemeClr val="tx1"/>
                </a:solidFill>
                <a:latin typeface="+mn-lt"/>
                <a:ea typeface="+mn-ea"/>
                <a:cs typeface="+mn-cs"/>
              </a:defRPr>
            </a:lvl3pPr>
            <a:lvl4pPr>
              <a:buSzPct val="37000"/>
              <a:defRPr sz="1200"/>
            </a:lvl4pPr>
            <a:extLs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6"/>
          <p:cNvSpPr>
            <a:spLocks noGrp="1"/>
          </p:cNvSpPr>
          <p:nvPr>
            <p:ph type="body" sz="quarter" idx="11"/>
          </p:nvPr>
        </p:nvSpPr>
        <p:spPr>
          <a:xfrm>
            <a:off x="495300" y="1865376"/>
            <a:ext cx="8064500" cy="487680"/>
          </a:xfrm>
        </p:spPr>
        <p:txBody>
          <a:bodyPr/>
          <a:lstStyle>
            <a:lvl1pPr>
              <a:buNone/>
              <a:defRPr b="1" baseline="0">
                <a:solidFill>
                  <a:srgbClr val="D50B26"/>
                </a:solidFill>
              </a:defRPr>
            </a:lvl1pPr>
            <a:lvl5pPr>
              <a:defRPr/>
            </a:lvl5pPr>
          </a:lstStyle>
          <a:p>
            <a:pPr lvl="0"/>
            <a:r>
              <a:rPr lang="en-US"/>
              <a:t>Click to edit Master text styles</a:t>
            </a:r>
          </a:p>
        </p:txBody>
      </p:sp>
    </p:spTree>
    <p:extLst>
      <p:ext uri="{BB962C8B-B14F-4D97-AF65-F5344CB8AC3E}">
        <p14:creationId xmlns:p14="http://schemas.microsoft.com/office/powerpoint/2010/main" val="343680920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1_1Column_Subtitle">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5" name="Rectangle 4"/>
          <p:cNvSpPr>
            <a:spLocks noChangeArrowheads="1"/>
          </p:cNvSpPr>
          <p:nvPr/>
        </p:nvSpPr>
        <p:spPr bwMode="auto">
          <a:xfrm>
            <a:off x="774700" y="0"/>
            <a:ext cx="8369300" cy="6858000"/>
          </a:xfrm>
          <a:prstGeom prst="rect">
            <a:avLst/>
          </a:prstGeom>
          <a:solidFill>
            <a:schemeClr val="bg1"/>
          </a:solidFill>
          <a:ln>
            <a:noFill/>
          </a:ln>
        </p:spPr>
        <p:txBody>
          <a:bodyPr anchor="ctr"/>
          <a:lstStyle>
            <a:lvl1pPr eaLnBrk="0" hangingPunct="0">
              <a:defRPr sz="2400">
                <a:solidFill>
                  <a:schemeClr val="tx1"/>
                </a:solidFill>
                <a:latin typeface="Gill Sans MT" pitchFamily="34" charset="0"/>
                <a:ea typeface="MS PGothic" pitchFamily="34" charset="-128"/>
              </a:defRPr>
            </a:lvl1pPr>
            <a:lvl2pPr marL="742950" indent="-285750" eaLnBrk="0" hangingPunct="0">
              <a:defRPr sz="2400">
                <a:solidFill>
                  <a:schemeClr val="tx1"/>
                </a:solidFill>
                <a:latin typeface="Gill Sans MT" pitchFamily="34" charset="0"/>
                <a:ea typeface="MS PGothic" pitchFamily="34" charset="-128"/>
              </a:defRPr>
            </a:lvl2pPr>
            <a:lvl3pPr marL="1143000" indent="-228600" eaLnBrk="0" hangingPunct="0">
              <a:defRPr sz="2400">
                <a:solidFill>
                  <a:schemeClr val="tx1"/>
                </a:solidFill>
                <a:latin typeface="Gill Sans MT" pitchFamily="34" charset="0"/>
                <a:ea typeface="MS PGothic" pitchFamily="34" charset="-128"/>
              </a:defRPr>
            </a:lvl3pPr>
            <a:lvl4pPr marL="1600200" indent="-228600" eaLnBrk="0" hangingPunct="0">
              <a:defRPr sz="2400">
                <a:solidFill>
                  <a:schemeClr val="tx1"/>
                </a:solidFill>
                <a:latin typeface="Gill Sans MT" pitchFamily="34" charset="0"/>
                <a:ea typeface="MS PGothic" pitchFamily="34" charset="-128"/>
              </a:defRPr>
            </a:lvl4pPr>
            <a:lvl5pPr marL="2057400" indent="-228600" eaLnBrk="0" hangingPunct="0">
              <a:defRPr sz="2400">
                <a:solidFill>
                  <a:schemeClr val="tx1"/>
                </a:solidFill>
                <a:latin typeface="Gill Sans MT" pitchFamily="34" charset="0"/>
                <a:ea typeface="MS PGothic" pitchFamily="34" charset="-128"/>
              </a:defRPr>
            </a:lvl5pPr>
            <a:lvl6pPr marL="2514600" indent="-228600" eaLnBrk="0" fontAlgn="base" hangingPunct="0">
              <a:spcBef>
                <a:spcPct val="0"/>
              </a:spcBef>
              <a:spcAft>
                <a:spcPct val="0"/>
              </a:spcAft>
              <a:defRPr sz="2400">
                <a:solidFill>
                  <a:schemeClr val="tx1"/>
                </a:solidFill>
                <a:latin typeface="Gill Sans MT" pitchFamily="34" charset="0"/>
                <a:ea typeface="MS PGothic" pitchFamily="34" charset="-128"/>
              </a:defRPr>
            </a:lvl6pPr>
            <a:lvl7pPr marL="2971800" indent="-228600" eaLnBrk="0" fontAlgn="base" hangingPunct="0">
              <a:spcBef>
                <a:spcPct val="0"/>
              </a:spcBef>
              <a:spcAft>
                <a:spcPct val="0"/>
              </a:spcAft>
              <a:defRPr sz="2400">
                <a:solidFill>
                  <a:schemeClr val="tx1"/>
                </a:solidFill>
                <a:latin typeface="Gill Sans MT" pitchFamily="34" charset="0"/>
                <a:ea typeface="MS PGothic" pitchFamily="34" charset="-128"/>
              </a:defRPr>
            </a:lvl7pPr>
            <a:lvl8pPr marL="3429000" indent="-228600" eaLnBrk="0" fontAlgn="base" hangingPunct="0">
              <a:spcBef>
                <a:spcPct val="0"/>
              </a:spcBef>
              <a:spcAft>
                <a:spcPct val="0"/>
              </a:spcAft>
              <a:defRPr sz="2400">
                <a:solidFill>
                  <a:schemeClr val="tx1"/>
                </a:solidFill>
                <a:latin typeface="Gill Sans MT" pitchFamily="34" charset="0"/>
                <a:ea typeface="MS PGothic" pitchFamily="34" charset="-128"/>
              </a:defRPr>
            </a:lvl8pPr>
            <a:lvl9pPr marL="3886200" indent="-228600" eaLnBrk="0" fontAlgn="base" hangingPunct="0">
              <a:spcBef>
                <a:spcPct val="0"/>
              </a:spcBef>
              <a:spcAft>
                <a:spcPct val="0"/>
              </a:spcAft>
              <a:defRPr sz="2400">
                <a:solidFill>
                  <a:schemeClr val="tx1"/>
                </a:solidFill>
                <a:latin typeface="Gill Sans MT" pitchFamily="34" charset="0"/>
                <a:ea typeface="MS PGothic" pitchFamily="34" charset="-128"/>
              </a:defRPr>
            </a:lvl9pPr>
          </a:lstStyle>
          <a:p>
            <a:pPr algn="ctr" eaLnBrk="1" hangingPunct="1">
              <a:defRPr/>
            </a:pPr>
            <a:r>
              <a:rPr lang="en-GB" altLang="en-US" sz="1800" dirty="0">
                <a:solidFill>
                  <a:srgbClr val="FFFFFF"/>
                </a:solidFill>
                <a:cs typeface="Arial" charset="0"/>
              </a:rPr>
              <a:t>av</a:t>
            </a:r>
          </a:p>
        </p:txBody>
      </p:sp>
      <p:sp>
        <p:nvSpPr>
          <p:cNvPr id="6" name="Rectangle 5"/>
          <p:cNvSpPr/>
          <p:nvPr/>
        </p:nvSpPr>
        <p:spPr>
          <a:xfrm>
            <a:off x="0" y="1295400"/>
            <a:ext cx="533400" cy="228600"/>
          </a:xfrm>
          <a:prstGeom prst="rect">
            <a:avLst/>
          </a:prstGeom>
          <a:solidFill>
            <a:srgbClr val="71839A"/>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dirty="0">
              <a:solidFill>
                <a:srgbClr val="718399"/>
              </a:solidFill>
            </a:endParaRPr>
          </a:p>
        </p:txBody>
      </p:sp>
      <p:sp>
        <p:nvSpPr>
          <p:cNvPr id="8" name="Rectangle 7"/>
          <p:cNvSpPr/>
          <p:nvPr/>
        </p:nvSpPr>
        <p:spPr>
          <a:xfrm>
            <a:off x="603250" y="1295400"/>
            <a:ext cx="8553450" cy="228600"/>
          </a:xfrm>
          <a:prstGeom prst="rect">
            <a:avLst/>
          </a:prstGeom>
          <a:solidFill>
            <a:srgbClr val="D80021"/>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cxnSp>
        <p:nvCxnSpPr>
          <p:cNvPr id="9" name="Straight Connector 8"/>
          <p:cNvCxnSpPr/>
          <p:nvPr/>
        </p:nvCxnSpPr>
        <p:spPr>
          <a:xfrm>
            <a:off x="0" y="6172200"/>
            <a:ext cx="9144000" cy="0"/>
          </a:xfrm>
          <a:prstGeom prst="line">
            <a:avLst/>
          </a:prstGeom>
          <a:ln w="12700" cmpd="sng">
            <a:solidFill>
              <a:srgbClr val="718399"/>
            </a:solidFill>
          </a:ln>
          <a:effectLst/>
        </p:spPr>
        <p:style>
          <a:lnRef idx="2">
            <a:schemeClr val="accent1"/>
          </a:lnRef>
          <a:fillRef idx="0">
            <a:schemeClr val="accent1"/>
          </a:fillRef>
          <a:effectRef idx="1">
            <a:schemeClr val="accent1"/>
          </a:effectRef>
          <a:fontRef idx="minor">
            <a:schemeClr val="tx1"/>
          </a:fontRef>
        </p:style>
      </p:cxnSp>
      <p:pic>
        <p:nvPicPr>
          <p:cNvPr id="10" name="Picture 14" descr="485&amp;k-[Converted].png"/>
          <p:cNvPicPr>
            <a:picLocks noChangeAspect="1"/>
          </p:cNvPicPr>
          <p:nvPr/>
        </p:nvPicPr>
        <p:blipFill>
          <a:blip r:embed="rId3">
            <a:extLst>
              <a:ext uri="{28A0092B-C50C-407E-A947-70E740481C1C}">
                <a14:useLocalDpi xmlns:a14="http://schemas.microsoft.com/office/drawing/2010/main"/>
              </a:ext>
            </a:extLst>
          </a:blip>
          <a:srcRect/>
          <a:stretch>
            <a:fillRect/>
          </a:stretch>
        </p:blipFill>
        <p:spPr bwMode="auto">
          <a:xfrm>
            <a:off x="6708775" y="6208713"/>
            <a:ext cx="1962150" cy="4714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 name="Rectangle 1"/>
          <p:cNvSpPr>
            <a:spLocks noGrp="1"/>
          </p:cNvSpPr>
          <p:nvPr>
            <p:ph type="title"/>
          </p:nvPr>
        </p:nvSpPr>
        <p:spPr>
          <a:xfrm>
            <a:off x="482600" y="373653"/>
            <a:ext cx="8077200" cy="820147"/>
          </a:xfrm>
        </p:spPr>
        <p:txBody>
          <a:bodyPr>
            <a:noAutofit/>
          </a:bodyPr>
          <a:lstStyle>
            <a:lvl1pPr>
              <a:defRPr sz="3200">
                <a:solidFill>
                  <a:schemeClr val="tx1"/>
                </a:solidFill>
              </a:defRPr>
            </a:lvl1pPr>
            <a:extLst/>
          </a:lstStyle>
          <a:p>
            <a:r>
              <a:rPr lang="en-US"/>
              <a:t>Click to edit Master title style</a:t>
            </a:r>
            <a:endParaRPr lang="en-US" dirty="0"/>
          </a:p>
        </p:txBody>
      </p:sp>
      <p:sp>
        <p:nvSpPr>
          <p:cNvPr id="7" name="Rectangle 6"/>
          <p:cNvSpPr>
            <a:spLocks noGrp="1"/>
          </p:cNvSpPr>
          <p:nvPr>
            <p:ph sz="quarter" idx="13"/>
          </p:nvPr>
        </p:nvSpPr>
        <p:spPr>
          <a:xfrm>
            <a:off x="495300" y="2621280"/>
            <a:ext cx="8064500" cy="3218688"/>
          </a:xfrm>
        </p:spPr>
        <p:txBody>
          <a:bodyPr/>
          <a:lstStyle>
            <a:lvl1pPr>
              <a:defRPr sz="1800"/>
            </a:lvl1pPr>
            <a:lvl2pPr>
              <a:defRPr sz="1600"/>
            </a:lvl2pPr>
            <a:lvl3pPr marL="914400" marR="0" indent="-228600" algn="l" defTabSz="914400" rtl="0" eaLnBrk="1" fontAlgn="auto" latinLnBrk="0" hangingPunct="1">
              <a:lnSpc>
                <a:spcPct val="100000"/>
              </a:lnSpc>
              <a:spcBef>
                <a:spcPts val="500"/>
              </a:spcBef>
              <a:spcAft>
                <a:spcPts val="0"/>
              </a:spcAft>
              <a:buClr>
                <a:srgbClr val="8D9EB2"/>
              </a:buClr>
              <a:buSzPct val="40000"/>
              <a:buFont typeface="Wingdings"/>
              <a:buChar char=""/>
              <a:tabLst/>
              <a:defRPr lang="en-US" sz="1400" kern="1200" dirty="0" smtClean="0">
                <a:solidFill>
                  <a:schemeClr val="tx1"/>
                </a:solidFill>
                <a:latin typeface="+mn-lt"/>
                <a:ea typeface="+mn-ea"/>
                <a:cs typeface="+mn-cs"/>
              </a:defRPr>
            </a:lvl3pPr>
            <a:lvl4pPr>
              <a:buSzPct val="37000"/>
              <a:defRPr sz="1200"/>
            </a:lvl4pPr>
            <a:extLs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6"/>
          <p:cNvSpPr>
            <a:spLocks noGrp="1"/>
          </p:cNvSpPr>
          <p:nvPr>
            <p:ph type="body" sz="quarter" idx="11"/>
          </p:nvPr>
        </p:nvSpPr>
        <p:spPr>
          <a:xfrm>
            <a:off x="495300" y="1865376"/>
            <a:ext cx="8064500" cy="487680"/>
          </a:xfrm>
        </p:spPr>
        <p:txBody>
          <a:bodyPr/>
          <a:lstStyle>
            <a:lvl1pPr>
              <a:buNone/>
              <a:defRPr b="1" baseline="0">
                <a:solidFill>
                  <a:srgbClr val="D50B26"/>
                </a:solidFill>
              </a:defRPr>
            </a:lvl1pPr>
            <a:lvl5pPr>
              <a:defRPr/>
            </a:lvl5pPr>
          </a:lstStyle>
          <a:p>
            <a:pPr lvl="0"/>
            <a:r>
              <a:rPr lang="en-US"/>
              <a:t>Click to edit Master text styles</a:t>
            </a:r>
          </a:p>
        </p:txBody>
      </p:sp>
    </p:spTree>
    <p:extLst>
      <p:ext uri="{BB962C8B-B14F-4D97-AF65-F5344CB8AC3E}">
        <p14:creationId xmlns:p14="http://schemas.microsoft.com/office/powerpoint/2010/main" val="221679044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p:cSld name="Title Slide (Asian Chi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4" name="Rectangle 3"/>
          <p:cNvSpPr/>
          <p:nvPr/>
        </p:nvSpPr>
        <p:spPr>
          <a:xfrm>
            <a:off x="0" y="5970588"/>
            <a:ext cx="9144000" cy="887412"/>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5" name="Rectangle 4"/>
          <p:cNvSpPr/>
          <p:nvPr/>
        </p:nvSpPr>
        <p:spPr>
          <a:xfrm>
            <a:off x="-9525" y="6070600"/>
            <a:ext cx="2295525" cy="696913"/>
          </a:xfrm>
          <a:prstGeom prst="rect">
            <a:avLst/>
          </a:prstGeom>
          <a:solidFill>
            <a:srgbClr val="D80021"/>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6" name="Rectangle 5"/>
          <p:cNvSpPr/>
          <p:nvPr/>
        </p:nvSpPr>
        <p:spPr>
          <a:xfrm>
            <a:off x="2371725" y="6070600"/>
            <a:ext cx="6784975" cy="685800"/>
          </a:xfrm>
          <a:prstGeom prst="rect">
            <a:avLst/>
          </a:prstGeom>
          <a:solidFill>
            <a:srgbClr val="8D9EB2"/>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pic>
        <p:nvPicPr>
          <p:cNvPr id="7" name="Picture 13" descr="485&amp;k-[Converted].png"/>
          <p:cNvPicPr>
            <a:picLocks noChangeAspect="1"/>
          </p:cNvPicPr>
          <p:nvPr/>
        </p:nvPicPr>
        <p:blipFill>
          <a:blip r:embed="rId4">
            <a:extLst>
              <a:ext uri="{28A0092B-C50C-407E-A947-70E740481C1C}">
                <a14:useLocalDpi xmlns:a14="http://schemas.microsoft.com/office/drawing/2010/main"/>
              </a:ext>
            </a:extLst>
          </a:blip>
          <a:srcRect/>
          <a:stretch>
            <a:fillRect/>
          </a:stretch>
        </p:blipFill>
        <p:spPr bwMode="auto">
          <a:xfrm>
            <a:off x="6708775" y="6208713"/>
            <a:ext cx="1962150" cy="4714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2" name="Rectangle 11"/>
          <p:cNvSpPr>
            <a:spLocks noGrp="1"/>
          </p:cNvSpPr>
          <p:nvPr>
            <p:ph type="title"/>
          </p:nvPr>
        </p:nvSpPr>
        <p:spPr>
          <a:xfrm>
            <a:off x="879190" y="2311400"/>
            <a:ext cx="7848600" cy="2717800"/>
          </a:xfrm>
        </p:spPr>
        <p:txBody>
          <a:bodyPr rtlCol="0"/>
          <a:lstStyle>
            <a:lvl1pPr algn="r">
              <a:defRPr sz="3600" b="0" i="0" cap="all" spc="600" baseline="0">
                <a:latin typeface="Gill Sans MT"/>
                <a:cs typeface="Gill Sans MT"/>
              </a:defRPr>
            </a:lvl1pPr>
            <a:extLst/>
          </a:lstStyle>
          <a:p>
            <a:r>
              <a:rPr lang="en-US"/>
              <a:t>Click to edit Master title style</a:t>
            </a:r>
            <a:endParaRPr lang="en-US" dirty="0"/>
          </a:p>
        </p:txBody>
      </p:sp>
      <p:sp>
        <p:nvSpPr>
          <p:cNvPr id="13" name="Text Placeholder 19"/>
          <p:cNvSpPr>
            <a:spLocks noGrp="1"/>
          </p:cNvSpPr>
          <p:nvPr>
            <p:ph type="body" sz="quarter" idx="10"/>
          </p:nvPr>
        </p:nvSpPr>
        <p:spPr>
          <a:xfrm>
            <a:off x="812344" y="5054600"/>
            <a:ext cx="7848600" cy="711200"/>
          </a:xfrm>
        </p:spPr>
        <p:txBody>
          <a:bodyPr>
            <a:normAutofit/>
          </a:bodyPr>
          <a:lstStyle>
            <a:lvl1pPr algn="r">
              <a:buNone/>
              <a:defRPr sz="1400" b="0" i="1"/>
            </a:lvl1pPr>
            <a:lvl2pPr algn="r">
              <a:buNone/>
              <a:defRPr/>
            </a:lvl2pPr>
            <a:lvl3pPr algn="r">
              <a:buNone/>
              <a:defRPr/>
            </a:lvl3pPr>
            <a:lvl4pPr algn="r">
              <a:buNone/>
              <a:defRPr/>
            </a:lvl4pPr>
            <a:lvl5pPr algn="r">
              <a:buNone/>
              <a:defRPr/>
            </a:lvl5pPr>
          </a:lstStyle>
          <a:p>
            <a:pPr lvl="0"/>
            <a:r>
              <a:rPr lang="en-US"/>
              <a:t>Click to edit Master text styles</a:t>
            </a:r>
          </a:p>
        </p:txBody>
      </p:sp>
    </p:spTree>
    <p:extLst>
      <p:ext uri="{BB962C8B-B14F-4D97-AF65-F5344CB8AC3E}">
        <p14:creationId xmlns:p14="http://schemas.microsoft.com/office/powerpoint/2010/main" val="2808119763"/>
      </p:ext>
    </p:extLst>
  </p:cSld>
  <p:clrMapOvr>
    <a:overrideClrMapping bg1="dk1" tx1="lt1" bg2="dk2" tx2="lt2" accent1="accent1" accent2="accent2" accent3="accent3" accent4="accent4" accent5="accent5" accent6="accent6" hlink="hlink" folHlink="folHlink"/>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preserve="1">
  <p:cSld name="1_Title Slide (African Chi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4" name="Rectangle 3"/>
          <p:cNvSpPr/>
          <p:nvPr/>
        </p:nvSpPr>
        <p:spPr>
          <a:xfrm>
            <a:off x="0" y="5970588"/>
            <a:ext cx="9144000" cy="887412"/>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5" name="Rectangle 4"/>
          <p:cNvSpPr/>
          <p:nvPr/>
        </p:nvSpPr>
        <p:spPr>
          <a:xfrm>
            <a:off x="-9525" y="6070600"/>
            <a:ext cx="2295525" cy="696913"/>
          </a:xfrm>
          <a:prstGeom prst="rect">
            <a:avLst/>
          </a:prstGeom>
          <a:solidFill>
            <a:srgbClr val="D80021"/>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6" name="Rectangle 5"/>
          <p:cNvSpPr/>
          <p:nvPr/>
        </p:nvSpPr>
        <p:spPr>
          <a:xfrm>
            <a:off x="2371725" y="6070600"/>
            <a:ext cx="6784975" cy="685800"/>
          </a:xfrm>
          <a:prstGeom prst="rect">
            <a:avLst/>
          </a:prstGeom>
          <a:solidFill>
            <a:srgbClr val="8D9EB2"/>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pic>
        <p:nvPicPr>
          <p:cNvPr id="7" name="Picture 13" descr="485&amp;k-[Converted].png"/>
          <p:cNvPicPr>
            <a:picLocks noChangeAspect="1"/>
          </p:cNvPicPr>
          <p:nvPr/>
        </p:nvPicPr>
        <p:blipFill>
          <a:blip r:embed="rId4">
            <a:extLst>
              <a:ext uri="{28A0092B-C50C-407E-A947-70E740481C1C}">
                <a14:useLocalDpi xmlns:a14="http://schemas.microsoft.com/office/drawing/2010/main"/>
              </a:ext>
            </a:extLst>
          </a:blip>
          <a:srcRect/>
          <a:stretch>
            <a:fillRect/>
          </a:stretch>
        </p:blipFill>
        <p:spPr bwMode="auto">
          <a:xfrm>
            <a:off x="6708775" y="6208713"/>
            <a:ext cx="1962150" cy="4714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2" name="Rectangle 11"/>
          <p:cNvSpPr>
            <a:spLocks noGrp="1"/>
          </p:cNvSpPr>
          <p:nvPr>
            <p:ph type="title"/>
          </p:nvPr>
        </p:nvSpPr>
        <p:spPr>
          <a:xfrm>
            <a:off x="879190" y="2311400"/>
            <a:ext cx="7848600" cy="2717800"/>
          </a:xfrm>
        </p:spPr>
        <p:txBody>
          <a:bodyPr rtlCol="0"/>
          <a:lstStyle>
            <a:lvl1pPr algn="r">
              <a:defRPr sz="3600" b="0" i="0" cap="all" spc="600" baseline="0">
                <a:latin typeface="Gill Sans MT"/>
                <a:cs typeface="Gill Sans MT"/>
              </a:defRPr>
            </a:lvl1pPr>
            <a:extLst/>
          </a:lstStyle>
          <a:p>
            <a:r>
              <a:rPr lang="en-US"/>
              <a:t>Click to edit Master title style</a:t>
            </a:r>
            <a:endParaRPr lang="en-US" dirty="0"/>
          </a:p>
        </p:txBody>
      </p:sp>
      <p:sp>
        <p:nvSpPr>
          <p:cNvPr id="13" name="Text Placeholder 19"/>
          <p:cNvSpPr>
            <a:spLocks noGrp="1"/>
          </p:cNvSpPr>
          <p:nvPr>
            <p:ph type="body" sz="quarter" idx="10"/>
          </p:nvPr>
        </p:nvSpPr>
        <p:spPr>
          <a:xfrm>
            <a:off x="790062" y="5054600"/>
            <a:ext cx="7848600" cy="711200"/>
          </a:xfrm>
        </p:spPr>
        <p:txBody>
          <a:bodyPr>
            <a:normAutofit/>
          </a:bodyPr>
          <a:lstStyle>
            <a:lvl1pPr algn="r">
              <a:buNone/>
              <a:defRPr sz="1400" b="0" i="1"/>
            </a:lvl1pPr>
            <a:lvl2pPr algn="r">
              <a:buNone/>
              <a:defRPr/>
            </a:lvl2pPr>
            <a:lvl3pPr algn="r">
              <a:buNone/>
              <a:defRPr/>
            </a:lvl3pPr>
            <a:lvl4pPr algn="r">
              <a:buNone/>
              <a:defRPr/>
            </a:lvl4pPr>
            <a:lvl5pPr algn="r">
              <a:buNone/>
              <a:defRPr/>
            </a:lvl5pPr>
          </a:lstStyle>
          <a:p>
            <a:pPr lvl="0"/>
            <a:r>
              <a:rPr lang="en-US"/>
              <a:t>Click to edit Master text styles</a:t>
            </a:r>
          </a:p>
        </p:txBody>
      </p:sp>
    </p:spTree>
    <p:extLst>
      <p:ext uri="{BB962C8B-B14F-4D97-AF65-F5344CB8AC3E}">
        <p14:creationId xmlns:p14="http://schemas.microsoft.com/office/powerpoint/2010/main" val="1960188911"/>
      </p:ext>
    </p:extLst>
  </p:cSld>
  <p:clrMapOvr>
    <a:overrideClrMapping bg1="dk1" tx1="lt1" bg2="dk2" tx2="lt2" accent1="accent1" accent2="accent2" accent3="accent3" accent4="accent4" accent5="accent5" accent6="accent6" hlink="hlink" folHlink="folHlink"/>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preserve="1">
  <p:cSld name="2_Title Slide (US Chi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4" name="Rectangle 3"/>
          <p:cNvSpPr/>
          <p:nvPr/>
        </p:nvSpPr>
        <p:spPr>
          <a:xfrm>
            <a:off x="0" y="5970588"/>
            <a:ext cx="9144000" cy="887412"/>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5" name="Rectangle 4"/>
          <p:cNvSpPr/>
          <p:nvPr/>
        </p:nvSpPr>
        <p:spPr>
          <a:xfrm>
            <a:off x="-9525" y="6070600"/>
            <a:ext cx="2295525" cy="696913"/>
          </a:xfrm>
          <a:prstGeom prst="rect">
            <a:avLst/>
          </a:prstGeom>
          <a:solidFill>
            <a:srgbClr val="D80021"/>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6" name="Rectangle 5"/>
          <p:cNvSpPr/>
          <p:nvPr/>
        </p:nvSpPr>
        <p:spPr>
          <a:xfrm>
            <a:off x="2371725" y="6070600"/>
            <a:ext cx="6784975" cy="685800"/>
          </a:xfrm>
          <a:prstGeom prst="rect">
            <a:avLst/>
          </a:prstGeom>
          <a:solidFill>
            <a:srgbClr val="8D9EB2"/>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pic>
        <p:nvPicPr>
          <p:cNvPr id="7" name="Picture 13" descr="485&amp;k-[Converted].png"/>
          <p:cNvPicPr>
            <a:picLocks noChangeAspect="1"/>
          </p:cNvPicPr>
          <p:nvPr/>
        </p:nvPicPr>
        <p:blipFill>
          <a:blip r:embed="rId4">
            <a:extLst>
              <a:ext uri="{28A0092B-C50C-407E-A947-70E740481C1C}">
                <a14:useLocalDpi xmlns:a14="http://schemas.microsoft.com/office/drawing/2010/main"/>
              </a:ext>
            </a:extLst>
          </a:blip>
          <a:srcRect/>
          <a:stretch>
            <a:fillRect/>
          </a:stretch>
        </p:blipFill>
        <p:spPr bwMode="auto">
          <a:xfrm>
            <a:off x="6708775" y="6208713"/>
            <a:ext cx="1962150" cy="4714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2" name="Rectangle 11"/>
          <p:cNvSpPr>
            <a:spLocks noGrp="1"/>
          </p:cNvSpPr>
          <p:nvPr>
            <p:ph type="title"/>
          </p:nvPr>
        </p:nvSpPr>
        <p:spPr>
          <a:xfrm>
            <a:off x="1603598" y="2311400"/>
            <a:ext cx="7135091" cy="2717800"/>
          </a:xfrm>
        </p:spPr>
        <p:txBody>
          <a:bodyPr rtlCol="0"/>
          <a:lstStyle>
            <a:lvl1pPr algn="r">
              <a:defRPr sz="3600" b="0" i="0" cap="all" spc="600" baseline="0">
                <a:latin typeface="Gill Sans MT"/>
                <a:cs typeface="Gill Sans MT"/>
              </a:defRPr>
            </a:lvl1pPr>
            <a:extLst/>
          </a:lstStyle>
          <a:p>
            <a:r>
              <a:rPr lang="en-US"/>
              <a:t>Click to edit Master title style</a:t>
            </a:r>
            <a:endParaRPr lang="en-US" dirty="0"/>
          </a:p>
        </p:txBody>
      </p:sp>
      <p:sp>
        <p:nvSpPr>
          <p:cNvPr id="13" name="Text Placeholder 19"/>
          <p:cNvSpPr>
            <a:spLocks noGrp="1"/>
          </p:cNvSpPr>
          <p:nvPr>
            <p:ph type="body" sz="quarter" idx="10"/>
          </p:nvPr>
        </p:nvSpPr>
        <p:spPr>
          <a:xfrm>
            <a:off x="1514470" y="5054600"/>
            <a:ext cx="7135091" cy="711200"/>
          </a:xfrm>
        </p:spPr>
        <p:txBody>
          <a:bodyPr>
            <a:normAutofit/>
          </a:bodyPr>
          <a:lstStyle>
            <a:lvl1pPr algn="r">
              <a:buNone/>
              <a:defRPr sz="1400" b="0" i="1"/>
            </a:lvl1pPr>
            <a:lvl2pPr algn="r">
              <a:buNone/>
              <a:defRPr/>
            </a:lvl2pPr>
            <a:lvl3pPr algn="r">
              <a:buNone/>
              <a:defRPr/>
            </a:lvl3pPr>
            <a:lvl4pPr algn="r">
              <a:buNone/>
              <a:defRPr/>
            </a:lvl4pPr>
            <a:lvl5pPr algn="r">
              <a:buNone/>
              <a:defRPr/>
            </a:lvl5pPr>
          </a:lstStyle>
          <a:p>
            <a:pPr lvl="0"/>
            <a:r>
              <a:rPr lang="en-US"/>
              <a:t>Click to edit Master text styles</a:t>
            </a:r>
          </a:p>
        </p:txBody>
      </p:sp>
    </p:spTree>
    <p:extLst>
      <p:ext uri="{BB962C8B-B14F-4D97-AF65-F5344CB8AC3E}">
        <p14:creationId xmlns:p14="http://schemas.microsoft.com/office/powerpoint/2010/main" val="513772023"/>
      </p:ext>
    </p:extLst>
  </p:cSld>
  <p:clrMapOvr>
    <a:overrideClrMapping bg1="dk1" tx1="lt1" bg2="dk2" tx2="lt2" accent1="accent1" accent2="accent2" accent3="accent3" accent4="accent4" accent5="accent5" accent6="accent6" hlink="hlink" folHlink="folHlink"/>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preserve="1">
  <p:cSld name="4_Title Slide (US Chi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4" name="Rectangle 3"/>
          <p:cNvSpPr/>
          <p:nvPr/>
        </p:nvSpPr>
        <p:spPr>
          <a:xfrm>
            <a:off x="0" y="5970588"/>
            <a:ext cx="9144000" cy="887412"/>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5" name="Rectangle 4"/>
          <p:cNvSpPr/>
          <p:nvPr/>
        </p:nvSpPr>
        <p:spPr>
          <a:xfrm>
            <a:off x="-9525" y="6070600"/>
            <a:ext cx="2295525" cy="696913"/>
          </a:xfrm>
          <a:prstGeom prst="rect">
            <a:avLst/>
          </a:prstGeom>
          <a:solidFill>
            <a:srgbClr val="D80021"/>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6" name="Rectangle 5"/>
          <p:cNvSpPr/>
          <p:nvPr/>
        </p:nvSpPr>
        <p:spPr>
          <a:xfrm>
            <a:off x="2371725" y="6070600"/>
            <a:ext cx="6784975" cy="685800"/>
          </a:xfrm>
          <a:prstGeom prst="rect">
            <a:avLst/>
          </a:prstGeom>
          <a:solidFill>
            <a:srgbClr val="8D9EB2"/>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pic>
        <p:nvPicPr>
          <p:cNvPr id="7" name="Picture 13" descr="485&amp;k-[Converted].png"/>
          <p:cNvPicPr>
            <a:picLocks noChangeAspect="1"/>
          </p:cNvPicPr>
          <p:nvPr/>
        </p:nvPicPr>
        <p:blipFill>
          <a:blip r:embed="rId4">
            <a:extLst>
              <a:ext uri="{28A0092B-C50C-407E-A947-70E740481C1C}">
                <a14:useLocalDpi xmlns:a14="http://schemas.microsoft.com/office/drawing/2010/main"/>
              </a:ext>
            </a:extLst>
          </a:blip>
          <a:srcRect/>
          <a:stretch>
            <a:fillRect/>
          </a:stretch>
        </p:blipFill>
        <p:spPr bwMode="auto">
          <a:xfrm>
            <a:off x="6708775" y="6208713"/>
            <a:ext cx="1962150" cy="4714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2" name="Rectangle 11"/>
          <p:cNvSpPr>
            <a:spLocks noGrp="1"/>
          </p:cNvSpPr>
          <p:nvPr>
            <p:ph type="title"/>
          </p:nvPr>
        </p:nvSpPr>
        <p:spPr>
          <a:xfrm>
            <a:off x="990600" y="2311400"/>
            <a:ext cx="7848600" cy="2717800"/>
          </a:xfrm>
        </p:spPr>
        <p:txBody>
          <a:bodyPr rtlCol="0"/>
          <a:lstStyle>
            <a:lvl1pPr algn="r">
              <a:defRPr sz="3600" b="0" i="0" cap="all" spc="600" baseline="0">
                <a:latin typeface="Gill Sans MT"/>
                <a:cs typeface="Gill Sans MT"/>
              </a:defRPr>
            </a:lvl1pPr>
            <a:extLst/>
          </a:lstStyle>
          <a:p>
            <a:r>
              <a:rPr lang="en-US"/>
              <a:t>Click to edit Master title style</a:t>
            </a:r>
            <a:endParaRPr lang="en-US" dirty="0"/>
          </a:p>
        </p:txBody>
      </p:sp>
      <p:sp>
        <p:nvSpPr>
          <p:cNvPr id="13" name="Text Placeholder 19"/>
          <p:cNvSpPr>
            <a:spLocks noGrp="1"/>
          </p:cNvSpPr>
          <p:nvPr>
            <p:ph type="body" sz="quarter" idx="10"/>
          </p:nvPr>
        </p:nvSpPr>
        <p:spPr>
          <a:xfrm>
            <a:off x="990600" y="5054600"/>
            <a:ext cx="7848600" cy="711200"/>
          </a:xfrm>
        </p:spPr>
        <p:txBody>
          <a:bodyPr>
            <a:normAutofit/>
          </a:bodyPr>
          <a:lstStyle>
            <a:lvl1pPr algn="r">
              <a:buNone/>
              <a:defRPr sz="1400" b="0" i="1"/>
            </a:lvl1pPr>
            <a:lvl2pPr algn="r">
              <a:buNone/>
              <a:defRPr/>
            </a:lvl2pPr>
            <a:lvl3pPr algn="r">
              <a:buNone/>
              <a:defRPr/>
            </a:lvl3pPr>
            <a:lvl4pPr algn="r">
              <a:buNone/>
              <a:defRPr/>
            </a:lvl4pPr>
            <a:lvl5pPr algn="r">
              <a:buNone/>
              <a:defRPr/>
            </a:lvl5pPr>
          </a:lstStyle>
          <a:p>
            <a:pPr lvl="0"/>
            <a:r>
              <a:rPr lang="en-US"/>
              <a:t>Click to edit Master text styles</a:t>
            </a:r>
          </a:p>
        </p:txBody>
      </p:sp>
    </p:spTree>
    <p:extLst>
      <p:ext uri="{BB962C8B-B14F-4D97-AF65-F5344CB8AC3E}">
        <p14:creationId xmlns:p14="http://schemas.microsoft.com/office/powerpoint/2010/main" val="3620600180"/>
      </p:ext>
    </p:extLst>
  </p:cSld>
  <p:clrMapOvr>
    <a:overrideClrMapping bg1="dk1" tx1="lt1" bg2="dk2" tx2="lt2" accent1="accent1" accent2="accent2" accent3="accent3" accent4="accent4" accent5="accent5" accent6="accent6" hlink="hlink" folHlink="folHlink"/>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preserve="1">
  <p:cSld name="3_Title Slide (Indian Asian Chi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4" name="Rectangle 3"/>
          <p:cNvSpPr/>
          <p:nvPr/>
        </p:nvSpPr>
        <p:spPr>
          <a:xfrm>
            <a:off x="0" y="5970588"/>
            <a:ext cx="9144000" cy="887412"/>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5" name="Rectangle 4"/>
          <p:cNvSpPr/>
          <p:nvPr/>
        </p:nvSpPr>
        <p:spPr>
          <a:xfrm>
            <a:off x="-9525" y="6070600"/>
            <a:ext cx="2295525" cy="696913"/>
          </a:xfrm>
          <a:prstGeom prst="rect">
            <a:avLst/>
          </a:prstGeom>
          <a:solidFill>
            <a:srgbClr val="D80021"/>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6" name="Rectangle 5"/>
          <p:cNvSpPr/>
          <p:nvPr/>
        </p:nvSpPr>
        <p:spPr>
          <a:xfrm>
            <a:off x="2371725" y="6070600"/>
            <a:ext cx="6784975" cy="685800"/>
          </a:xfrm>
          <a:prstGeom prst="rect">
            <a:avLst/>
          </a:prstGeom>
          <a:solidFill>
            <a:srgbClr val="8D9EB2"/>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pic>
        <p:nvPicPr>
          <p:cNvPr id="7" name="Picture 13" descr="485&amp;k-[Converted].png"/>
          <p:cNvPicPr>
            <a:picLocks noChangeAspect="1"/>
          </p:cNvPicPr>
          <p:nvPr/>
        </p:nvPicPr>
        <p:blipFill>
          <a:blip r:embed="rId4">
            <a:extLst>
              <a:ext uri="{28A0092B-C50C-407E-A947-70E740481C1C}">
                <a14:useLocalDpi xmlns:a14="http://schemas.microsoft.com/office/drawing/2010/main"/>
              </a:ext>
            </a:extLst>
          </a:blip>
          <a:srcRect/>
          <a:stretch>
            <a:fillRect/>
          </a:stretch>
        </p:blipFill>
        <p:spPr bwMode="auto">
          <a:xfrm>
            <a:off x="6708775" y="6208713"/>
            <a:ext cx="1962150" cy="4714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2" name="Rectangle 11"/>
          <p:cNvSpPr>
            <a:spLocks noGrp="1"/>
          </p:cNvSpPr>
          <p:nvPr>
            <p:ph type="title"/>
          </p:nvPr>
        </p:nvSpPr>
        <p:spPr>
          <a:xfrm>
            <a:off x="990600" y="2311400"/>
            <a:ext cx="7848600" cy="2717800"/>
          </a:xfrm>
        </p:spPr>
        <p:txBody>
          <a:bodyPr rtlCol="0"/>
          <a:lstStyle>
            <a:lvl1pPr algn="r">
              <a:defRPr sz="3600" b="0" i="0" cap="all" spc="600" baseline="0">
                <a:latin typeface="Gill Sans MT"/>
                <a:cs typeface="Gill Sans MT"/>
              </a:defRPr>
            </a:lvl1pPr>
            <a:extLst/>
          </a:lstStyle>
          <a:p>
            <a:r>
              <a:rPr lang="en-US"/>
              <a:t>Click to edit Master title style</a:t>
            </a:r>
            <a:endParaRPr lang="en-US" dirty="0"/>
          </a:p>
        </p:txBody>
      </p:sp>
      <p:sp>
        <p:nvSpPr>
          <p:cNvPr id="13" name="Text Placeholder 19"/>
          <p:cNvSpPr>
            <a:spLocks noGrp="1"/>
          </p:cNvSpPr>
          <p:nvPr>
            <p:ph type="body" sz="quarter" idx="10"/>
          </p:nvPr>
        </p:nvSpPr>
        <p:spPr>
          <a:xfrm>
            <a:off x="990600" y="5054600"/>
            <a:ext cx="7848600" cy="711200"/>
          </a:xfrm>
        </p:spPr>
        <p:txBody>
          <a:bodyPr>
            <a:normAutofit/>
          </a:bodyPr>
          <a:lstStyle>
            <a:lvl1pPr algn="r">
              <a:buNone/>
              <a:defRPr sz="1400" b="0" i="1"/>
            </a:lvl1pPr>
            <a:lvl2pPr algn="r">
              <a:buNone/>
              <a:defRPr/>
            </a:lvl2pPr>
            <a:lvl3pPr algn="r">
              <a:buNone/>
              <a:defRPr/>
            </a:lvl3pPr>
            <a:lvl4pPr algn="r">
              <a:buNone/>
              <a:defRPr/>
            </a:lvl4pPr>
            <a:lvl5pPr algn="r">
              <a:buNone/>
              <a:defRPr/>
            </a:lvl5pPr>
          </a:lstStyle>
          <a:p>
            <a:pPr lvl="0"/>
            <a:r>
              <a:rPr lang="en-US"/>
              <a:t>Click to edit Master text styles</a:t>
            </a:r>
          </a:p>
        </p:txBody>
      </p:sp>
    </p:spTree>
    <p:extLst>
      <p:ext uri="{BB962C8B-B14F-4D97-AF65-F5344CB8AC3E}">
        <p14:creationId xmlns:p14="http://schemas.microsoft.com/office/powerpoint/2010/main" val="1166099100"/>
      </p:ext>
    </p:extLst>
  </p:cSld>
  <p:clrMapOvr>
    <a:overrideClrMapping bg1="dk1" tx1="lt1" bg2="dk2" tx2="lt2" accent1="accent1" accent2="accent2" accent3="accent3" accent4="accent4" accent5="accent5" accent6="accent6" hlink="hlink" folHlink="folHlink"/>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preserve="1">
  <p:cSld name="1_Content Divider Slide">
    <p:bg>
      <p:bgPr>
        <a:solidFill>
          <a:schemeClr val="tx1"/>
        </a:solidFill>
        <a:effectLst/>
      </p:bgPr>
    </p:bg>
    <p:spTree>
      <p:nvGrpSpPr>
        <p:cNvPr id="1" name=""/>
        <p:cNvGrpSpPr/>
        <p:nvPr/>
      </p:nvGrpSpPr>
      <p:grpSpPr>
        <a:xfrm>
          <a:off x="0" y="0"/>
          <a:ext cx="0" cy="0"/>
          <a:chOff x="0" y="0"/>
          <a:chExt cx="0" cy="0"/>
        </a:xfrm>
      </p:grpSpPr>
      <p:sp>
        <p:nvSpPr>
          <p:cNvPr id="4" name="Rectangle 3"/>
          <p:cNvSpPr/>
          <p:nvPr/>
        </p:nvSpPr>
        <p:spPr>
          <a:xfrm>
            <a:off x="0" y="5970588"/>
            <a:ext cx="9144000" cy="887412"/>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5" name="Rectangle 4"/>
          <p:cNvSpPr/>
          <p:nvPr/>
        </p:nvSpPr>
        <p:spPr>
          <a:xfrm>
            <a:off x="-9525" y="6070600"/>
            <a:ext cx="2295525" cy="696913"/>
          </a:xfrm>
          <a:prstGeom prst="rect">
            <a:avLst/>
          </a:prstGeom>
          <a:solidFill>
            <a:srgbClr val="D80021"/>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6" name="Rectangle 5"/>
          <p:cNvSpPr/>
          <p:nvPr/>
        </p:nvSpPr>
        <p:spPr>
          <a:xfrm>
            <a:off x="2371725" y="6070600"/>
            <a:ext cx="6784975" cy="685800"/>
          </a:xfrm>
          <a:prstGeom prst="rect">
            <a:avLst/>
          </a:prstGeom>
          <a:solidFill>
            <a:srgbClr val="8D9EB2"/>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pic>
        <p:nvPicPr>
          <p:cNvPr id="7" name="Picture 13" descr="485&amp;k-[Converted].png"/>
          <p:cNvPicPr>
            <a:picLocks noChangeAspect="1"/>
          </p:cNvPicPr>
          <p:nvPr/>
        </p:nvPicPr>
        <p:blipFill>
          <a:blip r:embed="rId3">
            <a:extLst>
              <a:ext uri="{28A0092B-C50C-407E-A947-70E740481C1C}">
                <a14:useLocalDpi xmlns:a14="http://schemas.microsoft.com/office/drawing/2010/main"/>
              </a:ext>
            </a:extLst>
          </a:blip>
          <a:srcRect/>
          <a:stretch>
            <a:fillRect/>
          </a:stretch>
        </p:blipFill>
        <p:spPr bwMode="auto">
          <a:xfrm>
            <a:off x="6708775" y="6208713"/>
            <a:ext cx="1962150" cy="4714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2" name="Rectangle 11"/>
          <p:cNvSpPr>
            <a:spLocks noGrp="1"/>
          </p:cNvSpPr>
          <p:nvPr>
            <p:ph type="title"/>
          </p:nvPr>
        </p:nvSpPr>
        <p:spPr>
          <a:xfrm>
            <a:off x="879190" y="2311400"/>
            <a:ext cx="7848600" cy="2717800"/>
          </a:xfrm>
        </p:spPr>
        <p:txBody>
          <a:bodyPr rtlCol="0"/>
          <a:lstStyle>
            <a:lvl1pPr algn="r">
              <a:defRPr sz="3600" b="0" i="0" cap="all" spc="600" baseline="0">
                <a:solidFill>
                  <a:schemeClr val="bg1"/>
                </a:solidFill>
                <a:latin typeface="Gill Sans MT"/>
                <a:cs typeface="Gill Sans MT"/>
              </a:defRPr>
            </a:lvl1pPr>
            <a:extLst/>
          </a:lstStyle>
          <a:p>
            <a:r>
              <a:rPr lang="en-US"/>
              <a:t>Click to edit Master title style</a:t>
            </a:r>
            <a:endParaRPr lang="en-US" dirty="0"/>
          </a:p>
        </p:txBody>
      </p:sp>
      <p:sp>
        <p:nvSpPr>
          <p:cNvPr id="13" name="Text Placeholder 19"/>
          <p:cNvSpPr>
            <a:spLocks noGrp="1"/>
          </p:cNvSpPr>
          <p:nvPr>
            <p:ph type="body" sz="quarter" idx="10"/>
          </p:nvPr>
        </p:nvSpPr>
        <p:spPr>
          <a:xfrm>
            <a:off x="801203" y="5054600"/>
            <a:ext cx="7848600" cy="711200"/>
          </a:xfrm>
        </p:spPr>
        <p:txBody>
          <a:bodyPr>
            <a:normAutofit/>
          </a:bodyPr>
          <a:lstStyle>
            <a:lvl1pPr algn="r">
              <a:buNone/>
              <a:defRPr sz="1400" b="0" i="1">
                <a:solidFill>
                  <a:schemeClr val="bg1"/>
                </a:solidFill>
              </a:defRPr>
            </a:lvl1pPr>
            <a:lvl2pPr algn="r">
              <a:buNone/>
              <a:defRPr/>
            </a:lvl2pPr>
            <a:lvl3pPr algn="r">
              <a:buNone/>
              <a:defRPr/>
            </a:lvl3pPr>
            <a:lvl4pPr algn="r">
              <a:buNone/>
              <a:defRPr/>
            </a:lvl4pPr>
            <a:lvl5pPr algn="r">
              <a:buNone/>
              <a:defRPr/>
            </a:lvl5pPr>
          </a:lstStyle>
          <a:p>
            <a:pPr lvl="0"/>
            <a:r>
              <a:rPr lang="en-US"/>
              <a:t>Click to edit Master text styles</a:t>
            </a:r>
          </a:p>
        </p:txBody>
      </p:sp>
    </p:spTree>
    <p:extLst>
      <p:ext uri="{BB962C8B-B14F-4D97-AF65-F5344CB8AC3E}">
        <p14:creationId xmlns:p14="http://schemas.microsoft.com/office/powerpoint/2010/main" val="1078394983"/>
      </p:ext>
    </p:extLst>
  </p:cSld>
  <p:clrMapOvr>
    <a:overrideClrMapping bg1="dk1" tx1="lt1" bg2="dk2" tx2="lt2" accent1="accent1" accent2="accent2" accent3="accent3" accent4="accent4" accent5="accent5" accent6="accent6" hlink="hlink" folHlink="folHlink"/>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preserve="1">
  <p:cSld name="Alt_Content Divider Slide">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0" y="5970588"/>
            <a:ext cx="9144000" cy="887412"/>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8" name="Rectangle 7"/>
          <p:cNvSpPr/>
          <p:nvPr/>
        </p:nvSpPr>
        <p:spPr>
          <a:xfrm>
            <a:off x="-9525" y="6070600"/>
            <a:ext cx="2295525" cy="696913"/>
          </a:xfrm>
          <a:prstGeom prst="rect">
            <a:avLst/>
          </a:prstGeom>
          <a:solidFill>
            <a:srgbClr val="D80019"/>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9" name="Rectangle 8"/>
          <p:cNvSpPr/>
          <p:nvPr/>
        </p:nvSpPr>
        <p:spPr>
          <a:xfrm>
            <a:off x="2371725" y="6070600"/>
            <a:ext cx="6784975" cy="685800"/>
          </a:xfrm>
          <a:prstGeom prst="rect">
            <a:avLst/>
          </a:prstGeom>
          <a:solidFill>
            <a:srgbClr val="8D9EB2"/>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pic>
        <p:nvPicPr>
          <p:cNvPr id="10" name="Picture 13" descr="485&amp;k-[Converted].png"/>
          <p:cNvPicPr>
            <a:picLocks noChangeAspect="1"/>
          </p:cNvPicPr>
          <p:nvPr/>
        </p:nvPicPr>
        <p:blipFill>
          <a:blip r:embed="rId2">
            <a:extLst>
              <a:ext uri="{28A0092B-C50C-407E-A947-70E740481C1C}">
                <a14:useLocalDpi xmlns:a14="http://schemas.microsoft.com/office/drawing/2010/main"/>
              </a:ext>
            </a:extLst>
          </a:blip>
          <a:srcRect/>
          <a:stretch>
            <a:fillRect/>
          </a:stretch>
        </p:blipFill>
        <p:spPr bwMode="auto">
          <a:xfrm>
            <a:off x="6708775" y="6208713"/>
            <a:ext cx="1962150" cy="4714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9" name="Rectangle 11"/>
          <p:cNvSpPr>
            <a:spLocks noGrp="1"/>
          </p:cNvSpPr>
          <p:nvPr>
            <p:ph type="title"/>
          </p:nvPr>
        </p:nvSpPr>
        <p:spPr>
          <a:xfrm>
            <a:off x="879190" y="2311400"/>
            <a:ext cx="7848600" cy="2717800"/>
          </a:xfrm>
        </p:spPr>
        <p:txBody>
          <a:bodyPr rtlCol="0"/>
          <a:lstStyle>
            <a:lvl1pPr algn="r">
              <a:defRPr sz="3600" b="0" i="0" cap="all" spc="600" baseline="0">
                <a:latin typeface="Gill Sans MT"/>
                <a:cs typeface="Gill Sans MT"/>
              </a:defRPr>
            </a:lvl1pPr>
            <a:extLst/>
          </a:lstStyle>
          <a:p>
            <a:r>
              <a:rPr lang="en-US"/>
              <a:t>Click to edit Master title style</a:t>
            </a:r>
            <a:endParaRPr lang="en-US" dirty="0"/>
          </a:p>
        </p:txBody>
      </p:sp>
      <p:sp>
        <p:nvSpPr>
          <p:cNvPr id="20" name="Text Placeholder 19"/>
          <p:cNvSpPr>
            <a:spLocks noGrp="1"/>
          </p:cNvSpPr>
          <p:nvPr>
            <p:ph type="body" sz="quarter" idx="10"/>
          </p:nvPr>
        </p:nvSpPr>
        <p:spPr>
          <a:xfrm>
            <a:off x="801203" y="5054600"/>
            <a:ext cx="7848600" cy="711200"/>
          </a:xfrm>
        </p:spPr>
        <p:txBody>
          <a:bodyPr>
            <a:normAutofit/>
          </a:bodyPr>
          <a:lstStyle>
            <a:lvl1pPr algn="r">
              <a:buNone/>
              <a:defRPr sz="1400" b="0" i="1">
                <a:solidFill>
                  <a:schemeClr val="tx1"/>
                </a:solidFill>
              </a:defRPr>
            </a:lvl1pPr>
            <a:lvl2pPr algn="r">
              <a:buNone/>
              <a:defRPr/>
            </a:lvl2pPr>
            <a:lvl3pPr algn="r">
              <a:buNone/>
              <a:defRPr/>
            </a:lvl3pPr>
            <a:lvl4pPr algn="r">
              <a:buNone/>
              <a:defRPr/>
            </a:lvl4pPr>
            <a:lvl5pPr algn="r">
              <a:buNone/>
              <a:defRPr/>
            </a:lvl5pPr>
          </a:lstStyle>
          <a:p>
            <a:pPr lvl="0"/>
            <a:r>
              <a:rPr lang="en-US"/>
              <a:t>Click to edit Master text styles</a:t>
            </a:r>
          </a:p>
        </p:txBody>
      </p:sp>
      <p:sp>
        <p:nvSpPr>
          <p:cNvPr id="22" name="Picture Placeholder 21"/>
          <p:cNvSpPr>
            <a:spLocks noGrp="1"/>
          </p:cNvSpPr>
          <p:nvPr>
            <p:ph type="pic" sz="quarter" idx="11"/>
          </p:nvPr>
        </p:nvSpPr>
        <p:spPr>
          <a:xfrm>
            <a:off x="182880" y="279400"/>
            <a:ext cx="2834640" cy="3048000"/>
          </a:xfrm>
        </p:spPr>
        <p:txBody>
          <a:bodyPr>
            <a:normAutofit/>
          </a:bodyPr>
          <a:lstStyle>
            <a:lvl1pPr>
              <a:defRPr/>
            </a:lvl1pPr>
            <a:lvl2pPr>
              <a:defRPr/>
            </a:lvl2pPr>
            <a:lvl3pPr>
              <a:defRPr/>
            </a:lvl3pPr>
            <a:lvl4pPr>
              <a:defRPr/>
            </a:lvl4pPr>
          </a:lstStyle>
          <a:p>
            <a:pPr lvl="0"/>
            <a:r>
              <a:rPr lang="en-US" noProof="0" dirty="0"/>
              <a:t>Click icon to add picture</a:t>
            </a:r>
          </a:p>
        </p:txBody>
      </p:sp>
      <p:sp>
        <p:nvSpPr>
          <p:cNvPr id="23" name="Picture Placeholder 21"/>
          <p:cNvSpPr>
            <a:spLocks noGrp="1"/>
          </p:cNvSpPr>
          <p:nvPr>
            <p:ph type="pic" sz="quarter" idx="12"/>
          </p:nvPr>
        </p:nvSpPr>
        <p:spPr>
          <a:xfrm>
            <a:off x="3139440" y="279400"/>
            <a:ext cx="2834640" cy="3048000"/>
          </a:xfrm>
        </p:spPr>
        <p:txBody>
          <a:bodyPr>
            <a:normAutofit/>
          </a:bodyPr>
          <a:lstStyle>
            <a:lvl1pPr>
              <a:defRPr/>
            </a:lvl1pPr>
            <a:lvl2pPr marL="366713" indent="0">
              <a:buNone/>
              <a:defRPr/>
            </a:lvl2pPr>
            <a:lvl3pPr marL="685800" indent="0">
              <a:buNone/>
              <a:defRPr/>
            </a:lvl3pPr>
          </a:lstStyle>
          <a:p>
            <a:pPr lvl="0"/>
            <a:r>
              <a:rPr lang="en-US" noProof="0" dirty="0"/>
              <a:t>Click icon to add picture</a:t>
            </a:r>
          </a:p>
        </p:txBody>
      </p:sp>
      <p:sp>
        <p:nvSpPr>
          <p:cNvPr id="24" name="Picture Placeholder 21"/>
          <p:cNvSpPr>
            <a:spLocks noGrp="1"/>
          </p:cNvSpPr>
          <p:nvPr>
            <p:ph type="pic" sz="quarter" idx="13"/>
          </p:nvPr>
        </p:nvSpPr>
        <p:spPr>
          <a:xfrm>
            <a:off x="6096000" y="279400"/>
            <a:ext cx="2834640" cy="3048000"/>
          </a:xfrm>
        </p:spPr>
        <p:txBody>
          <a:bodyPr>
            <a:normAutofit/>
          </a:bodyPr>
          <a:lstStyle/>
          <a:p>
            <a:pPr lvl="0"/>
            <a:r>
              <a:rPr lang="en-US" noProof="0" dirty="0"/>
              <a:t>Click icon to add picture</a:t>
            </a:r>
          </a:p>
        </p:txBody>
      </p:sp>
    </p:spTree>
    <p:extLst>
      <p:ext uri="{BB962C8B-B14F-4D97-AF65-F5344CB8AC3E}">
        <p14:creationId xmlns:p14="http://schemas.microsoft.com/office/powerpoint/2010/main" val="3563368008"/>
      </p:ext>
    </p:extLst>
  </p:cSld>
  <p:clrMapOvr>
    <a:overrideClrMapping bg1="lt1" tx1="dk1" bg2="lt2" tx2="dk2" accent1="accent1" accent2="accent2" accent3="accent3" accent4="accent4" accent5="accent5" accent6="accent6" hlink="hlink" folHlink="folHlink"/>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p:cSld name="1Col_NumberedList">
    <p:spTree>
      <p:nvGrpSpPr>
        <p:cNvPr id="1" name=""/>
        <p:cNvGrpSpPr/>
        <p:nvPr/>
      </p:nvGrpSpPr>
      <p:grpSpPr>
        <a:xfrm>
          <a:off x="0" y="0"/>
          <a:ext cx="0" cy="0"/>
          <a:chOff x="0" y="0"/>
          <a:chExt cx="0" cy="0"/>
        </a:xfrm>
      </p:grpSpPr>
      <p:sp>
        <p:nvSpPr>
          <p:cNvPr id="2" name="Rectangle 1"/>
          <p:cNvSpPr>
            <a:spLocks noGrp="1"/>
          </p:cNvSpPr>
          <p:nvPr>
            <p:ph type="title"/>
          </p:nvPr>
        </p:nvSpPr>
        <p:spPr>
          <a:xfrm>
            <a:off x="482600" y="373653"/>
            <a:ext cx="8077200" cy="820147"/>
          </a:xfrm>
        </p:spPr>
        <p:txBody>
          <a:bodyPr>
            <a:noAutofit/>
          </a:bodyPr>
          <a:lstStyle>
            <a:lvl1pPr>
              <a:defRPr sz="3200">
                <a:solidFill>
                  <a:schemeClr val="tx1"/>
                </a:solidFill>
              </a:defRPr>
            </a:lvl1pPr>
            <a:extLst/>
          </a:lstStyle>
          <a:p>
            <a:r>
              <a:rPr lang="en-US"/>
              <a:t>Click to edit Master title style</a:t>
            </a:r>
            <a:endParaRPr lang="en-US" dirty="0"/>
          </a:p>
        </p:txBody>
      </p:sp>
      <p:sp>
        <p:nvSpPr>
          <p:cNvPr id="7" name="Rectangle 6"/>
          <p:cNvSpPr>
            <a:spLocks noGrp="1"/>
          </p:cNvSpPr>
          <p:nvPr>
            <p:ph sz="quarter" idx="13"/>
          </p:nvPr>
        </p:nvSpPr>
        <p:spPr>
          <a:xfrm>
            <a:off x="495300" y="1865376"/>
            <a:ext cx="8064500" cy="3218688"/>
          </a:xfrm>
        </p:spPr>
        <p:txBody>
          <a:bodyPr/>
          <a:lstStyle>
            <a:lvl1pPr>
              <a:spcBef>
                <a:spcPts val="700"/>
              </a:spcBef>
              <a:buSzPct val="60000"/>
              <a:defRPr sz="1800"/>
            </a:lvl1pPr>
            <a:lvl2pPr>
              <a:buSzPct val="100000"/>
              <a:buNone/>
              <a:defRPr lang="en-US" sz="1600" b="1" kern="1200" dirty="0" smtClean="0">
                <a:solidFill>
                  <a:schemeClr val="tx1"/>
                </a:solidFill>
                <a:latin typeface="Gill Sans MT"/>
                <a:ea typeface="+mn-ea"/>
                <a:cs typeface="Gill Sans MT"/>
              </a:defRPr>
            </a:lvl2pPr>
            <a:lvl3pPr marL="914400" marR="0" indent="-228600" algn="l" defTabSz="914400" rtl="0" eaLnBrk="1" fontAlgn="auto" latinLnBrk="0" hangingPunct="1">
              <a:lnSpc>
                <a:spcPct val="100000"/>
              </a:lnSpc>
              <a:spcBef>
                <a:spcPts val="500"/>
              </a:spcBef>
              <a:spcAft>
                <a:spcPts val="0"/>
              </a:spcAft>
              <a:buClr>
                <a:srgbClr val="D80021"/>
              </a:buClr>
              <a:buSzPct val="55000"/>
              <a:buFont typeface="Wingdings"/>
              <a:buChar char=""/>
              <a:tabLst/>
              <a:defRPr lang="en-US" sz="1400" kern="1200" dirty="0" smtClean="0">
                <a:solidFill>
                  <a:schemeClr val="tx1"/>
                </a:solidFill>
                <a:latin typeface="+mn-lt"/>
                <a:ea typeface="+mn-ea"/>
                <a:cs typeface="+mn-cs"/>
              </a:defRPr>
            </a:lvl3pPr>
            <a:lvl4pPr>
              <a:buClr>
                <a:srgbClr val="718399"/>
              </a:buClr>
              <a:buSzPct val="40000"/>
              <a:defRPr sz="1200"/>
            </a:lvl4pPr>
            <a:extLs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11914587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p:cSld name="Title Slide (Asian Chi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4" name="Rectangle 3"/>
          <p:cNvSpPr/>
          <p:nvPr/>
        </p:nvSpPr>
        <p:spPr>
          <a:xfrm>
            <a:off x="0" y="5970588"/>
            <a:ext cx="9144000" cy="887412"/>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5" name="Rectangle 4"/>
          <p:cNvSpPr/>
          <p:nvPr/>
        </p:nvSpPr>
        <p:spPr>
          <a:xfrm>
            <a:off x="-9525" y="6070600"/>
            <a:ext cx="2295525" cy="696913"/>
          </a:xfrm>
          <a:prstGeom prst="rect">
            <a:avLst/>
          </a:prstGeom>
          <a:solidFill>
            <a:srgbClr val="D80021"/>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6" name="Rectangle 5"/>
          <p:cNvSpPr/>
          <p:nvPr/>
        </p:nvSpPr>
        <p:spPr>
          <a:xfrm>
            <a:off x="2371725" y="6070600"/>
            <a:ext cx="6784975" cy="685800"/>
          </a:xfrm>
          <a:prstGeom prst="rect">
            <a:avLst/>
          </a:prstGeom>
          <a:solidFill>
            <a:srgbClr val="8D9EB2"/>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pic>
        <p:nvPicPr>
          <p:cNvPr id="7" name="Picture 13" descr="485&amp;k-[Converted].png"/>
          <p:cNvPicPr>
            <a:picLocks noChangeAspect="1"/>
          </p:cNvPicPr>
          <p:nvPr/>
        </p:nvPicPr>
        <p:blipFill>
          <a:blip r:embed="rId4">
            <a:extLst>
              <a:ext uri="{28A0092B-C50C-407E-A947-70E740481C1C}">
                <a14:useLocalDpi xmlns:a14="http://schemas.microsoft.com/office/drawing/2010/main"/>
              </a:ext>
            </a:extLst>
          </a:blip>
          <a:srcRect/>
          <a:stretch>
            <a:fillRect/>
          </a:stretch>
        </p:blipFill>
        <p:spPr bwMode="auto">
          <a:xfrm>
            <a:off x="6708775" y="6208713"/>
            <a:ext cx="1962150" cy="4714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2" name="Rectangle 11"/>
          <p:cNvSpPr>
            <a:spLocks noGrp="1"/>
          </p:cNvSpPr>
          <p:nvPr>
            <p:ph type="title"/>
          </p:nvPr>
        </p:nvSpPr>
        <p:spPr>
          <a:xfrm>
            <a:off x="879190" y="2311400"/>
            <a:ext cx="7848600" cy="2717800"/>
          </a:xfrm>
        </p:spPr>
        <p:txBody>
          <a:bodyPr rtlCol="0"/>
          <a:lstStyle>
            <a:lvl1pPr algn="r">
              <a:defRPr sz="3600" b="0" i="0" cap="all" spc="600" baseline="0">
                <a:latin typeface="Gill Sans MT"/>
                <a:cs typeface="Gill Sans MT"/>
              </a:defRPr>
            </a:lvl1pPr>
            <a:extLst/>
          </a:lstStyle>
          <a:p>
            <a:r>
              <a:rPr lang="en-US"/>
              <a:t>Click to edit Master title style</a:t>
            </a:r>
            <a:endParaRPr lang="en-US" dirty="0"/>
          </a:p>
        </p:txBody>
      </p:sp>
      <p:sp>
        <p:nvSpPr>
          <p:cNvPr id="13" name="Text Placeholder 19"/>
          <p:cNvSpPr>
            <a:spLocks noGrp="1"/>
          </p:cNvSpPr>
          <p:nvPr>
            <p:ph type="body" sz="quarter" idx="10"/>
          </p:nvPr>
        </p:nvSpPr>
        <p:spPr>
          <a:xfrm>
            <a:off x="812344" y="5054600"/>
            <a:ext cx="7848600" cy="711200"/>
          </a:xfrm>
        </p:spPr>
        <p:txBody>
          <a:bodyPr>
            <a:normAutofit/>
          </a:bodyPr>
          <a:lstStyle>
            <a:lvl1pPr algn="r">
              <a:buNone/>
              <a:defRPr sz="1400" b="0" i="1"/>
            </a:lvl1pPr>
            <a:lvl2pPr algn="r">
              <a:buNone/>
              <a:defRPr/>
            </a:lvl2pPr>
            <a:lvl3pPr algn="r">
              <a:buNone/>
              <a:defRPr/>
            </a:lvl3pPr>
            <a:lvl4pPr algn="r">
              <a:buNone/>
              <a:defRPr/>
            </a:lvl4pPr>
            <a:lvl5pPr algn="r">
              <a:buNone/>
              <a:defRPr/>
            </a:lvl5pPr>
          </a:lstStyle>
          <a:p>
            <a:pPr lvl="0"/>
            <a:r>
              <a:rPr lang="en-US"/>
              <a:t>Click to edit Master text styles</a:t>
            </a:r>
          </a:p>
        </p:txBody>
      </p:sp>
    </p:spTree>
    <p:extLst>
      <p:ext uri="{BB962C8B-B14F-4D97-AF65-F5344CB8AC3E}">
        <p14:creationId xmlns:p14="http://schemas.microsoft.com/office/powerpoint/2010/main" val="3112368074"/>
      </p:ext>
    </p:extLst>
  </p:cSld>
  <p:clrMapOvr>
    <a:overrideClrMapping bg1="dk1" tx1="lt1" bg2="dk2" tx2="lt2" accent1="accent1" accent2="accent2" accent3="accent3" accent4="accent4" accent5="accent5" accent6="accent6" hlink="hlink" folHlink="folHlink"/>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p:cSld name="2Column Layout">
    <p:spTree>
      <p:nvGrpSpPr>
        <p:cNvPr id="1" name=""/>
        <p:cNvGrpSpPr/>
        <p:nvPr/>
      </p:nvGrpSpPr>
      <p:grpSpPr>
        <a:xfrm>
          <a:off x="0" y="0"/>
          <a:ext cx="0" cy="0"/>
          <a:chOff x="0" y="0"/>
          <a:chExt cx="0" cy="0"/>
        </a:xfrm>
      </p:grpSpPr>
      <p:sp>
        <p:nvSpPr>
          <p:cNvPr id="3" name="Content Placeholder 2"/>
          <p:cNvSpPr>
            <a:spLocks noGrp="1"/>
          </p:cNvSpPr>
          <p:nvPr>
            <p:ph sz="quarter" idx="10"/>
          </p:nvPr>
        </p:nvSpPr>
        <p:spPr>
          <a:xfrm>
            <a:off x="495300" y="1865376"/>
            <a:ext cx="8064500" cy="3494024"/>
          </a:xfrm>
        </p:spPr>
        <p:txBody>
          <a:bodyPr numCol="2"/>
          <a:lstStyle>
            <a:lvl1pPr marL="320040" indent="-320040" algn="l" rtl="0" eaLnBrk="1" latinLnBrk="0" hangingPunct="1">
              <a:spcBef>
                <a:spcPts val="500"/>
              </a:spcBef>
              <a:buClr>
                <a:schemeClr val="accent2"/>
              </a:buClr>
              <a:buSzPct val="60000"/>
              <a:buFont typeface="Wingdings"/>
              <a:buChar char=""/>
              <a:defRPr/>
            </a:lvl1pPr>
            <a:lvl2pPr marL="640080" indent="-274320" algn="l" rtl="0" eaLnBrk="1" latinLnBrk="0" hangingPunct="1">
              <a:spcBef>
                <a:spcPts val="500"/>
              </a:spcBef>
              <a:buClr>
                <a:srgbClr val="D80021"/>
              </a:buClr>
              <a:buSzPct val="50000"/>
              <a:buFont typeface="Wingdings"/>
              <a:buChar char=""/>
              <a:defRPr lang="en-US" sz="1600" kern="1200" dirty="0" smtClean="0">
                <a:solidFill>
                  <a:schemeClr val="tx1"/>
                </a:solidFill>
                <a:latin typeface="+mn-lt"/>
                <a:ea typeface="+mn-ea"/>
                <a:cs typeface="+mn-cs"/>
              </a:defRPr>
            </a:lvl2pPr>
            <a:lvl3pPr>
              <a:buClr>
                <a:schemeClr val="accent2"/>
              </a:buClr>
              <a:buSzPct val="45000"/>
              <a:defRPr lang="en-US" sz="1400" kern="1200" dirty="0" smtClean="0">
                <a:solidFill>
                  <a:schemeClr val="tx1"/>
                </a:solidFill>
                <a:latin typeface="+mn-lt"/>
                <a:ea typeface="+mn-ea"/>
                <a:cs typeface="+mn-cs"/>
              </a:defRPr>
            </a:lvl3pPr>
            <a:lvl4pPr marL="1371600" indent="-228600" algn="l" rtl="0" eaLnBrk="1" latinLnBrk="0" hangingPunct="1">
              <a:spcBef>
                <a:spcPts val="500"/>
              </a:spcBef>
              <a:buClr>
                <a:srgbClr val="D80021"/>
              </a:buClr>
              <a:buSzPct val="40000"/>
              <a:buFont typeface="Wingdings"/>
              <a:buChar char=""/>
              <a:defRPr sz="1200"/>
            </a:lvl4pPr>
            <a:lvl5pPr>
              <a:defRPr lang="en-US" sz="1000" kern="1200" dirty="0" smtClean="0">
                <a:solidFill>
                  <a:schemeClr val="tx1"/>
                </a:solidFill>
                <a:latin typeface="+mn-lt"/>
                <a:ea typeface="+mn-ea"/>
                <a:cs typeface="+mn-cs"/>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1"/>
          <p:cNvSpPr>
            <a:spLocks noGrp="1"/>
          </p:cNvSpPr>
          <p:nvPr>
            <p:ph type="title"/>
          </p:nvPr>
        </p:nvSpPr>
        <p:spPr>
          <a:xfrm>
            <a:off x="482600" y="373653"/>
            <a:ext cx="8077200" cy="820147"/>
          </a:xfrm>
        </p:spPr>
        <p:txBody>
          <a:bodyPr>
            <a:noAutofit/>
          </a:bodyPr>
          <a:lstStyle>
            <a:lvl1pPr>
              <a:defRPr sz="3200"/>
            </a:lvl1pPr>
            <a:extLst/>
          </a:lstStyle>
          <a:p>
            <a:r>
              <a:rPr lang="en-US"/>
              <a:t>Click to edit Master title style</a:t>
            </a:r>
            <a:endParaRPr lang="en-US" dirty="0"/>
          </a:p>
        </p:txBody>
      </p:sp>
    </p:spTree>
    <p:extLst>
      <p:ext uri="{BB962C8B-B14F-4D97-AF65-F5344CB8AC3E}">
        <p14:creationId xmlns:p14="http://schemas.microsoft.com/office/powerpoint/2010/main" val="1692844085"/>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p:cSld name="1ColText_RtPhoto">
    <p:spTree>
      <p:nvGrpSpPr>
        <p:cNvPr id="1" name=""/>
        <p:cNvGrpSpPr/>
        <p:nvPr/>
      </p:nvGrpSpPr>
      <p:grpSpPr>
        <a:xfrm>
          <a:off x="0" y="0"/>
          <a:ext cx="0" cy="0"/>
          <a:chOff x="0" y="0"/>
          <a:chExt cx="0" cy="0"/>
        </a:xfrm>
      </p:grpSpPr>
      <p:sp>
        <p:nvSpPr>
          <p:cNvPr id="7" name="Rectangle 6"/>
          <p:cNvSpPr>
            <a:spLocks noGrp="1"/>
          </p:cNvSpPr>
          <p:nvPr>
            <p:ph sz="quarter" idx="13"/>
          </p:nvPr>
        </p:nvSpPr>
        <p:spPr>
          <a:xfrm>
            <a:off x="495300" y="1865376"/>
            <a:ext cx="3657600" cy="3962400"/>
          </a:xfrm>
        </p:spPr>
        <p:txBody>
          <a:bodyPr/>
          <a:lstStyle>
            <a:lvl1pPr marL="320040" indent="-320040">
              <a:defRPr sz="1800"/>
            </a:lvl1pPr>
            <a:lvl2pPr>
              <a:defRPr sz="1600"/>
            </a:lvl2pPr>
            <a:lvl3pPr marL="914400" marR="0" indent="-228600" algn="l" defTabSz="914400" rtl="0" eaLnBrk="1" fontAlgn="auto" latinLnBrk="0" hangingPunct="1">
              <a:lnSpc>
                <a:spcPct val="100000"/>
              </a:lnSpc>
              <a:spcBef>
                <a:spcPts val="500"/>
              </a:spcBef>
              <a:spcAft>
                <a:spcPts val="0"/>
              </a:spcAft>
              <a:buClr>
                <a:srgbClr val="8D9EB2"/>
              </a:buClr>
              <a:buSzPct val="40000"/>
              <a:buFont typeface="Wingdings"/>
              <a:buChar char=""/>
              <a:tabLst/>
              <a:defRPr lang="en-US" sz="1400" kern="1200" dirty="0" smtClean="0">
                <a:solidFill>
                  <a:schemeClr val="tx1"/>
                </a:solidFill>
                <a:latin typeface="+mn-lt"/>
                <a:ea typeface="+mn-ea"/>
                <a:cs typeface="+mn-cs"/>
              </a:defRPr>
            </a:lvl3pPr>
            <a:lvl4pPr>
              <a:defRPr sz="1200"/>
            </a:lvl4pPr>
            <a:extLs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 name="Rectangle 1"/>
          <p:cNvSpPr>
            <a:spLocks noGrp="1"/>
          </p:cNvSpPr>
          <p:nvPr>
            <p:ph type="title"/>
          </p:nvPr>
        </p:nvSpPr>
        <p:spPr>
          <a:xfrm>
            <a:off x="482600" y="373653"/>
            <a:ext cx="8077200" cy="820147"/>
          </a:xfrm>
        </p:spPr>
        <p:txBody>
          <a:bodyPr>
            <a:noAutofit/>
          </a:bodyPr>
          <a:lstStyle>
            <a:lvl1pPr>
              <a:defRPr sz="3200">
                <a:solidFill>
                  <a:schemeClr val="tx1"/>
                </a:solidFill>
              </a:defRPr>
            </a:lvl1pPr>
            <a:extLst/>
          </a:lstStyle>
          <a:p>
            <a:r>
              <a:rPr lang="en-US"/>
              <a:t>Click to edit Master title style</a:t>
            </a:r>
            <a:endParaRPr lang="en-US" dirty="0"/>
          </a:p>
        </p:txBody>
      </p:sp>
      <p:sp>
        <p:nvSpPr>
          <p:cNvPr id="6" name="Picture Placeholder 5"/>
          <p:cNvSpPr>
            <a:spLocks noGrp="1"/>
          </p:cNvSpPr>
          <p:nvPr>
            <p:ph type="pic" sz="quarter" idx="14"/>
          </p:nvPr>
        </p:nvSpPr>
        <p:spPr>
          <a:xfrm>
            <a:off x="4635500" y="1865376"/>
            <a:ext cx="3924300" cy="3962400"/>
          </a:xfrm>
        </p:spPr>
        <p:txBody>
          <a:bodyPr>
            <a:normAutofit/>
          </a:bodyPr>
          <a:lstStyle>
            <a:lvl1pPr>
              <a:defRPr/>
            </a:lvl1pPr>
            <a:lvl2pPr>
              <a:defRPr/>
            </a:lvl2pPr>
            <a:lvl3pPr>
              <a:defRPr/>
            </a:lvl3pPr>
            <a:lvl4pPr>
              <a:defRPr/>
            </a:lvl4pPr>
          </a:lstStyle>
          <a:p>
            <a:pPr lvl="0"/>
            <a:r>
              <a:rPr lang="en-US" noProof="0" dirty="0"/>
              <a:t>Click icon to add picture</a:t>
            </a:r>
          </a:p>
        </p:txBody>
      </p:sp>
    </p:spTree>
    <p:extLst>
      <p:ext uri="{BB962C8B-B14F-4D97-AF65-F5344CB8AC3E}">
        <p14:creationId xmlns:p14="http://schemas.microsoft.com/office/powerpoint/2010/main" val="853674841"/>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p:cSld name="2ColText_LftPhoto">
    <p:spTree>
      <p:nvGrpSpPr>
        <p:cNvPr id="1" name=""/>
        <p:cNvGrpSpPr/>
        <p:nvPr/>
      </p:nvGrpSpPr>
      <p:grpSpPr>
        <a:xfrm>
          <a:off x="0" y="0"/>
          <a:ext cx="0" cy="0"/>
          <a:chOff x="0" y="0"/>
          <a:chExt cx="0" cy="0"/>
        </a:xfrm>
      </p:grpSpPr>
      <p:sp>
        <p:nvSpPr>
          <p:cNvPr id="7" name="Rectangle 6"/>
          <p:cNvSpPr>
            <a:spLocks noGrp="1"/>
          </p:cNvSpPr>
          <p:nvPr>
            <p:ph sz="quarter" idx="13"/>
          </p:nvPr>
        </p:nvSpPr>
        <p:spPr>
          <a:xfrm>
            <a:off x="4838700" y="1865376"/>
            <a:ext cx="3721100" cy="3962400"/>
          </a:xfrm>
        </p:spPr>
        <p:txBody>
          <a:bodyPr/>
          <a:lstStyle>
            <a:lvl1pPr>
              <a:defRPr sz="1800"/>
            </a:lvl1pPr>
            <a:lvl2pPr>
              <a:buSzPct val="55000"/>
              <a:defRPr sz="1600"/>
            </a:lvl2pPr>
            <a:lvl3pPr marL="914400" marR="0" indent="-228600" algn="l" defTabSz="914400" rtl="0" eaLnBrk="1" fontAlgn="auto" latinLnBrk="0" hangingPunct="1">
              <a:lnSpc>
                <a:spcPct val="100000"/>
              </a:lnSpc>
              <a:spcBef>
                <a:spcPts val="500"/>
              </a:spcBef>
              <a:spcAft>
                <a:spcPts val="0"/>
              </a:spcAft>
              <a:buClr>
                <a:srgbClr val="8D9EB2"/>
              </a:buClr>
              <a:buSzPct val="40000"/>
              <a:buFont typeface="Wingdings"/>
              <a:buChar char=""/>
              <a:tabLst/>
              <a:defRPr lang="en-US" sz="1400" kern="1200" dirty="0" smtClean="0">
                <a:solidFill>
                  <a:schemeClr val="tx1"/>
                </a:solidFill>
                <a:latin typeface="+mn-lt"/>
                <a:ea typeface="+mn-ea"/>
                <a:cs typeface="+mn-cs"/>
              </a:defRPr>
            </a:lvl3pPr>
            <a:lvl4pPr>
              <a:defRPr sz="1200"/>
            </a:lvl4pPr>
            <a:extLs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 name="Rectangle 1"/>
          <p:cNvSpPr>
            <a:spLocks noGrp="1"/>
          </p:cNvSpPr>
          <p:nvPr>
            <p:ph type="title"/>
          </p:nvPr>
        </p:nvSpPr>
        <p:spPr>
          <a:xfrm>
            <a:off x="482600" y="373653"/>
            <a:ext cx="8077200" cy="820147"/>
          </a:xfrm>
        </p:spPr>
        <p:txBody>
          <a:bodyPr>
            <a:noAutofit/>
          </a:bodyPr>
          <a:lstStyle>
            <a:lvl1pPr>
              <a:defRPr sz="3200">
                <a:solidFill>
                  <a:schemeClr val="tx1"/>
                </a:solidFill>
              </a:defRPr>
            </a:lvl1pPr>
            <a:extLst/>
          </a:lstStyle>
          <a:p>
            <a:r>
              <a:rPr lang="en-US"/>
              <a:t>Click to edit Master title style</a:t>
            </a:r>
            <a:endParaRPr lang="en-US" dirty="0"/>
          </a:p>
        </p:txBody>
      </p:sp>
      <p:sp>
        <p:nvSpPr>
          <p:cNvPr id="6" name="Picture Placeholder 5"/>
          <p:cNvSpPr>
            <a:spLocks noGrp="1"/>
          </p:cNvSpPr>
          <p:nvPr>
            <p:ph type="pic" sz="quarter" idx="14"/>
          </p:nvPr>
        </p:nvSpPr>
        <p:spPr>
          <a:xfrm>
            <a:off x="491998" y="1865376"/>
            <a:ext cx="3908552" cy="3962400"/>
          </a:xfrm>
        </p:spPr>
        <p:txBody>
          <a:bodyPr>
            <a:normAutofit/>
          </a:bodyPr>
          <a:lstStyle>
            <a:lvl1pPr marL="319088" indent="-319088">
              <a:buSzPct val="70000"/>
              <a:buFont typeface="Wingdings" charset="2"/>
              <a:buChar char=""/>
              <a:defRPr/>
            </a:lvl1pPr>
            <a:lvl2pPr>
              <a:defRPr/>
            </a:lvl2pPr>
            <a:lvl3pPr>
              <a:defRPr/>
            </a:lvl3pPr>
          </a:lstStyle>
          <a:p>
            <a:pPr lvl="0"/>
            <a:r>
              <a:rPr lang="en-US" noProof="0" dirty="0"/>
              <a:t>Click icon to add picture</a:t>
            </a:r>
          </a:p>
        </p:txBody>
      </p:sp>
    </p:spTree>
    <p:extLst>
      <p:ext uri="{BB962C8B-B14F-4D97-AF65-F5344CB8AC3E}">
        <p14:creationId xmlns:p14="http://schemas.microsoft.com/office/powerpoint/2010/main" val="3117370544"/>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p:cSld name="2Col_wSubtitle">
    <p:spTree>
      <p:nvGrpSpPr>
        <p:cNvPr id="1" name=""/>
        <p:cNvGrpSpPr/>
        <p:nvPr/>
      </p:nvGrpSpPr>
      <p:grpSpPr>
        <a:xfrm>
          <a:off x="0" y="0"/>
          <a:ext cx="0" cy="0"/>
          <a:chOff x="0" y="0"/>
          <a:chExt cx="0" cy="0"/>
        </a:xfrm>
      </p:grpSpPr>
      <p:sp>
        <p:nvSpPr>
          <p:cNvPr id="3" name="Content Placeholder 2"/>
          <p:cNvSpPr>
            <a:spLocks noGrp="1"/>
          </p:cNvSpPr>
          <p:nvPr>
            <p:ph sz="quarter" idx="10"/>
          </p:nvPr>
        </p:nvSpPr>
        <p:spPr>
          <a:xfrm>
            <a:off x="485648" y="2621280"/>
            <a:ext cx="8074152" cy="3218688"/>
          </a:xfrm>
        </p:spPr>
        <p:txBody>
          <a:bodyPr numCol="2"/>
          <a:lstStyle>
            <a:lvl1pPr marL="320040" indent="-320040" algn="l" rtl="0" eaLnBrk="1" latinLnBrk="0" hangingPunct="1">
              <a:spcBef>
                <a:spcPts val="500"/>
              </a:spcBef>
              <a:buClr>
                <a:srgbClr val="8D9EB2"/>
              </a:buClr>
              <a:buSzPct val="75000"/>
              <a:buFont typeface="Wingdings"/>
              <a:buChar char=""/>
              <a:defRPr/>
            </a:lvl1pPr>
            <a:lvl2pPr marL="640080" indent="-228600" algn="l" rtl="0" eaLnBrk="1" latinLnBrk="0" hangingPunct="1">
              <a:spcBef>
                <a:spcPts val="500"/>
              </a:spcBef>
              <a:buClr>
                <a:srgbClr val="D80021"/>
              </a:buClr>
              <a:buSzPct val="60000"/>
              <a:buFont typeface="Wingdings"/>
              <a:buChar char=""/>
              <a:defRPr lang="en-US" sz="1600" kern="1200" dirty="0" smtClean="0">
                <a:solidFill>
                  <a:schemeClr val="tx1"/>
                </a:solidFill>
                <a:latin typeface="+mn-lt"/>
                <a:ea typeface="+mn-ea"/>
                <a:cs typeface="+mn-cs"/>
              </a:defRPr>
            </a:lvl2pPr>
            <a:lvl3pPr>
              <a:buSzPct val="45000"/>
              <a:defRPr lang="en-US" sz="1400" kern="1200" dirty="0" smtClean="0">
                <a:solidFill>
                  <a:schemeClr val="tx1"/>
                </a:solidFill>
                <a:latin typeface="+mn-lt"/>
                <a:ea typeface="+mn-ea"/>
                <a:cs typeface="+mn-cs"/>
              </a:defRPr>
            </a:lvl3pPr>
            <a:lvl4pPr marL="1371600" indent="-228600" algn="l" rtl="0" eaLnBrk="1" latinLnBrk="0" hangingPunct="1">
              <a:spcBef>
                <a:spcPts val="500"/>
              </a:spcBef>
              <a:buClr>
                <a:srgbClr val="D80021"/>
              </a:buClr>
              <a:buSzPct val="40000"/>
              <a:buFont typeface="Wingdings"/>
              <a:buChar char=""/>
              <a:defRPr sz="1200"/>
            </a:lvl4pPr>
            <a:lvl5pPr>
              <a:defRPr lang="en-US" sz="1000" kern="1200" dirty="0" smtClean="0">
                <a:solidFill>
                  <a:schemeClr val="tx1"/>
                </a:solidFill>
                <a:latin typeface="+mn-lt"/>
                <a:ea typeface="+mn-ea"/>
                <a:cs typeface="+mn-cs"/>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1"/>
          <p:cNvSpPr>
            <a:spLocks noGrp="1"/>
          </p:cNvSpPr>
          <p:nvPr>
            <p:ph type="title"/>
          </p:nvPr>
        </p:nvSpPr>
        <p:spPr>
          <a:xfrm>
            <a:off x="482600" y="373653"/>
            <a:ext cx="8077200" cy="820147"/>
          </a:xfrm>
        </p:spPr>
        <p:txBody>
          <a:bodyPr>
            <a:noAutofit/>
          </a:bodyPr>
          <a:lstStyle>
            <a:lvl1pPr>
              <a:defRPr sz="3200"/>
            </a:lvl1pPr>
            <a:extLst/>
          </a:lstStyle>
          <a:p>
            <a:r>
              <a:rPr lang="en-US"/>
              <a:t>Click to edit Master title style</a:t>
            </a:r>
            <a:endParaRPr lang="en-US" dirty="0"/>
          </a:p>
        </p:txBody>
      </p:sp>
      <p:sp>
        <p:nvSpPr>
          <p:cNvPr id="7" name="Text Placeholder 6"/>
          <p:cNvSpPr>
            <a:spLocks noGrp="1"/>
          </p:cNvSpPr>
          <p:nvPr>
            <p:ph type="body" sz="quarter" idx="11"/>
          </p:nvPr>
        </p:nvSpPr>
        <p:spPr>
          <a:xfrm>
            <a:off x="498348" y="1865376"/>
            <a:ext cx="8061452" cy="487680"/>
          </a:xfrm>
        </p:spPr>
        <p:txBody>
          <a:bodyPr/>
          <a:lstStyle>
            <a:lvl1pPr>
              <a:buNone/>
              <a:defRPr b="1" baseline="0">
                <a:solidFill>
                  <a:schemeClr val="accent1"/>
                </a:solidFill>
              </a:defRPr>
            </a:lvl1pPr>
            <a:lvl5pPr>
              <a:defRPr/>
            </a:lvl5pPr>
          </a:lstStyle>
          <a:p>
            <a:pPr lvl="0"/>
            <a:r>
              <a:rPr lang="en-US"/>
              <a:t>Click to edit Master text styles</a:t>
            </a:r>
          </a:p>
        </p:txBody>
      </p:sp>
    </p:spTree>
    <p:extLst>
      <p:ext uri="{BB962C8B-B14F-4D97-AF65-F5344CB8AC3E}">
        <p14:creationId xmlns:p14="http://schemas.microsoft.com/office/powerpoint/2010/main" val="1575813518"/>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82600" y="381000"/>
            <a:ext cx="8153400" cy="819149"/>
          </a:xfrm>
        </p:spPr>
        <p:txBody>
          <a:bodyPr/>
          <a:lstStyle/>
          <a:p>
            <a:r>
              <a:rPr lang="en-US"/>
              <a:t>Click to edit Master title style</a:t>
            </a:r>
            <a:endParaRPr lang="en-US" dirty="0"/>
          </a:p>
        </p:txBody>
      </p:sp>
    </p:spTree>
    <p:extLst>
      <p:ext uri="{BB962C8B-B14F-4D97-AF65-F5344CB8AC3E}">
        <p14:creationId xmlns:p14="http://schemas.microsoft.com/office/powerpoint/2010/main" val="1633593532"/>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Rectangle 1"/>
          <p:cNvSpPr/>
          <p:nvPr/>
        </p:nvSpPr>
        <p:spPr>
          <a:xfrm>
            <a:off x="0" y="0"/>
            <a:ext cx="9144000" cy="68580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eaLnBrk="1" hangingPunct="1">
              <a:defRPr/>
            </a:pPr>
            <a:endParaRPr lang="en-US" dirty="0"/>
          </a:p>
        </p:txBody>
      </p:sp>
      <p:pic>
        <p:nvPicPr>
          <p:cNvPr id="3" name="Picture 10" descr="485&amp;k-[Converted].png"/>
          <p:cNvPicPr>
            <a:picLocks noChangeAspect="1"/>
          </p:cNvPicPr>
          <p:nvPr/>
        </p:nvPicPr>
        <p:blipFill>
          <a:blip r:embed="rId2">
            <a:extLst>
              <a:ext uri="{28A0092B-C50C-407E-A947-70E740481C1C}">
                <a14:useLocalDpi xmlns:a14="http://schemas.microsoft.com/office/drawing/2010/main"/>
              </a:ext>
            </a:extLst>
          </a:blip>
          <a:srcRect/>
          <a:stretch>
            <a:fillRect/>
          </a:stretch>
        </p:blipFill>
        <p:spPr bwMode="auto">
          <a:xfrm>
            <a:off x="6708775" y="6208713"/>
            <a:ext cx="1962150" cy="4714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4" name="TextBox 1"/>
          <p:cNvSpPr txBox="1">
            <a:spLocks noChangeArrowheads="1"/>
          </p:cNvSpPr>
          <p:nvPr/>
        </p:nvSpPr>
        <p:spPr bwMode="auto">
          <a:xfrm>
            <a:off x="508000" y="6362700"/>
            <a:ext cx="1079500" cy="261938"/>
          </a:xfrm>
          <a:prstGeom prst="rect">
            <a:avLst/>
          </a:prstGeom>
          <a:noFill/>
          <a:ln>
            <a:noFill/>
          </a:ln>
        </p:spPr>
        <p:txBody>
          <a:bodyPr>
            <a:spAutoFit/>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fld id="{4D454FDC-651D-4E87-9994-406556DFABA7}" type="slidenum">
              <a:rPr lang="en-GB" altLang="en-US" sz="1100">
                <a:latin typeface="Gill Sans MT" panose="020B0502020104020203" pitchFamily="34" charset="0"/>
              </a:rPr>
              <a:pPr eaLnBrk="1" hangingPunct="1"/>
              <a:t>‹#›</a:t>
            </a:fld>
            <a:endParaRPr lang="en-GB" altLang="en-US" sz="1100" dirty="0">
              <a:latin typeface="Gill Sans MT" panose="020B0502020104020203" pitchFamily="34" charset="0"/>
            </a:endParaRPr>
          </a:p>
        </p:txBody>
      </p:sp>
    </p:spTree>
    <p:extLst>
      <p:ext uri="{BB962C8B-B14F-4D97-AF65-F5344CB8AC3E}">
        <p14:creationId xmlns:p14="http://schemas.microsoft.com/office/powerpoint/2010/main" val="4132320952"/>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preserve="1">
  <p:cSld name="End_Slide">
    <p:bg>
      <p:bgPr>
        <a:solidFill>
          <a:schemeClr val="bg1"/>
        </a:solidFill>
        <a:effectLst/>
      </p:bgPr>
    </p:bg>
    <p:spTree>
      <p:nvGrpSpPr>
        <p:cNvPr id="1" name=""/>
        <p:cNvGrpSpPr/>
        <p:nvPr/>
      </p:nvGrpSpPr>
      <p:grpSpPr>
        <a:xfrm>
          <a:off x="0" y="0"/>
          <a:ext cx="0" cy="0"/>
          <a:chOff x="0" y="0"/>
          <a:chExt cx="0" cy="0"/>
        </a:xfrm>
      </p:grpSpPr>
      <p:sp>
        <p:nvSpPr>
          <p:cNvPr id="3" name="TextBox 2"/>
          <p:cNvSpPr txBox="1"/>
          <p:nvPr/>
        </p:nvSpPr>
        <p:spPr>
          <a:xfrm>
            <a:off x="2978150" y="3225800"/>
            <a:ext cx="3200400" cy="338138"/>
          </a:xfrm>
          <a:prstGeom prst="rect">
            <a:avLst/>
          </a:prstGeom>
          <a:noFill/>
        </p:spPr>
        <p:txBody>
          <a:bodyPr>
            <a:spAutoFit/>
          </a:bodyPr>
          <a:lstStyle/>
          <a:p>
            <a:pPr algn="ctr" eaLnBrk="1" fontAlgn="auto" hangingPunct="1">
              <a:spcBef>
                <a:spcPts val="0"/>
              </a:spcBef>
              <a:spcAft>
                <a:spcPts val="0"/>
              </a:spcAft>
              <a:defRPr/>
            </a:pPr>
            <a:r>
              <a:rPr lang="en-US" sz="1600" spc="60" dirty="0">
                <a:latin typeface="Gill Sans MT"/>
                <a:ea typeface="+mn-ea"/>
                <a:cs typeface="Gill Sans MT"/>
              </a:rPr>
              <a:t>www.savethechildren.org</a:t>
            </a:r>
          </a:p>
        </p:txBody>
      </p:sp>
      <p:pic>
        <p:nvPicPr>
          <p:cNvPr id="4" name="Picture 13" descr="STC_logo_whiteRed.png"/>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bwMode="auto">
          <a:xfrm>
            <a:off x="2730500" y="2393950"/>
            <a:ext cx="3516313" cy="6921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6" name="Text Placeholder 5"/>
          <p:cNvSpPr>
            <a:spLocks noGrp="1"/>
          </p:cNvSpPr>
          <p:nvPr>
            <p:ph type="body" sz="quarter" idx="10"/>
          </p:nvPr>
        </p:nvSpPr>
        <p:spPr>
          <a:xfrm>
            <a:off x="2405960" y="4648200"/>
            <a:ext cx="4343400" cy="609600"/>
          </a:xfrm>
        </p:spPr>
        <p:txBody>
          <a:bodyPr>
            <a:normAutofit/>
          </a:bodyPr>
          <a:lstStyle>
            <a:lvl1pPr algn="ctr">
              <a:buNone/>
              <a:defRPr sz="1600" baseline="0"/>
            </a:lvl1pPr>
          </a:lstStyle>
          <a:p>
            <a:pPr lvl="0"/>
            <a:r>
              <a:rPr lang="en-US"/>
              <a:t>Click to edit Master text styles</a:t>
            </a:r>
          </a:p>
        </p:txBody>
      </p:sp>
    </p:spTree>
    <p:extLst>
      <p:ext uri="{BB962C8B-B14F-4D97-AF65-F5344CB8AC3E}">
        <p14:creationId xmlns:p14="http://schemas.microsoft.com/office/powerpoint/2010/main" val="4050326651"/>
      </p:ext>
    </p:extLst>
  </p:cSld>
  <p:clrMapOvr>
    <a:overrideClrMapping bg1="dk1" tx1="lt1" bg2="dk2" tx2="lt2" accent1="accent1" accent2="accent2" accent3="accent3" accent4="accent4" accent5="accent5" accent6="accent6" hlink="hlink" folHlink="folHlink"/>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457200" y="6356350"/>
            <a:ext cx="2133600" cy="365125"/>
          </a:xfrm>
          <a:prstGeom prst="rect">
            <a:avLst/>
          </a:prstGeom>
        </p:spPr>
        <p:txBody>
          <a:bodyPr/>
          <a:lstStyle>
            <a:lvl1pPr eaLnBrk="1" hangingPunct="1">
              <a:defRPr smtClean="0">
                <a:latin typeface="Arial" charset="0"/>
                <a:ea typeface="+mn-ea"/>
                <a:cs typeface="Arial" charset="0"/>
              </a:defRPr>
            </a:lvl1pPr>
          </a:lstStyle>
          <a:p>
            <a:pPr>
              <a:defRPr/>
            </a:pPr>
            <a:r>
              <a:rPr lang="en-US" dirty="0"/>
              <a:t>26 April 2016</a:t>
            </a:r>
            <a:endParaRPr lang="en-GB" dirty="0"/>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lvl1pPr eaLnBrk="1" hangingPunct="1">
              <a:defRPr smtClean="0">
                <a:latin typeface="Arial" charset="0"/>
                <a:ea typeface="+mn-ea"/>
                <a:cs typeface="Arial" charset="0"/>
              </a:defRPr>
            </a:lvl1pPr>
          </a:lstStyle>
          <a:p>
            <a:pPr>
              <a:defRPr/>
            </a:pPr>
            <a:r>
              <a:rPr lang="en-GB" dirty="0"/>
              <a:t>IYCF-E TRAINING: BREASTFEEDING MYTHS AND MISCONCEPTIONS </a:t>
            </a:r>
          </a:p>
        </p:txBody>
      </p:sp>
      <p:sp>
        <p:nvSpPr>
          <p:cNvPr id="6" name="Slide Number Placeholder 5"/>
          <p:cNvSpPr>
            <a:spLocks noGrp="1"/>
          </p:cNvSpPr>
          <p:nvPr>
            <p:ph type="sldNum" sz="quarter" idx="12"/>
          </p:nvPr>
        </p:nvSpPr>
        <p:spPr>
          <a:xfrm>
            <a:off x="6553200" y="6356350"/>
            <a:ext cx="2133600" cy="365125"/>
          </a:xfrm>
          <a:prstGeom prst="rect">
            <a:avLst/>
          </a:prstGeom>
        </p:spPr>
        <p:txBody>
          <a:bodyPr vert="horz" wrap="square" lIns="91440" tIns="45720" rIns="91440" bIns="45720" numCol="1" anchor="t" anchorCtr="0" compatLnSpc="1">
            <a:prstTxWarp prst="textNoShape">
              <a:avLst/>
            </a:prstTxWarp>
          </a:bodyPr>
          <a:lstStyle>
            <a:lvl1pPr eaLnBrk="1" hangingPunct="1">
              <a:defRPr>
                <a:cs typeface="Arial" panose="020B0604020202020204" pitchFamily="34" charset="0"/>
              </a:defRPr>
            </a:lvl1pPr>
          </a:lstStyle>
          <a:p>
            <a:fld id="{088EE868-A4C5-40DC-92D0-A6C625C9E33C}" type="slidenum">
              <a:rPr lang="en-GB" altLang="en-US"/>
              <a:pPr/>
              <a:t>‹#›</a:t>
            </a:fld>
            <a:endParaRPr lang="en-GB" altLang="en-US" dirty="0"/>
          </a:p>
        </p:txBody>
      </p:sp>
    </p:spTree>
    <p:extLst>
      <p:ext uri="{BB962C8B-B14F-4D97-AF65-F5344CB8AC3E}">
        <p14:creationId xmlns:p14="http://schemas.microsoft.com/office/powerpoint/2010/main" val="3710483198"/>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a:xfrm>
            <a:off x="457200" y="6356350"/>
            <a:ext cx="2133600" cy="365125"/>
          </a:xfrm>
          <a:prstGeom prst="rect">
            <a:avLst/>
          </a:prstGeom>
        </p:spPr>
        <p:txBody>
          <a:bodyPr/>
          <a:lstStyle>
            <a:lvl1pPr eaLnBrk="1" hangingPunct="1">
              <a:defRPr smtClean="0">
                <a:latin typeface="Arial" charset="0"/>
                <a:ea typeface="+mn-ea"/>
                <a:cs typeface="Arial" charset="0"/>
              </a:defRPr>
            </a:lvl1pPr>
          </a:lstStyle>
          <a:p>
            <a:pPr>
              <a:defRPr/>
            </a:pPr>
            <a:r>
              <a:rPr lang="en-US" dirty="0"/>
              <a:t>26 April 2016</a:t>
            </a:r>
            <a:endParaRPr lang="en-GB" dirty="0"/>
          </a:p>
        </p:txBody>
      </p:sp>
      <p:sp>
        <p:nvSpPr>
          <p:cNvPr id="8" name="Footer Placeholder 7"/>
          <p:cNvSpPr>
            <a:spLocks noGrp="1"/>
          </p:cNvSpPr>
          <p:nvPr>
            <p:ph type="ftr" sz="quarter" idx="11"/>
          </p:nvPr>
        </p:nvSpPr>
        <p:spPr>
          <a:xfrm>
            <a:off x="3124200" y="6356350"/>
            <a:ext cx="2895600" cy="365125"/>
          </a:xfrm>
          <a:prstGeom prst="rect">
            <a:avLst/>
          </a:prstGeom>
        </p:spPr>
        <p:txBody>
          <a:bodyPr/>
          <a:lstStyle>
            <a:lvl1pPr eaLnBrk="1" hangingPunct="1">
              <a:defRPr smtClean="0">
                <a:latin typeface="Arial" charset="0"/>
                <a:ea typeface="+mn-ea"/>
                <a:cs typeface="Arial" charset="0"/>
              </a:defRPr>
            </a:lvl1pPr>
          </a:lstStyle>
          <a:p>
            <a:pPr>
              <a:defRPr/>
            </a:pPr>
            <a:r>
              <a:rPr lang="en-GB" dirty="0"/>
              <a:t>IYCF-E TRAINING: BREASTFEEDING MYTHS AND MISCONCEPTIONS </a:t>
            </a:r>
          </a:p>
        </p:txBody>
      </p:sp>
      <p:sp>
        <p:nvSpPr>
          <p:cNvPr id="9" name="Slide Number Placeholder 8"/>
          <p:cNvSpPr>
            <a:spLocks noGrp="1"/>
          </p:cNvSpPr>
          <p:nvPr>
            <p:ph type="sldNum" sz="quarter" idx="12"/>
          </p:nvPr>
        </p:nvSpPr>
        <p:spPr>
          <a:xfrm>
            <a:off x="6553200" y="6356350"/>
            <a:ext cx="2133600" cy="365125"/>
          </a:xfrm>
          <a:prstGeom prst="rect">
            <a:avLst/>
          </a:prstGeom>
        </p:spPr>
        <p:txBody>
          <a:bodyPr vert="horz" wrap="square" lIns="91440" tIns="45720" rIns="91440" bIns="45720" numCol="1" anchor="t" anchorCtr="0" compatLnSpc="1">
            <a:prstTxWarp prst="textNoShape">
              <a:avLst/>
            </a:prstTxWarp>
          </a:bodyPr>
          <a:lstStyle>
            <a:lvl1pPr eaLnBrk="1" hangingPunct="1">
              <a:defRPr>
                <a:cs typeface="Arial" panose="020B0604020202020204" pitchFamily="34" charset="0"/>
              </a:defRPr>
            </a:lvl1pPr>
          </a:lstStyle>
          <a:p>
            <a:fld id="{FE678947-A8CB-48C6-BC07-0563A363D4F1}" type="slidenum">
              <a:rPr lang="en-GB" altLang="en-US"/>
              <a:pPr/>
              <a:t>‹#›</a:t>
            </a:fld>
            <a:endParaRPr lang="en-GB" altLang="en-US" dirty="0"/>
          </a:p>
        </p:txBody>
      </p:sp>
    </p:spTree>
    <p:extLst>
      <p:ext uri="{BB962C8B-B14F-4D97-AF65-F5344CB8AC3E}">
        <p14:creationId xmlns:p14="http://schemas.microsoft.com/office/powerpoint/2010/main" val="4293240024"/>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userDrawn="1">
  <p:cSld name="Custom Layout">
    <p:spTree>
      <p:nvGrpSpPr>
        <p:cNvPr id="1" name=""/>
        <p:cNvGrpSpPr/>
        <p:nvPr/>
      </p:nvGrpSpPr>
      <p:grpSpPr>
        <a:xfrm>
          <a:off x="0" y="0"/>
          <a:ext cx="0" cy="0"/>
          <a:chOff x="0" y="0"/>
          <a:chExt cx="0" cy="0"/>
        </a:xfrm>
      </p:grpSpPr>
      <p:sp>
        <p:nvSpPr>
          <p:cNvPr id="4" name="Rectangle 2"/>
          <p:cNvSpPr>
            <a:spLocks noChangeArrowheads="1"/>
          </p:cNvSpPr>
          <p:nvPr userDrawn="1"/>
        </p:nvSpPr>
        <p:spPr bwMode="auto">
          <a:xfrm>
            <a:off x="-4763" y="1588"/>
            <a:ext cx="9148763" cy="914400"/>
          </a:xfrm>
          <a:prstGeom prst="rect">
            <a:avLst/>
          </a:prstGeom>
          <a:solidFill>
            <a:srgbClr val="0099F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nchor="ct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defRPr/>
            </a:pPr>
            <a:endParaRPr lang="en-US" altLang="en-US" sz="1800" dirty="0">
              <a:solidFill>
                <a:srgbClr val="000000"/>
              </a:solidFill>
            </a:endParaRPr>
          </a:p>
        </p:txBody>
      </p:sp>
      <p:sp>
        <p:nvSpPr>
          <p:cNvPr id="18" name="Title 1"/>
          <p:cNvSpPr>
            <a:spLocks noGrp="1"/>
          </p:cNvSpPr>
          <p:nvPr>
            <p:ph type="ctrTitle"/>
          </p:nvPr>
        </p:nvSpPr>
        <p:spPr>
          <a:xfrm>
            <a:off x="436033" y="238657"/>
            <a:ext cx="6881290" cy="506413"/>
          </a:xfrm>
          <a:prstGeom prst="rect">
            <a:avLst/>
          </a:prstGeom>
        </p:spPr>
        <p:txBody>
          <a:bodyPr/>
          <a:lstStyle>
            <a:lvl1pPr algn="l">
              <a:defRPr sz="2800" b="0">
                <a:solidFill>
                  <a:schemeClr val="bg1"/>
                </a:solidFill>
                <a:latin typeface="Arial"/>
                <a:cs typeface="Arial"/>
              </a:defRPr>
            </a:lvl1pPr>
          </a:lstStyle>
          <a:p>
            <a:r>
              <a:rPr lang="en-US" dirty="0"/>
              <a:t>Click to edit Master title style</a:t>
            </a:r>
          </a:p>
        </p:txBody>
      </p:sp>
      <p:sp>
        <p:nvSpPr>
          <p:cNvPr id="11" name="Text Placeholder 10"/>
          <p:cNvSpPr>
            <a:spLocks noGrp="1"/>
          </p:cNvSpPr>
          <p:nvPr>
            <p:ph type="body" sz="quarter" idx="14"/>
          </p:nvPr>
        </p:nvSpPr>
        <p:spPr>
          <a:xfrm>
            <a:off x="436033" y="1663700"/>
            <a:ext cx="7399867" cy="3492500"/>
          </a:xfrm>
          <a:prstGeom prst="rect">
            <a:avLst/>
          </a:prstGeom>
        </p:spPr>
        <p:txBody>
          <a:bodyPr/>
          <a:lstStyle>
            <a:lvl1pPr>
              <a:defRPr sz="2800">
                <a:latin typeface="Arial"/>
                <a:cs typeface="Arial"/>
              </a:defRPr>
            </a:lvl1pPr>
            <a:lvl2pPr>
              <a:defRPr sz="2400">
                <a:latin typeface="Arial"/>
                <a:cs typeface="Arial"/>
              </a:defRPr>
            </a:lvl2pPr>
            <a:lvl3pPr>
              <a:defRPr>
                <a:latin typeface="Arial"/>
                <a:cs typeface="Arial"/>
              </a:defRPr>
            </a:lvl3pPr>
          </a:lstStyle>
          <a:p>
            <a:pPr lvl="0"/>
            <a:r>
              <a:rPr lang="en-US" dirty="0"/>
              <a:t>Click to edit Master text styles</a:t>
            </a:r>
          </a:p>
          <a:p>
            <a:pPr lvl="1"/>
            <a:r>
              <a:rPr lang="en-US" dirty="0"/>
              <a:t>Second level</a:t>
            </a:r>
          </a:p>
        </p:txBody>
      </p:sp>
      <p:sp>
        <p:nvSpPr>
          <p:cNvPr id="5" name="Date Placeholder 2"/>
          <p:cNvSpPr>
            <a:spLocks noGrp="1"/>
          </p:cNvSpPr>
          <p:nvPr>
            <p:ph type="dt" sz="half" idx="15"/>
          </p:nvPr>
        </p:nvSpPr>
        <p:spPr>
          <a:xfrm>
            <a:off x="457200" y="6356350"/>
            <a:ext cx="2133600" cy="365125"/>
          </a:xfrm>
          <a:prstGeom prst="rect">
            <a:avLst/>
          </a:prstGeom>
        </p:spPr>
        <p:txBody>
          <a:bodyPr/>
          <a:lstStyle>
            <a:lvl1pPr eaLnBrk="1" hangingPunct="1">
              <a:defRPr smtClean="0">
                <a:solidFill>
                  <a:prstClr val="black">
                    <a:tint val="75000"/>
                  </a:prstClr>
                </a:solidFill>
                <a:latin typeface="Arial" charset="0"/>
                <a:ea typeface="+mn-ea"/>
                <a:cs typeface="Arial" charset="0"/>
              </a:defRPr>
            </a:lvl1pPr>
          </a:lstStyle>
          <a:p>
            <a:pPr>
              <a:defRPr/>
            </a:pPr>
            <a:r>
              <a:rPr lang="en-US" dirty="0"/>
              <a:t>26 April 2016</a:t>
            </a:r>
          </a:p>
        </p:txBody>
      </p:sp>
      <p:sp>
        <p:nvSpPr>
          <p:cNvPr id="6" name="Footer Placeholder 3"/>
          <p:cNvSpPr>
            <a:spLocks noGrp="1"/>
          </p:cNvSpPr>
          <p:nvPr>
            <p:ph type="ftr" sz="quarter" idx="16"/>
          </p:nvPr>
        </p:nvSpPr>
        <p:spPr>
          <a:xfrm>
            <a:off x="3124200" y="6356350"/>
            <a:ext cx="2895600" cy="365125"/>
          </a:xfrm>
          <a:prstGeom prst="rect">
            <a:avLst/>
          </a:prstGeom>
        </p:spPr>
        <p:txBody>
          <a:bodyPr/>
          <a:lstStyle>
            <a:lvl1pPr eaLnBrk="1" hangingPunct="1">
              <a:defRPr smtClean="0">
                <a:solidFill>
                  <a:prstClr val="black">
                    <a:tint val="75000"/>
                  </a:prstClr>
                </a:solidFill>
                <a:latin typeface="Arial" charset="0"/>
                <a:ea typeface="+mn-ea"/>
                <a:cs typeface="Arial" charset="0"/>
              </a:defRPr>
            </a:lvl1pPr>
          </a:lstStyle>
          <a:p>
            <a:pPr>
              <a:defRPr/>
            </a:pPr>
            <a:r>
              <a:rPr lang="en-GB" dirty="0"/>
              <a:t>IYCF-E TRAINING: BREASTFEEDING MYTHS AND MISCONCEPTIONS </a:t>
            </a:r>
            <a:endParaRPr lang="en-US" dirty="0"/>
          </a:p>
        </p:txBody>
      </p:sp>
      <p:sp>
        <p:nvSpPr>
          <p:cNvPr id="7" name="Slide Number Placeholder 4"/>
          <p:cNvSpPr>
            <a:spLocks noGrp="1"/>
          </p:cNvSpPr>
          <p:nvPr>
            <p:ph type="sldNum" sz="quarter" idx="17"/>
          </p:nvPr>
        </p:nvSpPr>
        <p:spPr>
          <a:xfrm>
            <a:off x="6553200" y="6356350"/>
            <a:ext cx="2133600" cy="365125"/>
          </a:xfrm>
          <a:prstGeom prst="rect">
            <a:avLst/>
          </a:prstGeom>
        </p:spPr>
        <p:txBody>
          <a:bodyPr vert="horz" wrap="square" lIns="91440" tIns="45720" rIns="91440" bIns="45720" numCol="1" anchor="t" anchorCtr="0" compatLnSpc="1">
            <a:prstTxWarp prst="textNoShape">
              <a:avLst/>
            </a:prstTxWarp>
          </a:bodyPr>
          <a:lstStyle>
            <a:lvl1pPr eaLnBrk="1" hangingPunct="1">
              <a:defRPr>
                <a:solidFill>
                  <a:srgbClr val="898989"/>
                </a:solidFill>
                <a:cs typeface="Arial" panose="020B0604020202020204" pitchFamily="34" charset="0"/>
              </a:defRPr>
            </a:lvl1pPr>
          </a:lstStyle>
          <a:p>
            <a:endParaRPr lang="en-US" altLang="en-US" dirty="0"/>
          </a:p>
          <a:p>
            <a:fld id="{357AF336-C5C7-4E32-B8F3-DE11483D89F7}" type="slidenum">
              <a:rPr lang="en-US" altLang="en-US"/>
              <a:pPr/>
              <a:t>‹#›</a:t>
            </a:fld>
            <a:endParaRPr lang="en-US" altLang="en-US" dirty="0"/>
          </a:p>
          <a:p>
            <a:endParaRPr lang="en-US" altLang="en-US" dirty="0"/>
          </a:p>
        </p:txBody>
      </p:sp>
    </p:spTree>
    <p:extLst>
      <p:ext uri="{BB962C8B-B14F-4D97-AF65-F5344CB8AC3E}">
        <p14:creationId xmlns:p14="http://schemas.microsoft.com/office/powerpoint/2010/main" val="213755845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p:cSld name="1_Title Slide (African Chi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4" name="Rectangle 3"/>
          <p:cNvSpPr/>
          <p:nvPr/>
        </p:nvSpPr>
        <p:spPr>
          <a:xfrm>
            <a:off x="0" y="5970588"/>
            <a:ext cx="9144000" cy="887412"/>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5" name="Rectangle 4"/>
          <p:cNvSpPr/>
          <p:nvPr/>
        </p:nvSpPr>
        <p:spPr>
          <a:xfrm>
            <a:off x="-9525" y="6070600"/>
            <a:ext cx="2295525" cy="696913"/>
          </a:xfrm>
          <a:prstGeom prst="rect">
            <a:avLst/>
          </a:prstGeom>
          <a:solidFill>
            <a:srgbClr val="D80021"/>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6" name="Rectangle 5"/>
          <p:cNvSpPr/>
          <p:nvPr/>
        </p:nvSpPr>
        <p:spPr>
          <a:xfrm>
            <a:off x="2371725" y="6070600"/>
            <a:ext cx="6784975" cy="685800"/>
          </a:xfrm>
          <a:prstGeom prst="rect">
            <a:avLst/>
          </a:prstGeom>
          <a:solidFill>
            <a:srgbClr val="8D9EB2"/>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pic>
        <p:nvPicPr>
          <p:cNvPr id="7" name="Picture 13" descr="485&amp;k-[Converted].png"/>
          <p:cNvPicPr>
            <a:picLocks noChangeAspect="1"/>
          </p:cNvPicPr>
          <p:nvPr/>
        </p:nvPicPr>
        <p:blipFill>
          <a:blip r:embed="rId4">
            <a:extLst>
              <a:ext uri="{28A0092B-C50C-407E-A947-70E740481C1C}">
                <a14:useLocalDpi xmlns:a14="http://schemas.microsoft.com/office/drawing/2010/main"/>
              </a:ext>
            </a:extLst>
          </a:blip>
          <a:srcRect/>
          <a:stretch>
            <a:fillRect/>
          </a:stretch>
        </p:blipFill>
        <p:spPr bwMode="auto">
          <a:xfrm>
            <a:off x="6708775" y="6208713"/>
            <a:ext cx="1962150" cy="4714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2" name="Rectangle 11"/>
          <p:cNvSpPr>
            <a:spLocks noGrp="1"/>
          </p:cNvSpPr>
          <p:nvPr>
            <p:ph type="title"/>
          </p:nvPr>
        </p:nvSpPr>
        <p:spPr>
          <a:xfrm>
            <a:off x="879190" y="2311400"/>
            <a:ext cx="7848600" cy="2717800"/>
          </a:xfrm>
        </p:spPr>
        <p:txBody>
          <a:bodyPr rtlCol="0"/>
          <a:lstStyle>
            <a:lvl1pPr algn="r">
              <a:defRPr sz="3600" b="0" i="0" cap="all" spc="600" baseline="0">
                <a:latin typeface="Gill Sans MT"/>
                <a:cs typeface="Gill Sans MT"/>
              </a:defRPr>
            </a:lvl1pPr>
            <a:extLst/>
          </a:lstStyle>
          <a:p>
            <a:r>
              <a:rPr lang="en-US"/>
              <a:t>Click to edit Master title style</a:t>
            </a:r>
            <a:endParaRPr lang="en-US" dirty="0"/>
          </a:p>
        </p:txBody>
      </p:sp>
      <p:sp>
        <p:nvSpPr>
          <p:cNvPr id="13" name="Text Placeholder 19"/>
          <p:cNvSpPr>
            <a:spLocks noGrp="1"/>
          </p:cNvSpPr>
          <p:nvPr>
            <p:ph type="body" sz="quarter" idx="10"/>
          </p:nvPr>
        </p:nvSpPr>
        <p:spPr>
          <a:xfrm>
            <a:off x="790062" y="5054600"/>
            <a:ext cx="7848600" cy="711200"/>
          </a:xfrm>
        </p:spPr>
        <p:txBody>
          <a:bodyPr>
            <a:normAutofit/>
          </a:bodyPr>
          <a:lstStyle>
            <a:lvl1pPr algn="r">
              <a:buNone/>
              <a:defRPr sz="1400" b="0" i="1"/>
            </a:lvl1pPr>
            <a:lvl2pPr algn="r">
              <a:buNone/>
              <a:defRPr/>
            </a:lvl2pPr>
            <a:lvl3pPr algn="r">
              <a:buNone/>
              <a:defRPr/>
            </a:lvl3pPr>
            <a:lvl4pPr algn="r">
              <a:buNone/>
              <a:defRPr/>
            </a:lvl4pPr>
            <a:lvl5pPr algn="r">
              <a:buNone/>
              <a:defRPr/>
            </a:lvl5pPr>
          </a:lstStyle>
          <a:p>
            <a:pPr lvl="0"/>
            <a:r>
              <a:rPr lang="en-US"/>
              <a:t>Click to edit Master text styles</a:t>
            </a:r>
          </a:p>
        </p:txBody>
      </p:sp>
    </p:spTree>
    <p:extLst>
      <p:ext uri="{BB962C8B-B14F-4D97-AF65-F5344CB8AC3E}">
        <p14:creationId xmlns:p14="http://schemas.microsoft.com/office/powerpoint/2010/main" val="1034303835"/>
      </p:ext>
    </p:extLst>
  </p:cSld>
  <p:clrMapOvr>
    <a:overrideClrMapping bg1="dk1" tx1="lt1" bg2="dk2" tx2="lt2" accent1="accent1" accent2="accent2" accent3="accent3" accent4="accent4" accent5="accent5" accent6="accent6" hlink="hlink" folHlink="folHlink"/>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p:cSld name="1Column_Subtitle">
    <p:spTree>
      <p:nvGrpSpPr>
        <p:cNvPr id="1" name=""/>
        <p:cNvGrpSpPr/>
        <p:nvPr/>
      </p:nvGrpSpPr>
      <p:grpSpPr>
        <a:xfrm>
          <a:off x="0" y="0"/>
          <a:ext cx="0" cy="0"/>
          <a:chOff x="0" y="0"/>
          <a:chExt cx="0" cy="0"/>
        </a:xfrm>
      </p:grpSpPr>
      <p:sp>
        <p:nvSpPr>
          <p:cNvPr id="2" name="Rectangle 1"/>
          <p:cNvSpPr>
            <a:spLocks noGrp="1"/>
          </p:cNvSpPr>
          <p:nvPr>
            <p:ph type="title"/>
          </p:nvPr>
        </p:nvSpPr>
        <p:spPr>
          <a:xfrm>
            <a:off x="482600" y="373653"/>
            <a:ext cx="8077200" cy="820147"/>
          </a:xfrm>
        </p:spPr>
        <p:txBody>
          <a:bodyPr>
            <a:noAutofit/>
          </a:bodyPr>
          <a:lstStyle>
            <a:lvl1pPr>
              <a:defRPr sz="3200">
                <a:solidFill>
                  <a:schemeClr val="tx1"/>
                </a:solidFill>
              </a:defRPr>
            </a:lvl1pPr>
            <a:extLst/>
          </a:lstStyle>
          <a:p>
            <a:r>
              <a:rPr lang="en-US"/>
              <a:t>Click to edit Master title style</a:t>
            </a:r>
            <a:endParaRPr lang="en-US" dirty="0"/>
          </a:p>
        </p:txBody>
      </p:sp>
      <p:sp>
        <p:nvSpPr>
          <p:cNvPr id="7" name="Rectangle 6"/>
          <p:cNvSpPr>
            <a:spLocks noGrp="1"/>
          </p:cNvSpPr>
          <p:nvPr>
            <p:ph sz="quarter" idx="13"/>
          </p:nvPr>
        </p:nvSpPr>
        <p:spPr>
          <a:xfrm>
            <a:off x="495300" y="2621280"/>
            <a:ext cx="8064500" cy="3218688"/>
          </a:xfrm>
        </p:spPr>
        <p:txBody>
          <a:bodyPr/>
          <a:lstStyle>
            <a:lvl1pPr>
              <a:defRPr sz="1800"/>
            </a:lvl1pPr>
            <a:lvl2pPr>
              <a:defRPr sz="1600"/>
            </a:lvl2pPr>
            <a:lvl3pPr marL="914400" marR="0" indent="-228600" algn="l" defTabSz="914400" rtl="0" eaLnBrk="1" fontAlgn="auto" latinLnBrk="0" hangingPunct="1">
              <a:lnSpc>
                <a:spcPct val="100000"/>
              </a:lnSpc>
              <a:spcBef>
                <a:spcPts val="500"/>
              </a:spcBef>
              <a:spcAft>
                <a:spcPts val="0"/>
              </a:spcAft>
              <a:buClr>
                <a:srgbClr val="8D9EB2"/>
              </a:buClr>
              <a:buSzPct val="40000"/>
              <a:buFont typeface="Wingdings"/>
              <a:buChar char=""/>
              <a:tabLst/>
              <a:defRPr lang="en-US" sz="1400" kern="1200" dirty="0" smtClean="0">
                <a:solidFill>
                  <a:schemeClr val="tx1"/>
                </a:solidFill>
                <a:latin typeface="+mn-lt"/>
                <a:ea typeface="+mn-ea"/>
                <a:cs typeface="+mn-cs"/>
              </a:defRPr>
            </a:lvl3pPr>
            <a:lvl4pPr>
              <a:buSzPct val="37000"/>
              <a:defRPr sz="1200"/>
            </a:lvl4pPr>
            <a:extLs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6"/>
          <p:cNvSpPr>
            <a:spLocks noGrp="1"/>
          </p:cNvSpPr>
          <p:nvPr>
            <p:ph type="body" sz="quarter" idx="11"/>
          </p:nvPr>
        </p:nvSpPr>
        <p:spPr>
          <a:xfrm>
            <a:off x="495300" y="1865376"/>
            <a:ext cx="8064500" cy="487680"/>
          </a:xfrm>
        </p:spPr>
        <p:txBody>
          <a:bodyPr/>
          <a:lstStyle>
            <a:lvl1pPr>
              <a:buNone/>
              <a:defRPr b="1" baseline="0">
                <a:solidFill>
                  <a:srgbClr val="D50B26"/>
                </a:solidFill>
              </a:defRPr>
            </a:lvl1pPr>
            <a:lvl5pPr>
              <a:defRPr/>
            </a:lvl5pPr>
          </a:lstStyle>
          <a:p>
            <a:pPr lvl="0"/>
            <a:r>
              <a:rPr lang="en-US"/>
              <a:t>Click to edit Master text styles</a:t>
            </a:r>
          </a:p>
        </p:txBody>
      </p:sp>
    </p:spTree>
    <p:extLst>
      <p:ext uri="{BB962C8B-B14F-4D97-AF65-F5344CB8AC3E}">
        <p14:creationId xmlns:p14="http://schemas.microsoft.com/office/powerpoint/2010/main" val="1583334889"/>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p:cSld name="1_1Column_Subtitle">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5" name="Rectangle 4"/>
          <p:cNvSpPr>
            <a:spLocks noChangeArrowheads="1"/>
          </p:cNvSpPr>
          <p:nvPr/>
        </p:nvSpPr>
        <p:spPr bwMode="auto">
          <a:xfrm>
            <a:off x="774700" y="0"/>
            <a:ext cx="8369300" cy="6858000"/>
          </a:xfrm>
          <a:prstGeom prst="rect">
            <a:avLst/>
          </a:prstGeom>
          <a:solidFill>
            <a:schemeClr val="bg1"/>
          </a:solidFill>
          <a:ln>
            <a:noFill/>
          </a:ln>
        </p:spPr>
        <p:txBody>
          <a:bodyPr anchor="ctr"/>
          <a:lstStyle>
            <a:lvl1pPr eaLnBrk="0" hangingPunct="0">
              <a:defRPr sz="2400">
                <a:solidFill>
                  <a:schemeClr val="tx1"/>
                </a:solidFill>
                <a:latin typeface="Gill Sans MT" pitchFamily="34" charset="0"/>
                <a:ea typeface="MS PGothic" pitchFamily="34" charset="-128"/>
              </a:defRPr>
            </a:lvl1pPr>
            <a:lvl2pPr marL="742950" indent="-285750" eaLnBrk="0" hangingPunct="0">
              <a:defRPr sz="2400">
                <a:solidFill>
                  <a:schemeClr val="tx1"/>
                </a:solidFill>
                <a:latin typeface="Gill Sans MT" pitchFamily="34" charset="0"/>
                <a:ea typeface="MS PGothic" pitchFamily="34" charset="-128"/>
              </a:defRPr>
            </a:lvl2pPr>
            <a:lvl3pPr marL="1143000" indent="-228600" eaLnBrk="0" hangingPunct="0">
              <a:defRPr sz="2400">
                <a:solidFill>
                  <a:schemeClr val="tx1"/>
                </a:solidFill>
                <a:latin typeface="Gill Sans MT" pitchFamily="34" charset="0"/>
                <a:ea typeface="MS PGothic" pitchFamily="34" charset="-128"/>
              </a:defRPr>
            </a:lvl3pPr>
            <a:lvl4pPr marL="1600200" indent="-228600" eaLnBrk="0" hangingPunct="0">
              <a:defRPr sz="2400">
                <a:solidFill>
                  <a:schemeClr val="tx1"/>
                </a:solidFill>
                <a:latin typeface="Gill Sans MT" pitchFamily="34" charset="0"/>
                <a:ea typeface="MS PGothic" pitchFamily="34" charset="-128"/>
              </a:defRPr>
            </a:lvl4pPr>
            <a:lvl5pPr marL="2057400" indent="-228600" eaLnBrk="0" hangingPunct="0">
              <a:defRPr sz="2400">
                <a:solidFill>
                  <a:schemeClr val="tx1"/>
                </a:solidFill>
                <a:latin typeface="Gill Sans MT" pitchFamily="34" charset="0"/>
                <a:ea typeface="MS PGothic" pitchFamily="34" charset="-128"/>
              </a:defRPr>
            </a:lvl5pPr>
            <a:lvl6pPr marL="2514600" indent="-228600" eaLnBrk="0" fontAlgn="base" hangingPunct="0">
              <a:spcBef>
                <a:spcPct val="0"/>
              </a:spcBef>
              <a:spcAft>
                <a:spcPct val="0"/>
              </a:spcAft>
              <a:defRPr sz="2400">
                <a:solidFill>
                  <a:schemeClr val="tx1"/>
                </a:solidFill>
                <a:latin typeface="Gill Sans MT" pitchFamily="34" charset="0"/>
                <a:ea typeface="MS PGothic" pitchFamily="34" charset="-128"/>
              </a:defRPr>
            </a:lvl6pPr>
            <a:lvl7pPr marL="2971800" indent="-228600" eaLnBrk="0" fontAlgn="base" hangingPunct="0">
              <a:spcBef>
                <a:spcPct val="0"/>
              </a:spcBef>
              <a:spcAft>
                <a:spcPct val="0"/>
              </a:spcAft>
              <a:defRPr sz="2400">
                <a:solidFill>
                  <a:schemeClr val="tx1"/>
                </a:solidFill>
                <a:latin typeface="Gill Sans MT" pitchFamily="34" charset="0"/>
                <a:ea typeface="MS PGothic" pitchFamily="34" charset="-128"/>
              </a:defRPr>
            </a:lvl7pPr>
            <a:lvl8pPr marL="3429000" indent="-228600" eaLnBrk="0" fontAlgn="base" hangingPunct="0">
              <a:spcBef>
                <a:spcPct val="0"/>
              </a:spcBef>
              <a:spcAft>
                <a:spcPct val="0"/>
              </a:spcAft>
              <a:defRPr sz="2400">
                <a:solidFill>
                  <a:schemeClr val="tx1"/>
                </a:solidFill>
                <a:latin typeface="Gill Sans MT" pitchFamily="34" charset="0"/>
                <a:ea typeface="MS PGothic" pitchFamily="34" charset="-128"/>
              </a:defRPr>
            </a:lvl8pPr>
            <a:lvl9pPr marL="3886200" indent="-228600" eaLnBrk="0" fontAlgn="base" hangingPunct="0">
              <a:spcBef>
                <a:spcPct val="0"/>
              </a:spcBef>
              <a:spcAft>
                <a:spcPct val="0"/>
              </a:spcAft>
              <a:defRPr sz="2400">
                <a:solidFill>
                  <a:schemeClr val="tx1"/>
                </a:solidFill>
                <a:latin typeface="Gill Sans MT" pitchFamily="34" charset="0"/>
                <a:ea typeface="MS PGothic" pitchFamily="34" charset="-128"/>
              </a:defRPr>
            </a:lvl9pPr>
          </a:lstStyle>
          <a:p>
            <a:pPr algn="ctr" eaLnBrk="1" hangingPunct="1">
              <a:defRPr/>
            </a:pPr>
            <a:r>
              <a:rPr lang="en-GB" altLang="en-US" sz="1800" dirty="0">
                <a:solidFill>
                  <a:srgbClr val="FFFFFF"/>
                </a:solidFill>
                <a:cs typeface="Arial" charset="0"/>
              </a:rPr>
              <a:t>av</a:t>
            </a:r>
          </a:p>
        </p:txBody>
      </p:sp>
      <p:sp>
        <p:nvSpPr>
          <p:cNvPr id="6" name="Rectangle 5"/>
          <p:cNvSpPr/>
          <p:nvPr/>
        </p:nvSpPr>
        <p:spPr>
          <a:xfrm>
            <a:off x="0" y="1295400"/>
            <a:ext cx="533400" cy="228600"/>
          </a:xfrm>
          <a:prstGeom prst="rect">
            <a:avLst/>
          </a:prstGeom>
          <a:solidFill>
            <a:srgbClr val="71839A"/>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dirty="0">
              <a:solidFill>
                <a:srgbClr val="718399"/>
              </a:solidFill>
            </a:endParaRPr>
          </a:p>
        </p:txBody>
      </p:sp>
      <p:sp>
        <p:nvSpPr>
          <p:cNvPr id="8" name="Rectangle 7"/>
          <p:cNvSpPr/>
          <p:nvPr/>
        </p:nvSpPr>
        <p:spPr>
          <a:xfrm>
            <a:off x="603250" y="1295400"/>
            <a:ext cx="8553450" cy="228600"/>
          </a:xfrm>
          <a:prstGeom prst="rect">
            <a:avLst/>
          </a:prstGeom>
          <a:solidFill>
            <a:srgbClr val="D80021"/>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cxnSp>
        <p:nvCxnSpPr>
          <p:cNvPr id="9" name="Straight Connector 8"/>
          <p:cNvCxnSpPr/>
          <p:nvPr/>
        </p:nvCxnSpPr>
        <p:spPr>
          <a:xfrm>
            <a:off x="0" y="6172200"/>
            <a:ext cx="9144000" cy="0"/>
          </a:xfrm>
          <a:prstGeom prst="line">
            <a:avLst/>
          </a:prstGeom>
          <a:ln w="12700" cmpd="sng">
            <a:solidFill>
              <a:srgbClr val="718399"/>
            </a:solidFill>
          </a:ln>
          <a:effectLst/>
        </p:spPr>
        <p:style>
          <a:lnRef idx="2">
            <a:schemeClr val="accent1"/>
          </a:lnRef>
          <a:fillRef idx="0">
            <a:schemeClr val="accent1"/>
          </a:fillRef>
          <a:effectRef idx="1">
            <a:schemeClr val="accent1"/>
          </a:effectRef>
          <a:fontRef idx="minor">
            <a:schemeClr val="tx1"/>
          </a:fontRef>
        </p:style>
      </p:cxnSp>
      <p:pic>
        <p:nvPicPr>
          <p:cNvPr id="10" name="Picture 14" descr="485&amp;k-[Converted].png"/>
          <p:cNvPicPr>
            <a:picLocks noChangeAspect="1"/>
          </p:cNvPicPr>
          <p:nvPr/>
        </p:nvPicPr>
        <p:blipFill>
          <a:blip r:embed="rId3">
            <a:extLst>
              <a:ext uri="{28A0092B-C50C-407E-A947-70E740481C1C}">
                <a14:useLocalDpi xmlns:a14="http://schemas.microsoft.com/office/drawing/2010/main"/>
              </a:ext>
            </a:extLst>
          </a:blip>
          <a:srcRect/>
          <a:stretch>
            <a:fillRect/>
          </a:stretch>
        </p:blipFill>
        <p:spPr bwMode="auto">
          <a:xfrm>
            <a:off x="6708775" y="6208713"/>
            <a:ext cx="1962150" cy="4714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 name="Rectangle 1"/>
          <p:cNvSpPr>
            <a:spLocks noGrp="1"/>
          </p:cNvSpPr>
          <p:nvPr>
            <p:ph type="title"/>
          </p:nvPr>
        </p:nvSpPr>
        <p:spPr>
          <a:xfrm>
            <a:off x="482600" y="373653"/>
            <a:ext cx="8077200" cy="820147"/>
          </a:xfrm>
        </p:spPr>
        <p:txBody>
          <a:bodyPr>
            <a:noAutofit/>
          </a:bodyPr>
          <a:lstStyle>
            <a:lvl1pPr>
              <a:defRPr sz="3200">
                <a:solidFill>
                  <a:schemeClr val="tx1"/>
                </a:solidFill>
              </a:defRPr>
            </a:lvl1pPr>
            <a:extLst/>
          </a:lstStyle>
          <a:p>
            <a:r>
              <a:rPr lang="en-US"/>
              <a:t>Click to edit Master title style</a:t>
            </a:r>
            <a:endParaRPr lang="en-US" dirty="0"/>
          </a:p>
        </p:txBody>
      </p:sp>
      <p:sp>
        <p:nvSpPr>
          <p:cNvPr id="7" name="Rectangle 6"/>
          <p:cNvSpPr>
            <a:spLocks noGrp="1"/>
          </p:cNvSpPr>
          <p:nvPr>
            <p:ph sz="quarter" idx="13"/>
          </p:nvPr>
        </p:nvSpPr>
        <p:spPr>
          <a:xfrm>
            <a:off x="495300" y="2621280"/>
            <a:ext cx="8064500" cy="3218688"/>
          </a:xfrm>
        </p:spPr>
        <p:txBody>
          <a:bodyPr/>
          <a:lstStyle>
            <a:lvl1pPr>
              <a:defRPr sz="1800"/>
            </a:lvl1pPr>
            <a:lvl2pPr>
              <a:defRPr sz="1600"/>
            </a:lvl2pPr>
            <a:lvl3pPr marL="914400" marR="0" indent="-228600" algn="l" defTabSz="914400" rtl="0" eaLnBrk="1" fontAlgn="auto" latinLnBrk="0" hangingPunct="1">
              <a:lnSpc>
                <a:spcPct val="100000"/>
              </a:lnSpc>
              <a:spcBef>
                <a:spcPts val="500"/>
              </a:spcBef>
              <a:spcAft>
                <a:spcPts val="0"/>
              </a:spcAft>
              <a:buClr>
                <a:srgbClr val="8D9EB2"/>
              </a:buClr>
              <a:buSzPct val="40000"/>
              <a:buFont typeface="Wingdings"/>
              <a:buChar char=""/>
              <a:tabLst/>
              <a:defRPr lang="en-US" sz="1400" kern="1200" dirty="0" smtClean="0">
                <a:solidFill>
                  <a:schemeClr val="tx1"/>
                </a:solidFill>
                <a:latin typeface="+mn-lt"/>
                <a:ea typeface="+mn-ea"/>
                <a:cs typeface="+mn-cs"/>
              </a:defRPr>
            </a:lvl3pPr>
            <a:lvl4pPr>
              <a:buSzPct val="37000"/>
              <a:defRPr sz="1200"/>
            </a:lvl4pPr>
            <a:extLs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6"/>
          <p:cNvSpPr>
            <a:spLocks noGrp="1"/>
          </p:cNvSpPr>
          <p:nvPr>
            <p:ph type="body" sz="quarter" idx="11"/>
          </p:nvPr>
        </p:nvSpPr>
        <p:spPr>
          <a:xfrm>
            <a:off x="495300" y="1865376"/>
            <a:ext cx="8064500" cy="487680"/>
          </a:xfrm>
        </p:spPr>
        <p:txBody>
          <a:bodyPr/>
          <a:lstStyle>
            <a:lvl1pPr>
              <a:buNone/>
              <a:defRPr b="1" baseline="0">
                <a:solidFill>
                  <a:srgbClr val="D50B26"/>
                </a:solidFill>
              </a:defRPr>
            </a:lvl1pPr>
            <a:lvl5pPr>
              <a:defRPr/>
            </a:lvl5pPr>
          </a:lstStyle>
          <a:p>
            <a:pPr lvl="0"/>
            <a:r>
              <a:rPr lang="en-US"/>
              <a:t>Click to edit Master text styles</a:t>
            </a:r>
          </a:p>
        </p:txBody>
      </p:sp>
    </p:spTree>
    <p:extLst>
      <p:ext uri="{BB962C8B-B14F-4D97-AF65-F5344CB8AC3E}">
        <p14:creationId xmlns:p14="http://schemas.microsoft.com/office/powerpoint/2010/main" val="2181906783"/>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preserve="1">
  <p:cSld name="Title Slide (Asian Chi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4" name="Rectangle 3"/>
          <p:cNvSpPr/>
          <p:nvPr/>
        </p:nvSpPr>
        <p:spPr>
          <a:xfrm>
            <a:off x="0" y="5970588"/>
            <a:ext cx="9144000" cy="887412"/>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5" name="Rectangle 4"/>
          <p:cNvSpPr/>
          <p:nvPr/>
        </p:nvSpPr>
        <p:spPr>
          <a:xfrm>
            <a:off x="-9525" y="6070600"/>
            <a:ext cx="2295525" cy="696913"/>
          </a:xfrm>
          <a:prstGeom prst="rect">
            <a:avLst/>
          </a:prstGeom>
          <a:solidFill>
            <a:srgbClr val="D80021"/>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6" name="Rectangle 5"/>
          <p:cNvSpPr/>
          <p:nvPr/>
        </p:nvSpPr>
        <p:spPr>
          <a:xfrm>
            <a:off x="2371725" y="6070600"/>
            <a:ext cx="6784975" cy="685800"/>
          </a:xfrm>
          <a:prstGeom prst="rect">
            <a:avLst/>
          </a:prstGeom>
          <a:solidFill>
            <a:srgbClr val="8D9EB2"/>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pic>
        <p:nvPicPr>
          <p:cNvPr id="7" name="Picture 13" descr="485&amp;k-[Converted].png"/>
          <p:cNvPicPr>
            <a:picLocks noChangeAspect="1"/>
          </p:cNvPicPr>
          <p:nvPr/>
        </p:nvPicPr>
        <p:blipFill>
          <a:blip r:embed="rId4">
            <a:extLst>
              <a:ext uri="{28A0092B-C50C-407E-A947-70E740481C1C}">
                <a14:useLocalDpi xmlns:a14="http://schemas.microsoft.com/office/drawing/2010/main"/>
              </a:ext>
            </a:extLst>
          </a:blip>
          <a:srcRect/>
          <a:stretch>
            <a:fillRect/>
          </a:stretch>
        </p:blipFill>
        <p:spPr bwMode="auto">
          <a:xfrm>
            <a:off x="6708775" y="6208713"/>
            <a:ext cx="1962150" cy="4714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2" name="Rectangle 11"/>
          <p:cNvSpPr>
            <a:spLocks noGrp="1"/>
          </p:cNvSpPr>
          <p:nvPr>
            <p:ph type="title"/>
          </p:nvPr>
        </p:nvSpPr>
        <p:spPr>
          <a:xfrm>
            <a:off x="879190" y="2311400"/>
            <a:ext cx="7848600" cy="2717800"/>
          </a:xfrm>
        </p:spPr>
        <p:txBody>
          <a:bodyPr rtlCol="0"/>
          <a:lstStyle>
            <a:lvl1pPr algn="r">
              <a:defRPr sz="3600" b="0" i="0" cap="all" spc="600" baseline="0">
                <a:latin typeface="Gill Sans MT"/>
                <a:cs typeface="Gill Sans MT"/>
              </a:defRPr>
            </a:lvl1pPr>
            <a:extLst/>
          </a:lstStyle>
          <a:p>
            <a:r>
              <a:rPr lang="en-US"/>
              <a:t>Click to edit Master title style</a:t>
            </a:r>
            <a:endParaRPr lang="en-US" dirty="0"/>
          </a:p>
        </p:txBody>
      </p:sp>
      <p:sp>
        <p:nvSpPr>
          <p:cNvPr id="13" name="Text Placeholder 19"/>
          <p:cNvSpPr>
            <a:spLocks noGrp="1"/>
          </p:cNvSpPr>
          <p:nvPr>
            <p:ph type="body" sz="quarter" idx="10"/>
          </p:nvPr>
        </p:nvSpPr>
        <p:spPr>
          <a:xfrm>
            <a:off x="812344" y="5054600"/>
            <a:ext cx="7848600" cy="711200"/>
          </a:xfrm>
        </p:spPr>
        <p:txBody>
          <a:bodyPr>
            <a:normAutofit/>
          </a:bodyPr>
          <a:lstStyle>
            <a:lvl1pPr algn="r">
              <a:buNone/>
              <a:defRPr sz="1400" b="0" i="1"/>
            </a:lvl1pPr>
            <a:lvl2pPr algn="r">
              <a:buNone/>
              <a:defRPr/>
            </a:lvl2pPr>
            <a:lvl3pPr algn="r">
              <a:buNone/>
              <a:defRPr/>
            </a:lvl3pPr>
            <a:lvl4pPr algn="r">
              <a:buNone/>
              <a:defRPr/>
            </a:lvl4pPr>
            <a:lvl5pPr algn="r">
              <a:buNone/>
              <a:defRPr/>
            </a:lvl5pPr>
          </a:lstStyle>
          <a:p>
            <a:pPr lvl="0"/>
            <a:r>
              <a:rPr lang="en-US"/>
              <a:t>Click to edit Master text styles</a:t>
            </a:r>
          </a:p>
        </p:txBody>
      </p:sp>
    </p:spTree>
    <p:extLst>
      <p:ext uri="{BB962C8B-B14F-4D97-AF65-F5344CB8AC3E}">
        <p14:creationId xmlns:p14="http://schemas.microsoft.com/office/powerpoint/2010/main" val="2231963313"/>
      </p:ext>
    </p:extLst>
  </p:cSld>
  <p:clrMapOvr>
    <a:overrideClrMapping bg1="dk1" tx1="lt1" bg2="dk2" tx2="lt2" accent1="accent1" accent2="accent2" accent3="accent3" accent4="accent4" accent5="accent5" accent6="accent6" hlink="hlink" folHlink="folHlink"/>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showMasterSp="0" preserve="1">
  <p:cSld name="1_Title Slide (African Chi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4" name="Rectangle 3"/>
          <p:cNvSpPr/>
          <p:nvPr/>
        </p:nvSpPr>
        <p:spPr>
          <a:xfrm>
            <a:off x="0" y="5970588"/>
            <a:ext cx="9144000" cy="887412"/>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5" name="Rectangle 4"/>
          <p:cNvSpPr/>
          <p:nvPr/>
        </p:nvSpPr>
        <p:spPr>
          <a:xfrm>
            <a:off x="-9525" y="6070600"/>
            <a:ext cx="2295525" cy="696913"/>
          </a:xfrm>
          <a:prstGeom prst="rect">
            <a:avLst/>
          </a:prstGeom>
          <a:solidFill>
            <a:srgbClr val="D80021"/>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6" name="Rectangle 5"/>
          <p:cNvSpPr/>
          <p:nvPr/>
        </p:nvSpPr>
        <p:spPr>
          <a:xfrm>
            <a:off x="2371725" y="6070600"/>
            <a:ext cx="6784975" cy="685800"/>
          </a:xfrm>
          <a:prstGeom prst="rect">
            <a:avLst/>
          </a:prstGeom>
          <a:solidFill>
            <a:srgbClr val="8D9EB2"/>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pic>
        <p:nvPicPr>
          <p:cNvPr id="7" name="Picture 13" descr="485&amp;k-[Converted].png"/>
          <p:cNvPicPr>
            <a:picLocks noChangeAspect="1"/>
          </p:cNvPicPr>
          <p:nvPr/>
        </p:nvPicPr>
        <p:blipFill>
          <a:blip r:embed="rId4">
            <a:extLst>
              <a:ext uri="{28A0092B-C50C-407E-A947-70E740481C1C}">
                <a14:useLocalDpi xmlns:a14="http://schemas.microsoft.com/office/drawing/2010/main"/>
              </a:ext>
            </a:extLst>
          </a:blip>
          <a:srcRect/>
          <a:stretch>
            <a:fillRect/>
          </a:stretch>
        </p:blipFill>
        <p:spPr bwMode="auto">
          <a:xfrm>
            <a:off x="6708775" y="6208713"/>
            <a:ext cx="1962150" cy="4714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2" name="Rectangle 11"/>
          <p:cNvSpPr>
            <a:spLocks noGrp="1"/>
          </p:cNvSpPr>
          <p:nvPr>
            <p:ph type="title"/>
          </p:nvPr>
        </p:nvSpPr>
        <p:spPr>
          <a:xfrm>
            <a:off x="879190" y="2311400"/>
            <a:ext cx="7848600" cy="2717800"/>
          </a:xfrm>
        </p:spPr>
        <p:txBody>
          <a:bodyPr rtlCol="0"/>
          <a:lstStyle>
            <a:lvl1pPr algn="r">
              <a:defRPr sz="3600" b="0" i="0" cap="all" spc="600" baseline="0">
                <a:latin typeface="Gill Sans MT"/>
                <a:cs typeface="Gill Sans MT"/>
              </a:defRPr>
            </a:lvl1pPr>
            <a:extLst/>
          </a:lstStyle>
          <a:p>
            <a:r>
              <a:rPr lang="en-US"/>
              <a:t>Click to edit Master title style</a:t>
            </a:r>
            <a:endParaRPr lang="en-US" dirty="0"/>
          </a:p>
        </p:txBody>
      </p:sp>
      <p:sp>
        <p:nvSpPr>
          <p:cNvPr id="13" name="Text Placeholder 19"/>
          <p:cNvSpPr>
            <a:spLocks noGrp="1"/>
          </p:cNvSpPr>
          <p:nvPr>
            <p:ph type="body" sz="quarter" idx="10"/>
          </p:nvPr>
        </p:nvSpPr>
        <p:spPr>
          <a:xfrm>
            <a:off x="790062" y="5054600"/>
            <a:ext cx="7848600" cy="711200"/>
          </a:xfrm>
        </p:spPr>
        <p:txBody>
          <a:bodyPr>
            <a:normAutofit/>
          </a:bodyPr>
          <a:lstStyle>
            <a:lvl1pPr algn="r">
              <a:buNone/>
              <a:defRPr sz="1400" b="0" i="1"/>
            </a:lvl1pPr>
            <a:lvl2pPr algn="r">
              <a:buNone/>
              <a:defRPr/>
            </a:lvl2pPr>
            <a:lvl3pPr algn="r">
              <a:buNone/>
              <a:defRPr/>
            </a:lvl3pPr>
            <a:lvl4pPr algn="r">
              <a:buNone/>
              <a:defRPr/>
            </a:lvl4pPr>
            <a:lvl5pPr algn="r">
              <a:buNone/>
              <a:defRPr/>
            </a:lvl5pPr>
          </a:lstStyle>
          <a:p>
            <a:pPr lvl="0"/>
            <a:r>
              <a:rPr lang="en-US"/>
              <a:t>Click to edit Master text styles</a:t>
            </a:r>
          </a:p>
        </p:txBody>
      </p:sp>
    </p:spTree>
    <p:extLst>
      <p:ext uri="{BB962C8B-B14F-4D97-AF65-F5344CB8AC3E}">
        <p14:creationId xmlns:p14="http://schemas.microsoft.com/office/powerpoint/2010/main" val="3367561821"/>
      </p:ext>
    </p:extLst>
  </p:cSld>
  <p:clrMapOvr>
    <a:overrideClrMapping bg1="dk1" tx1="lt1" bg2="dk2" tx2="lt2" accent1="accent1" accent2="accent2" accent3="accent3" accent4="accent4" accent5="accent5" accent6="accent6" hlink="hlink" folHlink="folHlink"/>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showMasterSp="0" preserve="1">
  <p:cSld name="2_Title Slide (US Chi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4" name="Rectangle 3"/>
          <p:cNvSpPr/>
          <p:nvPr/>
        </p:nvSpPr>
        <p:spPr>
          <a:xfrm>
            <a:off x="0" y="5970588"/>
            <a:ext cx="9144000" cy="887412"/>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5" name="Rectangle 4"/>
          <p:cNvSpPr/>
          <p:nvPr/>
        </p:nvSpPr>
        <p:spPr>
          <a:xfrm>
            <a:off x="-9525" y="6070600"/>
            <a:ext cx="2295525" cy="696913"/>
          </a:xfrm>
          <a:prstGeom prst="rect">
            <a:avLst/>
          </a:prstGeom>
          <a:solidFill>
            <a:srgbClr val="D80021"/>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6" name="Rectangle 5"/>
          <p:cNvSpPr/>
          <p:nvPr/>
        </p:nvSpPr>
        <p:spPr>
          <a:xfrm>
            <a:off x="2371725" y="6070600"/>
            <a:ext cx="6784975" cy="685800"/>
          </a:xfrm>
          <a:prstGeom prst="rect">
            <a:avLst/>
          </a:prstGeom>
          <a:solidFill>
            <a:srgbClr val="8D9EB2"/>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pic>
        <p:nvPicPr>
          <p:cNvPr id="7" name="Picture 13" descr="485&amp;k-[Converted].png"/>
          <p:cNvPicPr>
            <a:picLocks noChangeAspect="1"/>
          </p:cNvPicPr>
          <p:nvPr/>
        </p:nvPicPr>
        <p:blipFill>
          <a:blip r:embed="rId4">
            <a:extLst>
              <a:ext uri="{28A0092B-C50C-407E-A947-70E740481C1C}">
                <a14:useLocalDpi xmlns:a14="http://schemas.microsoft.com/office/drawing/2010/main"/>
              </a:ext>
            </a:extLst>
          </a:blip>
          <a:srcRect/>
          <a:stretch>
            <a:fillRect/>
          </a:stretch>
        </p:blipFill>
        <p:spPr bwMode="auto">
          <a:xfrm>
            <a:off x="6708775" y="6208713"/>
            <a:ext cx="1962150" cy="4714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2" name="Rectangle 11"/>
          <p:cNvSpPr>
            <a:spLocks noGrp="1"/>
          </p:cNvSpPr>
          <p:nvPr>
            <p:ph type="title"/>
          </p:nvPr>
        </p:nvSpPr>
        <p:spPr>
          <a:xfrm>
            <a:off x="1603598" y="2311400"/>
            <a:ext cx="7135091" cy="2717800"/>
          </a:xfrm>
        </p:spPr>
        <p:txBody>
          <a:bodyPr rtlCol="0"/>
          <a:lstStyle>
            <a:lvl1pPr algn="r">
              <a:defRPr sz="3600" b="0" i="0" cap="all" spc="600" baseline="0">
                <a:latin typeface="Gill Sans MT"/>
                <a:cs typeface="Gill Sans MT"/>
              </a:defRPr>
            </a:lvl1pPr>
            <a:extLst/>
          </a:lstStyle>
          <a:p>
            <a:r>
              <a:rPr lang="en-US"/>
              <a:t>Click to edit Master title style</a:t>
            </a:r>
            <a:endParaRPr lang="en-US" dirty="0"/>
          </a:p>
        </p:txBody>
      </p:sp>
      <p:sp>
        <p:nvSpPr>
          <p:cNvPr id="13" name="Text Placeholder 19"/>
          <p:cNvSpPr>
            <a:spLocks noGrp="1"/>
          </p:cNvSpPr>
          <p:nvPr>
            <p:ph type="body" sz="quarter" idx="10"/>
          </p:nvPr>
        </p:nvSpPr>
        <p:spPr>
          <a:xfrm>
            <a:off x="1514470" y="5054600"/>
            <a:ext cx="7135091" cy="711200"/>
          </a:xfrm>
        </p:spPr>
        <p:txBody>
          <a:bodyPr>
            <a:normAutofit/>
          </a:bodyPr>
          <a:lstStyle>
            <a:lvl1pPr algn="r">
              <a:buNone/>
              <a:defRPr sz="1400" b="0" i="1"/>
            </a:lvl1pPr>
            <a:lvl2pPr algn="r">
              <a:buNone/>
              <a:defRPr/>
            </a:lvl2pPr>
            <a:lvl3pPr algn="r">
              <a:buNone/>
              <a:defRPr/>
            </a:lvl3pPr>
            <a:lvl4pPr algn="r">
              <a:buNone/>
              <a:defRPr/>
            </a:lvl4pPr>
            <a:lvl5pPr algn="r">
              <a:buNone/>
              <a:defRPr/>
            </a:lvl5pPr>
          </a:lstStyle>
          <a:p>
            <a:pPr lvl="0"/>
            <a:r>
              <a:rPr lang="en-US"/>
              <a:t>Click to edit Master text styles</a:t>
            </a:r>
          </a:p>
        </p:txBody>
      </p:sp>
    </p:spTree>
    <p:extLst>
      <p:ext uri="{BB962C8B-B14F-4D97-AF65-F5344CB8AC3E}">
        <p14:creationId xmlns:p14="http://schemas.microsoft.com/office/powerpoint/2010/main" val="2383250920"/>
      </p:ext>
    </p:extLst>
  </p:cSld>
  <p:clrMapOvr>
    <a:overrideClrMapping bg1="dk1" tx1="lt1" bg2="dk2" tx2="lt2" accent1="accent1" accent2="accent2" accent3="accent3" accent4="accent4" accent5="accent5" accent6="accent6" hlink="hlink" folHlink="folHlink"/>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showMasterSp="0" preserve="1">
  <p:cSld name="4_Title Slide (US Chi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4" name="Rectangle 3"/>
          <p:cNvSpPr/>
          <p:nvPr/>
        </p:nvSpPr>
        <p:spPr>
          <a:xfrm>
            <a:off x="0" y="5970588"/>
            <a:ext cx="9144000" cy="887412"/>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5" name="Rectangle 4"/>
          <p:cNvSpPr/>
          <p:nvPr/>
        </p:nvSpPr>
        <p:spPr>
          <a:xfrm>
            <a:off x="-9525" y="6070600"/>
            <a:ext cx="2295525" cy="696913"/>
          </a:xfrm>
          <a:prstGeom prst="rect">
            <a:avLst/>
          </a:prstGeom>
          <a:solidFill>
            <a:srgbClr val="D80021"/>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6" name="Rectangle 5"/>
          <p:cNvSpPr/>
          <p:nvPr/>
        </p:nvSpPr>
        <p:spPr>
          <a:xfrm>
            <a:off x="2371725" y="6070600"/>
            <a:ext cx="6784975" cy="685800"/>
          </a:xfrm>
          <a:prstGeom prst="rect">
            <a:avLst/>
          </a:prstGeom>
          <a:solidFill>
            <a:srgbClr val="8D9EB2"/>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pic>
        <p:nvPicPr>
          <p:cNvPr id="7" name="Picture 13" descr="485&amp;k-[Converted].png"/>
          <p:cNvPicPr>
            <a:picLocks noChangeAspect="1"/>
          </p:cNvPicPr>
          <p:nvPr/>
        </p:nvPicPr>
        <p:blipFill>
          <a:blip r:embed="rId4">
            <a:extLst>
              <a:ext uri="{28A0092B-C50C-407E-A947-70E740481C1C}">
                <a14:useLocalDpi xmlns:a14="http://schemas.microsoft.com/office/drawing/2010/main"/>
              </a:ext>
            </a:extLst>
          </a:blip>
          <a:srcRect/>
          <a:stretch>
            <a:fillRect/>
          </a:stretch>
        </p:blipFill>
        <p:spPr bwMode="auto">
          <a:xfrm>
            <a:off x="6708775" y="6208713"/>
            <a:ext cx="1962150" cy="4714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2" name="Rectangle 11"/>
          <p:cNvSpPr>
            <a:spLocks noGrp="1"/>
          </p:cNvSpPr>
          <p:nvPr>
            <p:ph type="title"/>
          </p:nvPr>
        </p:nvSpPr>
        <p:spPr>
          <a:xfrm>
            <a:off x="990600" y="2311400"/>
            <a:ext cx="7848600" cy="2717800"/>
          </a:xfrm>
        </p:spPr>
        <p:txBody>
          <a:bodyPr rtlCol="0"/>
          <a:lstStyle>
            <a:lvl1pPr algn="r">
              <a:defRPr sz="3600" b="0" i="0" cap="all" spc="600" baseline="0">
                <a:latin typeface="Gill Sans MT"/>
                <a:cs typeface="Gill Sans MT"/>
              </a:defRPr>
            </a:lvl1pPr>
            <a:extLst/>
          </a:lstStyle>
          <a:p>
            <a:r>
              <a:rPr lang="en-US"/>
              <a:t>Click to edit Master title style</a:t>
            </a:r>
            <a:endParaRPr lang="en-US" dirty="0"/>
          </a:p>
        </p:txBody>
      </p:sp>
      <p:sp>
        <p:nvSpPr>
          <p:cNvPr id="13" name="Text Placeholder 19"/>
          <p:cNvSpPr>
            <a:spLocks noGrp="1"/>
          </p:cNvSpPr>
          <p:nvPr>
            <p:ph type="body" sz="quarter" idx="10"/>
          </p:nvPr>
        </p:nvSpPr>
        <p:spPr>
          <a:xfrm>
            <a:off x="990600" y="5054600"/>
            <a:ext cx="7848600" cy="711200"/>
          </a:xfrm>
        </p:spPr>
        <p:txBody>
          <a:bodyPr>
            <a:normAutofit/>
          </a:bodyPr>
          <a:lstStyle>
            <a:lvl1pPr algn="r">
              <a:buNone/>
              <a:defRPr sz="1400" b="0" i="1"/>
            </a:lvl1pPr>
            <a:lvl2pPr algn="r">
              <a:buNone/>
              <a:defRPr/>
            </a:lvl2pPr>
            <a:lvl3pPr algn="r">
              <a:buNone/>
              <a:defRPr/>
            </a:lvl3pPr>
            <a:lvl4pPr algn="r">
              <a:buNone/>
              <a:defRPr/>
            </a:lvl4pPr>
            <a:lvl5pPr algn="r">
              <a:buNone/>
              <a:defRPr/>
            </a:lvl5pPr>
          </a:lstStyle>
          <a:p>
            <a:pPr lvl="0"/>
            <a:r>
              <a:rPr lang="en-US"/>
              <a:t>Click to edit Master text styles</a:t>
            </a:r>
          </a:p>
        </p:txBody>
      </p:sp>
    </p:spTree>
    <p:extLst>
      <p:ext uri="{BB962C8B-B14F-4D97-AF65-F5344CB8AC3E}">
        <p14:creationId xmlns:p14="http://schemas.microsoft.com/office/powerpoint/2010/main" val="2958736263"/>
      </p:ext>
    </p:extLst>
  </p:cSld>
  <p:clrMapOvr>
    <a:overrideClrMapping bg1="dk1" tx1="lt1" bg2="dk2" tx2="lt2" accent1="accent1" accent2="accent2" accent3="accent3" accent4="accent4" accent5="accent5" accent6="accent6" hlink="hlink" folHlink="folHlink"/>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showMasterSp="0" preserve="1">
  <p:cSld name="3_Title Slide (Indian Asian Chi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4" name="Rectangle 3"/>
          <p:cNvSpPr/>
          <p:nvPr/>
        </p:nvSpPr>
        <p:spPr>
          <a:xfrm>
            <a:off x="0" y="5970588"/>
            <a:ext cx="9144000" cy="887412"/>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5" name="Rectangle 4"/>
          <p:cNvSpPr/>
          <p:nvPr/>
        </p:nvSpPr>
        <p:spPr>
          <a:xfrm>
            <a:off x="-9525" y="6070600"/>
            <a:ext cx="2295525" cy="696913"/>
          </a:xfrm>
          <a:prstGeom prst="rect">
            <a:avLst/>
          </a:prstGeom>
          <a:solidFill>
            <a:srgbClr val="D80021"/>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6" name="Rectangle 5"/>
          <p:cNvSpPr/>
          <p:nvPr/>
        </p:nvSpPr>
        <p:spPr>
          <a:xfrm>
            <a:off x="2371725" y="6070600"/>
            <a:ext cx="6784975" cy="685800"/>
          </a:xfrm>
          <a:prstGeom prst="rect">
            <a:avLst/>
          </a:prstGeom>
          <a:solidFill>
            <a:srgbClr val="8D9EB2"/>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pic>
        <p:nvPicPr>
          <p:cNvPr id="7" name="Picture 13" descr="485&amp;k-[Converted].png"/>
          <p:cNvPicPr>
            <a:picLocks noChangeAspect="1"/>
          </p:cNvPicPr>
          <p:nvPr/>
        </p:nvPicPr>
        <p:blipFill>
          <a:blip r:embed="rId4">
            <a:extLst>
              <a:ext uri="{28A0092B-C50C-407E-A947-70E740481C1C}">
                <a14:useLocalDpi xmlns:a14="http://schemas.microsoft.com/office/drawing/2010/main"/>
              </a:ext>
            </a:extLst>
          </a:blip>
          <a:srcRect/>
          <a:stretch>
            <a:fillRect/>
          </a:stretch>
        </p:blipFill>
        <p:spPr bwMode="auto">
          <a:xfrm>
            <a:off x="6708775" y="6208713"/>
            <a:ext cx="1962150" cy="4714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2" name="Rectangle 11"/>
          <p:cNvSpPr>
            <a:spLocks noGrp="1"/>
          </p:cNvSpPr>
          <p:nvPr>
            <p:ph type="title"/>
          </p:nvPr>
        </p:nvSpPr>
        <p:spPr>
          <a:xfrm>
            <a:off x="990600" y="2311400"/>
            <a:ext cx="7848600" cy="2717800"/>
          </a:xfrm>
        </p:spPr>
        <p:txBody>
          <a:bodyPr rtlCol="0"/>
          <a:lstStyle>
            <a:lvl1pPr algn="r">
              <a:defRPr sz="3600" b="0" i="0" cap="all" spc="600" baseline="0">
                <a:latin typeface="Gill Sans MT"/>
                <a:cs typeface="Gill Sans MT"/>
              </a:defRPr>
            </a:lvl1pPr>
            <a:extLst/>
          </a:lstStyle>
          <a:p>
            <a:r>
              <a:rPr lang="en-US"/>
              <a:t>Click to edit Master title style</a:t>
            </a:r>
            <a:endParaRPr lang="en-US" dirty="0"/>
          </a:p>
        </p:txBody>
      </p:sp>
      <p:sp>
        <p:nvSpPr>
          <p:cNvPr id="13" name="Text Placeholder 19"/>
          <p:cNvSpPr>
            <a:spLocks noGrp="1"/>
          </p:cNvSpPr>
          <p:nvPr>
            <p:ph type="body" sz="quarter" idx="10"/>
          </p:nvPr>
        </p:nvSpPr>
        <p:spPr>
          <a:xfrm>
            <a:off x="990600" y="5054600"/>
            <a:ext cx="7848600" cy="711200"/>
          </a:xfrm>
        </p:spPr>
        <p:txBody>
          <a:bodyPr>
            <a:normAutofit/>
          </a:bodyPr>
          <a:lstStyle>
            <a:lvl1pPr algn="r">
              <a:buNone/>
              <a:defRPr sz="1400" b="0" i="1"/>
            </a:lvl1pPr>
            <a:lvl2pPr algn="r">
              <a:buNone/>
              <a:defRPr/>
            </a:lvl2pPr>
            <a:lvl3pPr algn="r">
              <a:buNone/>
              <a:defRPr/>
            </a:lvl3pPr>
            <a:lvl4pPr algn="r">
              <a:buNone/>
              <a:defRPr/>
            </a:lvl4pPr>
            <a:lvl5pPr algn="r">
              <a:buNone/>
              <a:defRPr/>
            </a:lvl5pPr>
          </a:lstStyle>
          <a:p>
            <a:pPr lvl="0"/>
            <a:r>
              <a:rPr lang="en-US"/>
              <a:t>Click to edit Master text styles</a:t>
            </a:r>
          </a:p>
        </p:txBody>
      </p:sp>
    </p:spTree>
    <p:extLst>
      <p:ext uri="{BB962C8B-B14F-4D97-AF65-F5344CB8AC3E}">
        <p14:creationId xmlns:p14="http://schemas.microsoft.com/office/powerpoint/2010/main" val="243329816"/>
      </p:ext>
    </p:extLst>
  </p:cSld>
  <p:clrMapOvr>
    <a:overrideClrMapping bg1="dk1" tx1="lt1" bg2="dk2" tx2="lt2" accent1="accent1" accent2="accent2" accent3="accent3" accent4="accent4" accent5="accent5" accent6="accent6" hlink="hlink" folHlink="folHlink"/>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showMasterSp="0" preserve="1">
  <p:cSld name="1_Content Divider Slide">
    <p:bg>
      <p:bgPr>
        <a:solidFill>
          <a:schemeClr val="tx1"/>
        </a:solidFill>
        <a:effectLst/>
      </p:bgPr>
    </p:bg>
    <p:spTree>
      <p:nvGrpSpPr>
        <p:cNvPr id="1" name=""/>
        <p:cNvGrpSpPr/>
        <p:nvPr/>
      </p:nvGrpSpPr>
      <p:grpSpPr>
        <a:xfrm>
          <a:off x="0" y="0"/>
          <a:ext cx="0" cy="0"/>
          <a:chOff x="0" y="0"/>
          <a:chExt cx="0" cy="0"/>
        </a:xfrm>
      </p:grpSpPr>
      <p:sp>
        <p:nvSpPr>
          <p:cNvPr id="4" name="Rectangle 3"/>
          <p:cNvSpPr/>
          <p:nvPr/>
        </p:nvSpPr>
        <p:spPr>
          <a:xfrm>
            <a:off x="0" y="5970588"/>
            <a:ext cx="9144000" cy="887412"/>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5" name="Rectangle 4"/>
          <p:cNvSpPr/>
          <p:nvPr/>
        </p:nvSpPr>
        <p:spPr>
          <a:xfrm>
            <a:off x="-9525" y="6070600"/>
            <a:ext cx="2295525" cy="696913"/>
          </a:xfrm>
          <a:prstGeom prst="rect">
            <a:avLst/>
          </a:prstGeom>
          <a:solidFill>
            <a:srgbClr val="D80021"/>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6" name="Rectangle 5"/>
          <p:cNvSpPr/>
          <p:nvPr/>
        </p:nvSpPr>
        <p:spPr>
          <a:xfrm>
            <a:off x="2371725" y="6070600"/>
            <a:ext cx="6784975" cy="685800"/>
          </a:xfrm>
          <a:prstGeom prst="rect">
            <a:avLst/>
          </a:prstGeom>
          <a:solidFill>
            <a:srgbClr val="8D9EB2"/>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pic>
        <p:nvPicPr>
          <p:cNvPr id="7" name="Picture 13" descr="485&amp;k-[Converted].png"/>
          <p:cNvPicPr>
            <a:picLocks noChangeAspect="1"/>
          </p:cNvPicPr>
          <p:nvPr/>
        </p:nvPicPr>
        <p:blipFill>
          <a:blip r:embed="rId3">
            <a:extLst>
              <a:ext uri="{28A0092B-C50C-407E-A947-70E740481C1C}">
                <a14:useLocalDpi xmlns:a14="http://schemas.microsoft.com/office/drawing/2010/main"/>
              </a:ext>
            </a:extLst>
          </a:blip>
          <a:srcRect/>
          <a:stretch>
            <a:fillRect/>
          </a:stretch>
        </p:blipFill>
        <p:spPr bwMode="auto">
          <a:xfrm>
            <a:off x="6708775" y="6208713"/>
            <a:ext cx="1962150" cy="4714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2" name="Rectangle 11"/>
          <p:cNvSpPr>
            <a:spLocks noGrp="1"/>
          </p:cNvSpPr>
          <p:nvPr>
            <p:ph type="title"/>
          </p:nvPr>
        </p:nvSpPr>
        <p:spPr>
          <a:xfrm>
            <a:off x="879190" y="2311400"/>
            <a:ext cx="7848600" cy="2717800"/>
          </a:xfrm>
        </p:spPr>
        <p:txBody>
          <a:bodyPr rtlCol="0"/>
          <a:lstStyle>
            <a:lvl1pPr algn="r">
              <a:defRPr sz="3600" b="0" i="0" cap="all" spc="600" baseline="0">
                <a:solidFill>
                  <a:schemeClr val="bg1"/>
                </a:solidFill>
                <a:latin typeface="Gill Sans MT"/>
                <a:cs typeface="Gill Sans MT"/>
              </a:defRPr>
            </a:lvl1pPr>
            <a:extLst/>
          </a:lstStyle>
          <a:p>
            <a:r>
              <a:rPr lang="en-US"/>
              <a:t>Click to edit Master title style</a:t>
            </a:r>
            <a:endParaRPr lang="en-US" dirty="0"/>
          </a:p>
        </p:txBody>
      </p:sp>
      <p:sp>
        <p:nvSpPr>
          <p:cNvPr id="13" name="Text Placeholder 19"/>
          <p:cNvSpPr>
            <a:spLocks noGrp="1"/>
          </p:cNvSpPr>
          <p:nvPr>
            <p:ph type="body" sz="quarter" idx="10"/>
          </p:nvPr>
        </p:nvSpPr>
        <p:spPr>
          <a:xfrm>
            <a:off x="801203" y="5054600"/>
            <a:ext cx="7848600" cy="711200"/>
          </a:xfrm>
        </p:spPr>
        <p:txBody>
          <a:bodyPr>
            <a:normAutofit/>
          </a:bodyPr>
          <a:lstStyle>
            <a:lvl1pPr algn="r">
              <a:buNone/>
              <a:defRPr sz="1400" b="0" i="1">
                <a:solidFill>
                  <a:schemeClr val="bg1"/>
                </a:solidFill>
              </a:defRPr>
            </a:lvl1pPr>
            <a:lvl2pPr algn="r">
              <a:buNone/>
              <a:defRPr/>
            </a:lvl2pPr>
            <a:lvl3pPr algn="r">
              <a:buNone/>
              <a:defRPr/>
            </a:lvl3pPr>
            <a:lvl4pPr algn="r">
              <a:buNone/>
              <a:defRPr/>
            </a:lvl4pPr>
            <a:lvl5pPr algn="r">
              <a:buNone/>
              <a:defRPr/>
            </a:lvl5pPr>
          </a:lstStyle>
          <a:p>
            <a:pPr lvl="0"/>
            <a:r>
              <a:rPr lang="en-US"/>
              <a:t>Click to edit Master text styles</a:t>
            </a:r>
          </a:p>
        </p:txBody>
      </p:sp>
    </p:spTree>
    <p:extLst>
      <p:ext uri="{BB962C8B-B14F-4D97-AF65-F5344CB8AC3E}">
        <p14:creationId xmlns:p14="http://schemas.microsoft.com/office/powerpoint/2010/main" val="2692492676"/>
      </p:ext>
    </p:extLst>
  </p:cSld>
  <p:clrMapOvr>
    <a:overrideClrMapping bg1="dk1" tx1="lt1" bg2="dk2" tx2="lt2" accent1="accent1" accent2="accent2" accent3="accent3" accent4="accent4" accent5="accent5" accent6="accent6" hlink="hlink" folHlink="folHlink"/>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showMasterSp="0" preserve="1">
  <p:cSld name="Alt_Content Divider Slide">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0" y="5970588"/>
            <a:ext cx="9144000" cy="887412"/>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8" name="Rectangle 7"/>
          <p:cNvSpPr/>
          <p:nvPr/>
        </p:nvSpPr>
        <p:spPr>
          <a:xfrm>
            <a:off x="-9525" y="6070600"/>
            <a:ext cx="2295525" cy="696913"/>
          </a:xfrm>
          <a:prstGeom prst="rect">
            <a:avLst/>
          </a:prstGeom>
          <a:solidFill>
            <a:srgbClr val="D80019"/>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9" name="Rectangle 8"/>
          <p:cNvSpPr/>
          <p:nvPr/>
        </p:nvSpPr>
        <p:spPr>
          <a:xfrm>
            <a:off x="2371725" y="6070600"/>
            <a:ext cx="6784975" cy="685800"/>
          </a:xfrm>
          <a:prstGeom prst="rect">
            <a:avLst/>
          </a:prstGeom>
          <a:solidFill>
            <a:srgbClr val="8D9EB2"/>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pic>
        <p:nvPicPr>
          <p:cNvPr id="10" name="Picture 13" descr="485&amp;k-[Converted].png"/>
          <p:cNvPicPr>
            <a:picLocks noChangeAspect="1"/>
          </p:cNvPicPr>
          <p:nvPr/>
        </p:nvPicPr>
        <p:blipFill>
          <a:blip r:embed="rId2">
            <a:extLst>
              <a:ext uri="{28A0092B-C50C-407E-A947-70E740481C1C}">
                <a14:useLocalDpi xmlns:a14="http://schemas.microsoft.com/office/drawing/2010/main"/>
              </a:ext>
            </a:extLst>
          </a:blip>
          <a:srcRect/>
          <a:stretch>
            <a:fillRect/>
          </a:stretch>
        </p:blipFill>
        <p:spPr bwMode="auto">
          <a:xfrm>
            <a:off x="6708775" y="6208713"/>
            <a:ext cx="1962150" cy="4714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9" name="Rectangle 11"/>
          <p:cNvSpPr>
            <a:spLocks noGrp="1"/>
          </p:cNvSpPr>
          <p:nvPr>
            <p:ph type="title"/>
          </p:nvPr>
        </p:nvSpPr>
        <p:spPr>
          <a:xfrm>
            <a:off x="879190" y="2311400"/>
            <a:ext cx="7848600" cy="2717800"/>
          </a:xfrm>
        </p:spPr>
        <p:txBody>
          <a:bodyPr rtlCol="0"/>
          <a:lstStyle>
            <a:lvl1pPr algn="r">
              <a:defRPr sz="3600" b="0" i="0" cap="all" spc="600" baseline="0">
                <a:latin typeface="Gill Sans MT"/>
                <a:cs typeface="Gill Sans MT"/>
              </a:defRPr>
            </a:lvl1pPr>
            <a:extLst/>
          </a:lstStyle>
          <a:p>
            <a:r>
              <a:rPr lang="en-US"/>
              <a:t>Click to edit Master title style</a:t>
            </a:r>
            <a:endParaRPr lang="en-US" dirty="0"/>
          </a:p>
        </p:txBody>
      </p:sp>
      <p:sp>
        <p:nvSpPr>
          <p:cNvPr id="20" name="Text Placeholder 19"/>
          <p:cNvSpPr>
            <a:spLocks noGrp="1"/>
          </p:cNvSpPr>
          <p:nvPr>
            <p:ph type="body" sz="quarter" idx="10"/>
          </p:nvPr>
        </p:nvSpPr>
        <p:spPr>
          <a:xfrm>
            <a:off x="801203" y="5054600"/>
            <a:ext cx="7848600" cy="711200"/>
          </a:xfrm>
        </p:spPr>
        <p:txBody>
          <a:bodyPr>
            <a:normAutofit/>
          </a:bodyPr>
          <a:lstStyle>
            <a:lvl1pPr algn="r">
              <a:buNone/>
              <a:defRPr sz="1400" b="0" i="1">
                <a:solidFill>
                  <a:schemeClr val="tx1"/>
                </a:solidFill>
              </a:defRPr>
            </a:lvl1pPr>
            <a:lvl2pPr algn="r">
              <a:buNone/>
              <a:defRPr/>
            </a:lvl2pPr>
            <a:lvl3pPr algn="r">
              <a:buNone/>
              <a:defRPr/>
            </a:lvl3pPr>
            <a:lvl4pPr algn="r">
              <a:buNone/>
              <a:defRPr/>
            </a:lvl4pPr>
            <a:lvl5pPr algn="r">
              <a:buNone/>
              <a:defRPr/>
            </a:lvl5pPr>
          </a:lstStyle>
          <a:p>
            <a:pPr lvl="0"/>
            <a:r>
              <a:rPr lang="en-US"/>
              <a:t>Click to edit Master text styles</a:t>
            </a:r>
          </a:p>
        </p:txBody>
      </p:sp>
      <p:sp>
        <p:nvSpPr>
          <p:cNvPr id="22" name="Picture Placeholder 21"/>
          <p:cNvSpPr>
            <a:spLocks noGrp="1"/>
          </p:cNvSpPr>
          <p:nvPr>
            <p:ph type="pic" sz="quarter" idx="11"/>
          </p:nvPr>
        </p:nvSpPr>
        <p:spPr>
          <a:xfrm>
            <a:off x="182880" y="279400"/>
            <a:ext cx="2834640" cy="3048000"/>
          </a:xfrm>
        </p:spPr>
        <p:txBody>
          <a:bodyPr>
            <a:normAutofit/>
          </a:bodyPr>
          <a:lstStyle>
            <a:lvl1pPr>
              <a:defRPr/>
            </a:lvl1pPr>
            <a:lvl2pPr>
              <a:defRPr/>
            </a:lvl2pPr>
            <a:lvl3pPr>
              <a:defRPr/>
            </a:lvl3pPr>
            <a:lvl4pPr>
              <a:defRPr/>
            </a:lvl4pPr>
          </a:lstStyle>
          <a:p>
            <a:pPr lvl="0"/>
            <a:r>
              <a:rPr lang="en-US" noProof="0" dirty="0"/>
              <a:t>Click icon to add picture</a:t>
            </a:r>
          </a:p>
        </p:txBody>
      </p:sp>
      <p:sp>
        <p:nvSpPr>
          <p:cNvPr id="23" name="Picture Placeholder 21"/>
          <p:cNvSpPr>
            <a:spLocks noGrp="1"/>
          </p:cNvSpPr>
          <p:nvPr>
            <p:ph type="pic" sz="quarter" idx="12"/>
          </p:nvPr>
        </p:nvSpPr>
        <p:spPr>
          <a:xfrm>
            <a:off x="3139440" y="279400"/>
            <a:ext cx="2834640" cy="3048000"/>
          </a:xfrm>
        </p:spPr>
        <p:txBody>
          <a:bodyPr>
            <a:normAutofit/>
          </a:bodyPr>
          <a:lstStyle>
            <a:lvl1pPr>
              <a:defRPr/>
            </a:lvl1pPr>
            <a:lvl2pPr marL="366713" indent="0">
              <a:buNone/>
              <a:defRPr/>
            </a:lvl2pPr>
            <a:lvl3pPr marL="685800" indent="0">
              <a:buNone/>
              <a:defRPr/>
            </a:lvl3pPr>
          </a:lstStyle>
          <a:p>
            <a:pPr lvl="0"/>
            <a:r>
              <a:rPr lang="en-US" noProof="0" dirty="0"/>
              <a:t>Click icon to add picture</a:t>
            </a:r>
          </a:p>
        </p:txBody>
      </p:sp>
      <p:sp>
        <p:nvSpPr>
          <p:cNvPr id="24" name="Picture Placeholder 21"/>
          <p:cNvSpPr>
            <a:spLocks noGrp="1"/>
          </p:cNvSpPr>
          <p:nvPr>
            <p:ph type="pic" sz="quarter" idx="13"/>
          </p:nvPr>
        </p:nvSpPr>
        <p:spPr>
          <a:xfrm>
            <a:off x="6096000" y="279400"/>
            <a:ext cx="2834640" cy="3048000"/>
          </a:xfrm>
        </p:spPr>
        <p:txBody>
          <a:bodyPr>
            <a:normAutofit/>
          </a:bodyPr>
          <a:lstStyle/>
          <a:p>
            <a:pPr lvl="0"/>
            <a:r>
              <a:rPr lang="en-US" noProof="0" dirty="0"/>
              <a:t>Click icon to add picture</a:t>
            </a:r>
          </a:p>
        </p:txBody>
      </p:sp>
    </p:spTree>
    <p:extLst>
      <p:ext uri="{BB962C8B-B14F-4D97-AF65-F5344CB8AC3E}">
        <p14:creationId xmlns:p14="http://schemas.microsoft.com/office/powerpoint/2010/main" val="1696472496"/>
      </p:ext>
    </p:extLst>
  </p:cSld>
  <p:clrMapOvr>
    <a:overrideClrMapping bg1="lt1" tx1="dk1" bg2="lt2" tx2="dk2" accent1="accent1" accent2="accent2" accent3="accent3" accent4="accent4" accent5="accent5" accent6="accent6" hlink="hlink" folHlink="folHlink"/>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p:cSld name="1Col_NumberedList">
    <p:spTree>
      <p:nvGrpSpPr>
        <p:cNvPr id="1" name=""/>
        <p:cNvGrpSpPr/>
        <p:nvPr/>
      </p:nvGrpSpPr>
      <p:grpSpPr>
        <a:xfrm>
          <a:off x="0" y="0"/>
          <a:ext cx="0" cy="0"/>
          <a:chOff x="0" y="0"/>
          <a:chExt cx="0" cy="0"/>
        </a:xfrm>
      </p:grpSpPr>
      <p:sp>
        <p:nvSpPr>
          <p:cNvPr id="2" name="Rectangle 1"/>
          <p:cNvSpPr>
            <a:spLocks noGrp="1"/>
          </p:cNvSpPr>
          <p:nvPr>
            <p:ph type="title"/>
          </p:nvPr>
        </p:nvSpPr>
        <p:spPr>
          <a:xfrm>
            <a:off x="482600" y="373653"/>
            <a:ext cx="8077200" cy="820147"/>
          </a:xfrm>
        </p:spPr>
        <p:txBody>
          <a:bodyPr>
            <a:noAutofit/>
          </a:bodyPr>
          <a:lstStyle>
            <a:lvl1pPr>
              <a:defRPr sz="3200">
                <a:solidFill>
                  <a:schemeClr val="tx1"/>
                </a:solidFill>
              </a:defRPr>
            </a:lvl1pPr>
            <a:extLst/>
          </a:lstStyle>
          <a:p>
            <a:r>
              <a:rPr lang="en-US"/>
              <a:t>Click to edit Master title style</a:t>
            </a:r>
            <a:endParaRPr lang="en-US" dirty="0"/>
          </a:p>
        </p:txBody>
      </p:sp>
      <p:sp>
        <p:nvSpPr>
          <p:cNvPr id="7" name="Rectangle 6"/>
          <p:cNvSpPr>
            <a:spLocks noGrp="1"/>
          </p:cNvSpPr>
          <p:nvPr>
            <p:ph sz="quarter" idx="13"/>
          </p:nvPr>
        </p:nvSpPr>
        <p:spPr>
          <a:xfrm>
            <a:off x="495300" y="1865376"/>
            <a:ext cx="8064500" cy="3218688"/>
          </a:xfrm>
        </p:spPr>
        <p:txBody>
          <a:bodyPr/>
          <a:lstStyle>
            <a:lvl1pPr>
              <a:spcBef>
                <a:spcPts val="700"/>
              </a:spcBef>
              <a:buSzPct val="60000"/>
              <a:defRPr sz="1800"/>
            </a:lvl1pPr>
            <a:lvl2pPr>
              <a:buSzPct val="100000"/>
              <a:buNone/>
              <a:defRPr lang="en-US" sz="1600" b="1" kern="1200" dirty="0" smtClean="0">
                <a:solidFill>
                  <a:schemeClr val="tx1"/>
                </a:solidFill>
                <a:latin typeface="Gill Sans MT"/>
                <a:ea typeface="+mn-ea"/>
                <a:cs typeface="Gill Sans MT"/>
              </a:defRPr>
            </a:lvl2pPr>
            <a:lvl3pPr marL="914400" marR="0" indent="-228600" algn="l" defTabSz="914400" rtl="0" eaLnBrk="1" fontAlgn="auto" latinLnBrk="0" hangingPunct="1">
              <a:lnSpc>
                <a:spcPct val="100000"/>
              </a:lnSpc>
              <a:spcBef>
                <a:spcPts val="500"/>
              </a:spcBef>
              <a:spcAft>
                <a:spcPts val="0"/>
              </a:spcAft>
              <a:buClr>
                <a:srgbClr val="D80021"/>
              </a:buClr>
              <a:buSzPct val="55000"/>
              <a:buFont typeface="Wingdings"/>
              <a:buChar char=""/>
              <a:tabLst/>
              <a:defRPr lang="en-US" sz="1400" kern="1200" dirty="0" smtClean="0">
                <a:solidFill>
                  <a:schemeClr val="tx1"/>
                </a:solidFill>
                <a:latin typeface="+mn-lt"/>
                <a:ea typeface="+mn-ea"/>
                <a:cs typeface="+mn-cs"/>
              </a:defRPr>
            </a:lvl3pPr>
            <a:lvl4pPr>
              <a:buClr>
                <a:srgbClr val="718399"/>
              </a:buClr>
              <a:buSzPct val="40000"/>
              <a:defRPr sz="1200"/>
            </a:lvl4pPr>
            <a:extLs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41729810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p:cSld name="2_Title Slide (US Chi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4" name="Rectangle 3"/>
          <p:cNvSpPr/>
          <p:nvPr/>
        </p:nvSpPr>
        <p:spPr>
          <a:xfrm>
            <a:off x="0" y="5970588"/>
            <a:ext cx="9144000" cy="887412"/>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5" name="Rectangle 4"/>
          <p:cNvSpPr/>
          <p:nvPr/>
        </p:nvSpPr>
        <p:spPr>
          <a:xfrm>
            <a:off x="-9525" y="6070600"/>
            <a:ext cx="2295525" cy="696913"/>
          </a:xfrm>
          <a:prstGeom prst="rect">
            <a:avLst/>
          </a:prstGeom>
          <a:solidFill>
            <a:srgbClr val="D80021"/>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6" name="Rectangle 5"/>
          <p:cNvSpPr/>
          <p:nvPr/>
        </p:nvSpPr>
        <p:spPr>
          <a:xfrm>
            <a:off x="2371725" y="6070600"/>
            <a:ext cx="6784975" cy="685800"/>
          </a:xfrm>
          <a:prstGeom prst="rect">
            <a:avLst/>
          </a:prstGeom>
          <a:solidFill>
            <a:srgbClr val="8D9EB2"/>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pic>
        <p:nvPicPr>
          <p:cNvPr id="7" name="Picture 13" descr="485&amp;k-[Converted].png"/>
          <p:cNvPicPr>
            <a:picLocks noChangeAspect="1"/>
          </p:cNvPicPr>
          <p:nvPr/>
        </p:nvPicPr>
        <p:blipFill>
          <a:blip r:embed="rId4">
            <a:extLst>
              <a:ext uri="{28A0092B-C50C-407E-A947-70E740481C1C}">
                <a14:useLocalDpi xmlns:a14="http://schemas.microsoft.com/office/drawing/2010/main"/>
              </a:ext>
            </a:extLst>
          </a:blip>
          <a:srcRect/>
          <a:stretch>
            <a:fillRect/>
          </a:stretch>
        </p:blipFill>
        <p:spPr bwMode="auto">
          <a:xfrm>
            <a:off x="6708775" y="6208713"/>
            <a:ext cx="1962150" cy="4714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2" name="Rectangle 11"/>
          <p:cNvSpPr>
            <a:spLocks noGrp="1"/>
          </p:cNvSpPr>
          <p:nvPr>
            <p:ph type="title"/>
          </p:nvPr>
        </p:nvSpPr>
        <p:spPr>
          <a:xfrm>
            <a:off x="1603598" y="2311400"/>
            <a:ext cx="7135091" cy="2717800"/>
          </a:xfrm>
        </p:spPr>
        <p:txBody>
          <a:bodyPr rtlCol="0"/>
          <a:lstStyle>
            <a:lvl1pPr algn="r">
              <a:defRPr sz="3600" b="0" i="0" cap="all" spc="600" baseline="0">
                <a:latin typeface="Gill Sans MT"/>
                <a:cs typeface="Gill Sans MT"/>
              </a:defRPr>
            </a:lvl1pPr>
            <a:extLst/>
          </a:lstStyle>
          <a:p>
            <a:r>
              <a:rPr lang="en-US"/>
              <a:t>Click to edit Master title style</a:t>
            </a:r>
            <a:endParaRPr lang="en-US" dirty="0"/>
          </a:p>
        </p:txBody>
      </p:sp>
      <p:sp>
        <p:nvSpPr>
          <p:cNvPr id="13" name="Text Placeholder 19"/>
          <p:cNvSpPr>
            <a:spLocks noGrp="1"/>
          </p:cNvSpPr>
          <p:nvPr>
            <p:ph type="body" sz="quarter" idx="10"/>
          </p:nvPr>
        </p:nvSpPr>
        <p:spPr>
          <a:xfrm>
            <a:off x="1514470" y="5054600"/>
            <a:ext cx="7135091" cy="711200"/>
          </a:xfrm>
        </p:spPr>
        <p:txBody>
          <a:bodyPr>
            <a:normAutofit/>
          </a:bodyPr>
          <a:lstStyle>
            <a:lvl1pPr algn="r">
              <a:buNone/>
              <a:defRPr sz="1400" b="0" i="1"/>
            </a:lvl1pPr>
            <a:lvl2pPr algn="r">
              <a:buNone/>
              <a:defRPr/>
            </a:lvl2pPr>
            <a:lvl3pPr algn="r">
              <a:buNone/>
              <a:defRPr/>
            </a:lvl3pPr>
            <a:lvl4pPr algn="r">
              <a:buNone/>
              <a:defRPr/>
            </a:lvl4pPr>
            <a:lvl5pPr algn="r">
              <a:buNone/>
              <a:defRPr/>
            </a:lvl5pPr>
          </a:lstStyle>
          <a:p>
            <a:pPr lvl="0"/>
            <a:r>
              <a:rPr lang="en-US"/>
              <a:t>Click to edit Master text styles</a:t>
            </a:r>
          </a:p>
        </p:txBody>
      </p:sp>
    </p:spTree>
    <p:extLst>
      <p:ext uri="{BB962C8B-B14F-4D97-AF65-F5344CB8AC3E}">
        <p14:creationId xmlns:p14="http://schemas.microsoft.com/office/powerpoint/2010/main" val="2467282733"/>
      </p:ext>
    </p:extLst>
  </p:cSld>
  <p:clrMapOvr>
    <a:overrideClrMapping bg1="dk1" tx1="lt1" bg2="dk2" tx2="lt2" accent1="accent1" accent2="accent2" accent3="accent3" accent4="accent4" accent5="accent5" accent6="accent6" hlink="hlink" folHlink="folHlink"/>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p:cSld name="2Column Layout">
    <p:spTree>
      <p:nvGrpSpPr>
        <p:cNvPr id="1" name=""/>
        <p:cNvGrpSpPr/>
        <p:nvPr/>
      </p:nvGrpSpPr>
      <p:grpSpPr>
        <a:xfrm>
          <a:off x="0" y="0"/>
          <a:ext cx="0" cy="0"/>
          <a:chOff x="0" y="0"/>
          <a:chExt cx="0" cy="0"/>
        </a:xfrm>
      </p:grpSpPr>
      <p:sp>
        <p:nvSpPr>
          <p:cNvPr id="3" name="Content Placeholder 2"/>
          <p:cNvSpPr>
            <a:spLocks noGrp="1"/>
          </p:cNvSpPr>
          <p:nvPr>
            <p:ph sz="quarter" idx="10"/>
          </p:nvPr>
        </p:nvSpPr>
        <p:spPr>
          <a:xfrm>
            <a:off x="495300" y="1865376"/>
            <a:ext cx="8064500" cy="3494024"/>
          </a:xfrm>
        </p:spPr>
        <p:txBody>
          <a:bodyPr numCol="2"/>
          <a:lstStyle>
            <a:lvl1pPr marL="320040" indent="-320040" algn="l" rtl="0" eaLnBrk="1" latinLnBrk="0" hangingPunct="1">
              <a:spcBef>
                <a:spcPts val="500"/>
              </a:spcBef>
              <a:buClr>
                <a:schemeClr val="accent2"/>
              </a:buClr>
              <a:buSzPct val="60000"/>
              <a:buFont typeface="Wingdings"/>
              <a:buChar char=""/>
              <a:defRPr/>
            </a:lvl1pPr>
            <a:lvl2pPr marL="640080" indent="-274320" algn="l" rtl="0" eaLnBrk="1" latinLnBrk="0" hangingPunct="1">
              <a:spcBef>
                <a:spcPts val="500"/>
              </a:spcBef>
              <a:buClr>
                <a:srgbClr val="D80021"/>
              </a:buClr>
              <a:buSzPct val="50000"/>
              <a:buFont typeface="Wingdings"/>
              <a:buChar char=""/>
              <a:defRPr lang="en-US" sz="1600" kern="1200" dirty="0" smtClean="0">
                <a:solidFill>
                  <a:schemeClr val="tx1"/>
                </a:solidFill>
                <a:latin typeface="+mn-lt"/>
                <a:ea typeface="+mn-ea"/>
                <a:cs typeface="+mn-cs"/>
              </a:defRPr>
            </a:lvl2pPr>
            <a:lvl3pPr>
              <a:buClr>
                <a:schemeClr val="accent2"/>
              </a:buClr>
              <a:buSzPct val="45000"/>
              <a:defRPr lang="en-US" sz="1400" kern="1200" dirty="0" smtClean="0">
                <a:solidFill>
                  <a:schemeClr val="tx1"/>
                </a:solidFill>
                <a:latin typeface="+mn-lt"/>
                <a:ea typeface="+mn-ea"/>
                <a:cs typeface="+mn-cs"/>
              </a:defRPr>
            </a:lvl3pPr>
            <a:lvl4pPr marL="1371600" indent="-228600" algn="l" rtl="0" eaLnBrk="1" latinLnBrk="0" hangingPunct="1">
              <a:spcBef>
                <a:spcPts val="500"/>
              </a:spcBef>
              <a:buClr>
                <a:srgbClr val="D80021"/>
              </a:buClr>
              <a:buSzPct val="40000"/>
              <a:buFont typeface="Wingdings"/>
              <a:buChar char=""/>
              <a:defRPr sz="1200"/>
            </a:lvl4pPr>
            <a:lvl5pPr>
              <a:defRPr lang="en-US" sz="1000" kern="1200" dirty="0" smtClean="0">
                <a:solidFill>
                  <a:schemeClr val="tx1"/>
                </a:solidFill>
                <a:latin typeface="+mn-lt"/>
                <a:ea typeface="+mn-ea"/>
                <a:cs typeface="+mn-cs"/>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1"/>
          <p:cNvSpPr>
            <a:spLocks noGrp="1"/>
          </p:cNvSpPr>
          <p:nvPr>
            <p:ph type="title"/>
          </p:nvPr>
        </p:nvSpPr>
        <p:spPr>
          <a:xfrm>
            <a:off x="482600" y="373653"/>
            <a:ext cx="8077200" cy="820147"/>
          </a:xfrm>
        </p:spPr>
        <p:txBody>
          <a:bodyPr>
            <a:noAutofit/>
          </a:bodyPr>
          <a:lstStyle>
            <a:lvl1pPr>
              <a:defRPr sz="3200"/>
            </a:lvl1pPr>
            <a:extLst/>
          </a:lstStyle>
          <a:p>
            <a:r>
              <a:rPr lang="en-US"/>
              <a:t>Click to edit Master title style</a:t>
            </a:r>
            <a:endParaRPr lang="en-US" dirty="0"/>
          </a:p>
        </p:txBody>
      </p:sp>
    </p:spTree>
    <p:extLst>
      <p:ext uri="{BB962C8B-B14F-4D97-AF65-F5344CB8AC3E}">
        <p14:creationId xmlns:p14="http://schemas.microsoft.com/office/powerpoint/2010/main" val="3465942406"/>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p:cSld name="1ColText_RtPhoto">
    <p:spTree>
      <p:nvGrpSpPr>
        <p:cNvPr id="1" name=""/>
        <p:cNvGrpSpPr/>
        <p:nvPr/>
      </p:nvGrpSpPr>
      <p:grpSpPr>
        <a:xfrm>
          <a:off x="0" y="0"/>
          <a:ext cx="0" cy="0"/>
          <a:chOff x="0" y="0"/>
          <a:chExt cx="0" cy="0"/>
        </a:xfrm>
      </p:grpSpPr>
      <p:sp>
        <p:nvSpPr>
          <p:cNvPr id="7" name="Rectangle 6"/>
          <p:cNvSpPr>
            <a:spLocks noGrp="1"/>
          </p:cNvSpPr>
          <p:nvPr>
            <p:ph sz="quarter" idx="13"/>
          </p:nvPr>
        </p:nvSpPr>
        <p:spPr>
          <a:xfrm>
            <a:off x="495300" y="1865376"/>
            <a:ext cx="3657600" cy="3962400"/>
          </a:xfrm>
        </p:spPr>
        <p:txBody>
          <a:bodyPr/>
          <a:lstStyle>
            <a:lvl1pPr marL="320040" indent="-320040">
              <a:defRPr sz="1800"/>
            </a:lvl1pPr>
            <a:lvl2pPr>
              <a:defRPr sz="1600"/>
            </a:lvl2pPr>
            <a:lvl3pPr marL="914400" marR="0" indent="-228600" algn="l" defTabSz="914400" rtl="0" eaLnBrk="1" fontAlgn="auto" latinLnBrk="0" hangingPunct="1">
              <a:lnSpc>
                <a:spcPct val="100000"/>
              </a:lnSpc>
              <a:spcBef>
                <a:spcPts val="500"/>
              </a:spcBef>
              <a:spcAft>
                <a:spcPts val="0"/>
              </a:spcAft>
              <a:buClr>
                <a:srgbClr val="8D9EB2"/>
              </a:buClr>
              <a:buSzPct val="40000"/>
              <a:buFont typeface="Wingdings"/>
              <a:buChar char=""/>
              <a:tabLst/>
              <a:defRPr lang="en-US" sz="1400" kern="1200" dirty="0" smtClean="0">
                <a:solidFill>
                  <a:schemeClr val="tx1"/>
                </a:solidFill>
                <a:latin typeface="+mn-lt"/>
                <a:ea typeface="+mn-ea"/>
                <a:cs typeface="+mn-cs"/>
              </a:defRPr>
            </a:lvl3pPr>
            <a:lvl4pPr>
              <a:defRPr sz="1200"/>
            </a:lvl4pPr>
            <a:extLs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 name="Rectangle 1"/>
          <p:cNvSpPr>
            <a:spLocks noGrp="1"/>
          </p:cNvSpPr>
          <p:nvPr>
            <p:ph type="title"/>
          </p:nvPr>
        </p:nvSpPr>
        <p:spPr>
          <a:xfrm>
            <a:off x="482600" y="373653"/>
            <a:ext cx="8077200" cy="820147"/>
          </a:xfrm>
        </p:spPr>
        <p:txBody>
          <a:bodyPr>
            <a:noAutofit/>
          </a:bodyPr>
          <a:lstStyle>
            <a:lvl1pPr>
              <a:defRPr sz="3200">
                <a:solidFill>
                  <a:schemeClr val="tx1"/>
                </a:solidFill>
              </a:defRPr>
            </a:lvl1pPr>
            <a:extLst/>
          </a:lstStyle>
          <a:p>
            <a:r>
              <a:rPr lang="en-US"/>
              <a:t>Click to edit Master title style</a:t>
            </a:r>
            <a:endParaRPr lang="en-US" dirty="0"/>
          </a:p>
        </p:txBody>
      </p:sp>
      <p:sp>
        <p:nvSpPr>
          <p:cNvPr id="6" name="Picture Placeholder 5"/>
          <p:cNvSpPr>
            <a:spLocks noGrp="1"/>
          </p:cNvSpPr>
          <p:nvPr>
            <p:ph type="pic" sz="quarter" idx="14"/>
          </p:nvPr>
        </p:nvSpPr>
        <p:spPr>
          <a:xfrm>
            <a:off x="4635500" y="1865376"/>
            <a:ext cx="3924300" cy="3962400"/>
          </a:xfrm>
        </p:spPr>
        <p:txBody>
          <a:bodyPr>
            <a:normAutofit/>
          </a:bodyPr>
          <a:lstStyle>
            <a:lvl1pPr>
              <a:defRPr/>
            </a:lvl1pPr>
            <a:lvl2pPr>
              <a:defRPr/>
            </a:lvl2pPr>
            <a:lvl3pPr>
              <a:defRPr/>
            </a:lvl3pPr>
            <a:lvl4pPr>
              <a:defRPr/>
            </a:lvl4pPr>
          </a:lstStyle>
          <a:p>
            <a:pPr lvl="0"/>
            <a:r>
              <a:rPr lang="en-US" noProof="0" dirty="0"/>
              <a:t>Click icon to add picture</a:t>
            </a:r>
          </a:p>
        </p:txBody>
      </p:sp>
    </p:spTree>
    <p:extLst>
      <p:ext uri="{BB962C8B-B14F-4D97-AF65-F5344CB8AC3E}">
        <p14:creationId xmlns:p14="http://schemas.microsoft.com/office/powerpoint/2010/main" val="3068106344"/>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p:cSld name="2ColText_LftPhoto">
    <p:spTree>
      <p:nvGrpSpPr>
        <p:cNvPr id="1" name=""/>
        <p:cNvGrpSpPr/>
        <p:nvPr/>
      </p:nvGrpSpPr>
      <p:grpSpPr>
        <a:xfrm>
          <a:off x="0" y="0"/>
          <a:ext cx="0" cy="0"/>
          <a:chOff x="0" y="0"/>
          <a:chExt cx="0" cy="0"/>
        </a:xfrm>
      </p:grpSpPr>
      <p:sp>
        <p:nvSpPr>
          <p:cNvPr id="7" name="Rectangle 6"/>
          <p:cNvSpPr>
            <a:spLocks noGrp="1"/>
          </p:cNvSpPr>
          <p:nvPr>
            <p:ph sz="quarter" idx="13"/>
          </p:nvPr>
        </p:nvSpPr>
        <p:spPr>
          <a:xfrm>
            <a:off x="4838700" y="1865376"/>
            <a:ext cx="3721100" cy="3962400"/>
          </a:xfrm>
        </p:spPr>
        <p:txBody>
          <a:bodyPr/>
          <a:lstStyle>
            <a:lvl1pPr>
              <a:defRPr sz="1800"/>
            </a:lvl1pPr>
            <a:lvl2pPr>
              <a:buSzPct val="55000"/>
              <a:defRPr sz="1600"/>
            </a:lvl2pPr>
            <a:lvl3pPr marL="914400" marR="0" indent="-228600" algn="l" defTabSz="914400" rtl="0" eaLnBrk="1" fontAlgn="auto" latinLnBrk="0" hangingPunct="1">
              <a:lnSpc>
                <a:spcPct val="100000"/>
              </a:lnSpc>
              <a:spcBef>
                <a:spcPts val="500"/>
              </a:spcBef>
              <a:spcAft>
                <a:spcPts val="0"/>
              </a:spcAft>
              <a:buClr>
                <a:srgbClr val="8D9EB2"/>
              </a:buClr>
              <a:buSzPct val="40000"/>
              <a:buFont typeface="Wingdings"/>
              <a:buChar char=""/>
              <a:tabLst/>
              <a:defRPr lang="en-US" sz="1400" kern="1200" dirty="0" smtClean="0">
                <a:solidFill>
                  <a:schemeClr val="tx1"/>
                </a:solidFill>
                <a:latin typeface="+mn-lt"/>
                <a:ea typeface="+mn-ea"/>
                <a:cs typeface="+mn-cs"/>
              </a:defRPr>
            </a:lvl3pPr>
            <a:lvl4pPr>
              <a:defRPr sz="1200"/>
            </a:lvl4pPr>
            <a:extLs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 name="Rectangle 1"/>
          <p:cNvSpPr>
            <a:spLocks noGrp="1"/>
          </p:cNvSpPr>
          <p:nvPr>
            <p:ph type="title"/>
          </p:nvPr>
        </p:nvSpPr>
        <p:spPr>
          <a:xfrm>
            <a:off x="482600" y="373653"/>
            <a:ext cx="8077200" cy="820147"/>
          </a:xfrm>
        </p:spPr>
        <p:txBody>
          <a:bodyPr>
            <a:noAutofit/>
          </a:bodyPr>
          <a:lstStyle>
            <a:lvl1pPr>
              <a:defRPr sz="3200">
                <a:solidFill>
                  <a:schemeClr val="tx1"/>
                </a:solidFill>
              </a:defRPr>
            </a:lvl1pPr>
            <a:extLst/>
          </a:lstStyle>
          <a:p>
            <a:r>
              <a:rPr lang="en-US"/>
              <a:t>Click to edit Master title style</a:t>
            </a:r>
            <a:endParaRPr lang="en-US" dirty="0"/>
          </a:p>
        </p:txBody>
      </p:sp>
      <p:sp>
        <p:nvSpPr>
          <p:cNvPr id="6" name="Picture Placeholder 5"/>
          <p:cNvSpPr>
            <a:spLocks noGrp="1"/>
          </p:cNvSpPr>
          <p:nvPr>
            <p:ph type="pic" sz="quarter" idx="14"/>
          </p:nvPr>
        </p:nvSpPr>
        <p:spPr>
          <a:xfrm>
            <a:off x="491998" y="1865376"/>
            <a:ext cx="3908552" cy="3962400"/>
          </a:xfrm>
        </p:spPr>
        <p:txBody>
          <a:bodyPr>
            <a:normAutofit/>
          </a:bodyPr>
          <a:lstStyle>
            <a:lvl1pPr marL="319088" indent="-319088">
              <a:buSzPct val="70000"/>
              <a:buFont typeface="Wingdings" charset="2"/>
              <a:buChar char=""/>
              <a:defRPr/>
            </a:lvl1pPr>
            <a:lvl2pPr>
              <a:defRPr/>
            </a:lvl2pPr>
            <a:lvl3pPr>
              <a:defRPr/>
            </a:lvl3pPr>
          </a:lstStyle>
          <a:p>
            <a:pPr lvl="0"/>
            <a:r>
              <a:rPr lang="en-US" noProof="0" dirty="0"/>
              <a:t>Click icon to add picture</a:t>
            </a:r>
          </a:p>
        </p:txBody>
      </p:sp>
    </p:spTree>
    <p:extLst>
      <p:ext uri="{BB962C8B-B14F-4D97-AF65-F5344CB8AC3E}">
        <p14:creationId xmlns:p14="http://schemas.microsoft.com/office/powerpoint/2010/main" val="1130443275"/>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p:cSld name="2Col_wSubtitle">
    <p:spTree>
      <p:nvGrpSpPr>
        <p:cNvPr id="1" name=""/>
        <p:cNvGrpSpPr/>
        <p:nvPr/>
      </p:nvGrpSpPr>
      <p:grpSpPr>
        <a:xfrm>
          <a:off x="0" y="0"/>
          <a:ext cx="0" cy="0"/>
          <a:chOff x="0" y="0"/>
          <a:chExt cx="0" cy="0"/>
        </a:xfrm>
      </p:grpSpPr>
      <p:sp>
        <p:nvSpPr>
          <p:cNvPr id="3" name="Content Placeholder 2"/>
          <p:cNvSpPr>
            <a:spLocks noGrp="1"/>
          </p:cNvSpPr>
          <p:nvPr>
            <p:ph sz="quarter" idx="10"/>
          </p:nvPr>
        </p:nvSpPr>
        <p:spPr>
          <a:xfrm>
            <a:off x="485648" y="2621280"/>
            <a:ext cx="8074152" cy="3218688"/>
          </a:xfrm>
        </p:spPr>
        <p:txBody>
          <a:bodyPr numCol="2"/>
          <a:lstStyle>
            <a:lvl1pPr marL="320040" indent="-320040" algn="l" rtl="0" eaLnBrk="1" latinLnBrk="0" hangingPunct="1">
              <a:spcBef>
                <a:spcPts val="500"/>
              </a:spcBef>
              <a:buClr>
                <a:srgbClr val="8D9EB2"/>
              </a:buClr>
              <a:buSzPct val="75000"/>
              <a:buFont typeface="Wingdings"/>
              <a:buChar char=""/>
              <a:defRPr/>
            </a:lvl1pPr>
            <a:lvl2pPr marL="640080" indent="-228600" algn="l" rtl="0" eaLnBrk="1" latinLnBrk="0" hangingPunct="1">
              <a:spcBef>
                <a:spcPts val="500"/>
              </a:spcBef>
              <a:buClr>
                <a:srgbClr val="D80021"/>
              </a:buClr>
              <a:buSzPct val="60000"/>
              <a:buFont typeface="Wingdings"/>
              <a:buChar char=""/>
              <a:defRPr lang="en-US" sz="1600" kern="1200" dirty="0" smtClean="0">
                <a:solidFill>
                  <a:schemeClr val="tx1"/>
                </a:solidFill>
                <a:latin typeface="+mn-lt"/>
                <a:ea typeface="+mn-ea"/>
                <a:cs typeface="+mn-cs"/>
              </a:defRPr>
            </a:lvl2pPr>
            <a:lvl3pPr>
              <a:buSzPct val="45000"/>
              <a:defRPr lang="en-US" sz="1400" kern="1200" dirty="0" smtClean="0">
                <a:solidFill>
                  <a:schemeClr val="tx1"/>
                </a:solidFill>
                <a:latin typeface="+mn-lt"/>
                <a:ea typeface="+mn-ea"/>
                <a:cs typeface="+mn-cs"/>
              </a:defRPr>
            </a:lvl3pPr>
            <a:lvl4pPr marL="1371600" indent="-228600" algn="l" rtl="0" eaLnBrk="1" latinLnBrk="0" hangingPunct="1">
              <a:spcBef>
                <a:spcPts val="500"/>
              </a:spcBef>
              <a:buClr>
                <a:srgbClr val="D80021"/>
              </a:buClr>
              <a:buSzPct val="40000"/>
              <a:buFont typeface="Wingdings"/>
              <a:buChar char=""/>
              <a:defRPr sz="1200"/>
            </a:lvl4pPr>
            <a:lvl5pPr>
              <a:defRPr lang="en-US" sz="1000" kern="1200" dirty="0" smtClean="0">
                <a:solidFill>
                  <a:schemeClr val="tx1"/>
                </a:solidFill>
                <a:latin typeface="+mn-lt"/>
                <a:ea typeface="+mn-ea"/>
                <a:cs typeface="+mn-cs"/>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1"/>
          <p:cNvSpPr>
            <a:spLocks noGrp="1"/>
          </p:cNvSpPr>
          <p:nvPr>
            <p:ph type="title"/>
          </p:nvPr>
        </p:nvSpPr>
        <p:spPr>
          <a:xfrm>
            <a:off x="482600" y="373653"/>
            <a:ext cx="8077200" cy="820147"/>
          </a:xfrm>
        </p:spPr>
        <p:txBody>
          <a:bodyPr>
            <a:noAutofit/>
          </a:bodyPr>
          <a:lstStyle>
            <a:lvl1pPr>
              <a:defRPr sz="3200"/>
            </a:lvl1pPr>
            <a:extLst/>
          </a:lstStyle>
          <a:p>
            <a:r>
              <a:rPr lang="en-US"/>
              <a:t>Click to edit Master title style</a:t>
            </a:r>
            <a:endParaRPr lang="en-US" dirty="0"/>
          </a:p>
        </p:txBody>
      </p:sp>
      <p:sp>
        <p:nvSpPr>
          <p:cNvPr id="7" name="Text Placeholder 6"/>
          <p:cNvSpPr>
            <a:spLocks noGrp="1"/>
          </p:cNvSpPr>
          <p:nvPr>
            <p:ph type="body" sz="quarter" idx="11"/>
          </p:nvPr>
        </p:nvSpPr>
        <p:spPr>
          <a:xfrm>
            <a:off x="498348" y="1865376"/>
            <a:ext cx="8061452" cy="487680"/>
          </a:xfrm>
        </p:spPr>
        <p:txBody>
          <a:bodyPr/>
          <a:lstStyle>
            <a:lvl1pPr>
              <a:buNone/>
              <a:defRPr b="1" baseline="0">
                <a:solidFill>
                  <a:schemeClr val="accent1"/>
                </a:solidFill>
              </a:defRPr>
            </a:lvl1pPr>
            <a:lvl5pPr>
              <a:defRPr/>
            </a:lvl5pPr>
          </a:lstStyle>
          <a:p>
            <a:pPr lvl="0"/>
            <a:r>
              <a:rPr lang="en-US"/>
              <a:t>Click to edit Master text styles</a:t>
            </a:r>
          </a:p>
        </p:txBody>
      </p:sp>
    </p:spTree>
    <p:extLst>
      <p:ext uri="{BB962C8B-B14F-4D97-AF65-F5344CB8AC3E}">
        <p14:creationId xmlns:p14="http://schemas.microsoft.com/office/powerpoint/2010/main" val="2740631641"/>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82600" y="381000"/>
            <a:ext cx="8153400" cy="819149"/>
          </a:xfrm>
        </p:spPr>
        <p:txBody>
          <a:bodyPr/>
          <a:lstStyle/>
          <a:p>
            <a:r>
              <a:rPr lang="en-US"/>
              <a:t>Click to edit Master title style</a:t>
            </a:r>
            <a:endParaRPr lang="en-US" dirty="0"/>
          </a:p>
        </p:txBody>
      </p:sp>
    </p:spTree>
    <p:extLst>
      <p:ext uri="{BB962C8B-B14F-4D97-AF65-F5344CB8AC3E}">
        <p14:creationId xmlns:p14="http://schemas.microsoft.com/office/powerpoint/2010/main" val="2551217163"/>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Rectangle 1"/>
          <p:cNvSpPr/>
          <p:nvPr/>
        </p:nvSpPr>
        <p:spPr>
          <a:xfrm>
            <a:off x="0" y="0"/>
            <a:ext cx="9144000" cy="68580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eaLnBrk="1" hangingPunct="1">
              <a:defRPr/>
            </a:pPr>
            <a:endParaRPr lang="en-US" dirty="0"/>
          </a:p>
        </p:txBody>
      </p:sp>
      <p:pic>
        <p:nvPicPr>
          <p:cNvPr id="3" name="Picture 10" descr="485&amp;k-[Converted].png"/>
          <p:cNvPicPr>
            <a:picLocks noChangeAspect="1"/>
          </p:cNvPicPr>
          <p:nvPr/>
        </p:nvPicPr>
        <p:blipFill>
          <a:blip r:embed="rId2">
            <a:extLst>
              <a:ext uri="{28A0092B-C50C-407E-A947-70E740481C1C}">
                <a14:useLocalDpi xmlns:a14="http://schemas.microsoft.com/office/drawing/2010/main"/>
              </a:ext>
            </a:extLst>
          </a:blip>
          <a:srcRect/>
          <a:stretch>
            <a:fillRect/>
          </a:stretch>
        </p:blipFill>
        <p:spPr bwMode="auto">
          <a:xfrm>
            <a:off x="6708775" y="6208713"/>
            <a:ext cx="1962150" cy="4714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4" name="TextBox 1"/>
          <p:cNvSpPr txBox="1">
            <a:spLocks noChangeArrowheads="1"/>
          </p:cNvSpPr>
          <p:nvPr/>
        </p:nvSpPr>
        <p:spPr bwMode="auto">
          <a:xfrm>
            <a:off x="508000" y="6362700"/>
            <a:ext cx="1079500" cy="261938"/>
          </a:xfrm>
          <a:prstGeom prst="rect">
            <a:avLst/>
          </a:prstGeom>
          <a:noFill/>
          <a:ln>
            <a:noFill/>
          </a:ln>
        </p:spPr>
        <p:txBody>
          <a:bodyPr>
            <a:spAutoFit/>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fld id="{22E64342-0BF5-44E4-8230-48807CEBFB64}" type="slidenum">
              <a:rPr lang="en-GB" altLang="en-US" sz="1100">
                <a:latin typeface="Gill Sans MT" panose="020B0502020104020203" pitchFamily="34" charset="0"/>
              </a:rPr>
              <a:pPr eaLnBrk="1" hangingPunct="1"/>
              <a:t>‹#›</a:t>
            </a:fld>
            <a:endParaRPr lang="en-GB" altLang="en-US" sz="1100" dirty="0">
              <a:latin typeface="Gill Sans MT" panose="020B0502020104020203" pitchFamily="34" charset="0"/>
            </a:endParaRPr>
          </a:p>
        </p:txBody>
      </p:sp>
    </p:spTree>
    <p:extLst>
      <p:ext uri="{BB962C8B-B14F-4D97-AF65-F5344CB8AC3E}">
        <p14:creationId xmlns:p14="http://schemas.microsoft.com/office/powerpoint/2010/main" val="641676651"/>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showMasterSp="0" preserve="1">
  <p:cSld name="End_Slide">
    <p:bg>
      <p:bgPr>
        <a:solidFill>
          <a:schemeClr val="bg1"/>
        </a:solidFill>
        <a:effectLst/>
      </p:bgPr>
    </p:bg>
    <p:spTree>
      <p:nvGrpSpPr>
        <p:cNvPr id="1" name=""/>
        <p:cNvGrpSpPr/>
        <p:nvPr/>
      </p:nvGrpSpPr>
      <p:grpSpPr>
        <a:xfrm>
          <a:off x="0" y="0"/>
          <a:ext cx="0" cy="0"/>
          <a:chOff x="0" y="0"/>
          <a:chExt cx="0" cy="0"/>
        </a:xfrm>
      </p:grpSpPr>
      <p:sp>
        <p:nvSpPr>
          <p:cNvPr id="3" name="TextBox 2"/>
          <p:cNvSpPr txBox="1"/>
          <p:nvPr/>
        </p:nvSpPr>
        <p:spPr>
          <a:xfrm>
            <a:off x="2978150" y="3225800"/>
            <a:ext cx="3200400" cy="338138"/>
          </a:xfrm>
          <a:prstGeom prst="rect">
            <a:avLst/>
          </a:prstGeom>
          <a:noFill/>
        </p:spPr>
        <p:txBody>
          <a:bodyPr>
            <a:spAutoFit/>
          </a:bodyPr>
          <a:lstStyle/>
          <a:p>
            <a:pPr algn="ctr" eaLnBrk="1" fontAlgn="auto" hangingPunct="1">
              <a:spcBef>
                <a:spcPts val="0"/>
              </a:spcBef>
              <a:spcAft>
                <a:spcPts val="0"/>
              </a:spcAft>
              <a:defRPr/>
            </a:pPr>
            <a:r>
              <a:rPr lang="en-US" sz="1600" spc="60" dirty="0">
                <a:latin typeface="Gill Sans MT"/>
                <a:ea typeface="+mn-ea"/>
                <a:cs typeface="Gill Sans MT"/>
              </a:rPr>
              <a:t>www.savethechildren.org</a:t>
            </a:r>
          </a:p>
        </p:txBody>
      </p:sp>
      <p:pic>
        <p:nvPicPr>
          <p:cNvPr id="4" name="Picture 13" descr="STC_logo_whiteRed.png"/>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bwMode="auto">
          <a:xfrm>
            <a:off x="2730500" y="2393950"/>
            <a:ext cx="3516313" cy="6921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6" name="Text Placeholder 5"/>
          <p:cNvSpPr>
            <a:spLocks noGrp="1"/>
          </p:cNvSpPr>
          <p:nvPr>
            <p:ph type="body" sz="quarter" idx="10"/>
          </p:nvPr>
        </p:nvSpPr>
        <p:spPr>
          <a:xfrm>
            <a:off x="2405960" y="4648200"/>
            <a:ext cx="4343400" cy="609600"/>
          </a:xfrm>
        </p:spPr>
        <p:txBody>
          <a:bodyPr>
            <a:normAutofit/>
          </a:bodyPr>
          <a:lstStyle>
            <a:lvl1pPr algn="ctr">
              <a:buNone/>
              <a:defRPr sz="1600" baseline="0"/>
            </a:lvl1pPr>
          </a:lstStyle>
          <a:p>
            <a:pPr lvl="0"/>
            <a:r>
              <a:rPr lang="en-US"/>
              <a:t>Click to edit Master text styles</a:t>
            </a:r>
          </a:p>
        </p:txBody>
      </p:sp>
    </p:spTree>
    <p:extLst>
      <p:ext uri="{BB962C8B-B14F-4D97-AF65-F5344CB8AC3E}">
        <p14:creationId xmlns:p14="http://schemas.microsoft.com/office/powerpoint/2010/main" val="4148376750"/>
      </p:ext>
    </p:extLst>
  </p:cSld>
  <p:clrMapOvr>
    <a:overrideClrMapping bg1="dk1" tx1="lt1" bg2="dk2" tx2="lt2" accent1="accent1" accent2="accent2" accent3="accent3" accent4="accent4" accent5="accent5" accent6="accent6" hlink="hlink" folHlink="folHlink"/>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457200" y="6356350"/>
            <a:ext cx="2133600" cy="365125"/>
          </a:xfrm>
          <a:prstGeom prst="rect">
            <a:avLst/>
          </a:prstGeom>
        </p:spPr>
        <p:txBody>
          <a:bodyPr/>
          <a:lstStyle>
            <a:lvl1pPr eaLnBrk="1" hangingPunct="1">
              <a:defRPr smtClean="0">
                <a:latin typeface="Arial" charset="0"/>
                <a:ea typeface="+mn-ea"/>
                <a:cs typeface="Arial" charset="0"/>
              </a:defRPr>
            </a:lvl1pPr>
          </a:lstStyle>
          <a:p>
            <a:pPr>
              <a:defRPr/>
            </a:pPr>
            <a:r>
              <a:rPr lang="en-US" dirty="0"/>
              <a:t>26 April 2016</a:t>
            </a:r>
            <a:endParaRPr lang="en-GB" dirty="0"/>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lvl1pPr eaLnBrk="1" hangingPunct="1">
              <a:defRPr smtClean="0">
                <a:latin typeface="Arial" charset="0"/>
                <a:ea typeface="+mn-ea"/>
                <a:cs typeface="Arial" charset="0"/>
              </a:defRPr>
            </a:lvl1pPr>
          </a:lstStyle>
          <a:p>
            <a:pPr>
              <a:defRPr/>
            </a:pPr>
            <a:r>
              <a:rPr lang="en-GB" dirty="0"/>
              <a:t>IYCF-E TRAINING: BREASTFEEDING MYTHS AND MISCONCEPTIONS </a:t>
            </a:r>
          </a:p>
        </p:txBody>
      </p:sp>
      <p:sp>
        <p:nvSpPr>
          <p:cNvPr id="6" name="Slide Number Placeholder 5"/>
          <p:cNvSpPr>
            <a:spLocks noGrp="1"/>
          </p:cNvSpPr>
          <p:nvPr>
            <p:ph type="sldNum" sz="quarter" idx="12"/>
          </p:nvPr>
        </p:nvSpPr>
        <p:spPr>
          <a:xfrm>
            <a:off x="6553200" y="6356350"/>
            <a:ext cx="2133600" cy="365125"/>
          </a:xfrm>
          <a:prstGeom prst="rect">
            <a:avLst/>
          </a:prstGeom>
        </p:spPr>
        <p:txBody>
          <a:bodyPr vert="horz" wrap="square" lIns="91440" tIns="45720" rIns="91440" bIns="45720" numCol="1" anchor="t" anchorCtr="0" compatLnSpc="1">
            <a:prstTxWarp prst="textNoShape">
              <a:avLst/>
            </a:prstTxWarp>
          </a:bodyPr>
          <a:lstStyle>
            <a:lvl1pPr eaLnBrk="1" hangingPunct="1">
              <a:defRPr>
                <a:cs typeface="Arial" panose="020B0604020202020204" pitchFamily="34" charset="0"/>
              </a:defRPr>
            </a:lvl1pPr>
          </a:lstStyle>
          <a:p>
            <a:fld id="{5E5FBF7F-62A0-42DD-B6BF-743BAD76B0A7}" type="slidenum">
              <a:rPr lang="en-GB" altLang="en-US"/>
              <a:pPr/>
              <a:t>‹#›</a:t>
            </a:fld>
            <a:endParaRPr lang="en-GB" altLang="en-US" dirty="0"/>
          </a:p>
        </p:txBody>
      </p:sp>
    </p:spTree>
    <p:extLst>
      <p:ext uri="{BB962C8B-B14F-4D97-AF65-F5344CB8AC3E}">
        <p14:creationId xmlns:p14="http://schemas.microsoft.com/office/powerpoint/2010/main" val="1731091466"/>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twoTxTwoObj">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a:xfrm>
            <a:off x="457200" y="6356350"/>
            <a:ext cx="2133600" cy="365125"/>
          </a:xfrm>
          <a:prstGeom prst="rect">
            <a:avLst/>
          </a:prstGeom>
        </p:spPr>
        <p:txBody>
          <a:bodyPr/>
          <a:lstStyle>
            <a:lvl1pPr eaLnBrk="1" hangingPunct="1">
              <a:defRPr smtClean="0">
                <a:latin typeface="Arial" charset="0"/>
                <a:ea typeface="+mn-ea"/>
                <a:cs typeface="Arial" charset="0"/>
              </a:defRPr>
            </a:lvl1pPr>
          </a:lstStyle>
          <a:p>
            <a:pPr>
              <a:defRPr/>
            </a:pPr>
            <a:r>
              <a:rPr lang="en-US" dirty="0"/>
              <a:t>26 April 2016</a:t>
            </a:r>
            <a:endParaRPr lang="en-GB" dirty="0"/>
          </a:p>
        </p:txBody>
      </p:sp>
      <p:sp>
        <p:nvSpPr>
          <p:cNvPr id="8" name="Footer Placeholder 7"/>
          <p:cNvSpPr>
            <a:spLocks noGrp="1"/>
          </p:cNvSpPr>
          <p:nvPr>
            <p:ph type="ftr" sz="quarter" idx="11"/>
          </p:nvPr>
        </p:nvSpPr>
        <p:spPr>
          <a:xfrm>
            <a:off x="3124200" y="6356350"/>
            <a:ext cx="2895600" cy="365125"/>
          </a:xfrm>
          <a:prstGeom prst="rect">
            <a:avLst/>
          </a:prstGeom>
        </p:spPr>
        <p:txBody>
          <a:bodyPr/>
          <a:lstStyle>
            <a:lvl1pPr eaLnBrk="1" hangingPunct="1">
              <a:defRPr smtClean="0">
                <a:latin typeface="Arial" charset="0"/>
                <a:ea typeface="+mn-ea"/>
                <a:cs typeface="Arial" charset="0"/>
              </a:defRPr>
            </a:lvl1pPr>
          </a:lstStyle>
          <a:p>
            <a:pPr>
              <a:defRPr/>
            </a:pPr>
            <a:r>
              <a:rPr lang="en-GB" dirty="0"/>
              <a:t>IYCF-E TRAINING: BREASTFEEDING MYTHS AND MISCONCEPTIONS </a:t>
            </a:r>
          </a:p>
        </p:txBody>
      </p:sp>
      <p:sp>
        <p:nvSpPr>
          <p:cNvPr id="9" name="Slide Number Placeholder 8"/>
          <p:cNvSpPr>
            <a:spLocks noGrp="1"/>
          </p:cNvSpPr>
          <p:nvPr>
            <p:ph type="sldNum" sz="quarter" idx="12"/>
          </p:nvPr>
        </p:nvSpPr>
        <p:spPr>
          <a:xfrm>
            <a:off x="6553200" y="6356350"/>
            <a:ext cx="2133600" cy="365125"/>
          </a:xfrm>
          <a:prstGeom prst="rect">
            <a:avLst/>
          </a:prstGeom>
        </p:spPr>
        <p:txBody>
          <a:bodyPr vert="horz" wrap="square" lIns="91440" tIns="45720" rIns="91440" bIns="45720" numCol="1" anchor="t" anchorCtr="0" compatLnSpc="1">
            <a:prstTxWarp prst="textNoShape">
              <a:avLst/>
            </a:prstTxWarp>
          </a:bodyPr>
          <a:lstStyle>
            <a:lvl1pPr eaLnBrk="1" hangingPunct="1">
              <a:defRPr>
                <a:cs typeface="Arial" panose="020B0604020202020204" pitchFamily="34" charset="0"/>
              </a:defRPr>
            </a:lvl1pPr>
          </a:lstStyle>
          <a:p>
            <a:fld id="{362F77F4-3D09-47D5-A582-67E8A9699CAF}" type="slidenum">
              <a:rPr lang="en-GB" altLang="en-US"/>
              <a:pPr/>
              <a:t>‹#›</a:t>
            </a:fld>
            <a:endParaRPr lang="en-GB" altLang="en-US" dirty="0"/>
          </a:p>
        </p:txBody>
      </p:sp>
    </p:spTree>
    <p:extLst>
      <p:ext uri="{BB962C8B-B14F-4D97-AF65-F5344CB8AC3E}">
        <p14:creationId xmlns:p14="http://schemas.microsoft.com/office/powerpoint/2010/main" val="4200419780"/>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showMasterSp="0" preserve="1">
  <p:cSld name="Title Slide">
    <p:spTree>
      <p:nvGrpSpPr>
        <p:cNvPr id="1" name=""/>
        <p:cNvGrpSpPr/>
        <p:nvPr/>
      </p:nvGrpSpPr>
      <p:grpSpPr>
        <a:xfrm>
          <a:off x="0" y="0"/>
          <a:ext cx="0" cy="0"/>
          <a:chOff x="0" y="0"/>
          <a:chExt cx="0" cy="0"/>
        </a:xfrm>
      </p:grpSpPr>
      <p:sp>
        <p:nvSpPr>
          <p:cNvPr id="4" name="Rectangle 3"/>
          <p:cNvSpPr/>
          <p:nvPr/>
        </p:nvSpPr>
        <p:spPr>
          <a:xfrm>
            <a:off x="0" y="0"/>
            <a:ext cx="9144000" cy="1171575"/>
          </a:xfrm>
          <a:prstGeom prst="rect">
            <a:avLst/>
          </a:prstGeom>
          <a:gradFill flip="none" rotWithShape="1">
            <a:gsLst>
              <a:gs pos="40000">
                <a:srgbClr val="FA0007"/>
              </a:gs>
              <a:gs pos="100000">
                <a:srgbClr val="761706"/>
              </a:gs>
            </a:gsLst>
            <a:lin ang="18900000" scaled="0"/>
            <a:tileRect/>
          </a:gra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dirty="0"/>
          </a:p>
        </p:txBody>
      </p:sp>
      <p:sp>
        <p:nvSpPr>
          <p:cNvPr id="5" name="Rectangle 4"/>
          <p:cNvSpPr/>
          <p:nvPr/>
        </p:nvSpPr>
        <p:spPr>
          <a:xfrm>
            <a:off x="155575" y="149225"/>
            <a:ext cx="8824913" cy="1081088"/>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dirty="0"/>
          </a:p>
        </p:txBody>
      </p:sp>
      <p:pic>
        <p:nvPicPr>
          <p:cNvPr id="6" name="Picture 16" descr="Save_the_Children_logo.png"/>
          <p:cNvPicPr>
            <a:picLocks noChangeAspect="1"/>
          </p:cNvPicPr>
          <p:nvPr/>
        </p:nvPicPr>
        <p:blipFill>
          <a:blip r:embed="rId2">
            <a:extLst>
              <a:ext uri="{28A0092B-C50C-407E-A947-70E740481C1C}">
                <a14:useLocalDpi xmlns:a14="http://schemas.microsoft.com/office/drawing/2010/main"/>
              </a:ext>
            </a:extLst>
          </a:blip>
          <a:srcRect/>
          <a:stretch>
            <a:fillRect/>
          </a:stretch>
        </p:blipFill>
        <p:spPr bwMode="auto">
          <a:xfrm>
            <a:off x="627063" y="303213"/>
            <a:ext cx="2017712" cy="4127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 name="Title 1"/>
          <p:cNvSpPr>
            <a:spLocks noGrp="1"/>
          </p:cNvSpPr>
          <p:nvPr>
            <p:ph type="ctrTitle"/>
          </p:nvPr>
        </p:nvSpPr>
        <p:spPr>
          <a:xfrm>
            <a:off x="625148" y="866775"/>
            <a:ext cx="8075613" cy="1197787"/>
          </a:xfrm>
        </p:spPr>
        <p:txBody>
          <a:bodyPr anchor="t">
            <a:normAutofit/>
          </a:bodyPr>
          <a:lstStyle>
            <a:lvl1pPr>
              <a:lnSpc>
                <a:spcPct val="95000"/>
              </a:lnSpc>
              <a:defRPr sz="4800" b="0" i="0" cap="none">
                <a:latin typeface="Trade Gothic LT Com Cn" panose="020B0806040303020004" pitchFamily="34" charset="0"/>
                <a:cs typeface="Trade Gothic LT Com Cn" panose="020B0806040303020004" pitchFamily="34" charset="0"/>
              </a:defRPr>
            </a:lvl1pPr>
          </a:lstStyle>
          <a:p>
            <a:r>
              <a:rPr lang="en-US"/>
              <a:t>Click to edit Master title style</a:t>
            </a:r>
            <a:endParaRPr lang="en-US" dirty="0"/>
          </a:p>
        </p:txBody>
      </p:sp>
      <p:sp>
        <p:nvSpPr>
          <p:cNvPr id="11" name="Picture Placeholder 10"/>
          <p:cNvSpPr>
            <a:spLocks noGrp="1"/>
          </p:cNvSpPr>
          <p:nvPr>
            <p:ph type="pic" sz="quarter" idx="10"/>
          </p:nvPr>
        </p:nvSpPr>
        <p:spPr>
          <a:xfrm>
            <a:off x="150813" y="2213627"/>
            <a:ext cx="8829675" cy="4494213"/>
          </a:xfrm>
        </p:spPr>
        <p:txBody>
          <a:bodyPr rtlCol="0">
            <a:noAutofit/>
          </a:bodyPr>
          <a:lstStyle/>
          <a:p>
            <a:pPr lvl="0"/>
            <a:r>
              <a:rPr lang="en-US" noProof="0" dirty="0"/>
              <a:t>Click icon to add picture</a:t>
            </a:r>
          </a:p>
        </p:txBody>
      </p:sp>
      <p:sp>
        <p:nvSpPr>
          <p:cNvPr id="7" name="Date Placeholder 11"/>
          <p:cNvSpPr>
            <a:spLocks noGrp="1"/>
          </p:cNvSpPr>
          <p:nvPr>
            <p:ph type="dt" sz="half" idx="11"/>
          </p:nvPr>
        </p:nvSpPr>
        <p:spPr>
          <a:xfrm>
            <a:off x="7223125" y="344488"/>
            <a:ext cx="1581150" cy="365125"/>
          </a:xfrm>
        </p:spPr>
        <p:txBody>
          <a:bodyPr/>
          <a:lstStyle>
            <a:lvl1pPr algn="r">
              <a:defRPr smtClean="0"/>
            </a:lvl1pPr>
          </a:lstStyle>
          <a:p>
            <a:pPr>
              <a:defRPr/>
            </a:pPr>
            <a:r>
              <a:rPr lang="en-US" dirty="0"/>
              <a:t>26 April 2016</a:t>
            </a:r>
          </a:p>
        </p:txBody>
      </p:sp>
    </p:spTree>
    <p:extLst>
      <p:ext uri="{BB962C8B-B14F-4D97-AF65-F5344CB8AC3E}">
        <p14:creationId xmlns:p14="http://schemas.microsoft.com/office/powerpoint/2010/main" val="428354377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p:cSld name="4_Title Slide (US Chi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4" name="Rectangle 3"/>
          <p:cNvSpPr/>
          <p:nvPr/>
        </p:nvSpPr>
        <p:spPr>
          <a:xfrm>
            <a:off x="0" y="5970588"/>
            <a:ext cx="9144000" cy="887412"/>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5" name="Rectangle 4"/>
          <p:cNvSpPr/>
          <p:nvPr/>
        </p:nvSpPr>
        <p:spPr>
          <a:xfrm>
            <a:off x="-9525" y="6070600"/>
            <a:ext cx="2295525" cy="696913"/>
          </a:xfrm>
          <a:prstGeom prst="rect">
            <a:avLst/>
          </a:prstGeom>
          <a:solidFill>
            <a:srgbClr val="D80021"/>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6" name="Rectangle 5"/>
          <p:cNvSpPr/>
          <p:nvPr/>
        </p:nvSpPr>
        <p:spPr>
          <a:xfrm>
            <a:off x="2371725" y="6070600"/>
            <a:ext cx="6784975" cy="685800"/>
          </a:xfrm>
          <a:prstGeom prst="rect">
            <a:avLst/>
          </a:prstGeom>
          <a:solidFill>
            <a:srgbClr val="8D9EB2"/>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pic>
        <p:nvPicPr>
          <p:cNvPr id="7" name="Picture 13" descr="485&amp;k-[Converted].png"/>
          <p:cNvPicPr>
            <a:picLocks noChangeAspect="1"/>
          </p:cNvPicPr>
          <p:nvPr/>
        </p:nvPicPr>
        <p:blipFill>
          <a:blip r:embed="rId4">
            <a:extLst>
              <a:ext uri="{28A0092B-C50C-407E-A947-70E740481C1C}">
                <a14:useLocalDpi xmlns:a14="http://schemas.microsoft.com/office/drawing/2010/main"/>
              </a:ext>
            </a:extLst>
          </a:blip>
          <a:srcRect/>
          <a:stretch>
            <a:fillRect/>
          </a:stretch>
        </p:blipFill>
        <p:spPr bwMode="auto">
          <a:xfrm>
            <a:off x="6708775" y="6208713"/>
            <a:ext cx="1962150" cy="4714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2" name="Rectangle 11"/>
          <p:cNvSpPr>
            <a:spLocks noGrp="1"/>
          </p:cNvSpPr>
          <p:nvPr>
            <p:ph type="title"/>
          </p:nvPr>
        </p:nvSpPr>
        <p:spPr>
          <a:xfrm>
            <a:off x="990600" y="2311400"/>
            <a:ext cx="7848600" cy="2717800"/>
          </a:xfrm>
        </p:spPr>
        <p:txBody>
          <a:bodyPr rtlCol="0"/>
          <a:lstStyle>
            <a:lvl1pPr algn="r">
              <a:defRPr sz="3600" b="0" i="0" cap="all" spc="600" baseline="0">
                <a:latin typeface="Gill Sans MT"/>
                <a:cs typeface="Gill Sans MT"/>
              </a:defRPr>
            </a:lvl1pPr>
            <a:extLst/>
          </a:lstStyle>
          <a:p>
            <a:r>
              <a:rPr lang="en-US"/>
              <a:t>Click to edit Master title style</a:t>
            </a:r>
            <a:endParaRPr lang="en-US" dirty="0"/>
          </a:p>
        </p:txBody>
      </p:sp>
      <p:sp>
        <p:nvSpPr>
          <p:cNvPr id="13" name="Text Placeholder 19"/>
          <p:cNvSpPr>
            <a:spLocks noGrp="1"/>
          </p:cNvSpPr>
          <p:nvPr>
            <p:ph type="body" sz="quarter" idx="10"/>
          </p:nvPr>
        </p:nvSpPr>
        <p:spPr>
          <a:xfrm>
            <a:off x="990600" y="5054600"/>
            <a:ext cx="7848600" cy="711200"/>
          </a:xfrm>
        </p:spPr>
        <p:txBody>
          <a:bodyPr>
            <a:normAutofit/>
          </a:bodyPr>
          <a:lstStyle>
            <a:lvl1pPr algn="r">
              <a:buNone/>
              <a:defRPr sz="1400" b="0" i="1"/>
            </a:lvl1pPr>
            <a:lvl2pPr algn="r">
              <a:buNone/>
              <a:defRPr/>
            </a:lvl2pPr>
            <a:lvl3pPr algn="r">
              <a:buNone/>
              <a:defRPr/>
            </a:lvl3pPr>
            <a:lvl4pPr algn="r">
              <a:buNone/>
              <a:defRPr/>
            </a:lvl4pPr>
            <a:lvl5pPr algn="r">
              <a:buNone/>
              <a:defRPr/>
            </a:lvl5pPr>
          </a:lstStyle>
          <a:p>
            <a:pPr lvl="0"/>
            <a:r>
              <a:rPr lang="en-US"/>
              <a:t>Click to edit Master text styles</a:t>
            </a:r>
          </a:p>
        </p:txBody>
      </p:sp>
    </p:spTree>
    <p:extLst>
      <p:ext uri="{BB962C8B-B14F-4D97-AF65-F5344CB8AC3E}">
        <p14:creationId xmlns:p14="http://schemas.microsoft.com/office/powerpoint/2010/main" val="2559861515"/>
      </p:ext>
    </p:extLst>
  </p:cSld>
  <p:clrMapOvr>
    <a:overrideClrMapping bg1="dk1" tx1="lt1" bg2="dk2" tx2="lt2" accent1="accent1" accent2="accent2" accent3="accent3" accent4="accent4" accent5="accent5" accent6="accent6" hlink="hlink" folHlink="folHlink"/>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showMasterSp="0" preserve="1">
  <p:cSld name="Divider 1">
    <p:spTree>
      <p:nvGrpSpPr>
        <p:cNvPr id="1" name=""/>
        <p:cNvGrpSpPr/>
        <p:nvPr/>
      </p:nvGrpSpPr>
      <p:grpSpPr>
        <a:xfrm>
          <a:off x="0" y="0"/>
          <a:ext cx="0" cy="0"/>
          <a:chOff x="0" y="0"/>
          <a:chExt cx="0" cy="0"/>
        </a:xfrm>
      </p:grpSpPr>
      <p:sp>
        <p:nvSpPr>
          <p:cNvPr id="5" name="Rectangle 4"/>
          <p:cNvSpPr/>
          <p:nvPr/>
        </p:nvSpPr>
        <p:spPr>
          <a:xfrm>
            <a:off x="4572000" y="0"/>
            <a:ext cx="4572000" cy="6307138"/>
          </a:xfrm>
          <a:prstGeom prst="rect">
            <a:avLst/>
          </a:prstGeom>
          <a:gradFill flip="none" rotWithShape="1">
            <a:gsLst>
              <a:gs pos="40000">
                <a:srgbClr val="FA0007"/>
              </a:gs>
              <a:gs pos="100000">
                <a:srgbClr val="761706"/>
              </a:gs>
            </a:gsLst>
            <a:lin ang="18900000" scaled="0"/>
            <a:tileRect/>
          </a:gra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dirty="0"/>
          </a:p>
        </p:txBody>
      </p:sp>
      <p:pic>
        <p:nvPicPr>
          <p:cNvPr id="6" name="Picture 15" descr="Save_the_Children_logo.png"/>
          <p:cNvPicPr>
            <a:picLocks noChangeAspect="1"/>
          </p:cNvPicPr>
          <p:nvPr/>
        </p:nvPicPr>
        <p:blipFill>
          <a:blip r:embed="rId2" cstate="print">
            <a:extLst>
              <a:ext uri="{28A0092B-C50C-407E-A947-70E740481C1C}">
                <a14:useLocalDpi xmlns:a14="http://schemas.microsoft.com/office/drawing/2010/main"/>
              </a:ext>
            </a:extLst>
          </a:blip>
          <a:srcRect/>
          <a:stretch>
            <a:fillRect/>
          </a:stretch>
        </p:blipFill>
        <p:spPr bwMode="auto">
          <a:xfrm>
            <a:off x="438150" y="6426200"/>
            <a:ext cx="1860550" cy="3794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cxnSp>
        <p:nvCxnSpPr>
          <p:cNvPr id="7" name="Straight Connector 6"/>
          <p:cNvCxnSpPr/>
          <p:nvPr/>
        </p:nvCxnSpPr>
        <p:spPr>
          <a:xfrm flipH="1">
            <a:off x="2466975" y="6432550"/>
            <a:ext cx="6350" cy="365125"/>
          </a:xfrm>
          <a:prstGeom prst="line">
            <a:avLst/>
          </a:prstGeom>
          <a:ln w="12700">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8" name="Straight Connector 7"/>
          <p:cNvCxnSpPr/>
          <p:nvPr/>
        </p:nvCxnSpPr>
        <p:spPr>
          <a:xfrm flipH="1">
            <a:off x="6389688" y="6432550"/>
            <a:ext cx="7937" cy="365125"/>
          </a:xfrm>
          <a:prstGeom prst="line">
            <a:avLst/>
          </a:prstGeom>
          <a:ln w="12700">
            <a:solidFill>
              <a:schemeClr val="tx1"/>
            </a:solidFill>
          </a:ln>
          <a:effectLst/>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a:xfrm>
            <a:off x="5470768" y="1171576"/>
            <a:ext cx="3243019" cy="1219798"/>
          </a:xfrm>
        </p:spPr>
        <p:txBody>
          <a:bodyPr anchor="t">
            <a:normAutofit/>
          </a:bodyPr>
          <a:lstStyle>
            <a:lvl1pPr algn="l">
              <a:lnSpc>
                <a:spcPct val="95000"/>
              </a:lnSpc>
              <a:defRPr sz="3200" b="0" i="0" cap="none">
                <a:solidFill>
                  <a:schemeClr val="bg1"/>
                </a:solidFill>
                <a:latin typeface="Trade Gothic LT Com Cn" panose="020B0806040303020004" pitchFamily="34" charset="0"/>
                <a:cs typeface="Trade Gothic LT Com Cn" panose="020B0806040303020004" pitchFamily="34" charset="0"/>
              </a:defRPr>
            </a:lvl1pPr>
          </a:lstStyle>
          <a:p>
            <a:r>
              <a:rPr lang="en-US"/>
              <a:t>Click to edit Master title style</a:t>
            </a:r>
            <a:endParaRPr lang="en-US" dirty="0"/>
          </a:p>
        </p:txBody>
      </p:sp>
      <p:sp>
        <p:nvSpPr>
          <p:cNvPr id="3" name="Text Placeholder 2"/>
          <p:cNvSpPr>
            <a:spLocks noGrp="1"/>
          </p:cNvSpPr>
          <p:nvPr>
            <p:ph type="body" idx="1"/>
          </p:nvPr>
        </p:nvSpPr>
        <p:spPr>
          <a:xfrm>
            <a:off x="5470767" y="2395663"/>
            <a:ext cx="3243020" cy="2684219"/>
          </a:xfrm>
        </p:spPr>
        <p:txBody>
          <a:bodyPr>
            <a:normAutofit/>
          </a:bodyPr>
          <a:lstStyle>
            <a:lvl1pPr marL="0" indent="0">
              <a:buNone/>
              <a:defRPr sz="1800" b="0" i="0">
                <a:solidFill>
                  <a:srgbClr val="FFFFFF"/>
                </a:solidFill>
                <a:latin typeface="Gill Sans Infant Std"/>
                <a:cs typeface="Gill Sans Infant Std"/>
              </a:defRPr>
            </a:lvl1pPr>
            <a:lvl2pPr marL="0" indent="0">
              <a:buNone/>
              <a:defRPr sz="1800">
                <a:solidFill>
                  <a:schemeClr val="bg1"/>
                </a:solidFill>
              </a:defRPr>
            </a:lvl2pPr>
            <a:lvl3pPr marL="1588" indent="0">
              <a:buNone/>
              <a:defRPr sz="1800">
                <a:solidFill>
                  <a:srgbClr val="FFFFFF"/>
                </a:solidFill>
              </a:defRPr>
            </a:lvl3pPr>
            <a:lvl4pPr marL="0" indent="0">
              <a:buNone/>
              <a:defRPr sz="1800">
                <a:solidFill>
                  <a:srgbClr val="FFFFFF"/>
                </a:solidFill>
              </a:defRPr>
            </a:lvl4pPr>
            <a:lvl5pPr marL="0" indent="0">
              <a:buNone/>
              <a:defRPr sz="1800">
                <a:solidFill>
                  <a:srgbClr val="FFFFFF"/>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12" name="Picture Placeholder 11"/>
          <p:cNvSpPr>
            <a:spLocks noGrp="1"/>
          </p:cNvSpPr>
          <p:nvPr>
            <p:ph type="pic" sz="quarter" idx="13"/>
          </p:nvPr>
        </p:nvSpPr>
        <p:spPr>
          <a:xfrm>
            <a:off x="152400" y="155738"/>
            <a:ext cx="5002416" cy="5985852"/>
          </a:xfrm>
        </p:spPr>
        <p:txBody>
          <a:bodyPr rtlCol="0">
            <a:noAutofit/>
          </a:bodyPr>
          <a:lstStyle/>
          <a:p>
            <a:pPr lvl="0"/>
            <a:r>
              <a:rPr lang="en-US" noProof="0" dirty="0"/>
              <a:t>Click icon to add picture</a:t>
            </a:r>
          </a:p>
        </p:txBody>
      </p:sp>
      <p:sp>
        <p:nvSpPr>
          <p:cNvPr id="9" name="Date Placeholder 3"/>
          <p:cNvSpPr>
            <a:spLocks noGrp="1"/>
          </p:cNvSpPr>
          <p:nvPr>
            <p:ph type="dt" sz="half" idx="14"/>
          </p:nvPr>
        </p:nvSpPr>
        <p:spPr/>
        <p:txBody>
          <a:bodyPr/>
          <a:lstStyle>
            <a:lvl1pPr>
              <a:defRPr smtClean="0"/>
            </a:lvl1pPr>
          </a:lstStyle>
          <a:p>
            <a:pPr>
              <a:defRPr/>
            </a:pPr>
            <a:r>
              <a:rPr lang="en-US" dirty="0"/>
              <a:t>26 April 2016</a:t>
            </a:r>
          </a:p>
        </p:txBody>
      </p:sp>
      <p:sp>
        <p:nvSpPr>
          <p:cNvPr id="10" name="Footer Placeholder 4"/>
          <p:cNvSpPr>
            <a:spLocks noGrp="1"/>
          </p:cNvSpPr>
          <p:nvPr>
            <p:ph type="ftr" sz="quarter" idx="15"/>
          </p:nvPr>
        </p:nvSpPr>
        <p:spPr/>
        <p:txBody>
          <a:bodyPr/>
          <a:lstStyle>
            <a:lvl1pPr>
              <a:defRPr smtClean="0"/>
            </a:lvl1pPr>
          </a:lstStyle>
          <a:p>
            <a:pPr>
              <a:defRPr/>
            </a:pPr>
            <a:r>
              <a:rPr lang="en-GB" dirty="0"/>
              <a:t>IYCF-E TRAINING: BREASTFEEDING MYTHS AND MISCONCEPTIONS </a:t>
            </a:r>
            <a:endParaRPr lang="en-US" dirty="0"/>
          </a:p>
        </p:txBody>
      </p:sp>
      <p:sp>
        <p:nvSpPr>
          <p:cNvPr id="11" name="Slide Number Placeholder 5"/>
          <p:cNvSpPr>
            <a:spLocks noGrp="1"/>
          </p:cNvSpPr>
          <p:nvPr>
            <p:ph type="sldNum" sz="quarter" idx="16"/>
          </p:nvPr>
        </p:nvSpPr>
        <p:spPr/>
        <p:txBody>
          <a:bodyPr/>
          <a:lstStyle>
            <a:lvl1pPr>
              <a:defRPr/>
            </a:lvl1pPr>
          </a:lstStyle>
          <a:p>
            <a:fld id="{FF1EAE82-2F6A-4BC5-A6DF-CB21F0B5B753}" type="slidenum">
              <a:rPr lang="en-US" altLang="en-US"/>
              <a:pPr/>
              <a:t>‹#›</a:t>
            </a:fld>
            <a:endParaRPr lang="en-US" altLang="en-US" dirty="0"/>
          </a:p>
        </p:txBody>
      </p:sp>
    </p:spTree>
    <p:extLst>
      <p:ext uri="{BB962C8B-B14F-4D97-AF65-F5344CB8AC3E}">
        <p14:creationId xmlns:p14="http://schemas.microsoft.com/office/powerpoint/2010/main" val="2426840623"/>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showMasterSp="0" preserve="1">
  <p:cSld name="Divider 2">
    <p:spTree>
      <p:nvGrpSpPr>
        <p:cNvPr id="1" name=""/>
        <p:cNvGrpSpPr/>
        <p:nvPr/>
      </p:nvGrpSpPr>
      <p:grpSpPr>
        <a:xfrm>
          <a:off x="0" y="0"/>
          <a:ext cx="0" cy="0"/>
          <a:chOff x="0" y="0"/>
          <a:chExt cx="0" cy="0"/>
        </a:xfrm>
      </p:grpSpPr>
      <p:sp>
        <p:nvSpPr>
          <p:cNvPr id="4" name="Rectangle 3"/>
          <p:cNvSpPr/>
          <p:nvPr/>
        </p:nvSpPr>
        <p:spPr>
          <a:xfrm>
            <a:off x="0" y="0"/>
            <a:ext cx="9144000" cy="1171575"/>
          </a:xfrm>
          <a:prstGeom prst="rect">
            <a:avLst/>
          </a:prstGeom>
          <a:gradFill flip="none" rotWithShape="1">
            <a:gsLst>
              <a:gs pos="40000">
                <a:srgbClr val="FA0007"/>
              </a:gs>
              <a:gs pos="100000">
                <a:srgbClr val="761706"/>
              </a:gs>
            </a:gsLst>
            <a:lin ang="18900000" scaled="0"/>
            <a:tileRect/>
          </a:gra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dirty="0"/>
          </a:p>
        </p:txBody>
      </p:sp>
      <p:sp>
        <p:nvSpPr>
          <p:cNvPr id="5" name="Rectangle 4"/>
          <p:cNvSpPr/>
          <p:nvPr/>
        </p:nvSpPr>
        <p:spPr>
          <a:xfrm>
            <a:off x="155575" y="149225"/>
            <a:ext cx="8824913" cy="1081088"/>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dirty="0"/>
          </a:p>
        </p:txBody>
      </p:sp>
      <p:pic>
        <p:nvPicPr>
          <p:cNvPr id="6" name="Picture 16" descr="Save_the_Children_logo.png"/>
          <p:cNvPicPr>
            <a:picLocks noChangeAspect="1"/>
          </p:cNvPicPr>
          <p:nvPr/>
        </p:nvPicPr>
        <p:blipFill>
          <a:blip r:embed="rId2" cstate="print">
            <a:extLst>
              <a:ext uri="{28A0092B-C50C-407E-A947-70E740481C1C}">
                <a14:useLocalDpi xmlns:a14="http://schemas.microsoft.com/office/drawing/2010/main"/>
              </a:ext>
            </a:extLst>
          </a:blip>
          <a:srcRect/>
          <a:stretch>
            <a:fillRect/>
          </a:stretch>
        </p:blipFill>
        <p:spPr bwMode="auto">
          <a:xfrm>
            <a:off x="438150" y="6426200"/>
            <a:ext cx="1860550" cy="3794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cxnSp>
        <p:nvCxnSpPr>
          <p:cNvPr id="7" name="Straight Connector 6"/>
          <p:cNvCxnSpPr/>
          <p:nvPr/>
        </p:nvCxnSpPr>
        <p:spPr>
          <a:xfrm flipH="1">
            <a:off x="2466975" y="6432550"/>
            <a:ext cx="6350" cy="365125"/>
          </a:xfrm>
          <a:prstGeom prst="line">
            <a:avLst/>
          </a:prstGeom>
          <a:ln w="12700">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8" name="Straight Connector 7"/>
          <p:cNvCxnSpPr/>
          <p:nvPr/>
        </p:nvCxnSpPr>
        <p:spPr>
          <a:xfrm flipH="1">
            <a:off x="6389688" y="6432550"/>
            <a:ext cx="7937" cy="365125"/>
          </a:xfrm>
          <a:prstGeom prst="line">
            <a:avLst/>
          </a:prstGeom>
          <a:ln w="12700">
            <a:solidFill>
              <a:schemeClr val="tx1"/>
            </a:solidFill>
          </a:ln>
          <a:effectLst/>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a:xfrm>
            <a:off x="424763" y="310836"/>
            <a:ext cx="8282643" cy="1348102"/>
          </a:xfrm>
        </p:spPr>
        <p:txBody>
          <a:bodyPr anchor="t">
            <a:normAutofit/>
          </a:bodyPr>
          <a:lstStyle>
            <a:lvl1pPr algn="l">
              <a:lnSpc>
                <a:spcPct val="85000"/>
              </a:lnSpc>
              <a:defRPr sz="4800" b="0" i="0" cap="none">
                <a:solidFill>
                  <a:schemeClr val="tx1"/>
                </a:solidFill>
                <a:latin typeface="Trade Gothic LT Com Cn" panose="020B0806040303020004" pitchFamily="34" charset="0"/>
                <a:cs typeface="Trade Gothic LT Com Cn" panose="020B0806040303020004" pitchFamily="34" charset="0"/>
              </a:defRPr>
            </a:lvl1pPr>
          </a:lstStyle>
          <a:p>
            <a:r>
              <a:rPr lang="en-US"/>
              <a:t>Click to edit Master title style</a:t>
            </a:r>
            <a:endParaRPr lang="en-US" dirty="0"/>
          </a:p>
        </p:txBody>
      </p:sp>
      <p:sp>
        <p:nvSpPr>
          <p:cNvPr id="12" name="Picture Placeholder 11"/>
          <p:cNvSpPr>
            <a:spLocks noGrp="1"/>
          </p:cNvSpPr>
          <p:nvPr>
            <p:ph type="pic" sz="quarter" idx="13"/>
          </p:nvPr>
        </p:nvSpPr>
        <p:spPr>
          <a:xfrm>
            <a:off x="155738" y="2200274"/>
            <a:ext cx="8824750" cy="4106864"/>
          </a:xfrm>
        </p:spPr>
        <p:txBody>
          <a:bodyPr rtlCol="0">
            <a:noAutofit/>
          </a:bodyPr>
          <a:lstStyle/>
          <a:p>
            <a:pPr lvl="0"/>
            <a:r>
              <a:rPr lang="en-US" noProof="0" dirty="0"/>
              <a:t>Click icon to add picture</a:t>
            </a:r>
          </a:p>
        </p:txBody>
      </p:sp>
      <p:sp>
        <p:nvSpPr>
          <p:cNvPr id="9" name="Date Placeholder 3"/>
          <p:cNvSpPr>
            <a:spLocks noGrp="1"/>
          </p:cNvSpPr>
          <p:nvPr>
            <p:ph type="dt" sz="half" idx="14"/>
          </p:nvPr>
        </p:nvSpPr>
        <p:spPr/>
        <p:txBody>
          <a:bodyPr/>
          <a:lstStyle>
            <a:lvl1pPr>
              <a:defRPr smtClean="0"/>
            </a:lvl1pPr>
          </a:lstStyle>
          <a:p>
            <a:pPr>
              <a:defRPr/>
            </a:pPr>
            <a:r>
              <a:rPr lang="en-US" dirty="0"/>
              <a:t>26 April 2016</a:t>
            </a:r>
          </a:p>
        </p:txBody>
      </p:sp>
      <p:sp>
        <p:nvSpPr>
          <p:cNvPr id="10" name="Footer Placeholder 4"/>
          <p:cNvSpPr>
            <a:spLocks noGrp="1"/>
          </p:cNvSpPr>
          <p:nvPr>
            <p:ph type="ftr" sz="quarter" idx="15"/>
          </p:nvPr>
        </p:nvSpPr>
        <p:spPr/>
        <p:txBody>
          <a:bodyPr/>
          <a:lstStyle>
            <a:lvl1pPr>
              <a:defRPr smtClean="0"/>
            </a:lvl1pPr>
          </a:lstStyle>
          <a:p>
            <a:pPr>
              <a:defRPr/>
            </a:pPr>
            <a:r>
              <a:rPr lang="en-GB" dirty="0"/>
              <a:t>IYCF-E TRAINING: BREASTFEEDING MYTHS AND MISCONCEPTIONS </a:t>
            </a:r>
            <a:endParaRPr lang="en-US" dirty="0"/>
          </a:p>
        </p:txBody>
      </p:sp>
      <p:sp>
        <p:nvSpPr>
          <p:cNvPr id="11" name="Slide Number Placeholder 5"/>
          <p:cNvSpPr>
            <a:spLocks noGrp="1"/>
          </p:cNvSpPr>
          <p:nvPr>
            <p:ph type="sldNum" sz="quarter" idx="16"/>
          </p:nvPr>
        </p:nvSpPr>
        <p:spPr/>
        <p:txBody>
          <a:bodyPr/>
          <a:lstStyle>
            <a:lvl1pPr>
              <a:defRPr/>
            </a:lvl1pPr>
          </a:lstStyle>
          <a:p>
            <a:fld id="{8AC0E26E-987D-4920-B93F-16F39FEC4F0A}" type="slidenum">
              <a:rPr lang="en-US" altLang="en-US"/>
              <a:pPr/>
              <a:t>‹#›</a:t>
            </a:fld>
            <a:endParaRPr lang="en-US" altLang="en-US" dirty="0"/>
          </a:p>
        </p:txBody>
      </p:sp>
    </p:spTree>
    <p:extLst>
      <p:ext uri="{BB962C8B-B14F-4D97-AF65-F5344CB8AC3E}">
        <p14:creationId xmlns:p14="http://schemas.microsoft.com/office/powerpoint/2010/main" val="3075512683"/>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showMasterSp="0" type="obj" preserve="1">
  <p:cSld name="Agenda">
    <p:spTree>
      <p:nvGrpSpPr>
        <p:cNvPr id="1" name=""/>
        <p:cNvGrpSpPr/>
        <p:nvPr/>
      </p:nvGrpSpPr>
      <p:grpSpPr>
        <a:xfrm>
          <a:off x="0" y="0"/>
          <a:ext cx="0" cy="0"/>
          <a:chOff x="0" y="0"/>
          <a:chExt cx="0" cy="0"/>
        </a:xfrm>
      </p:grpSpPr>
      <p:sp>
        <p:nvSpPr>
          <p:cNvPr id="4" name="Rectangle 3"/>
          <p:cNvSpPr/>
          <p:nvPr/>
        </p:nvSpPr>
        <p:spPr>
          <a:xfrm>
            <a:off x="0" y="0"/>
            <a:ext cx="9144000" cy="1171575"/>
          </a:xfrm>
          <a:prstGeom prst="rect">
            <a:avLst/>
          </a:prstGeom>
          <a:gradFill flip="none" rotWithShape="1">
            <a:gsLst>
              <a:gs pos="40000">
                <a:srgbClr val="FA0007"/>
              </a:gs>
              <a:gs pos="100000">
                <a:srgbClr val="761706"/>
              </a:gs>
            </a:gsLst>
            <a:lin ang="18900000" scaled="0"/>
            <a:tileRect/>
          </a:gra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dirty="0"/>
          </a:p>
        </p:txBody>
      </p:sp>
      <p:sp>
        <p:nvSpPr>
          <p:cNvPr id="5" name="Rectangle 4"/>
          <p:cNvSpPr/>
          <p:nvPr/>
        </p:nvSpPr>
        <p:spPr>
          <a:xfrm>
            <a:off x="147638" y="1171575"/>
            <a:ext cx="8832850" cy="5135563"/>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dirty="0"/>
          </a:p>
        </p:txBody>
      </p:sp>
      <p:pic>
        <p:nvPicPr>
          <p:cNvPr id="6" name="Picture 16" descr="Save_the_Children_logo.png"/>
          <p:cNvPicPr>
            <a:picLocks noChangeAspect="1"/>
          </p:cNvPicPr>
          <p:nvPr/>
        </p:nvPicPr>
        <p:blipFill>
          <a:blip r:embed="rId2" cstate="print">
            <a:extLst>
              <a:ext uri="{28A0092B-C50C-407E-A947-70E740481C1C}">
                <a14:useLocalDpi xmlns:a14="http://schemas.microsoft.com/office/drawing/2010/main"/>
              </a:ext>
            </a:extLst>
          </a:blip>
          <a:srcRect/>
          <a:stretch>
            <a:fillRect/>
          </a:stretch>
        </p:blipFill>
        <p:spPr bwMode="auto">
          <a:xfrm>
            <a:off x="438150" y="6426200"/>
            <a:ext cx="1860550" cy="3794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cxnSp>
        <p:nvCxnSpPr>
          <p:cNvPr id="7" name="Straight Connector 6"/>
          <p:cNvCxnSpPr/>
          <p:nvPr/>
        </p:nvCxnSpPr>
        <p:spPr>
          <a:xfrm flipH="1">
            <a:off x="2466975" y="6432550"/>
            <a:ext cx="6350" cy="365125"/>
          </a:xfrm>
          <a:prstGeom prst="line">
            <a:avLst/>
          </a:prstGeom>
          <a:ln w="12700">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8" name="Straight Connector 7"/>
          <p:cNvCxnSpPr/>
          <p:nvPr/>
        </p:nvCxnSpPr>
        <p:spPr>
          <a:xfrm flipH="1">
            <a:off x="6389688" y="6432550"/>
            <a:ext cx="7937" cy="365125"/>
          </a:xfrm>
          <a:prstGeom prst="line">
            <a:avLst/>
          </a:prstGeom>
          <a:ln w="12700">
            <a:solidFill>
              <a:schemeClr val="tx1"/>
            </a:solidFill>
          </a:ln>
          <a:effectLst/>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a:xfrm>
            <a:off x="424634" y="202994"/>
            <a:ext cx="8282640" cy="787605"/>
          </a:xfrm>
        </p:spPr>
        <p:txBody>
          <a:bodyPr>
            <a:noAutofit/>
          </a:bodyPr>
          <a:lstStyle>
            <a:lvl1pPr>
              <a:defRPr sz="4800" b="0" i="0" cap="none">
                <a:solidFill>
                  <a:schemeClr val="bg1"/>
                </a:solidFill>
                <a:latin typeface="Trade Gothic LT Com Cn" panose="020B0806040303020004" pitchFamily="34" charset="0"/>
                <a:cs typeface="Trade Gothic LT Com Cn" panose="020B0806040303020004" pitchFamily="34" charset="0"/>
              </a:defRPr>
            </a:lvl1pPr>
          </a:lstStyle>
          <a:p>
            <a:r>
              <a:rPr lang="en-US"/>
              <a:t>Click to edit Master title style</a:t>
            </a:r>
            <a:endParaRPr lang="en-US" dirty="0"/>
          </a:p>
        </p:txBody>
      </p:sp>
      <p:sp>
        <p:nvSpPr>
          <p:cNvPr id="3" name="Content Placeholder 2"/>
          <p:cNvSpPr>
            <a:spLocks noGrp="1"/>
          </p:cNvSpPr>
          <p:nvPr>
            <p:ph idx="1"/>
          </p:nvPr>
        </p:nvSpPr>
        <p:spPr>
          <a:xfrm>
            <a:off x="431147" y="1600200"/>
            <a:ext cx="8276127" cy="4547903"/>
          </a:xfrm>
        </p:spPr>
        <p:txBody>
          <a:bodyPr/>
          <a:lstStyle>
            <a:lvl1pPr>
              <a:defRPr b="0">
                <a:solidFill>
                  <a:schemeClr val="tx1"/>
                </a:solidFill>
              </a:defRPr>
            </a:lvl1pPr>
            <a:lvl2pPr marL="266700" indent="-266700">
              <a:buClr>
                <a:schemeClr val="tx2"/>
              </a:buClr>
              <a:buFont typeface="Arial"/>
              <a:buChar char="•"/>
              <a:defRPr sz="1800"/>
            </a:lvl2pPr>
            <a:lvl3pPr marL="266700" indent="-266700">
              <a:defRPr sz="1800"/>
            </a:lvl3pPr>
            <a:lvl4pPr marL="266700" indent="-266700">
              <a:buClr>
                <a:schemeClr val="tx2"/>
              </a:buClr>
              <a:buFont typeface="Arial"/>
              <a:buChar char="•"/>
              <a:defRPr sz="1800"/>
            </a:lvl4pPr>
            <a:lvl5pPr marL="266700" indent="-266700">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Date Placeholder 3"/>
          <p:cNvSpPr>
            <a:spLocks noGrp="1"/>
          </p:cNvSpPr>
          <p:nvPr>
            <p:ph type="dt" sz="half" idx="10"/>
          </p:nvPr>
        </p:nvSpPr>
        <p:spPr/>
        <p:txBody>
          <a:bodyPr/>
          <a:lstStyle>
            <a:lvl1pPr>
              <a:defRPr smtClean="0"/>
            </a:lvl1pPr>
          </a:lstStyle>
          <a:p>
            <a:pPr>
              <a:defRPr/>
            </a:pPr>
            <a:r>
              <a:rPr lang="en-US" dirty="0"/>
              <a:t>26 April 2016</a:t>
            </a:r>
          </a:p>
        </p:txBody>
      </p:sp>
      <p:sp>
        <p:nvSpPr>
          <p:cNvPr id="10" name="Footer Placeholder 4"/>
          <p:cNvSpPr>
            <a:spLocks noGrp="1"/>
          </p:cNvSpPr>
          <p:nvPr>
            <p:ph type="ftr" sz="quarter" idx="11"/>
          </p:nvPr>
        </p:nvSpPr>
        <p:spPr/>
        <p:txBody>
          <a:bodyPr/>
          <a:lstStyle>
            <a:lvl1pPr>
              <a:defRPr smtClean="0"/>
            </a:lvl1pPr>
          </a:lstStyle>
          <a:p>
            <a:pPr>
              <a:defRPr/>
            </a:pPr>
            <a:r>
              <a:rPr lang="en-GB" dirty="0"/>
              <a:t>IYCF-E TRAINING: BREASTFEEDING MYTHS AND MISCONCEPTIONS </a:t>
            </a:r>
            <a:endParaRPr lang="en-US" dirty="0"/>
          </a:p>
        </p:txBody>
      </p:sp>
      <p:sp>
        <p:nvSpPr>
          <p:cNvPr id="11" name="Slide Number Placeholder 5"/>
          <p:cNvSpPr>
            <a:spLocks noGrp="1"/>
          </p:cNvSpPr>
          <p:nvPr>
            <p:ph type="sldNum" sz="quarter" idx="12"/>
          </p:nvPr>
        </p:nvSpPr>
        <p:spPr/>
        <p:txBody>
          <a:bodyPr/>
          <a:lstStyle>
            <a:lvl1pPr>
              <a:defRPr/>
            </a:lvl1pPr>
          </a:lstStyle>
          <a:p>
            <a:fld id="{1425E983-CADB-4C82-B748-12ABACF916EA}" type="slidenum">
              <a:rPr lang="en-US" altLang="en-US"/>
              <a:pPr/>
              <a:t>‹#›</a:t>
            </a:fld>
            <a:endParaRPr lang="en-US" altLang="en-US" dirty="0"/>
          </a:p>
        </p:txBody>
      </p:sp>
    </p:spTree>
    <p:extLst>
      <p:ext uri="{BB962C8B-B14F-4D97-AF65-F5344CB8AC3E}">
        <p14:creationId xmlns:p14="http://schemas.microsoft.com/office/powerpoint/2010/main" val="2836101014"/>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Text Placeholder 7"/>
          <p:cNvSpPr>
            <a:spLocks noGrp="1"/>
          </p:cNvSpPr>
          <p:nvPr>
            <p:ph type="body" sz="quarter" idx="13"/>
          </p:nvPr>
        </p:nvSpPr>
        <p:spPr>
          <a:xfrm>
            <a:off x="425286" y="705600"/>
            <a:ext cx="8282151" cy="363537"/>
          </a:xfrm>
        </p:spPr>
        <p:txBody>
          <a:bodyPr>
            <a:noAutofit/>
          </a:bodyPr>
          <a:lstStyle>
            <a:lvl1pPr>
              <a:defRPr sz="2500" b="0">
                <a:solidFill>
                  <a:srgbClr val="222221"/>
                </a:solidFill>
              </a:defRPr>
            </a:lvl1pPr>
            <a:lvl2pPr>
              <a:defRPr sz="2500"/>
            </a:lvl2pPr>
            <a:lvl3pPr marL="0" indent="0">
              <a:buNone/>
              <a:defRPr sz="2500"/>
            </a:lvl3pPr>
            <a:lvl4pPr marL="0" indent="0">
              <a:buNone/>
              <a:defRPr sz="2500"/>
            </a:lvl4pPr>
            <a:lvl5pPr marL="0" indent="0">
              <a:buNone/>
              <a:defRPr sz="2500"/>
            </a:lvl5pPr>
            <a:lvl6pPr marL="1588" indent="0">
              <a:buNone/>
              <a:defRPr sz="2500" b="0" i="0">
                <a:latin typeface="Gill Sans Infant MT"/>
                <a:cs typeface="Gill Sans Infant MT"/>
              </a:defRPr>
            </a:lvl6pPr>
          </a:lstStyle>
          <a:p>
            <a:pPr lvl="0"/>
            <a:r>
              <a:rPr lang="en-US"/>
              <a:t>Click to edit Master text styles</a:t>
            </a:r>
          </a:p>
        </p:txBody>
      </p:sp>
      <p:sp>
        <p:nvSpPr>
          <p:cNvPr id="5" name="Date Placeholder 3"/>
          <p:cNvSpPr>
            <a:spLocks noGrp="1"/>
          </p:cNvSpPr>
          <p:nvPr>
            <p:ph type="dt" sz="half" idx="14"/>
          </p:nvPr>
        </p:nvSpPr>
        <p:spPr/>
        <p:txBody>
          <a:bodyPr/>
          <a:lstStyle>
            <a:lvl1pPr>
              <a:defRPr/>
            </a:lvl1pPr>
          </a:lstStyle>
          <a:p>
            <a:pPr>
              <a:defRPr/>
            </a:pPr>
            <a:r>
              <a:rPr lang="en-US" dirty="0"/>
              <a:t>26 April 2016</a:t>
            </a:r>
          </a:p>
        </p:txBody>
      </p:sp>
      <p:sp>
        <p:nvSpPr>
          <p:cNvPr id="6" name="Footer Placeholder 4"/>
          <p:cNvSpPr>
            <a:spLocks noGrp="1"/>
          </p:cNvSpPr>
          <p:nvPr>
            <p:ph type="ftr" sz="quarter" idx="15"/>
          </p:nvPr>
        </p:nvSpPr>
        <p:spPr/>
        <p:txBody>
          <a:bodyPr/>
          <a:lstStyle>
            <a:lvl1pPr>
              <a:defRPr/>
            </a:lvl1pPr>
          </a:lstStyle>
          <a:p>
            <a:pPr>
              <a:defRPr/>
            </a:pPr>
            <a:r>
              <a:rPr lang="en-GB" dirty="0"/>
              <a:t>IYCF-E TRAINING: BREASTFEEDING MYTHS AND MISCONCEPTIONS </a:t>
            </a:r>
            <a:endParaRPr lang="en-US" dirty="0"/>
          </a:p>
        </p:txBody>
      </p:sp>
      <p:sp>
        <p:nvSpPr>
          <p:cNvPr id="7" name="Slide Number Placeholder 5"/>
          <p:cNvSpPr>
            <a:spLocks noGrp="1"/>
          </p:cNvSpPr>
          <p:nvPr>
            <p:ph type="sldNum" sz="quarter" idx="16"/>
          </p:nvPr>
        </p:nvSpPr>
        <p:spPr/>
        <p:txBody>
          <a:bodyPr/>
          <a:lstStyle>
            <a:lvl1pPr>
              <a:defRPr/>
            </a:lvl1pPr>
          </a:lstStyle>
          <a:p>
            <a:fld id="{E61C5620-19D2-43CB-BEE8-686159849803}" type="slidenum">
              <a:rPr lang="en-US" altLang="en-US"/>
              <a:pPr/>
              <a:t>‹#›</a:t>
            </a:fld>
            <a:endParaRPr lang="en-US" altLang="en-US" dirty="0"/>
          </a:p>
        </p:txBody>
      </p:sp>
    </p:spTree>
    <p:extLst>
      <p:ext uri="{BB962C8B-B14F-4D97-AF65-F5344CB8AC3E}">
        <p14:creationId xmlns:p14="http://schemas.microsoft.com/office/powerpoint/2010/main" val="90835487"/>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p:cSld name="Title and x2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a:xfrm>
            <a:off x="431147" y="1600200"/>
            <a:ext cx="3997571" cy="47069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Text Placeholder 7"/>
          <p:cNvSpPr>
            <a:spLocks noGrp="1"/>
          </p:cNvSpPr>
          <p:nvPr>
            <p:ph type="body" sz="quarter" idx="13"/>
          </p:nvPr>
        </p:nvSpPr>
        <p:spPr>
          <a:xfrm>
            <a:off x="425286" y="705600"/>
            <a:ext cx="8282151" cy="363537"/>
          </a:xfrm>
        </p:spPr>
        <p:txBody>
          <a:bodyPr>
            <a:normAutofit/>
          </a:bodyPr>
          <a:lstStyle>
            <a:lvl1pPr>
              <a:defRPr sz="2500" b="0">
                <a:solidFill>
                  <a:srgbClr val="222221"/>
                </a:solidFill>
              </a:defRPr>
            </a:lvl1pPr>
            <a:lvl2pPr>
              <a:defRPr sz="2500"/>
            </a:lvl2pPr>
            <a:lvl3pPr marL="0" indent="0">
              <a:buNone/>
              <a:defRPr sz="2500"/>
            </a:lvl3pPr>
            <a:lvl4pPr marL="0" indent="0">
              <a:buNone/>
              <a:defRPr sz="2500"/>
            </a:lvl4pPr>
            <a:lvl5pPr marL="0" indent="0">
              <a:buNone/>
              <a:defRPr sz="2500"/>
            </a:lvl5pPr>
          </a:lstStyle>
          <a:p>
            <a:pPr lvl="0"/>
            <a:r>
              <a:rPr lang="en-US"/>
              <a:t>Click to edit Master text styles</a:t>
            </a:r>
          </a:p>
        </p:txBody>
      </p:sp>
      <p:sp>
        <p:nvSpPr>
          <p:cNvPr id="9" name="Content Placeholder 2"/>
          <p:cNvSpPr>
            <a:spLocks noGrp="1"/>
          </p:cNvSpPr>
          <p:nvPr>
            <p:ph idx="14"/>
          </p:nvPr>
        </p:nvSpPr>
        <p:spPr>
          <a:xfrm>
            <a:off x="4709703" y="1600200"/>
            <a:ext cx="3997571" cy="47069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Date Placeholder 3"/>
          <p:cNvSpPr>
            <a:spLocks noGrp="1"/>
          </p:cNvSpPr>
          <p:nvPr>
            <p:ph type="dt" sz="half" idx="15"/>
          </p:nvPr>
        </p:nvSpPr>
        <p:spPr/>
        <p:txBody>
          <a:bodyPr/>
          <a:lstStyle>
            <a:lvl1pPr>
              <a:defRPr/>
            </a:lvl1pPr>
          </a:lstStyle>
          <a:p>
            <a:pPr>
              <a:defRPr/>
            </a:pPr>
            <a:r>
              <a:rPr lang="en-US" dirty="0"/>
              <a:t>26 April 2016</a:t>
            </a:r>
          </a:p>
        </p:txBody>
      </p:sp>
      <p:sp>
        <p:nvSpPr>
          <p:cNvPr id="7" name="Footer Placeholder 4"/>
          <p:cNvSpPr>
            <a:spLocks noGrp="1"/>
          </p:cNvSpPr>
          <p:nvPr>
            <p:ph type="ftr" sz="quarter" idx="16"/>
          </p:nvPr>
        </p:nvSpPr>
        <p:spPr/>
        <p:txBody>
          <a:bodyPr/>
          <a:lstStyle>
            <a:lvl1pPr>
              <a:defRPr/>
            </a:lvl1pPr>
          </a:lstStyle>
          <a:p>
            <a:pPr>
              <a:defRPr/>
            </a:pPr>
            <a:r>
              <a:rPr lang="en-GB" dirty="0"/>
              <a:t>IYCF-E TRAINING: BREASTFEEDING MYTHS AND MISCONCEPTIONS </a:t>
            </a:r>
            <a:endParaRPr lang="en-US" dirty="0"/>
          </a:p>
        </p:txBody>
      </p:sp>
      <p:sp>
        <p:nvSpPr>
          <p:cNvPr id="10" name="Slide Number Placeholder 5"/>
          <p:cNvSpPr>
            <a:spLocks noGrp="1"/>
          </p:cNvSpPr>
          <p:nvPr>
            <p:ph type="sldNum" sz="quarter" idx="17"/>
          </p:nvPr>
        </p:nvSpPr>
        <p:spPr/>
        <p:txBody>
          <a:bodyPr/>
          <a:lstStyle>
            <a:lvl1pPr>
              <a:defRPr/>
            </a:lvl1pPr>
          </a:lstStyle>
          <a:p>
            <a:fld id="{039FAEF9-47E5-4BDC-9187-C8CF7A2C2F35}" type="slidenum">
              <a:rPr lang="en-US" altLang="en-US"/>
              <a:pPr/>
              <a:t>‹#›</a:t>
            </a:fld>
            <a:endParaRPr lang="en-US" altLang="en-US" dirty="0"/>
          </a:p>
        </p:txBody>
      </p:sp>
    </p:spTree>
    <p:extLst>
      <p:ext uri="{BB962C8B-B14F-4D97-AF65-F5344CB8AC3E}">
        <p14:creationId xmlns:p14="http://schemas.microsoft.com/office/powerpoint/2010/main" val="1771675154"/>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8" name="Text Placeholder 7"/>
          <p:cNvSpPr>
            <a:spLocks noGrp="1"/>
          </p:cNvSpPr>
          <p:nvPr>
            <p:ph type="body" sz="quarter" idx="13"/>
          </p:nvPr>
        </p:nvSpPr>
        <p:spPr>
          <a:xfrm>
            <a:off x="425286" y="705600"/>
            <a:ext cx="8282151" cy="363537"/>
          </a:xfrm>
        </p:spPr>
        <p:txBody>
          <a:bodyPr>
            <a:normAutofit/>
          </a:bodyPr>
          <a:lstStyle>
            <a:lvl1pPr>
              <a:defRPr sz="2500" b="0">
                <a:solidFill>
                  <a:srgbClr val="222221"/>
                </a:solidFill>
              </a:defRPr>
            </a:lvl1pPr>
            <a:lvl2pPr>
              <a:defRPr sz="2500"/>
            </a:lvl2pPr>
            <a:lvl3pPr marL="0" indent="0">
              <a:buNone/>
              <a:defRPr sz="2500"/>
            </a:lvl3pPr>
            <a:lvl4pPr marL="0" indent="0">
              <a:buNone/>
              <a:defRPr sz="2500"/>
            </a:lvl4pPr>
            <a:lvl5pPr marL="0" indent="0">
              <a:buNone/>
              <a:defRPr sz="2500"/>
            </a:lvl5pPr>
          </a:lstStyle>
          <a:p>
            <a:pPr lvl="0"/>
            <a:r>
              <a:rPr lang="en-US"/>
              <a:t>Click to edit Master text styles</a:t>
            </a:r>
          </a:p>
        </p:txBody>
      </p:sp>
      <p:sp>
        <p:nvSpPr>
          <p:cNvPr id="4" name="Date Placeholder 3"/>
          <p:cNvSpPr>
            <a:spLocks noGrp="1"/>
          </p:cNvSpPr>
          <p:nvPr>
            <p:ph type="dt" sz="half" idx="14"/>
          </p:nvPr>
        </p:nvSpPr>
        <p:spPr/>
        <p:txBody>
          <a:bodyPr/>
          <a:lstStyle>
            <a:lvl1pPr>
              <a:defRPr/>
            </a:lvl1pPr>
          </a:lstStyle>
          <a:p>
            <a:pPr>
              <a:defRPr/>
            </a:pPr>
            <a:r>
              <a:rPr lang="en-US" dirty="0"/>
              <a:t>26 April 2016</a:t>
            </a:r>
          </a:p>
        </p:txBody>
      </p:sp>
      <p:sp>
        <p:nvSpPr>
          <p:cNvPr id="5" name="Footer Placeholder 4"/>
          <p:cNvSpPr>
            <a:spLocks noGrp="1"/>
          </p:cNvSpPr>
          <p:nvPr>
            <p:ph type="ftr" sz="quarter" idx="15"/>
          </p:nvPr>
        </p:nvSpPr>
        <p:spPr/>
        <p:txBody>
          <a:bodyPr/>
          <a:lstStyle>
            <a:lvl1pPr>
              <a:defRPr/>
            </a:lvl1pPr>
          </a:lstStyle>
          <a:p>
            <a:pPr>
              <a:defRPr/>
            </a:pPr>
            <a:r>
              <a:rPr lang="en-GB" dirty="0"/>
              <a:t>IYCF-E TRAINING: BREASTFEEDING MYTHS AND MISCONCEPTIONS </a:t>
            </a:r>
            <a:endParaRPr lang="en-US" dirty="0"/>
          </a:p>
        </p:txBody>
      </p:sp>
      <p:sp>
        <p:nvSpPr>
          <p:cNvPr id="6" name="Slide Number Placeholder 5"/>
          <p:cNvSpPr>
            <a:spLocks noGrp="1"/>
          </p:cNvSpPr>
          <p:nvPr>
            <p:ph type="sldNum" sz="quarter" idx="16"/>
          </p:nvPr>
        </p:nvSpPr>
        <p:spPr/>
        <p:txBody>
          <a:bodyPr/>
          <a:lstStyle>
            <a:lvl1pPr>
              <a:defRPr/>
            </a:lvl1pPr>
          </a:lstStyle>
          <a:p>
            <a:fld id="{A9907B7B-BE5F-4361-B513-3C0E36531272}" type="slidenum">
              <a:rPr lang="en-US" altLang="en-US"/>
              <a:pPr/>
              <a:t>‹#›</a:t>
            </a:fld>
            <a:endParaRPr lang="en-US" altLang="en-US" dirty="0"/>
          </a:p>
        </p:txBody>
      </p:sp>
    </p:spTree>
    <p:extLst>
      <p:ext uri="{BB962C8B-B14F-4D97-AF65-F5344CB8AC3E}">
        <p14:creationId xmlns:p14="http://schemas.microsoft.com/office/powerpoint/2010/main" val="1491856278"/>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p:cSld name="Blank">
    <p:spTree>
      <p:nvGrpSpPr>
        <p:cNvPr id="1" name=""/>
        <p:cNvGrpSpPr/>
        <p:nvPr/>
      </p:nvGrpSpPr>
      <p:grpSpPr>
        <a:xfrm>
          <a:off x="0" y="0"/>
          <a:ext cx="0" cy="0"/>
          <a:chOff x="0" y="0"/>
          <a:chExt cx="0" cy="0"/>
        </a:xfrm>
      </p:grpSpPr>
      <p:sp>
        <p:nvSpPr>
          <p:cNvPr id="2" name="Rectangle 1"/>
          <p:cNvSpPr/>
          <p:nvPr/>
        </p:nvSpPr>
        <p:spPr>
          <a:xfrm>
            <a:off x="344488" y="1081088"/>
            <a:ext cx="8459787" cy="182562"/>
          </a:xfrm>
          <a:prstGeom prst="rect">
            <a:avLst/>
          </a:prstGeom>
          <a:solidFill>
            <a:schemeClr val="bg1"/>
          </a:solidFill>
          <a:ln>
            <a:solidFill>
              <a:srgbClr val="FFFFFF"/>
            </a:solid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dirty="0"/>
          </a:p>
        </p:txBody>
      </p:sp>
      <p:sp>
        <p:nvSpPr>
          <p:cNvPr id="3" name="Date Placeholder 1"/>
          <p:cNvSpPr>
            <a:spLocks noGrp="1"/>
          </p:cNvSpPr>
          <p:nvPr>
            <p:ph type="dt" sz="half" idx="10"/>
          </p:nvPr>
        </p:nvSpPr>
        <p:spPr/>
        <p:txBody>
          <a:bodyPr/>
          <a:lstStyle>
            <a:lvl1pPr>
              <a:defRPr smtClean="0"/>
            </a:lvl1pPr>
          </a:lstStyle>
          <a:p>
            <a:pPr>
              <a:defRPr/>
            </a:pPr>
            <a:r>
              <a:rPr lang="en-US" dirty="0"/>
              <a:t>26 April 2016</a:t>
            </a:r>
          </a:p>
        </p:txBody>
      </p:sp>
      <p:sp>
        <p:nvSpPr>
          <p:cNvPr id="4" name="Footer Placeholder 2"/>
          <p:cNvSpPr>
            <a:spLocks noGrp="1"/>
          </p:cNvSpPr>
          <p:nvPr>
            <p:ph type="ftr" sz="quarter" idx="11"/>
          </p:nvPr>
        </p:nvSpPr>
        <p:spPr/>
        <p:txBody>
          <a:bodyPr/>
          <a:lstStyle>
            <a:lvl1pPr>
              <a:defRPr smtClean="0"/>
            </a:lvl1pPr>
          </a:lstStyle>
          <a:p>
            <a:pPr>
              <a:defRPr/>
            </a:pPr>
            <a:r>
              <a:rPr lang="en-GB" dirty="0"/>
              <a:t>IYCF-E TRAINING: BREASTFEEDING MYTHS AND MISCONCEPTIONS </a:t>
            </a:r>
            <a:endParaRPr lang="en-US" dirty="0"/>
          </a:p>
        </p:txBody>
      </p:sp>
      <p:sp>
        <p:nvSpPr>
          <p:cNvPr id="5" name="Slide Number Placeholder 3"/>
          <p:cNvSpPr>
            <a:spLocks noGrp="1"/>
          </p:cNvSpPr>
          <p:nvPr>
            <p:ph type="sldNum" sz="quarter" idx="12"/>
          </p:nvPr>
        </p:nvSpPr>
        <p:spPr/>
        <p:txBody>
          <a:bodyPr/>
          <a:lstStyle>
            <a:lvl1pPr>
              <a:defRPr/>
            </a:lvl1pPr>
          </a:lstStyle>
          <a:p>
            <a:fld id="{9424C0A5-BB5A-4526-814C-DCB10612A091}" type="slidenum">
              <a:rPr lang="en-US" altLang="en-US"/>
              <a:pPr/>
              <a:t>‹#›</a:t>
            </a:fld>
            <a:endParaRPr lang="en-US" altLang="en-US" dirty="0"/>
          </a:p>
        </p:txBody>
      </p:sp>
    </p:spTree>
    <p:extLst>
      <p:ext uri="{BB962C8B-B14F-4D97-AF65-F5344CB8AC3E}">
        <p14:creationId xmlns:p14="http://schemas.microsoft.com/office/powerpoint/2010/main" val="279951625"/>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p:cSld name="Statement &amp; image">
    <p:spTree>
      <p:nvGrpSpPr>
        <p:cNvPr id="1" name=""/>
        <p:cNvGrpSpPr/>
        <p:nvPr/>
      </p:nvGrpSpPr>
      <p:grpSpPr>
        <a:xfrm>
          <a:off x="0" y="0"/>
          <a:ext cx="0" cy="0"/>
          <a:chOff x="0" y="0"/>
          <a:chExt cx="0" cy="0"/>
        </a:xfrm>
      </p:grpSpPr>
      <p:sp>
        <p:nvSpPr>
          <p:cNvPr id="3" name="Rectangle 2"/>
          <p:cNvSpPr/>
          <p:nvPr/>
        </p:nvSpPr>
        <p:spPr>
          <a:xfrm>
            <a:off x="344488" y="1081088"/>
            <a:ext cx="8459787" cy="182562"/>
          </a:xfrm>
          <a:prstGeom prst="rect">
            <a:avLst/>
          </a:prstGeom>
          <a:solidFill>
            <a:schemeClr val="bg1"/>
          </a:solidFill>
          <a:ln>
            <a:solidFill>
              <a:srgbClr val="FFFFFF"/>
            </a:solid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dirty="0"/>
          </a:p>
        </p:txBody>
      </p:sp>
      <p:sp>
        <p:nvSpPr>
          <p:cNvPr id="9" name="Picture Placeholder 6"/>
          <p:cNvSpPr>
            <a:spLocks noGrp="1"/>
          </p:cNvSpPr>
          <p:nvPr>
            <p:ph type="pic" sz="quarter" idx="13"/>
          </p:nvPr>
        </p:nvSpPr>
        <p:spPr>
          <a:xfrm>
            <a:off x="147637" y="147638"/>
            <a:ext cx="8837613" cy="6159500"/>
          </a:xfrm>
        </p:spPr>
        <p:txBody>
          <a:bodyPr rtlCol="0">
            <a:noAutofit/>
          </a:bodyPr>
          <a:lstStyle/>
          <a:p>
            <a:pPr lvl="0"/>
            <a:r>
              <a:rPr lang="en-US" noProof="0" dirty="0"/>
              <a:t>Click icon to add picture</a:t>
            </a:r>
          </a:p>
        </p:txBody>
      </p:sp>
      <p:sp>
        <p:nvSpPr>
          <p:cNvPr id="4" name="Date Placeholder 1"/>
          <p:cNvSpPr>
            <a:spLocks noGrp="1"/>
          </p:cNvSpPr>
          <p:nvPr>
            <p:ph type="dt" sz="half" idx="14"/>
          </p:nvPr>
        </p:nvSpPr>
        <p:spPr/>
        <p:txBody>
          <a:bodyPr/>
          <a:lstStyle>
            <a:lvl1pPr>
              <a:defRPr smtClean="0"/>
            </a:lvl1pPr>
          </a:lstStyle>
          <a:p>
            <a:pPr>
              <a:defRPr/>
            </a:pPr>
            <a:r>
              <a:rPr lang="en-US" dirty="0"/>
              <a:t>26 April 2016</a:t>
            </a:r>
          </a:p>
        </p:txBody>
      </p:sp>
      <p:sp>
        <p:nvSpPr>
          <p:cNvPr id="5" name="Footer Placeholder 2"/>
          <p:cNvSpPr>
            <a:spLocks noGrp="1"/>
          </p:cNvSpPr>
          <p:nvPr>
            <p:ph type="ftr" sz="quarter" idx="15"/>
          </p:nvPr>
        </p:nvSpPr>
        <p:spPr/>
        <p:txBody>
          <a:bodyPr/>
          <a:lstStyle>
            <a:lvl1pPr>
              <a:defRPr smtClean="0"/>
            </a:lvl1pPr>
          </a:lstStyle>
          <a:p>
            <a:pPr>
              <a:defRPr/>
            </a:pPr>
            <a:r>
              <a:rPr lang="en-GB" dirty="0"/>
              <a:t>IYCF-E TRAINING: BREASTFEEDING MYTHS AND MISCONCEPTIONS </a:t>
            </a:r>
            <a:endParaRPr lang="en-US" dirty="0"/>
          </a:p>
        </p:txBody>
      </p:sp>
      <p:sp>
        <p:nvSpPr>
          <p:cNvPr id="6" name="Slide Number Placeholder 3"/>
          <p:cNvSpPr>
            <a:spLocks noGrp="1"/>
          </p:cNvSpPr>
          <p:nvPr>
            <p:ph type="sldNum" sz="quarter" idx="16"/>
          </p:nvPr>
        </p:nvSpPr>
        <p:spPr/>
        <p:txBody>
          <a:bodyPr/>
          <a:lstStyle>
            <a:lvl1pPr>
              <a:defRPr/>
            </a:lvl1pPr>
          </a:lstStyle>
          <a:p>
            <a:fld id="{AD73780D-F511-4664-B1B3-69D188AE81C9}" type="slidenum">
              <a:rPr lang="en-US" altLang="en-US"/>
              <a:pPr/>
              <a:t>‹#›</a:t>
            </a:fld>
            <a:endParaRPr lang="en-US" altLang="en-US" dirty="0"/>
          </a:p>
        </p:txBody>
      </p:sp>
    </p:spTree>
    <p:extLst>
      <p:ext uri="{BB962C8B-B14F-4D97-AF65-F5344CB8AC3E}">
        <p14:creationId xmlns:p14="http://schemas.microsoft.com/office/powerpoint/2010/main" val="919450041"/>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p:cSld name="Statement 1">
    <p:spTree>
      <p:nvGrpSpPr>
        <p:cNvPr id="1" name=""/>
        <p:cNvGrpSpPr/>
        <p:nvPr/>
      </p:nvGrpSpPr>
      <p:grpSpPr>
        <a:xfrm>
          <a:off x="0" y="0"/>
          <a:ext cx="0" cy="0"/>
          <a:chOff x="0" y="0"/>
          <a:chExt cx="0" cy="0"/>
        </a:xfrm>
      </p:grpSpPr>
      <p:sp>
        <p:nvSpPr>
          <p:cNvPr id="2" name="Rectangle 1"/>
          <p:cNvSpPr/>
          <p:nvPr/>
        </p:nvSpPr>
        <p:spPr>
          <a:xfrm>
            <a:off x="0" y="1171575"/>
            <a:ext cx="9144000" cy="5686425"/>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dirty="0"/>
          </a:p>
        </p:txBody>
      </p:sp>
      <p:sp>
        <p:nvSpPr>
          <p:cNvPr id="3" name="Rectangle 2"/>
          <p:cNvSpPr/>
          <p:nvPr/>
        </p:nvSpPr>
        <p:spPr>
          <a:xfrm>
            <a:off x="147638" y="147638"/>
            <a:ext cx="8832850" cy="6710362"/>
          </a:xfrm>
          <a:prstGeom prst="rect">
            <a:avLst/>
          </a:prstGeom>
          <a:solidFill>
            <a:schemeClr val="bg1"/>
          </a:solidFill>
          <a:ln>
            <a:solidFill>
              <a:srgbClr val="FFFFFF"/>
            </a:solid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dirty="0"/>
          </a:p>
        </p:txBody>
      </p:sp>
      <p:pic>
        <p:nvPicPr>
          <p:cNvPr id="4" name="Picture 16" descr="Save_the_Children_logo.png"/>
          <p:cNvPicPr>
            <a:picLocks noChangeAspect="1"/>
          </p:cNvPicPr>
          <p:nvPr/>
        </p:nvPicPr>
        <p:blipFill>
          <a:blip r:embed="rId2" cstate="print">
            <a:extLst>
              <a:ext uri="{28A0092B-C50C-407E-A947-70E740481C1C}">
                <a14:useLocalDpi xmlns:a14="http://schemas.microsoft.com/office/drawing/2010/main"/>
              </a:ext>
            </a:extLst>
          </a:blip>
          <a:srcRect/>
          <a:stretch>
            <a:fillRect/>
          </a:stretch>
        </p:blipFill>
        <p:spPr bwMode="auto">
          <a:xfrm>
            <a:off x="438150" y="6426200"/>
            <a:ext cx="1860550" cy="3794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cxnSp>
        <p:nvCxnSpPr>
          <p:cNvPr id="5" name="Straight Connector 4"/>
          <p:cNvCxnSpPr/>
          <p:nvPr/>
        </p:nvCxnSpPr>
        <p:spPr>
          <a:xfrm flipH="1">
            <a:off x="2466975" y="6432550"/>
            <a:ext cx="6350" cy="365125"/>
          </a:xfrm>
          <a:prstGeom prst="line">
            <a:avLst/>
          </a:prstGeom>
          <a:ln w="12700">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6" name="Straight Connector 5"/>
          <p:cNvCxnSpPr/>
          <p:nvPr/>
        </p:nvCxnSpPr>
        <p:spPr>
          <a:xfrm flipH="1">
            <a:off x="6389688" y="6432550"/>
            <a:ext cx="7937" cy="365125"/>
          </a:xfrm>
          <a:prstGeom prst="line">
            <a:avLst/>
          </a:prstGeom>
          <a:ln w="12700">
            <a:solidFill>
              <a:schemeClr val="tx1"/>
            </a:solidFill>
          </a:ln>
          <a:effectLst/>
        </p:spPr>
        <p:style>
          <a:lnRef idx="2">
            <a:schemeClr val="accent1"/>
          </a:lnRef>
          <a:fillRef idx="0">
            <a:schemeClr val="accent1"/>
          </a:fillRef>
          <a:effectRef idx="1">
            <a:schemeClr val="accent1"/>
          </a:effectRef>
          <a:fontRef idx="minor">
            <a:schemeClr val="tx1"/>
          </a:fontRef>
        </p:style>
      </p:cxnSp>
      <p:sp>
        <p:nvSpPr>
          <p:cNvPr id="7" name="Date Placeholder 1"/>
          <p:cNvSpPr>
            <a:spLocks noGrp="1"/>
          </p:cNvSpPr>
          <p:nvPr>
            <p:ph type="dt" sz="half" idx="10"/>
          </p:nvPr>
        </p:nvSpPr>
        <p:spPr/>
        <p:txBody>
          <a:bodyPr/>
          <a:lstStyle>
            <a:lvl1pPr>
              <a:defRPr smtClean="0"/>
            </a:lvl1pPr>
          </a:lstStyle>
          <a:p>
            <a:pPr>
              <a:defRPr/>
            </a:pPr>
            <a:r>
              <a:rPr lang="en-US" dirty="0"/>
              <a:t>26 April 2016</a:t>
            </a:r>
          </a:p>
        </p:txBody>
      </p:sp>
      <p:sp>
        <p:nvSpPr>
          <p:cNvPr id="8" name="Footer Placeholder 2"/>
          <p:cNvSpPr>
            <a:spLocks noGrp="1"/>
          </p:cNvSpPr>
          <p:nvPr>
            <p:ph type="ftr" sz="quarter" idx="11"/>
          </p:nvPr>
        </p:nvSpPr>
        <p:spPr/>
        <p:txBody>
          <a:bodyPr/>
          <a:lstStyle>
            <a:lvl1pPr>
              <a:defRPr smtClean="0"/>
            </a:lvl1pPr>
          </a:lstStyle>
          <a:p>
            <a:pPr>
              <a:defRPr/>
            </a:pPr>
            <a:r>
              <a:rPr lang="en-GB" dirty="0"/>
              <a:t>IYCF-E TRAINING: BREASTFEEDING MYTHS AND MISCONCEPTIONS </a:t>
            </a:r>
            <a:endParaRPr lang="en-US" dirty="0"/>
          </a:p>
        </p:txBody>
      </p:sp>
      <p:sp>
        <p:nvSpPr>
          <p:cNvPr id="9" name="Slide Number Placeholder 3"/>
          <p:cNvSpPr>
            <a:spLocks noGrp="1"/>
          </p:cNvSpPr>
          <p:nvPr>
            <p:ph type="sldNum" sz="quarter" idx="12"/>
          </p:nvPr>
        </p:nvSpPr>
        <p:spPr/>
        <p:txBody>
          <a:bodyPr/>
          <a:lstStyle>
            <a:lvl1pPr>
              <a:defRPr/>
            </a:lvl1pPr>
          </a:lstStyle>
          <a:p>
            <a:fld id="{CC5ACCB8-453F-4BC1-9E10-13CE449D28C6}" type="slidenum">
              <a:rPr lang="en-US" altLang="en-US"/>
              <a:pPr/>
              <a:t>‹#›</a:t>
            </a:fld>
            <a:endParaRPr lang="en-US" altLang="en-US" dirty="0"/>
          </a:p>
        </p:txBody>
      </p:sp>
    </p:spTree>
    <p:extLst>
      <p:ext uri="{BB962C8B-B14F-4D97-AF65-F5344CB8AC3E}">
        <p14:creationId xmlns:p14="http://schemas.microsoft.com/office/powerpoint/2010/main" val="649614030"/>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p:cSld name="Statement 2">
    <p:spTree>
      <p:nvGrpSpPr>
        <p:cNvPr id="1" name=""/>
        <p:cNvGrpSpPr/>
        <p:nvPr/>
      </p:nvGrpSpPr>
      <p:grpSpPr>
        <a:xfrm>
          <a:off x="0" y="0"/>
          <a:ext cx="0" cy="0"/>
          <a:chOff x="0" y="0"/>
          <a:chExt cx="0" cy="0"/>
        </a:xfrm>
      </p:grpSpPr>
      <p:sp>
        <p:nvSpPr>
          <p:cNvPr id="2" name="Rectangle 1"/>
          <p:cNvSpPr/>
          <p:nvPr/>
        </p:nvSpPr>
        <p:spPr>
          <a:xfrm>
            <a:off x="0" y="0"/>
            <a:ext cx="9144000" cy="6307138"/>
          </a:xfrm>
          <a:prstGeom prst="rect">
            <a:avLst/>
          </a:prstGeom>
          <a:gradFill flip="none" rotWithShape="1">
            <a:gsLst>
              <a:gs pos="40000">
                <a:srgbClr val="FA0007"/>
              </a:gs>
              <a:gs pos="100000">
                <a:srgbClr val="761706"/>
              </a:gs>
            </a:gsLst>
            <a:lin ang="18900000" scaled="0"/>
            <a:tileRect/>
          </a:gra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dirty="0"/>
          </a:p>
        </p:txBody>
      </p:sp>
      <p:pic>
        <p:nvPicPr>
          <p:cNvPr id="3" name="Picture 15" descr="Save_the_Children_logo.png"/>
          <p:cNvPicPr>
            <a:picLocks noChangeAspect="1"/>
          </p:cNvPicPr>
          <p:nvPr/>
        </p:nvPicPr>
        <p:blipFill>
          <a:blip r:embed="rId2" cstate="print">
            <a:extLst>
              <a:ext uri="{28A0092B-C50C-407E-A947-70E740481C1C}">
                <a14:useLocalDpi xmlns:a14="http://schemas.microsoft.com/office/drawing/2010/main"/>
              </a:ext>
            </a:extLst>
          </a:blip>
          <a:srcRect/>
          <a:stretch>
            <a:fillRect/>
          </a:stretch>
        </p:blipFill>
        <p:spPr bwMode="auto">
          <a:xfrm>
            <a:off x="438150" y="6426200"/>
            <a:ext cx="1860550" cy="3794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4" name="Date Placeholder 1"/>
          <p:cNvSpPr>
            <a:spLocks noGrp="1"/>
          </p:cNvSpPr>
          <p:nvPr>
            <p:ph type="dt" sz="half" idx="10"/>
          </p:nvPr>
        </p:nvSpPr>
        <p:spPr/>
        <p:txBody>
          <a:bodyPr/>
          <a:lstStyle>
            <a:lvl1pPr>
              <a:defRPr smtClean="0"/>
            </a:lvl1pPr>
          </a:lstStyle>
          <a:p>
            <a:pPr>
              <a:defRPr/>
            </a:pPr>
            <a:r>
              <a:rPr lang="en-US" dirty="0"/>
              <a:t>26 April 2016</a:t>
            </a:r>
          </a:p>
        </p:txBody>
      </p:sp>
      <p:sp>
        <p:nvSpPr>
          <p:cNvPr id="5" name="Footer Placeholder 2"/>
          <p:cNvSpPr>
            <a:spLocks noGrp="1"/>
          </p:cNvSpPr>
          <p:nvPr>
            <p:ph type="ftr" sz="quarter" idx="11"/>
          </p:nvPr>
        </p:nvSpPr>
        <p:spPr/>
        <p:txBody>
          <a:bodyPr/>
          <a:lstStyle>
            <a:lvl1pPr>
              <a:defRPr smtClean="0"/>
            </a:lvl1pPr>
          </a:lstStyle>
          <a:p>
            <a:pPr>
              <a:defRPr/>
            </a:pPr>
            <a:r>
              <a:rPr lang="en-GB" dirty="0"/>
              <a:t>IYCF-E TRAINING: BREASTFEEDING MYTHS AND MISCONCEPTIONS </a:t>
            </a:r>
            <a:endParaRPr lang="en-US" dirty="0"/>
          </a:p>
        </p:txBody>
      </p:sp>
      <p:sp>
        <p:nvSpPr>
          <p:cNvPr id="6" name="Slide Number Placeholder 3"/>
          <p:cNvSpPr>
            <a:spLocks noGrp="1"/>
          </p:cNvSpPr>
          <p:nvPr>
            <p:ph type="sldNum" sz="quarter" idx="12"/>
          </p:nvPr>
        </p:nvSpPr>
        <p:spPr/>
        <p:txBody>
          <a:bodyPr/>
          <a:lstStyle>
            <a:lvl1pPr>
              <a:defRPr/>
            </a:lvl1pPr>
          </a:lstStyle>
          <a:p>
            <a:fld id="{376DD99A-275C-4901-9500-1ADAFD3FAEB2}" type="slidenum">
              <a:rPr lang="en-US" altLang="en-US"/>
              <a:pPr/>
              <a:t>‹#›</a:t>
            </a:fld>
            <a:endParaRPr lang="en-US" altLang="en-US" dirty="0"/>
          </a:p>
        </p:txBody>
      </p:sp>
    </p:spTree>
    <p:extLst>
      <p:ext uri="{BB962C8B-B14F-4D97-AF65-F5344CB8AC3E}">
        <p14:creationId xmlns:p14="http://schemas.microsoft.com/office/powerpoint/2010/main" val="124937781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p:cSld name="3_Title Slide (Indian Asian Chi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4" name="Rectangle 3"/>
          <p:cNvSpPr/>
          <p:nvPr/>
        </p:nvSpPr>
        <p:spPr>
          <a:xfrm>
            <a:off x="0" y="5970588"/>
            <a:ext cx="9144000" cy="887412"/>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5" name="Rectangle 4"/>
          <p:cNvSpPr/>
          <p:nvPr/>
        </p:nvSpPr>
        <p:spPr>
          <a:xfrm>
            <a:off x="-9525" y="6070600"/>
            <a:ext cx="2295525" cy="696913"/>
          </a:xfrm>
          <a:prstGeom prst="rect">
            <a:avLst/>
          </a:prstGeom>
          <a:solidFill>
            <a:srgbClr val="D80021"/>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6" name="Rectangle 5"/>
          <p:cNvSpPr/>
          <p:nvPr/>
        </p:nvSpPr>
        <p:spPr>
          <a:xfrm>
            <a:off x="2371725" y="6070600"/>
            <a:ext cx="6784975" cy="685800"/>
          </a:xfrm>
          <a:prstGeom prst="rect">
            <a:avLst/>
          </a:prstGeom>
          <a:solidFill>
            <a:srgbClr val="8D9EB2"/>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pic>
        <p:nvPicPr>
          <p:cNvPr id="7" name="Picture 13" descr="485&amp;k-[Converted].png"/>
          <p:cNvPicPr>
            <a:picLocks noChangeAspect="1"/>
          </p:cNvPicPr>
          <p:nvPr/>
        </p:nvPicPr>
        <p:blipFill>
          <a:blip r:embed="rId4">
            <a:extLst>
              <a:ext uri="{28A0092B-C50C-407E-A947-70E740481C1C}">
                <a14:useLocalDpi xmlns:a14="http://schemas.microsoft.com/office/drawing/2010/main"/>
              </a:ext>
            </a:extLst>
          </a:blip>
          <a:srcRect/>
          <a:stretch>
            <a:fillRect/>
          </a:stretch>
        </p:blipFill>
        <p:spPr bwMode="auto">
          <a:xfrm>
            <a:off x="6708775" y="6208713"/>
            <a:ext cx="1962150" cy="4714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2" name="Rectangle 11"/>
          <p:cNvSpPr>
            <a:spLocks noGrp="1"/>
          </p:cNvSpPr>
          <p:nvPr>
            <p:ph type="title"/>
          </p:nvPr>
        </p:nvSpPr>
        <p:spPr>
          <a:xfrm>
            <a:off x="990600" y="2311400"/>
            <a:ext cx="7848600" cy="2717800"/>
          </a:xfrm>
        </p:spPr>
        <p:txBody>
          <a:bodyPr rtlCol="0"/>
          <a:lstStyle>
            <a:lvl1pPr algn="r">
              <a:defRPr sz="3600" b="0" i="0" cap="all" spc="600" baseline="0">
                <a:latin typeface="Gill Sans MT"/>
                <a:cs typeface="Gill Sans MT"/>
              </a:defRPr>
            </a:lvl1pPr>
            <a:extLst/>
          </a:lstStyle>
          <a:p>
            <a:r>
              <a:rPr lang="en-US"/>
              <a:t>Click to edit Master title style</a:t>
            </a:r>
            <a:endParaRPr lang="en-US" dirty="0"/>
          </a:p>
        </p:txBody>
      </p:sp>
      <p:sp>
        <p:nvSpPr>
          <p:cNvPr id="13" name="Text Placeholder 19"/>
          <p:cNvSpPr>
            <a:spLocks noGrp="1"/>
          </p:cNvSpPr>
          <p:nvPr>
            <p:ph type="body" sz="quarter" idx="10"/>
          </p:nvPr>
        </p:nvSpPr>
        <p:spPr>
          <a:xfrm>
            <a:off x="990600" y="5054600"/>
            <a:ext cx="7848600" cy="711200"/>
          </a:xfrm>
        </p:spPr>
        <p:txBody>
          <a:bodyPr>
            <a:normAutofit/>
          </a:bodyPr>
          <a:lstStyle>
            <a:lvl1pPr algn="r">
              <a:buNone/>
              <a:defRPr sz="1400" b="0" i="1"/>
            </a:lvl1pPr>
            <a:lvl2pPr algn="r">
              <a:buNone/>
              <a:defRPr/>
            </a:lvl2pPr>
            <a:lvl3pPr algn="r">
              <a:buNone/>
              <a:defRPr/>
            </a:lvl3pPr>
            <a:lvl4pPr algn="r">
              <a:buNone/>
              <a:defRPr/>
            </a:lvl4pPr>
            <a:lvl5pPr algn="r">
              <a:buNone/>
              <a:defRPr/>
            </a:lvl5pPr>
          </a:lstStyle>
          <a:p>
            <a:pPr lvl="0"/>
            <a:r>
              <a:rPr lang="en-US"/>
              <a:t>Click to edit Master text styles</a:t>
            </a:r>
          </a:p>
        </p:txBody>
      </p:sp>
    </p:spTree>
    <p:extLst>
      <p:ext uri="{BB962C8B-B14F-4D97-AF65-F5344CB8AC3E}">
        <p14:creationId xmlns:p14="http://schemas.microsoft.com/office/powerpoint/2010/main" val="3916925486"/>
      </p:ext>
    </p:extLst>
  </p:cSld>
  <p:clrMapOvr>
    <a:overrideClrMapping bg1="dk1" tx1="lt1" bg2="dk2" tx2="lt2" accent1="accent1" accent2="accent2" accent3="accent3" accent4="accent4" accent5="accent5" accent6="accent6" hlink="hlink" folHlink="folHlink"/>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p:cSld name="Statement 3">
    <p:spTree>
      <p:nvGrpSpPr>
        <p:cNvPr id="1" name=""/>
        <p:cNvGrpSpPr/>
        <p:nvPr/>
      </p:nvGrpSpPr>
      <p:grpSpPr>
        <a:xfrm>
          <a:off x="0" y="0"/>
          <a:ext cx="0" cy="0"/>
          <a:chOff x="0" y="0"/>
          <a:chExt cx="0" cy="0"/>
        </a:xfrm>
      </p:grpSpPr>
      <p:sp>
        <p:nvSpPr>
          <p:cNvPr id="3" name="Rectangle 2"/>
          <p:cNvSpPr/>
          <p:nvPr/>
        </p:nvSpPr>
        <p:spPr>
          <a:xfrm>
            <a:off x="0" y="0"/>
            <a:ext cx="9144000" cy="6858000"/>
          </a:xfrm>
          <a:prstGeom prst="rect">
            <a:avLst/>
          </a:prstGeom>
          <a:gradFill flip="none" rotWithShape="1">
            <a:gsLst>
              <a:gs pos="40000">
                <a:srgbClr val="FA0007"/>
              </a:gs>
              <a:gs pos="100000">
                <a:srgbClr val="761706"/>
              </a:gs>
            </a:gsLst>
            <a:lin ang="18900000" scaled="0"/>
            <a:tileRect/>
          </a:gra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dirty="0"/>
          </a:p>
        </p:txBody>
      </p:sp>
      <p:sp>
        <p:nvSpPr>
          <p:cNvPr id="6" name="Picture Placeholder 5"/>
          <p:cNvSpPr>
            <a:spLocks noGrp="1"/>
          </p:cNvSpPr>
          <p:nvPr>
            <p:ph type="pic" sz="quarter" idx="14"/>
          </p:nvPr>
        </p:nvSpPr>
        <p:spPr>
          <a:xfrm>
            <a:off x="4910667" y="4233416"/>
            <a:ext cx="2253884" cy="625148"/>
          </a:xfrm>
        </p:spPr>
        <p:txBody>
          <a:bodyPr rtlCol="0">
            <a:noAutofit/>
          </a:bodyPr>
          <a:lstStyle>
            <a:lvl1pPr>
              <a:defRPr>
                <a:solidFill>
                  <a:srgbClr val="222221"/>
                </a:solidFill>
                <a:latin typeface="Gill Sans Infant Std" pitchFamily="34" charset="0"/>
              </a:defRPr>
            </a:lvl1pPr>
          </a:lstStyle>
          <a:p>
            <a:pPr lvl="0"/>
            <a:r>
              <a:rPr lang="en-US" noProof="0" dirty="0"/>
              <a:t>Click icon to add picture</a:t>
            </a:r>
          </a:p>
        </p:txBody>
      </p:sp>
    </p:spTree>
    <p:extLst>
      <p:ext uri="{BB962C8B-B14F-4D97-AF65-F5344CB8AC3E}">
        <p14:creationId xmlns:p14="http://schemas.microsoft.com/office/powerpoint/2010/main" val="264469985"/>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showMasterSp="0" preserve="1">
  <p:cSld name="Thank you">
    <p:spTree>
      <p:nvGrpSpPr>
        <p:cNvPr id="1" name=""/>
        <p:cNvGrpSpPr/>
        <p:nvPr/>
      </p:nvGrpSpPr>
      <p:grpSpPr>
        <a:xfrm>
          <a:off x="0" y="0"/>
          <a:ext cx="0" cy="0"/>
          <a:chOff x="0" y="0"/>
          <a:chExt cx="0" cy="0"/>
        </a:xfrm>
      </p:grpSpPr>
      <p:sp>
        <p:nvSpPr>
          <p:cNvPr id="2" name="Rectangle 1"/>
          <p:cNvSpPr/>
          <p:nvPr/>
        </p:nvSpPr>
        <p:spPr>
          <a:xfrm>
            <a:off x="0" y="0"/>
            <a:ext cx="9144000" cy="6858000"/>
          </a:xfrm>
          <a:prstGeom prst="rect">
            <a:avLst/>
          </a:prstGeom>
          <a:gradFill flip="none" rotWithShape="1">
            <a:gsLst>
              <a:gs pos="40000">
                <a:srgbClr val="FA0007"/>
              </a:gs>
              <a:gs pos="100000">
                <a:srgbClr val="761706"/>
              </a:gs>
            </a:gsLst>
            <a:lin ang="18900000" scaled="0"/>
            <a:tileRect/>
          </a:gra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dirty="0"/>
          </a:p>
        </p:txBody>
      </p:sp>
      <p:pic>
        <p:nvPicPr>
          <p:cNvPr id="3" name="Picture 15" descr="Thank_you_STC_logo_lockup.png"/>
          <p:cNvPicPr>
            <a:picLocks noChangeAspect="1"/>
          </p:cNvPicPr>
          <p:nvPr/>
        </p:nvPicPr>
        <p:blipFill>
          <a:blip r:embed="rId2" cstate="print">
            <a:extLst>
              <a:ext uri="{28A0092B-C50C-407E-A947-70E740481C1C}">
                <a14:useLocalDpi xmlns:a14="http://schemas.microsoft.com/office/drawing/2010/main"/>
              </a:ext>
            </a:extLst>
          </a:blip>
          <a:srcRect/>
          <a:stretch>
            <a:fillRect/>
          </a:stretch>
        </p:blipFill>
        <p:spPr bwMode="auto">
          <a:xfrm>
            <a:off x="2392363" y="2112963"/>
            <a:ext cx="4356100" cy="20240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val="1985422889"/>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showMasterSp="0" preserve="1">
  <p:cSld name="Save the Children header">
    <p:spTree>
      <p:nvGrpSpPr>
        <p:cNvPr id="1" name=""/>
        <p:cNvGrpSpPr/>
        <p:nvPr/>
      </p:nvGrpSpPr>
      <p:grpSpPr>
        <a:xfrm>
          <a:off x="0" y="0"/>
          <a:ext cx="0" cy="0"/>
          <a:chOff x="0" y="0"/>
          <a:chExt cx="0" cy="0"/>
        </a:xfrm>
      </p:grpSpPr>
      <p:sp>
        <p:nvSpPr>
          <p:cNvPr id="2" name="Rectangle 1"/>
          <p:cNvSpPr/>
          <p:nvPr/>
        </p:nvSpPr>
        <p:spPr>
          <a:xfrm>
            <a:off x="0" y="0"/>
            <a:ext cx="9144000" cy="6858000"/>
          </a:xfrm>
          <a:prstGeom prst="rect">
            <a:avLst/>
          </a:prstGeom>
          <a:gradFill flip="none" rotWithShape="1">
            <a:gsLst>
              <a:gs pos="40000">
                <a:srgbClr val="FA0007"/>
              </a:gs>
              <a:gs pos="100000">
                <a:srgbClr val="761706"/>
              </a:gs>
            </a:gsLst>
            <a:lin ang="18900000" scaled="0"/>
            <a:tileRect/>
          </a:gra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dirty="0"/>
          </a:p>
        </p:txBody>
      </p:sp>
      <p:sp>
        <p:nvSpPr>
          <p:cNvPr id="3" name="Rounded Rectangle 15"/>
          <p:cNvSpPr/>
          <p:nvPr/>
        </p:nvSpPr>
        <p:spPr>
          <a:xfrm>
            <a:off x="1443038" y="2370138"/>
            <a:ext cx="6254750" cy="1584325"/>
          </a:xfrm>
          <a:prstGeom prst="roundRect">
            <a:avLst>
              <a:gd name="adj" fmla="val 8552"/>
            </a:avLst>
          </a:prstGeom>
          <a:solidFill>
            <a:srgbClr val="FFFFFF"/>
          </a:solidFill>
          <a:ln>
            <a:solidFill>
              <a:srgbClr val="FFFFFF"/>
            </a:solidFill>
          </a:ln>
          <a:effectLst/>
        </p:spPr>
        <p:style>
          <a:lnRef idx="1">
            <a:schemeClr val="accent1"/>
          </a:lnRef>
          <a:fillRef idx="3">
            <a:schemeClr val="accent1"/>
          </a:fillRef>
          <a:effectRef idx="2">
            <a:schemeClr val="accent1"/>
          </a:effectRef>
          <a:fontRef idx="minor">
            <a:schemeClr val="lt1"/>
          </a:fontRef>
        </p:style>
        <p:txBody>
          <a:bodyPr wrap="none" lIns="0" tIns="0" rIns="0" bIns="0" anchor="ctr"/>
          <a:lstStyle/>
          <a:p>
            <a:pPr algn="ctr">
              <a:defRPr/>
            </a:pPr>
            <a:endParaRPr lang="en-US" sz="3200" b="1" dirty="0">
              <a:solidFill>
                <a:srgbClr val="222221"/>
              </a:solidFill>
              <a:latin typeface="TradeGothic LT CondEighteen"/>
              <a:cs typeface="TradeGothic LT CondEighteen"/>
            </a:endParaRPr>
          </a:p>
        </p:txBody>
      </p:sp>
      <p:pic>
        <p:nvPicPr>
          <p:cNvPr id="4" name="Picture 16" descr="Save_the_Children_logo.png"/>
          <p:cNvPicPr>
            <a:picLocks noChangeAspect="1"/>
          </p:cNvPicPr>
          <p:nvPr/>
        </p:nvPicPr>
        <p:blipFill>
          <a:blip r:embed="rId2" cstate="print">
            <a:extLst>
              <a:ext uri="{28A0092B-C50C-407E-A947-70E740481C1C}">
                <a14:useLocalDpi xmlns:a14="http://schemas.microsoft.com/office/drawing/2010/main"/>
              </a:ext>
            </a:extLst>
          </a:blip>
          <a:srcRect/>
          <a:stretch>
            <a:fillRect/>
          </a:stretch>
        </p:blipFill>
        <p:spPr bwMode="auto">
          <a:xfrm>
            <a:off x="1633538" y="2562225"/>
            <a:ext cx="5873750" cy="12001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val="824788305"/>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p:cSld name="1Col_NumberedList">
    <p:spTree>
      <p:nvGrpSpPr>
        <p:cNvPr id="1" name=""/>
        <p:cNvGrpSpPr/>
        <p:nvPr/>
      </p:nvGrpSpPr>
      <p:grpSpPr>
        <a:xfrm>
          <a:off x="0" y="0"/>
          <a:ext cx="0" cy="0"/>
          <a:chOff x="0" y="0"/>
          <a:chExt cx="0" cy="0"/>
        </a:xfrm>
      </p:grpSpPr>
      <p:sp>
        <p:nvSpPr>
          <p:cNvPr id="2" name="Rectangle 1"/>
          <p:cNvSpPr>
            <a:spLocks noGrp="1"/>
          </p:cNvSpPr>
          <p:nvPr>
            <p:ph type="title"/>
          </p:nvPr>
        </p:nvSpPr>
        <p:spPr>
          <a:xfrm>
            <a:off x="482600" y="373653"/>
            <a:ext cx="8077200" cy="820147"/>
          </a:xfrm>
        </p:spPr>
        <p:txBody>
          <a:bodyPr>
            <a:noAutofit/>
          </a:bodyPr>
          <a:lstStyle>
            <a:lvl1pPr>
              <a:defRPr sz="3200">
                <a:solidFill>
                  <a:schemeClr val="tx1"/>
                </a:solidFill>
              </a:defRPr>
            </a:lvl1pPr>
            <a:extLst/>
          </a:lstStyle>
          <a:p>
            <a:r>
              <a:rPr lang="en-US"/>
              <a:t>Click to edit Master title style</a:t>
            </a:r>
            <a:endParaRPr lang="en-US" dirty="0"/>
          </a:p>
        </p:txBody>
      </p:sp>
      <p:sp>
        <p:nvSpPr>
          <p:cNvPr id="7" name="Rectangle 6"/>
          <p:cNvSpPr>
            <a:spLocks noGrp="1"/>
          </p:cNvSpPr>
          <p:nvPr>
            <p:ph sz="quarter" idx="13"/>
          </p:nvPr>
        </p:nvSpPr>
        <p:spPr>
          <a:xfrm>
            <a:off x="495300" y="1865376"/>
            <a:ext cx="8064500" cy="3218688"/>
          </a:xfrm>
        </p:spPr>
        <p:txBody>
          <a:bodyPr/>
          <a:lstStyle>
            <a:lvl1pPr>
              <a:spcBef>
                <a:spcPts val="700"/>
              </a:spcBef>
              <a:buSzPct val="60000"/>
              <a:defRPr sz="1800"/>
            </a:lvl1pPr>
            <a:lvl2pPr>
              <a:buSzPct val="100000"/>
              <a:buNone/>
              <a:defRPr lang="en-US" sz="1600" b="1" kern="1200" dirty="0" smtClean="0">
                <a:solidFill>
                  <a:schemeClr val="tx1"/>
                </a:solidFill>
                <a:latin typeface="Gill Sans MT"/>
                <a:ea typeface="+mn-ea"/>
                <a:cs typeface="Gill Sans MT"/>
              </a:defRPr>
            </a:lvl2pPr>
            <a:lvl3pPr marL="914400" marR="0" indent="-228600" algn="l" defTabSz="914400" rtl="0" eaLnBrk="1" fontAlgn="auto" latinLnBrk="0" hangingPunct="1">
              <a:lnSpc>
                <a:spcPct val="100000"/>
              </a:lnSpc>
              <a:spcBef>
                <a:spcPts val="500"/>
              </a:spcBef>
              <a:spcAft>
                <a:spcPts val="0"/>
              </a:spcAft>
              <a:buClr>
                <a:srgbClr val="D80021"/>
              </a:buClr>
              <a:buSzPct val="55000"/>
              <a:buFont typeface="Wingdings"/>
              <a:buChar char=""/>
              <a:tabLst/>
              <a:defRPr lang="en-US" sz="1400" kern="1200" dirty="0" smtClean="0">
                <a:solidFill>
                  <a:schemeClr val="tx1"/>
                </a:solidFill>
                <a:latin typeface="+mn-lt"/>
                <a:ea typeface="+mn-ea"/>
                <a:cs typeface="+mn-cs"/>
              </a:defRPr>
            </a:lvl3pPr>
            <a:lvl4pPr>
              <a:buClr>
                <a:srgbClr val="718399"/>
              </a:buClr>
              <a:buSzPct val="40000"/>
              <a:defRPr sz="1200"/>
            </a:lvl4pPr>
            <a:extLs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954472354"/>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cSld name="1_1Column_Subtitle">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 name="Rectangle 1"/>
          <p:cNvSpPr>
            <a:spLocks noGrp="1"/>
          </p:cNvSpPr>
          <p:nvPr>
            <p:ph type="title"/>
          </p:nvPr>
        </p:nvSpPr>
        <p:spPr>
          <a:xfrm>
            <a:off x="482600" y="373653"/>
            <a:ext cx="8077200" cy="820147"/>
          </a:xfrm>
        </p:spPr>
        <p:txBody>
          <a:bodyPr>
            <a:noAutofit/>
          </a:bodyPr>
          <a:lstStyle>
            <a:lvl1pPr>
              <a:defRPr sz="3200">
                <a:solidFill>
                  <a:schemeClr val="tx1"/>
                </a:solidFill>
              </a:defRPr>
            </a:lvl1pPr>
            <a:extLst/>
          </a:lstStyle>
          <a:p>
            <a:r>
              <a:rPr lang="en-US"/>
              <a:t>Click to edit Master title style</a:t>
            </a:r>
            <a:endParaRPr lang="en-US" dirty="0"/>
          </a:p>
        </p:txBody>
      </p:sp>
      <p:sp>
        <p:nvSpPr>
          <p:cNvPr id="7" name="Rectangle 6"/>
          <p:cNvSpPr>
            <a:spLocks noGrp="1"/>
          </p:cNvSpPr>
          <p:nvPr>
            <p:ph sz="quarter" idx="13"/>
          </p:nvPr>
        </p:nvSpPr>
        <p:spPr>
          <a:xfrm>
            <a:off x="495300" y="2621280"/>
            <a:ext cx="8064500" cy="3218688"/>
          </a:xfrm>
        </p:spPr>
        <p:txBody>
          <a:bodyPr/>
          <a:lstStyle>
            <a:lvl1pPr>
              <a:defRPr sz="1800"/>
            </a:lvl1pPr>
            <a:lvl2pPr>
              <a:defRPr sz="1600"/>
            </a:lvl2pPr>
            <a:lvl3pPr marL="914400" marR="0" indent="-228600" algn="l" defTabSz="914400" rtl="0" eaLnBrk="1" fontAlgn="auto" latinLnBrk="0" hangingPunct="1">
              <a:lnSpc>
                <a:spcPct val="100000"/>
              </a:lnSpc>
              <a:spcBef>
                <a:spcPts val="500"/>
              </a:spcBef>
              <a:spcAft>
                <a:spcPts val="0"/>
              </a:spcAft>
              <a:buClr>
                <a:srgbClr val="8D9EB2"/>
              </a:buClr>
              <a:buSzPct val="40000"/>
              <a:buFont typeface="Wingdings"/>
              <a:buChar char=""/>
              <a:tabLst/>
              <a:defRPr lang="en-US" sz="1400" kern="1200" dirty="0" smtClean="0">
                <a:solidFill>
                  <a:schemeClr val="tx1"/>
                </a:solidFill>
                <a:latin typeface="+mn-lt"/>
                <a:ea typeface="+mn-ea"/>
                <a:cs typeface="+mn-cs"/>
              </a:defRPr>
            </a:lvl3pPr>
            <a:lvl4pPr>
              <a:buSzPct val="37000"/>
              <a:defRPr sz="1200"/>
            </a:lvl4pPr>
            <a:extLs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6"/>
          <p:cNvSpPr>
            <a:spLocks noGrp="1"/>
          </p:cNvSpPr>
          <p:nvPr>
            <p:ph type="body" sz="quarter" idx="11"/>
          </p:nvPr>
        </p:nvSpPr>
        <p:spPr>
          <a:xfrm>
            <a:off x="495300" y="1865376"/>
            <a:ext cx="8064500" cy="487680"/>
          </a:xfrm>
        </p:spPr>
        <p:txBody>
          <a:bodyPr/>
          <a:lstStyle>
            <a:lvl1pPr>
              <a:buNone/>
              <a:defRPr b="1" baseline="0">
                <a:solidFill>
                  <a:srgbClr val="D50B26"/>
                </a:solidFill>
              </a:defRPr>
            </a:lvl1pPr>
            <a:lvl5pPr>
              <a:defRPr/>
            </a:lvl5pPr>
          </a:lstStyle>
          <a:p>
            <a:pPr lvl="0"/>
            <a:r>
              <a:rPr lang="en-US"/>
              <a:t>Click to edit Master text styles</a:t>
            </a:r>
          </a:p>
        </p:txBody>
      </p:sp>
    </p:spTree>
    <p:extLst>
      <p:ext uri="{BB962C8B-B14F-4D97-AF65-F5344CB8AC3E}">
        <p14:creationId xmlns:p14="http://schemas.microsoft.com/office/powerpoint/2010/main" val="4169328385"/>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twoTxTwoObj">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a:xfrm>
            <a:off x="457200" y="6356350"/>
            <a:ext cx="2133600" cy="365125"/>
          </a:xfrm>
        </p:spPr>
        <p:txBody>
          <a:bodyPr/>
          <a:lstStyle>
            <a:lvl1pPr eaLnBrk="1" hangingPunct="1">
              <a:defRPr smtClean="0">
                <a:latin typeface="Arial" charset="0"/>
                <a:ea typeface="+mn-ea"/>
                <a:cs typeface="Arial" charset="0"/>
              </a:defRPr>
            </a:lvl1pPr>
          </a:lstStyle>
          <a:p>
            <a:pPr>
              <a:defRPr/>
            </a:pPr>
            <a:r>
              <a:rPr lang="en-US" dirty="0"/>
              <a:t>26 April 2016</a:t>
            </a:r>
            <a:endParaRPr lang="en-GB" dirty="0"/>
          </a:p>
        </p:txBody>
      </p:sp>
      <p:sp>
        <p:nvSpPr>
          <p:cNvPr id="8" name="Footer Placeholder 7"/>
          <p:cNvSpPr>
            <a:spLocks noGrp="1"/>
          </p:cNvSpPr>
          <p:nvPr>
            <p:ph type="ftr" sz="quarter" idx="11"/>
          </p:nvPr>
        </p:nvSpPr>
        <p:spPr>
          <a:xfrm>
            <a:off x="3124200" y="6356350"/>
            <a:ext cx="2895600" cy="365125"/>
          </a:xfrm>
        </p:spPr>
        <p:txBody>
          <a:bodyPr/>
          <a:lstStyle>
            <a:lvl1pPr eaLnBrk="1" hangingPunct="1">
              <a:defRPr smtClean="0">
                <a:latin typeface="Arial" charset="0"/>
                <a:ea typeface="+mn-ea"/>
                <a:cs typeface="Arial" charset="0"/>
              </a:defRPr>
            </a:lvl1pPr>
          </a:lstStyle>
          <a:p>
            <a:pPr>
              <a:defRPr/>
            </a:pPr>
            <a:r>
              <a:rPr lang="en-GB" dirty="0"/>
              <a:t>IYCF-E TRAINING: BREASTFEEDING MYTHS AND MISCONCEPTIONS </a:t>
            </a:r>
          </a:p>
        </p:txBody>
      </p:sp>
      <p:sp>
        <p:nvSpPr>
          <p:cNvPr id="9" name="Slide Number Placeholder 8"/>
          <p:cNvSpPr>
            <a:spLocks noGrp="1"/>
          </p:cNvSpPr>
          <p:nvPr>
            <p:ph type="sldNum" sz="quarter" idx="12"/>
          </p:nvPr>
        </p:nvSpPr>
        <p:spPr>
          <a:xfrm>
            <a:off x="6553200" y="6356350"/>
            <a:ext cx="2133600" cy="365125"/>
          </a:xfrm>
        </p:spPr>
        <p:txBody>
          <a:bodyPr anchor="t"/>
          <a:lstStyle>
            <a:lvl1pPr eaLnBrk="1" hangingPunct="1">
              <a:defRPr>
                <a:cs typeface="Arial" panose="020B0604020202020204" pitchFamily="34" charset="0"/>
              </a:defRPr>
            </a:lvl1pPr>
          </a:lstStyle>
          <a:p>
            <a:fld id="{E7723E16-5ACF-4CCE-948A-6B0984769069}" type="slidenum">
              <a:rPr lang="en-GB" altLang="en-US"/>
              <a:pPr/>
              <a:t>‹#›</a:t>
            </a:fld>
            <a:endParaRPr lang="en-GB" altLang="en-US" dirty="0"/>
          </a:p>
        </p:txBody>
      </p:sp>
    </p:spTree>
    <p:extLst>
      <p:ext uri="{BB962C8B-B14F-4D97-AF65-F5344CB8AC3E}">
        <p14:creationId xmlns:p14="http://schemas.microsoft.com/office/powerpoint/2010/main" val="863471230"/>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p:cSld name="1_Title Only">
    <p:spTree>
      <p:nvGrpSpPr>
        <p:cNvPr id="1" name=""/>
        <p:cNvGrpSpPr/>
        <p:nvPr/>
      </p:nvGrpSpPr>
      <p:grpSpPr>
        <a:xfrm>
          <a:off x="0" y="0"/>
          <a:ext cx="0" cy="0"/>
          <a:chOff x="0" y="0"/>
          <a:chExt cx="0" cy="0"/>
        </a:xfrm>
      </p:grpSpPr>
      <p:sp>
        <p:nvSpPr>
          <p:cNvPr id="2" name="Title 1"/>
          <p:cNvSpPr>
            <a:spLocks noGrp="1"/>
          </p:cNvSpPr>
          <p:nvPr>
            <p:ph type="title"/>
          </p:nvPr>
        </p:nvSpPr>
        <p:spPr>
          <a:xfrm>
            <a:off x="482600" y="381000"/>
            <a:ext cx="8153400" cy="819149"/>
          </a:xfrm>
        </p:spPr>
        <p:txBody>
          <a:bodyPr/>
          <a:lstStyle/>
          <a:p>
            <a:r>
              <a:rPr lang="en-US"/>
              <a:t>Click to edit Master title style</a:t>
            </a:r>
            <a:endParaRPr lang="en-US" dirty="0"/>
          </a:p>
        </p:txBody>
      </p:sp>
    </p:spTree>
    <p:extLst>
      <p:ext uri="{BB962C8B-B14F-4D97-AF65-F5344CB8AC3E}">
        <p14:creationId xmlns:p14="http://schemas.microsoft.com/office/powerpoint/2010/main" val="3699140661"/>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showMasterSp="0" userDrawn="1">
  <p:cSld name="Title Slide">
    <p:spTree>
      <p:nvGrpSpPr>
        <p:cNvPr id="1" name=""/>
        <p:cNvGrpSpPr/>
        <p:nvPr/>
      </p:nvGrpSpPr>
      <p:grpSpPr>
        <a:xfrm>
          <a:off x="0" y="0"/>
          <a:ext cx="0" cy="0"/>
          <a:chOff x="0" y="0"/>
          <a:chExt cx="0" cy="0"/>
        </a:xfrm>
      </p:grpSpPr>
      <p:sp>
        <p:nvSpPr>
          <p:cNvPr id="4" name="Rectangle 3"/>
          <p:cNvSpPr/>
          <p:nvPr userDrawn="1"/>
        </p:nvSpPr>
        <p:spPr>
          <a:xfrm>
            <a:off x="0" y="0"/>
            <a:ext cx="9144000" cy="1171575"/>
          </a:xfrm>
          <a:prstGeom prst="rect">
            <a:avLst/>
          </a:prstGeom>
          <a:gradFill flip="none" rotWithShape="1">
            <a:gsLst>
              <a:gs pos="40000">
                <a:srgbClr val="FA0007"/>
              </a:gs>
              <a:gs pos="100000">
                <a:srgbClr val="761706"/>
              </a:gs>
            </a:gsLst>
            <a:lin ang="18900000" scaled="0"/>
            <a:tileRect/>
          </a:gra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57200" eaLnBrk="1" fontAlgn="auto" hangingPunct="1">
              <a:spcBef>
                <a:spcPts val="0"/>
              </a:spcBef>
              <a:spcAft>
                <a:spcPts val="0"/>
              </a:spcAft>
              <a:defRPr/>
            </a:pPr>
            <a:endParaRPr lang="en-US" dirty="0">
              <a:solidFill>
                <a:srgbClr val="FFFFFF"/>
              </a:solidFill>
            </a:endParaRPr>
          </a:p>
        </p:txBody>
      </p:sp>
      <p:sp>
        <p:nvSpPr>
          <p:cNvPr id="5" name="Rectangle 4"/>
          <p:cNvSpPr/>
          <p:nvPr userDrawn="1"/>
        </p:nvSpPr>
        <p:spPr>
          <a:xfrm>
            <a:off x="155575" y="149225"/>
            <a:ext cx="8824913" cy="1081088"/>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57200" eaLnBrk="1" fontAlgn="auto" hangingPunct="1">
              <a:spcBef>
                <a:spcPts val="0"/>
              </a:spcBef>
              <a:spcAft>
                <a:spcPts val="0"/>
              </a:spcAft>
              <a:defRPr/>
            </a:pPr>
            <a:endParaRPr lang="en-US" dirty="0">
              <a:solidFill>
                <a:srgbClr val="FFFFFF"/>
              </a:solidFill>
            </a:endParaRPr>
          </a:p>
        </p:txBody>
      </p:sp>
      <p:pic>
        <p:nvPicPr>
          <p:cNvPr id="6" name="Picture 16" descr="Save_the_Children_logo.png"/>
          <p:cNvPicPr>
            <a:picLocks noChangeAspect="1"/>
          </p:cNvPicPr>
          <p:nvPr userDrawn="1"/>
        </p:nvPicPr>
        <p:blipFill>
          <a:blip r:embed="rId2">
            <a:extLst>
              <a:ext uri="{28A0092B-C50C-407E-A947-70E740481C1C}">
                <a14:useLocalDpi xmlns:a14="http://schemas.microsoft.com/office/drawing/2010/main"/>
              </a:ext>
            </a:extLst>
          </a:blip>
          <a:srcRect/>
          <a:stretch>
            <a:fillRect/>
          </a:stretch>
        </p:blipFill>
        <p:spPr bwMode="auto">
          <a:xfrm>
            <a:off x="627063" y="303213"/>
            <a:ext cx="2017712" cy="4127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 name="Title 1"/>
          <p:cNvSpPr>
            <a:spLocks noGrp="1"/>
          </p:cNvSpPr>
          <p:nvPr>
            <p:ph type="ctrTitle"/>
          </p:nvPr>
        </p:nvSpPr>
        <p:spPr>
          <a:xfrm>
            <a:off x="625148" y="866775"/>
            <a:ext cx="8075613" cy="1197787"/>
          </a:xfrm>
        </p:spPr>
        <p:txBody>
          <a:bodyPr anchor="t">
            <a:normAutofit/>
          </a:bodyPr>
          <a:lstStyle>
            <a:lvl1pPr>
              <a:lnSpc>
                <a:spcPct val="95000"/>
              </a:lnSpc>
              <a:defRPr sz="4800" b="0" i="0" cap="none">
                <a:latin typeface="Trade Gothic LT Com Cn" panose="020B0806040303020004" pitchFamily="34" charset="0"/>
                <a:cs typeface="Trade Gothic LT Com Cn" panose="020B0806040303020004" pitchFamily="34" charset="0"/>
              </a:defRPr>
            </a:lvl1pPr>
          </a:lstStyle>
          <a:p>
            <a:r>
              <a:rPr lang="en-US"/>
              <a:t>Click to edit Master title style</a:t>
            </a:r>
            <a:endParaRPr lang="en-US" dirty="0"/>
          </a:p>
        </p:txBody>
      </p:sp>
      <p:sp>
        <p:nvSpPr>
          <p:cNvPr id="11" name="Picture Placeholder 10"/>
          <p:cNvSpPr>
            <a:spLocks noGrp="1"/>
          </p:cNvSpPr>
          <p:nvPr>
            <p:ph type="pic" sz="quarter" idx="10"/>
          </p:nvPr>
        </p:nvSpPr>
        <p:spPr>
          <a:xfrm>
            <a:off x="150813" y="2213627"/>
            <a:ext cx="8829675" cy="4494213"/>
          </a:xfrm>
        </p:spPr>
        <p:txBody>
          <a:bodyPr rtlCol="0">
            <a:noAutofit/>
          </a:bodyPr>
          <a:lstStyle/>
          <a:p>
            <a:pPr lvl="0"/>
            <a:r>
              <a:rPr lang="en-GB" noProof="0" dirty="0"/>
              <a:t>Drag picture to placeholder or click icon to add</a:t>
            </a:r>
            <a:endParaRPr lang="en-US" noProof="0" dirty="0"/>
          </a:p>
        </p:txBody>
      </p:sp>
      <p:sp>
        <p:nvSpPr>
          <p:cNvPr id="7" name="Date Placeholder 11"/>
          <p:cNvSpPr>
            <a:spLocks noGrp="1"/>
          </p:cNvSpPr>
          <p:nvPr>
            <p:ph type="dt" sz="half" idx="11"/>
          </p:nvPr>
        </p:nvSpPr>
        <p:spPr>
          <a:xfrm>
            <a:off x="7223125" y="344488"/>
            <a:ext cx="1581150" cy="365125"/>
          </a:xfrm>
        </p:spPr>
        <p:txBody>
          <a:bodyPr/>
          <a:lstStyle>
            <a:lvl1pPr algn="r" defTabSz="914400" eaLnBrk="0" fontAlgn="base" hangingPunct="0">
              <a:spcBef>
                <a:spcPct val="0"/>
              </a:spcBef>
              <a:spcAft>
                <a:spcPct val="0"/>
              </a:spcAft>
              <a:defRPr smtClean="0"/>
            </a:lvl1pPr>
          </a:lstStyle>
          <a:p>
            <a:pPr>
              <a:defRPr/>
            </a:pPr>
            <a:r>
              <a:rPr lang="en-US" dirty="0"/>
              <a:t>26 April 2016</a:t>
            </a:r>
          </a:p>
        </p:txBody>
      </p:sp>
    </p:spTree>
    <p:extLst>
      <p:ext uri="{BB962C8B-B14F-4D97-AF65-F5344CB8AC3E}">
        <p14:creationId xmlns:p14="http://schemas.microsoft.com/office/powerpoint/2010/main" val="2983025509"/>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showMasterSp="0" type="obj">
  <p:cSld name="Agenda">
    <p:spTree>
      <p:nvGrpSpPr>
        <p:cNvPr id="1" name=""/>
        <p:cNvGrpSpPr/>
        <p:nvPr/>
      </p:nvGrpSpPr>
      <p:grpSpPr>
        <a:xfrm>
          <a:off x="0" y="0"/>
          <a:ext cx="0" cy="0"/>
          <a:chOff x="0" y="0"/>
          <a:chExt cx="0" cy="0"/>
        </a:xfrm>
      </p:grpSpPr>
      <p:sp>
        <p:nvSpPr>
          <p:cNvPr id="4" name="Rectangle 3"/>
          <p:cNvSpPr/>
          <p:nvPr userDrawn="1"/>
        </p:nvSpPr>
        <p:spPr>
          <a:xfrm>
            <a:off x="0" y="0"/>
            <a:ext cx="9144000" cy="1171575"/>
          </a:xfrm>
          <a:prstGeom prst="rect">
            <a:avLst/>
          </a:prstGeom>
          <a:gradFill flip="none" rotWithShape="1">
            <a:gsLst>
              <a:gs pos="40000">
                <a:srgbClr val="FA0007"/>
              </a:gs>
              <a:gs pos="100000">
                <a:srgbClr val="761706"/>
              </a:gs>
            </a:gsLst>
            <a:lin ang="18900000" scaled="0"/>
            <a:tileRect/>
          </a:gra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57200" eaLnBrk="1" fontAlgn="auto" hangingPunct="1">
              <a:spcBef>
                <a:spcPts val="0"/>
              </a:spcBef>
              <a:spcAft>
                <a:spcPts val="0"/>
              </a:spcAft>
              <a:defRPr/>
            </a:pPr>
            <a:endParaRPr lang="en-US" dirty="0">
              <a:solidFill>
                <a:srgbClr val="FFFFFF"/>
              </a:solidFill>
            </a:endParaRPr>
          </a:p>
        </p:txBody>
      </p:sp>
      <p:sp>
        <p:nvSpPr>
          <p:cNvPr id="5" name="Rectangle 4"/>
          <p:cNvSpPr/>
          <p:nvPr userDrawn="1"/>
        </p:nvSpPr>
        <p:spPr>
          <a:xfrm>
            <a:off x="147638" y="1171575"/>
            <a:ext cx="8832850" cy="5135563"/>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57200" eaLnBrk="1" fontAlgn="auto" hangingPunct="1">
              <a:spcBef>
                <a:spcPts val="0"/>
              </a:spcBef>
              <a:spcAft>
                <a:spcPts val="0"/>
              </a:spcAft>
              <a:defRPr/>
            </a:pPr>
            <a:endParaRPr lang="en-US" dirty="0">
              <a:solidFill>
                <a:srgbClr val="FFFFFF"/>
              </a:solidFill>
            </a:endParaRPr>
          </a:p>
        </p:txBody>
      </p:sp>
      <p:pic>
        <p:nvPicPr>
          <p:cNvPr id="6" name="Picture 16" descr="Save_the_Children_logo.png"/>
          <p:cNvPicPr>
            <a:picLocks noChangeAspect="1"/>
          </p:cNvPicPr>
          <p:nvPr userDrawn="1"/>
        </p:nvPicPr>
        <p:blipFill>
          <a:blip r:embed="rId2">
            <a:extLst>
              <a:ext uri="{28A0092B-C50C-407E-A947-70E740481C1C}">
                <a14:useLocalDpi xmlns:a14="http://schemas.microsoft.com/office/drawing/2010/main"/>
              </a:ext>
            </a:extLst>
          </a:blip>
          <a:srcRect/>
          <a:stretch>
            <a:fillRect/>
          </a:stretch>
        </p:blipFill>
        <p:spPr bwMode="auto">
          <a:xfrm>
            <a:off x="438150" y="6426200"/>
            <a:ext cx="1860550" cy="3794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cxnSp>
        <p:nvCxnSpPr>
          <p:cNvPr id="7" name="Straight Connector 6"/>
          <p:cNvCxnSpPr/>
          <p:nvPr userDrawn="1"/>
        </p:nvCxnSpPr>
        <p:spPr>
          <a:xfrm flipH="1">
            <a:off x="2466975" y="6432550"/>
            <a:ext cx="6350" cy="365125"/>
          </a:xfrm>
          <a:prstGeom prst="line">
            <a:avLst/>
          </a:prstGeom>
          <a:ln w="12700">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8" name="Straight Connector 7"/>
          <p:cNvCxnSpPr/>
          <p:nvPr userDrawn="1"/>
        </p:nvCxnSpPr>
        <p:spPr>
          <a:xfrm flipH="1">
            <a:off x="6389688" y="6432550"/>
            <a:ext cx="7937" cy="365125"/>
          </a:xfrm>
          <a:prstGeom prst="line">
            <a:avLst/>
          </a:prstGeom>
          <a:ln w="12700">
            <a:solidFill>
              <a:schemeClr val="tx1"/>
            </a:solidFill>
          </a:ln>
          <a:effectLst/>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a:xfrm>
            <a:off x="424634" y="202994"/>
            <a:ext cx="8282640" cy="787605"/>
          </a:xfrm>
        </p:spPr>
        <p:txBody>
          <a:bodyPr>
            <a:noAutofit/>
          </a:bodyPr>
          <a:lstStyle>
            <a:lvl1pPr>
              <a:defRPr sz="4800" b="0" i="0" cap="none">
                <a:solidFill>
                  <a:schemeClr val="bg1"/>
                </a:solidFill>
                <a:latin typeface="Trade Gothic LT Com Cn" panose="020B0806040303020004" pitchFamily="34" charset="0"/>
                <a:cs typeface="Trade Gothic LT Com Cn" panose="020B0806040303020004" pitchFamily="34" charset="0"/>
              </a:defRPr>
            </a:lvl1pPr>
          </a:lstStyle>
          <a:p>
            <a:r>
              <a:rPr lang="en-US"/>
              <a:t>Click to edit Master title style</a:t>
            </a:r>
            <a:endParaRPr lang="en-US" dirty="0"/>
          </a:p>
        </p:txBody>
      </p:sp>
      <p:sp>
        <p:nvSpPr>
          <p:cNvPr id="3" name="Content Placeholder 2"/>
          <p:cNvSpPr>
            <a:spLocks noGrp="1"/>
          </p:cNvSpPr>
          <p:nvPr>
            <p:ph idx="1"/>
          </p:nvPr>
        </p:nvSpPr>
        <p:spPr>
          <a:xfrm>
            <a:off x="431147" y="1600200"/>
            <a:ext cx="8276127" cy="4547903"/>
          </a:xfrm>
        </p:spPr>
        <p:txBody>
          <a:bodyPr/>
          <a:lstStyle>
            <a:lvl1pPr>
              <a:defRPr b="0">
                <a:solidFill>
                  <a:schemeClr val="tx1"/>
                </a:solidFill>
              </a:defRPr>
            </a:lvl1pPr>
            <a:lvl2pPr marL="266700" indent="-266700">
              <a:buClr>
                <a:schemeClr val="tx2"/>
              </a:buClr>
              <a:buFont typeface="Arial"/>
              <a:buChar char="•"/>
              <a:defRPr sz="1800"/>
            </a:lvl2pPr>
            <a:lvl3pPr marL="266700" indent="-266700">
              <a:defRPr sz="1800"/>
            </a:lvl3pPr>
            <a:lvl4pPr marL="266700" indent="-266700">
              <a:buClr>
                <a:schemeClr val="tx2"/>
              </a:buClr>
              <a:buFont typeface="Arial"/>
              <a:buChar char="•"/>
              <a:defRPr sz="1800"/>
            </a:lvl4pPr>
            <a:lvl5pPr marL="266700" indent="-266700">
              <a:defRPr sz="1800"/>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9" name="Date Placeholder 3"/>
          <p:cNvSpPr>
            <a:spLocks noGrp="1"/>
          </p:cNvSpPr>
          <p:nvPr>
            <p:ph type="dt" sz="half" idx="10"/>
          </p:nvPr>
        </p:nvSpPr>
        <p:spPr/>
        <p:txBody>
          <a:bodyPr/>
          <a:lstStyle>
            <a:lvl1pPr defTabSz="914400" eaLnBrk="0" fontAlgn="base" hangingPunct="0">
              <a:spcBef>
                <a:spcPct val="0"/>
              </a:spcBef>
              <a:spcAft>
                <a:spcPct val="0"/>
              </a:spcAft>
              <a:defRPr smtClean="0"/>
            </a:lvl1pPr>
          </a:lstStyle>
          <a:p>
            <a:pPr>
              <a:defRPr/>
            </a:pPr>
            <a:r>
              <a:rPr lang="en-US" dirty="0"/>
              <a:t>26 April 2016</a:t>
            </a:r>
          </a:p>
        </p:txBody>
      </p:sp>
      <p:sp>
        <p:nvSpPr>
          <p:cNvPr id="10" name="Footer Placeholder 4"/>
          <p:cNvSpPr>
            <a:spLocks noGrp="1"/>
          </p:cNvSpPr>
          <p:nvPr>
            <p:ph type="ftr" sz="quarter" idx="11"/>
          </p:nvPr>
        </p:nvSpPr>
        <p:spPr/>
        <p:txBody>
          <a:bodyPr/>
          <a:lstStyle>
            <a:lvl1pPr defTabSz="914400" eaLnBrk="0" fontAlgn="base" hangingPunct="0">
              <a:spcBef>
                <a:spcPct val="0"/>
              </a:spcBef>
              <a:spcAft>
                <a:spcPct val="0"/>
              </a:spcAft>
              <a:defRPr smtClean="0"/>
            </a:lvl1pPr>
          </a:lstStyle>
          <a:p>
            <a:pPr>
              <a:defRPr/>
            </a:pPr>
            <a:r>
              <a:rPr lang="en-GB" dirty="0"/>
              <a:t>IYCF-E TRAINING: BREASTFEEDING MYTHS AND MISCONCEPTIONS </a:t>
            </a:r>
            <a:endParaRPr lang="en-US" dirty="0"/>
          </a:p>
        </p:txBody>
      </p:sp>
      <p:sp>
        <p:nvSpPr>
          <p:cNvPr id="11" name="Slide Number Placeholder 5"/>
          <p:cNvSpPr>
            <a:spLocks noGrp="1"/>
          </p:cNvSpPr>
          <p:nvPr>
            <p:ph type="sldNum" sz="quarter" idx="12"/>
          </p:nvPr>
        </p:nvSpPr>
        <p:spPr/>
        <p:txBody>
          <a:bodyPr/>
          <a:lstStyle>
            <a:lvl1pPr defTabSz="914400" eaLnBrk="0" hangingPunct="0">
              <a:defRPr/>
            </a:lvl1pPr>
          </a:lstStyle>
          <a:p>
            <a:fld id="{591E4555-72BE-49D2-8375-4F7E919E79D6}" type="slidenum">
              <a:rPr lang="en-US" altLang="en-US"/>
              <a:pPr/>
              <a:t>‹#›</a:t>
            </a:fld>
            <a:endParaRPr lang="en-US" altLang="en-US" dirty="0"/>
          </a:p>
        </p:txBody>
      </p:sp>
    </p:spTree>
    <p:extLst>
      <p:ext uri="{BB962C8B-B14F-4D97-AF65-F5344CB8AC3E}">
        <p14:creationId xmlns:p14="http://schemas.microsoft.com/office/powerpoint/2010/main" val="3086283596"/>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showMasterSp="0" userDrawn="1">
  <p:cSld name="Thank you">
    <p:spTree>
      <p:nvGrpSpPr>
        <p:cNvPr id="1" name=""/>
        <p:cNvGrpSpPr/>
        <p:nvPr/>
      </p:nvGrpSpPr>
      <p:grpSpPr>
        <a:xfrm>
          <a:off x="0" y="0"/>
          <a:ext cx="0" cy="0"/>
          <a:chOff x="0" y="0"/>
          <a:chExt cx="0" cy="0"/>
        </a:xfrm>
      </p:grpSpPr>
      <p:sp>
        <p:nvSpPr>
          <p:cNvPr id="2" name="Rectangle 1"/>
          <p:cNvSpPr/>
          <p:nvPr userDrawn="1"/>
        </p:nvSpPr>
        <p:spPr>
          <a:xfrm>
            <a:off x="0" y="0"/>
            <a:ext cx="9144000" cy="6858000"/>
          </a:xfrm>
          <a:prstGeom prst="rect">
            <a:avLst/>
          </a:prstGeom>
          <a:gradFill flip="none" rotWithShape="1">
            <a:gsLst>
              <a:gs pos="40000">
                <a:srgbClr val="FA0007"/>
              </a:gs>
              <a:gs pos="100000">
                <a:srgbClr val="761706"/>
              </a:gs>
            </a:gsLst>
            <a:lin ang="18900000" scaled="0"/>
            <a:tileRect/>
          </a:gra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57200" eaLnBrk="1" fontAlgn="auto" hangingPunct="1">
              <a:spcBef>
                <a:spcPts val="0"/>
              </a:spcBef>
              <a:spcAft>
                <a:spcPts val="0"/>
              </a:spcAft>
              <a:defRPr/>
            </a:pPr>
            <a:endParaRPr lang="en-US" dirty="0">
              <a:solidFill>
                <a:srgbClr val="FFFFFF"/>
              </a:solidFill>
            </a:endParaRPr>
          </a:p>
        </p:txBody>
      </p:sp>
      <p:pic>
        <p:nvPicPr>
          <p:cNvPr id="3" name="Picture 15" descr="Thank_you_STC_logo_lockup.png"/>
          <p:cNvPicPr>
            <a:picLocks noChangeAspect="1"/>
          </p:cNvPicPr>
          <p:nvPr userDrawn="1"/>
        </p:nvPicPr>
        <p:blipFill>
          <a:blip r:embed="rId2" cstate="print">
            <a:extLst>
              <a:ext uri="{28A0092B-C50C-407E-A947-70E740481C1C}">
                <a14:useLocalDpi xmlns:a14="http://schemas.microsoft.com/office/drawing/2010/main"/>
              </a:ext>
            </a:extLst>
          </a:blip>
          <a:srcRect/>
          <a:stretch>
            <a:fillRect/>
          </a:stretch>
        </p:blipFill>
        <p:spPr bwMode="auto">
          <a:xfrm>
            <a:off x="2392363" y="2112963"/>
            <a:ext cx="4356100" cy="20240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val="360634714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p:cSld name="1_Content Divider Slide">
    <p:bg>
      <p:bgPr>
        <a:solidFill>
          <a:schemeClr val="tx1"/>
        </a:solidFill>
        <a:effectLst/>
      </p:bgPr>
    </p:bg>
    <p:spTree>
      <p:nvGrpSpPr>
        <p:cNvPr id="1" name=""/>
        <p:cNvGrpSpPr/>
        <p:nvPr/>
      </p:nvGrpSpPr>
      <p:grpSpPr>
        <a:xfrm>
          <a:off x="0" y="0"/>
          <a:ext cx="0" cy="0"/>
          <a:chOff x="0" y="0"/>
          <a:chExt cx="0" cy="0"/>
        </a:xfrm>
      </p:grpSpPr>
      <p:sp>
        <p:nvSpPr>
          <p:cNvPr id="4" name="Rectangle 3"/>
          <p:cNvSpPr/>
          <p:nvPr/>
        </p:nvSpPr>
        <p:spPr>
          <a:xfrm>
            <a:off x="0" y="5970588"/>
            <a:ext cx="9144000" cy="887412"/>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5" name="Rectangle 4"/>
          <p:cNvSpPr/>
          <p:nvPr/>
        </p:nvSpPr>
        <p:spPr>
          <a:xfrm>
            <a:off x="-9525" y="6070600"/>
            <a:ext cx="2295525" cy="696913"/>
          </a:xfrm>
          <a:prstGeom prst="rect">
            <a:avLst/>
          </a:prstGeom>
          <a:solidFill>
            <a:srgbClr val="D80021"/>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6" name="Rectangle 5"/>
          <p:cNvSpPr/>
          <p:nvPr/>
        </p:nvSpPr>
        <p:spPr>
          <a:xfrm>
            <a:off x="2371725" y="6070600"/>
            <a:ext cx="6784975" cy="685800"/>
          </a:xfrm>
          <a:prstGeom prst="rect">
            <a:avLst/>
          </a:prstGeom>
          <a:solidFill>
            <a:srgbClr val="8D9EB2"/>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pic>
        <p:nvPicPr>
          <p:cNvPr id="7" name="Picture 13" descr="485&amp;k-[Converted].png"/>
          <p:cNvPicPr>
            <a:picLocks noChangeAspect="1"/>
          </p:cNvPicPr>
          <p:nvPr/>
        </p:nvPicPr>
        <p:blipFill>
          <a:blip r:embed="rId3">
            <a:extLst>
              <a:ext uri="{28A0092B-C50C-407E-A947-70E740481C1C}">
                <a14:useLocalDpi xmlns:a14="http://schemas.microsoft.com/office/drawing/2010/main"/>
              </a:ext>
            </a:extLst>
          </a:blip>
          <a:srcRect/>
          <a:stretch>
            <a:fillRect/>
          </a:stretch>
        </p:blipFill>
        <p:spPr bwMode="auto">
          <a:xfrm>
            <a:off x="6708775" y="6208713"/>
            <a:ext cx="1962150" cy="4714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2" name="Rectangle 11"/>
          <p:cNvSpPr>
            <a:spLocks noGrp="1"/>
          </p:cNvSpPr>
          <p:nvPr>
            <p:ph type="title"/>
          </p:nvPr>
        </p:nvSpPr>
        <p:spPr>
          <a:xfrm>
            <a:off x="879190" y="2311400"/>
            <a:ext cx="7848600" cy="2717800"/>
          </a:xfrm>
        </p:spPr>
        <p:txBody>
          <a:bodyPr rtlCol="0"/>
          <a:lstStyle>
            <a:lvl1pPr algn="r">
              <a:defRPr sz="3600" b="0" i="0" cap="all" spc="600" baseline="0">
                <a:solidFill>
                  <a:schemeClr val="bg1"/>
                </a:solidFill>
                <a:latin typeface="Gill Sans MT"/>
                <a:cs typeface="Gill Sans MT"/>
              </a:defRPr>
            </a:lvl1pPr>
            <a:extLst/>
          </a:lstStyle>
          <a:p>
            <a:r>
              <a:rPr lang="en-US"/>
              <a:t>Click to edit Master title style</a:t>
            </a:r>
            <a:endParaRPr lang="en-US" dirty="0"/>
          </a:p>
        </p:txBody>
      </p:sp>
      <p:sp>
        <p:nvSpPr>
          <p:cNvPr id="13" name="Text Placeholder 19"/>
          <p:cNvSpPr>
            <a:spLocks noGrp="1"/>
          </p:cNvSpPr>
          <p:nvPr>
            <p:ph type="body" sz="quarter" idx="10"/>
          </p:nvPr>
        </p:nvSpPr>
        <p:spPr>
          <a:xfrm>
            <a:off x="801203" y="5054600"/>
            <a:ext cx="7848600" cy="711200"/>
          </a:xfrm>
        </p:spPr>
        <p:txBody>
          <a:bodyPr>
            <a:normAutofit/>
          </a:bodyPr>
          <a:lstStyle>
            <a:lvl1pPr algn="r">
              <a:buNone/>
              <a:defRPr sz="1400" b="0" i="1">
                <a:solidFill>
                  <a:schemeClr val="bg1"/>
                </a:solidFill>
              </a:defRPr>
            </a:lvl1pPr>
            <a:lvl2pPr algn="r">
              <a:buNone/>
              <a:defRPr/>
            </a:lvl2pPr>
            <a:lvl3pPr algn="r">
              <a:buNone/>
              <a:defRPr/>
            </a:lvl3pPr>
            <a:lvl4pPr algn="r">
              <a:buNone/>
              <a:defRPr/>
            </a:lvl4pPr>
            <a:lvl5pPr algn="r">
              <a:buNone/>
              <a:defRPr/>
            </a:lvl5pPr>
          </a:lstStyle>
          <a:p>
            <a:pPr lvl="0"/>
            <a:r>
              <a:rPr lang="en-US"/>
              <a:t>Click to edit Master text styles</a:t>
            </a:r>
          </a:p>
        </p:txBody>
      </p:sp>
    </p:spTree>
    <p:extLst>
      <p:ext uri="{BB962C8B-B14F-4D97-AF65-F5344CB8AC3E}">
        <p14:creationId xmlns:p14="http://schemas.microsoft.com/office/powerpoint/2010/main" val="2807650095"/>
      </p:ext>
    </p:extLst>
  </p:cSld>
  <p:clrMapOvr>
    <a:overrideClrMapping bg1="dk1" tx1="lt1" bg2="dk2" tx2="lt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p:cSld name="Alt_Content Divider Slide">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0" y="5970588"/>
            <a:ext cx="9144000" cy="887412"/>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8" name="Rectangle 7"/>
          <p:cNvSpPr/>
          <p:nvPr/>
        </p:nvSpPr>
        <p:spPr>
          <a:xfrm>
            <a:off x="-9525" y="6070600"/>
            <a:ext cx="2295525" cy="696913"/>
          </a:xfrm>
          <a:prstGeom prst="rect">
            <a:avLst/>
          </a:prstGeom>
          <a:solidFill>
            <a:srgbClr val="D80019"/>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9" name="Rectangle 8"/>
          <p:cNvSpPr/>
          <p:nvPr/>
        </p:nvSpPr>
        <p:spPr>
          <a:xfrm>
            <a:off x="2371725" y="6070600"/>
            <a:ext cx="6784975" cy="685800"/>
          </a:xfrm>
          <a:prstGeom prst="rect">
            <a:avLst/>
          </a:prstGeom>
          <a:solidFill>
            <a:srgbClr val="8D9EB2"/>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pic>
        <p:nvPicPr>
          <p:cNvPr id="10" name="Picture 13" descr="485&amp;k-[Converted].png"/>
          <p:cNvPicPr>
            <a:picLocks noChangeAspect="1"/>
          </p:cNvPicPr>
          <p:nvPr/>
        </p:nvPicPr>
        <p:blipFill>
          <a:blip r:embed="rId2">
            <a:extLst>
              <a:ext uri="{28A0092B-C50C-407E-A947-70E740481C1C}">
                <a14:useLocalDpi xmlns:a14="http://schemas.microsoft.com/office/drawing/2010/main"/>
              </a:ext>
            </a:extLst>
          </a:blip>
          <a:srcRect/>
          <a:stretch>
            <a:fillRect/>
          </a:stretch>
        </p:blipFill>
        <p:spPr bwMode="auto">
          <a:xfrm>
            <a:off x="6708775" y="6208713"/>
            <a:ext cx="1962150" cy="4714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9" name="Rectangle 11"/>
          <p:cNvSpPr>
            <a:spLocks noGrp="1"/>
          </p:cNvSpPr>
          <p:nvPr>
            <p:ph type="title"/>
          </p:nvPr>
        </p:nvSpPr>
        <p:spPr>
          <a:xfrm>
            <a:off x="879190" y="2311400"/>
            <a:ext cx="7848600" cy="2717800"/>
          </a:xfrm>
        </p:spPr>
        <p:txBody>
          <a:bodyPr rtlCol="0"/>
          <a:lstStyle>
            <a:lvl1pPr algn="r">
              <a:defRPr sz="3600" b="0" i="0" cap="all" spc="600" baseline="0">
                <a:latin typeface="Gill Sans MT"/>
                <a:cs typeface="Gill Sans MT"/>
              </a:defRPr>
            </a:lvl1pPr>
            <a:extLst/>
          </a:lstStyle>
          <a:p>
            <a:r>
              <a:rPr lang="en-US"/>
              <a:t>Click to edit Master title style</a:t>
            </a:r>
            <a:endParaRPr lang="en-US" dirty="0"/>
          </a:p>
        </p:txBody>
      </p:sp>
      <p:sp>
        <p:nvSpPr>
          <p:cNvPr id="20" name="Text Placeholder 19"/>
          <p:cNvSpPr>
            <a:spLocks noGrp="1"/>
          </p:cNvSpPr>
          <p:nvPr>
            <p:ph type="body" sz="quarter" idx="10"/>
          </p:nvPr>
        </p:nvSpPr>
        <p:spPr>
          <a:xfrm>
            <a:off x="801203" y="5054600"/>
            <a:ext cx="7848600" cy="711200"/>
          </a:xfrm>
        </p:spPr>
        <p:txBody>
          <a:bodyPr>
            <a:normAutofit/>
          </a:bodyPr>
          <a:lstStyle>
            <a:lvl1pPr algn="r">
              <a:buNone/>
              <a:defRPr sz="1400" b="0" i="1">
                <a:solidFill>
                  <a:schemeClr val="tx1"/>
                </a:solidFill>
              </a:defRPr>
            </a:lvl1pPr>
            <a:lvl2pPr algn="r">
              <a:buNone/>
              <a:defRPr/>
            </a:lvl2pPr>
            <a:lvl3pPr algn="r">
              <a:buNone/>
              <a:defRPr/>
            </a:lvl3pPr>
            <a:lvl4pPr algn="r">
              <a:buNone/>
              <a:defRPr/>
            </a:lvl4pPr>
            <a:lvl5pPr algn="r">
              <a:buNone/>
              <a:defRPr/>
            </a:lvl5pPr>
          </a:lstStyle>
          <a:p>
            <a:pPr lvl="0"/>
            <a:r>
              <a:rPr lang="en-US"/>
              <a:t>Click to edit Master text styles</a:t>
            </a:r>
          </a:p>
        </p:txBody>
      </p:sp>
      <p:sp>
        <p:nvSpPr>
          <p:cNvPr id="22" name="Picture Placeholder 21"/>
          <p:cNvSpPr>
            <a:spLocks noGrp="1"/>
          </p:cNvSpPr>
          <p:nvPr>
            <p:ph type="pic" sz="quarter" idx="11"/>
          </p:nvPr>
        </p:nvSpPr>
        <p:spPr>
          <a:xfrm>
            <a:off x="182880" y="279400"/>
            <a:ext cx="2834640" cy="3048000"/>
          </a:xfrm>
        </p:spPr>
        <p:txBody>
          <a:bodyPr>
            <a:normAutofit/>
          </a:bodyPr>
          <a:lstStyle>
            <a:lvl1pPr>
              <a:defRPr/>
            </a:lvl1pPr>
            <a:lvl2pPr>
              <a:defRPr/>
            </a:lvl2pPr>
            <a:lvl3pPr>
              <a:defRPr/>
            </a:lvl3pPr>
            <a:lvl4pPr>
              <a:defRPr/>
            </a:lvl4pPr>
          </a:lstStyle>
          <a:p>
            <a:pPr lvl="0"/>
            <a:r>
              <a:rPr lang="en-US" noProof="0" dirty="0"/>
              <a:t>Click icon to add picture</a:t>
            </a:r>
          </a:p>
        </p:txBody>
      </p:sp>
      <p:sp>
        <p:nvSpPr>
          <p:cNvPr id="23" name="Picture Placeholder 21"/>
          <p:cNvSpPr>
            <a:spLocks noGrp="1"/>
          </p:cNvSpPr>
          <p:nvPr>
            <p:ph type="pic" sz="quarter" idx="12"/>
          </p:nvPr>
        </p:nvSpPr>
        <p:spPr>
          <a:xfrm>
            <a:off x="3139440" y="279400"/>
            <a:ext cx="2834640" cy="3048000"/>
          </a:xfrm>
        </p:spPr>
        <p:txBody>
          <a:bodyPr>
            <a:normAutofit/>
          </a:bodyPr>
          <a:lstStyle>
            <a:lvl1pPr>
              <a:defRPr/>
            </a:lvl1pPr>
            <a:lvl2pPr marL="366713" indent="0">
              <a:buNone/>
              <a:defRPr/>
            </a:lvl2pPr>
            <a:lvl3pPr marL="685800" indent="0">
              <a:buNone/>
              <a:defRPr/>
            </a:lvl3pPr>
          </a:lstStyle>
          <a:p>
            <a:pPr lvl="0"/>
            <a:r>
              <a:rPr lang="en-US" noProof="0" dirty="0"/>
              <a:t>Click icon to add picture</a:t>
            </a:r>
          </a:p>
        </p:txBody>
      </p:sp>
      <p:sp>
        <p:nvSpPr>
          <p:cNvPr id="24" name="Picture Placeholder 21"/>
          <p:cNvSpPr>
            <a:spLocks noGrp="1"/>
          </p:cNvSpPr>
          <p:nvPr>
            <p:ph type="pic" sz="quarter" idx="13"/>
          </p:nvPr>
        </p:nvSpPr>
        <p:spPr>
          <a:xfrm>
            <a:off x="6096000" y="279400"/>
            <a:ext cx="2834640" cy="3048000"/>
          </a:xfrm>
        </p:spPr>
        <p:txBody>
          <a:bodyPr>
            <a:normAutofit/>
          </a:bodyPr>
          <a:lstStyle/>
          <a:p>
            <a:pPr lvl="0"/>
            <a:r>
              <a:rPr lang="en-US" noProof="0" dirty="0"/>
              <a:t>Click icon to add picture</a:t>
            </a:r>
          </a:p>
        </p:txBody>
      </p:sp>
    </p:spTree>
    <p:extLst>
      <p:ext uri="{BB962C8B-B14F-4D97-AF65-F5344CB8AC3E}">
        <p14:creationId xmlns:p14="http://schemas.microsoft.com/office/powerpoint/2010/main" val="681075761"/>
      </p:ext>
    </p:extLst>
  </p:cSld>
  <p:clrMapOvr>
    <a:overrideClrMapping bg1="lt1" tx1="dk1" bg2="lt2" tx2="dk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image" Target="../media/image2.jpe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image" Target="../media/image3.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7.xml"/><Relationship Id="rId13" Type="http://schemas.openxmlformats.org/officeDocument/2006/relationships/slideLayout" Target="../slideLayouts/slideLayout32.xml"/><Relationship Id="rId18" Type="http://schemas.openxmlformats.org/officeDocument/2006/relationships/slideLayout" Target="../slideLayouts/slideLayout37.xml"/><Relationship Id="rId3" Type="http://schemas.openxmlformats.org/officeDocument/2006/relationships/slideLayout" Target="../slideLayouts/slideLayout22.xml"/><Relationship Id="rId21" Type="http://schemas.openxmlformats.org/officeDocument/2006/relationships/theme" Target="../theme/theme2.xml"/><Relationship Id="rId7" Type="http://schemas.openxmlformats.org/officeDocument/2006/relationships/slideLayout" Target="../slideLayouts/slideLayout26.xml"/><Relationship Id="rId12" Type="http://schemas.openxmlformats.org/officeDocument/2006/relationships/slideLayout" Target="../slideLayouts/slideLayout31.xml"/><Relationship Id="rId17" Type="http://schemas.openxmlformats.org/officeDocument/2006/relationships/slideLayout" Target="../slideLayouts/slideLayout36.xml"/><Relationship Id="rId2" Type="http://schemas.openxmlformats.org/officeDocument/2006/relationships/slideLayout" Target="../slideLayouts/slideLayout21.xml"/><Relationship Id="rId16" Type="http://schemas.openxmlformats.org/officeDocument/2006/relationships/slideLayout" Target="../slideLayouts/slideLayout35.xml"/><Relationship Id="rId20" Type="http://schemas.openxmlformats.org/officeDocument/2006/relationships/slideLayout" Target="../slideLayouts/slideLayout39.xml"/><Relationship Id="rId1" Type="http://schemas.openxmlformats.org/officeDocument/2006/relationships/slideLayout" Target="../slideLayouts/slideLayout20.xml"/><Relationship Id="rId6" Type="http://schemas.openxmlformats.org/officeDocument/2006/relationships/slideLayout" Target="../slideLayouts/slideLayout25.xml"/><Relationship Id="rId11" Type="http://schemas.openxmlformats.org/officeDocument/2006/relationships/slideLayout" Target="../slideLayouts/slideLayout30.xml"/><Relationship Id="rId5" Type="http://schemas.openxmlformats.org/officeDocument/2006/relationships/slideLayout" Target="../slideLayouts/slideLayout24.xml"/><Relationship Id="rId15" Type="http://schemas.openxmlformats.org/officeDocument/2006/relationships/slideLayout" Target="../slideLayouts/slideLayout34.xml"/><Relationship Id="rId23" Type="http://schemas.openxmlformats.org/officeDocument/2006/relationships/image" Target="../media/image3.png"/><Relationship Id="rId10" Type="http://schemas.openxmlformats.org/officeDocument/2006/relationships/slideLayout" Target="../slideLayouts/slideLayout29.xml"/><Relationship Id="rId19" Type="http://schemas.openxmlformats.org/officeDocument/2006/relationships/slideLayout" Target="../slideLayouts/slideLayout38.xml"/><Relationship Id="rId4" Type="http://schemas.openxmlformats.org/officeDocument/2006/relationships/slideLayout" Target="../slideLayouts/slideLayout23.xml"/><Relationship Id="rId9" Type="http://schemas.openxmlformats.org/officeDocument/2006/relationships/slideLayout" Target="../slideLayouts/slideLayout28.xml"/><Relationship Id="rId14" Type="http://schemas.openxmlformats.org/officeDocument/2006/relationships/slideLayout" Target="../slideLayouts/slideLayout33.xml"/><Relationship Id="rId22" Type="http://schemas.openxmlformats.org/officeDocument/2006/relationships/image" Target="../media/image2.jpe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47.xml"/><Relationship Id="rId13" Type="http://schemas.openxmlformats.org/officeDocument/2006/relationships/slideLayout" Target="../slideLayouts/slideLayout52.xml"/><Relationship Id="rId18" Type="http://schemas.openxmlformats.org/officeDocument/2006/relationships/slideLayout" Target="../slideLayouts/slideLayout57.xml"/><Relationship Id="rId3" Type="http://schemas.openxmlformats.org/officeDocument/2006/relationships/slideLayout" Target="../slideLayouts/slideLayout42.xml"/><Relationship Id="rId21" Type="http://schemas.openxmlformats.org/officeDocument/2006/relationships/image" Target="../media/image2.jpeg"/><Relationship Id="rId7" Type="http://schemas.openxmlformats.org/officeDocument/2006/relationships/slideLayout" Target="../slideLayouts/slideLayout46.xml"/><Relationship Id="rId12" Type="http://schemas.openxmlformats.org/officeDocument/2006/relationships/slideLayout" Target="../slideLayouts/slideLayout51.xml"/><Relationship Id="rId17" Type="http://schemas.openxmlformats.org/officeDocument/2006/relationships/slideLayout" Target="../slideLayouts/slideLayout56.xml"/><Relationship Id="rId2" Type="http://schemas.openxmlformats.org/officeDocument/2006/relationships/slideLayout" Target="../slideLayouts/slideLayout41.xml"/><Relationship Id="rId16" Type="http://schemas.openxmlformats.org/officeDocument/2006/relationships/slideLayout" Target="../slideLayouts/slideLayout55.xml"/><Relationship Id="rId20" Type="http://schemas.openxmlformats.org/officeDocument/2006/relationships/theme" Target="../theme/theme3.xml"/><Relationship Id="rId1" Type="http://schemas.openxmlformats.org/officeDocument/2006/relationships/slideLayout" Target="../slideLayouts/slideLayout40.xml"/><Relationship Id="rId6" Type="http://schemas.openxmlformats.org/officeDocument/2006/relationships/slideLayout" Target="../slideLayouts/slideLayout45.xml"/><Relationship Id="rId11" Type="http://schemas.openxmlformats.org/officeDocument/2006/relationships/slideLayout" Target="../slideLayouts/slideLayout50.xml"/><Relationship Id="rId5" Type="http://schemas.openxmlformats.org/officeDocument/2006/relationships/slideLayout" Target="../slideLayouts/slideLayout44.xml"/><Relationship Id="rId15" Type="http://schemas.openxmlformats.org/officeDocument/2006/relationships/slideLayout" Target="../slideLayouts/slideLayout54.xml"/><Relationship Id="rId10" Type="http://schemas.openxmlformats.org/officeDocument/2006/relationships/slideLayout" Target="../slideLayouts/slideLayout49.xml"/><Relationship Id="rId19" Type="http://schemas.openxmlformats.org/officeDocument/2006/relationships/slideLayout" Target="../slideLayouts/slideLayout58.xml"/><Relationship Id="rId4" Type="http://schemas.openxmlformats.org/officeDocument/2006/relationships/slideLayout" Target="../slideLayouts/slideLayout43.xml"/><Relationship Id="rId9" Type="http://schemas.openxmlformats.org/officeDocument/2006/relationships/slideLayout" Target="../slideLayouts/slideLayout48.xml"/><Relationship Id="rId14" Type="http://schemas.openxmlformats.org/officeDocument/2006/relationships/slideLayout" Target="../slideLayouts/slideLayout53.xml"/><Relationship Id="rId22" Type="http://schemas.openxmlformats.org/officeDocument/2006/relationships/image" Target="../media/image3.png"/></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66.xml"/><Relationship Id="rId13" Type="http://schemas.openxmlformats.org/officeDocument/2006/relationships/slideLayout" Target="../slideLayouts/slideLayout71.xml"/><Relationship Id="rId18" Type="http://schemas.openxmlformats.org/officeDocument/2006/relationships/slideLayout" Target="../slideLayouts/slideLayout76.xml"/><Relationship Id="rId3" Type="http://schemas.openxmlformats.org/officeDocument/2006/relationships/slideLayout" Target="../slideLayouts/slideLayout61.xml"/><Relationship Id="rId21" Type="http://schemas.openxmlformats.org/officeDocument/2006/relationships/image" Target="../media/image12.png"/><Relationship Id="rId7" Type="http://schemas.openxmlformats.org/officeDocument/2006/relationships/slideLayout" Target="../slideLayouts/slideLayout65.xml"/><Relationship Id="rId12" Type="http://schemas.openxmlformats.org/officeDocument/2006/relationships/slideLayout" Target="../slideLayouts/slideLayout70.xml"/><Relationship Id="rId17" Type="http://schemas.openxmlformats.org/officeDocument/2006/relationships/slideLayout" Target="../slideLayouts/slideLayout75.xml"/><Relationship Id="rId2" Type="http://schemas.openxmlformats.org/officeDocument/2006/relationships/slideLayout" Target="../slideLayouts/slideLayout60.xml"/><Relationship Id="rId16" Type="http://schemas.openxmlformats.org/officeDocument/2006/relationships/slideLayout" Target="../slideLayouts/slideLayout74.xml"/><Relationship Id="rId20" Type="http://schemas.openxmlformats.org/officeDocument/2006/relationships/image" Target="../media/image11.png"/><Relationship Id="rId1" Type="http://schemas.openxmlformats.org/officeDocument/2006/relationships/slideLayout" Target="../slideLayouts/slideLayout59.xml"/><Relationship Id="rId6" Type="http://schemas.openxmlformats.org/officeDocument/2006/relationships/slideLayout" Target="../slideLayouts/slideLayout64.xml"/><Relationship Id="rId11" Type="http://schemas.openxmlformats.org/officeDocument/2006/relationships/slideLayout" Target="../slideLayouts/slideLayout69.xml"/><Relationship Id="rId5" Type="http://schemas.openxmlformats.org/officeDocument/2006/relationships/slideLayout" Target="../slideLayouts/slideLayout63.xml"/><Relationship Id="rId15" Type="http://schemas.openxmlformats.org/officeDocument/2006/relationships/slideLayout" Target="../slideLayouts/slideLayout73.xml"/><Relationship Id="rId10" Type="http://schemas.openxmlformats.org/officeDocument/2006/relationships/slideLayout" Target="../slideLayouts/slideLayout68.xml"/><Relationship Id="rId19" Type="http://schemas.openxmlformats.org/officeDocument/2006/relationships/theme" Target="../theme/theme4.xml"/><Relationship Id="rId4" Type="http://schemas.openxmlformats.org/officeDocument/2006/relationships/slideLayout" Target="../slideLayouts/slideLayout62.xml"/><Relationship Id="rId9" Type="http://schemas.openxmlformats.org/officeDocument/2006/relationships/slideLayout" Target="../slideLayouts/slideLayout67.xml"/><Relationship Id="rId14" Type="http://schemas.openxmlformats.org/officeDocument/2006/relationships/slideLayout" Target="../slideLayouts/slideLayout72.xml"/></Relationships>
</file>

<file path=ppt/slideMasters/_rels/slideMaster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theme" Target="../theme/theme5.xml"/><Relationship Id="rId1" Type="http://schemas.openxmlformats.org/officeDocument/2006/relationships/slideLayout" Target="../slideLayouts/slideLayout77.xml"/><Relationship Id="rId4" Type="http://schemas.openxmlformats.org/officeDocument/2006/relationships/image" Target="../media/image12.png"/></Relationships>
</file>

<file path=ppt/slideMasters/_rels/slideMaster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theme" Target="../theme/theme6.xml"/><Relationship Id="rId1" Type="http://schemas.openxmlformats.org/officeDocument/2006/relationships/slideLayout" Target="../slideLayouts/slideLayout78.xml"/><Relationship Id="rId4" Type="http://schemas.openxmlformats.org/officeDocument/2006/relationships/image" Target="../media/image12.png"/></Relationships>
</file>

<file path=ppt/slideMasters/_rels/slideMaster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theme" Target="../theme/theme7.xml"/><Relationship Id="rId1" Type="http://schemas.openxmlformats.org/officeDocument/2006/relationships/slideLayout" Target="../slideLayouts/slideLayout79.xml"/><Relationship Id="rId4" Type="http://schemas.openxmlformats.org/officeDocument/2006/relationships/image" Target="../media/image12.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21"/>
          <a:srcRect/>
          <a:stretch>
            <a:fillRect/>
          </a:stretch>
        </a:blipFill>
        <a:effectLst/>
      </p:bgPr>
    </p:bg>
    <p:spTree>
      <p:nvGrpSpPr>
        <p:cNvPr id="1" name=""/>
        <p:cNvGrpSpPr/>
        <p:nvPr/>
      </p:nvGrpSpPr>
      <p:grpSpPr>
        <a:xfrm>
          <a:off x="0" y="0"/>
          <a:ext cx="0" cy="0"/>
          <a:chOff x="0" y="0"/>
          <a:chExt cx="0" cy="0"/>
        </a:xfrm>
      </p:grpSpPr>
      <p:sp>
        <p:nvSpPr>
          <p:cNvPr id="1026" name="Text Placeholder 12"/>
          <p:cNvSpPr>
            <a:spLocks noGrp="1"/>
          </p:cNvSpPr>
          <p:nvPr>
            <p:ph type="body" idx="1"/>
          </p:nvPr>
        </p:nvSpPr>
        <p:spPr bwMode="auto">
          <a:xfrm>
            <a:off x="498475" y="1865313"/>
            <a:ext cx="8061325" cy="32194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GB" altLang="en-US"/>
              <a:t>Haga clic para editar los estilos de texto del Patrón</a:t>
            </a:r>
          </a:p>
          <a:p>
            <a:pPr lvl="1"/>
            <a:r>
              <a:rPr lang="en-GB" altLang="en-US"/>
              <a:t>Segundo nivel</a:t>
            </a:r>
          </a:p>
          <a:p>
            <a:pPr lvl="2"/>
            <a:r>
              <a:rPr lang="en-GB" altLang="en-US"/>
              <a:t>Tercer nivel</a:t>
            </a:r>
          </a:p>
          <a:p>
            <a:pPr lvl="3"/>
            <a:r>
              <a:rPr lang="en-GB" altLang="en-US"/>
              <a:t>Cuarto nivel</a:t>
            </a:r>
          </a:p>
        </p:txBody>
      </p:sp>
      <p:sp>
        <p:nvSpPr>
          <p:cNvPr id="8" name="Rectangle 7"/>
          <p:cNvSpPr/>
          <p:nvPr/>
        </p:nvSpPr>
        <p:spPr>
          <a:xfrm>
            <a:off x="0" y="1295400"/>
            <a:ext cx="533400" cy="228600"/>
          </a:xfrm>
          <a:prstGeom prst="rect">
            <a:avLst/>
          </a:prstGeom>
          <a:solidFill>
            <a:srgbClr val="71839A"/>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dirty="0">
              <a:solidFill>
                <a:srgbClr val="718399"/>
              </a:solidFill>
            </a:endParaRPr>
          </a:p>
        </p:txBody>
      </p:sp>
      <p:sp>
        <p:nvSpPr>
          <p:cNvPr id="9" name="Rectangle 8"/>
          <p:cNvSpPr/>
          <p:nvPr/>
        </p:nvSpPr>
        <p:spPr>
          <a:xfrm>
            <a:off x="603250" y="1295400"/>
            <a:ext cx="8553450" cy="228600"/>
          </a:xfrm>
          <a:prstGeom prst="rect">
            <a:avLst/>
          </a:prstGeom>
          <a:solidFill>
            <a:srgbClr val="D80021"/>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22" name="Title Placeholder 21"/>
          <p:cNvSpPr>
            <a:spLocks noGrp="1"/>
          </p:cNvSpPr>
          <p:nvPr>
            <p:ph type="title"/>
          </p:nvPr>
        </p:nvSpPr>
        <p:spPr>
          <a:xfrm>
            <a:off x="482600" y="363538"/>
            <a:ext cx="8077200" cy="819150"/>
          </a:xfrm>
          <a:prstGeom prst="rect">
            <a:avLst/>
          </a:prstGeom>
        </p:spPr>
        <p:txBody>
          <a:bodyPr vert="horz" anchor="b">
            <a:normAutofit/>
          </a:bodyPr>
          <a:lstStyle/>
          <a:p>
            <a:endParaRPr lang="en-US" dirty="0"/>
          </a:p>
        </p:txBody>
      </p:sp>
      <p:cxnSp>
        <p:nvCxnSpPr>
          <p:cNvPr id="12" name="Straight Connector 11"/>
          <p:cNvCxnSpPr/>
          <p:nvPr/>
        </p:nvCxnSpPr>
        <p:spPr>
          <a:xfrm>
            <a:off x="0" y="6172200"/>
            <a:ext cx="9144000" cy="0"/>
          </a:xfrm>
          <a:prstGeom prst="line">
            <a:avLst/>
          </a:prstGeom>
          <a:ln w="12700" cmpd="sng">
            <a:solidFill>
              <a:srgbClr val="718399"/>
            </a:solidFill>
          </a:ln>
          <a:effectLst/>
        </p:spPr>
        <p:style>
          <a:lnRef idx="2">
            <a:schemeClr val="accent1"/>
          </a:lnRef>
          <a:fillRef idx="0">
            <a:schemeClr val="accent1"/>
          </a:fillRef>
          <a:effectRef idx="1">
            <a:schemeClr val="accent1"/>
          </a:effectRef>
          <a:fontRef idx="minor">
            <a:schemeClr val="tx1"/>
          </a:fontRef>
        </p:style>
      </p:cxnSp>
      <p:sp>
        <p:nvSpPr>
          <p:cNvPr id="1031" name="TextBox 1"/>
          <p:cNvSpPr txBox="1">
            <a:spLocks noChangeArrowheads="1"/>
          </p:cNvSpPr>
          <p:nvPr/>
        </p:nvSpPr>
        <p:spPr bwMode="auto">
          <a:xfrm>
            <a:off x="8915400" y="6769100"/>
            <a:ext cx="184150" cy="461963"/>
          </a:xfrm>
          <a:prstGeom prst="rect">
            <a:avLst/>
          </a:prstGeom>
          <a:noFill/>
          <a:ln>
            <a:noFill/>
          </a:ln>
        </p:spPr>
        <p:txBody>
          <a:bodyPr wrap="none">
            <a:spAutoFit/>
          </a:bodyPr>
          <a:lstStyle>
            <a:lvl1pPr eaLnBrk="0" hangingPunct="0">
              <a:defRPr sz="2400">
                <a:solidFill>
                  <a:schemeClr val="tx1"/>
                </a:solidFill>
                <a:latin typeface="Gill Sans MT" charset="0"/>
                <a:ea typeface="MS PGothic" charset="0"/>
                <a:cs typeface="MS PGothic" charset="0"/>
              </a:defRPr>
            </a:lvl1pPr>
            <a:lvl2pPr marL="742950" indent="-285750" eaLnBrk="0" hangingPunct="0">
              <a:defRPr sz="2400">
                <a:solidFill>
                  <a:schemeClr val="tx1"/>
                </a:solidFill>
                <a:latin typeface="Gill Sans MT" charset="0"/>
                <a:ea typeface="MS PGothic" charset="0"/>
                <a:cs typeface="MS PGothic" charset="0"/>
              </a:defRPr>
            </a:lvl2pPr>
            <a:lvl3pPr marL="1143000" indent="-228600" eaLnBrk="0" hangingPunct="0">
              <a:defRPr sz="2400">
                <a:solidFill>
                  <a:schemeClr val="tx1"/>
                </a:solidFill>
                <a:latin typeface="Gill Sans MT" charset="0"/>
                <a:ea typeface="MS PGothic" charset="0"/>
                <a:cs typeface="MS PGothic" charset="0"/>
              </a:defRPr>
            </a:lvl3pPr>
            <a:lvl4pPr marL="1600200" indent="-228600" eaLnBrk="0" hangingPunct="0">
              <a:defRPr sz="2400">
                <a:solidFill>
                  <a:schemeClr val="tx1"/>
                </a:solidFill>
                <a:latin typeface="Gill Sans MT" charset="0"/>
                <a:ea typeface="MS PGothic" charset="0"/>
                <a:cs typeface="MS PGothic" charset="0"/>
              </a:defRPr>
            </a:lvl4pPr>
            <a:lvl5pPr marL="2057400" indent="-228600" eaLnBrk="0" hangingPunct="0">
              <a:defRPr sz="2400">
                <a:solidFill>
                  <a:schemeClr val="tx1"/>
                </a:solidFill>
                <a:latin typeface="Gill Sans MT"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Gill Sans MT"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Gill Sans MT"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Gill Sans MT"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Gill Sans MT" charset="0"/>
                <a:ea typeface="MS PGothic" charset="0"/>
                <a:cs typeface="MS PGothic" charset="0"/>
              </a:defRPr>
            </a:lvl9pPr>
          </a:lstStyle>
          <a:p>
            <a:pPr eaLnBrk="1" hangingPunct="1">
              <a:defRPr/>
            </a:pPr>
            <a:endParaRPr lang="en-US" dirty="0"/>
          </a:p>
        </p:txBody>
      </p:sp>
      <p:pic>
        <p:nvPicPr>
          <p:cNvPr id="1032" name="Picture 2" descr="485&amp;k-[Converted].png"/>
          <p:cNvPicPr>
            <a:picLocks noChangeAspect="1"/>
          </p:cNvPicPr>
          <p:nvPr/>
        </p:nvPicPr>
        <p:blipFill>
          <a:blip r:embed="rId22">
            <a:extLst>
              <a:ext uri="{28A0092B-C50C-407E-A947-70E740481C1C}">
                <a14:useLocalDpi xmlns:a14="http://schemas.microsoft.com/office/drawing/2010/main"/>
              </a:ext>
            </a:extLst>
          </a:blip>
          <a:srcRect/>
          <a:stretch>
            <a:fillRect/>
          </a:stretch>
        </p:blipFill>
        <p:spPr bwMode="auto">
          <a:xfrm>
            <a:off x="6708775" y="6208713"/>
            <a:ext cx="1962150" cy="4714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033" name="TextBox 1"/>
          <p:cNvSpPr txBox="1">
            <a:spLocks noChangeArrowheads="1"/>
          </p:cNvSpPr>
          <p:nvPr/>
        </p:nvSpPr>
        <p:spPr bwMode="auto">
          <a:xfrm>
            <a:off x="508000" y="6362700"/>
            <a:ext cx="1079500" cy="261938"/>
          </a:xfrm>
          <a:prstGeom prst="rect">
            <a:avLst/>
          </a:prstGeom>
          <a:noFill/>
          <a:ln>
            <a:noFill/>
          </a:ln>
        </p:spPr>
        <p:txBody>
          <a:bodyPr>
            <a:spAutoFit/>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fld id="{7C1B0FE0-F524-4FCA-B58C-DB4611015FEA}" type="slidenum">
              <a:rPr lang="en-GB" altLang="en-US" sz="1100">
                <a:latin typeface="Gill Sans MT" panose="020B0502020104020203" pitchFamily="34" charset="0"/>
              </a:rPr>
              <a:pPr eaLnBrk="1" hangingPunct="1"/>
              <a:t>‹#›</a:t>
            </a:fld>
            <a:endParaRPr lang="en-GB" altLang="en-US" sz="1100" dirty="0">
              <a:latin typeface="Gill Sans MT" panose="020B0502020104020203" pitchFamily="34" charset="0"/>
            </a:endParaRPr>
          </a:p>
        </p:txBody>
      </p:sp>
    </p:spTree>
  </p:cSld>
  <p:clrMap bg1="lt1" tx1="dk1" bg2="lt2" tx2="dk2" accent1="accent1" accent2="accent2" accent3="accent3" accent4="accent4" accent5="accent5" accent6="accent6" hlink="hlink" folHlink="folHlink"/>
  <p:sldLayoutIdLst>
    <p:sldLayoutId id="2147486460" r:id="rId1"/>
    <p:sldLayoutId id="2147486484" r:id="rId2"/>
    <p:sldLayoutId id="2147486485" r:id="rId3"/>
    <p:sldLayoutId id="2147486486" r:id="rId4"/>
    <p:sldLayoutId id="2147486487" r:id="rId5"/>
    <p:sldLayoutId id="2147486488" r:id="rId6"/>
    <p:sldLayoutId id="2147486489" r:id="rId7"/>
    <p:sldLayoutId id="2147486490" r:id="rId8"/>
    <p:sldLayoutId id="2147486491" r:id="rId9"/>
    <p:sldLayoutId id="2147486461" r:id="rId10"/>
    <p:sldLayoutId id="2147486462" r:id="rId11"/>
    <p:sldLayoutId id="2147486463" r:id="rId12"/>
    <p:sldLayoutId id="2147486464" r:id="rId13"/>
    <p:sldLayoutId id="2147486465" r:id="rId14"/>
    <p:sldLayoutId id="2147486466" r:id="rId15"/>
    <p:sldLayoutId id="2147486492" r:id="rId16"/>
    <p:sldLayoutId id="2147486493" r:id="rId17"/>
    <p:sldLayoutId id="2147486494" r:id="rId18"/>
    <p:sldLayoutId id="2147486495" r:id="rId19"/>
  </p:sldLayoutIdLst>
  <p:hf hdr="0" dt="0"/>
  <p:txStyles>
    <p:titleStyle>
      <a:lvl1pPr algn="l" rtl="0" eaLnBrk="0" fontAlgn="base" hangingPunct="0">
        <a:spcBef>
          <a:spcPct val="0"/>
        </a:spcBef>
        <a:spcAft>
          <a:spcPct val="0"/>
        </a:spcAft>
        <a:defRPr sz="3200" kern="800" spc="50">
          <a:solidFill>
            <a:schemeClr val="tx1"/>
          </a:solidFill>
          <a:latin typeface="Gill Sans MT"/>
          <a:ea typeface="ＭＳ Ｐゴシック" pitchFamily="34" charset="-128"/>
          <a:cs typeface="Gill Sans MT"/>
        </a:defRPr>
      </a:lvl1pPr>
      <a:lvl2pPr algn="l" rtl="0" eaLnBrk="0" fontAlgn="base" hangingPunct="0">
        <a:spcBef>
          <a:spcPct val="0"/>
        </a:spcBef>
        <a:spcAft>
          <a:spcPct val="0"/>
        </a:spcAft>
        <a:defRPr sz="3200">
          <a:solidFill>
            <a:schemeClr val="tx1"/>
          </a:solidFill>
          <a:latin typeface="Gill Sans MT" charset="0"/>
          <a:ea typeface="ＭＳ Ｐゴシック" pitchFamily="34" charset="-128"/>
          <a:cs typeface="Gill Sans MT" charset="0"/>
        </a:defRPr>
      </a:lvl2pPr>
      <a:lvl3pPr algn="l" rtl="0" eaLnBrk="0" fontAlgn="base" hangingPunct="0">
        <a:spcBef>
          <a:spcPct val="0"/>
        </a:spcBef>
        <a:spcAft>
          <a:spcPct val="0"/>
        </a:spcAft>
        <a:defRPr sz="3200">
          <a:solidFill>
            <a:schemeClr val="tx1"/>
          </a:solidFill>
          <a:latin typeface="Gill Sans MT" charset="0"/>
          <a:ea typeface="ＭＳ Ｐゴシック" pitchFamily="34" charset="-128"/>
          <a:cs typeface="Gill Sans MT" charset="0"/>
        </a:defRPr>
      </a:lvl3pPr>
      <a:lvl4pPr algn="l" rtl="0" eaLnBrk="0" fontAlgn="base" hangingPunct="0">
        <a:spcBef>
          <a:spcPct val="0"/>
        </a:spcBef>
        <a:spcAft>
          <a:spcPct val="0"/>
        </a:spcAft>
        <a:defRPr sz="3200">
          <a:solidFill>
            <a:schemeClr val="tx1"/>
          </a:solidFill>
          <a:latin typeface="Gill Sans MT" charset="0"/>
          <a:ea typeface="ＭＳ Ｐゴシック" pitchFamily="34" charset="-128"/>
          <a:cs typeface="Gill Sans MT" charset="0"/>
        </a:defRPr>
      </a:lvl4pPr>
      <a:lvl5pPr algn="l" rtl="0" eaLnBrk="0" fontAlgn="base" hangingPunct="0">
        <a:spcBef>
          <a:spcPct val="0"/>
        </a:spcBef>
        <a:spcAft>
          <a:spcPct val="0"/>
        </a:spcAft>
        <a:defRPr sz="3200">
          <a:solidFill>
            <a:schemeClr val="tx1"/>
          </a:solidFill>
          <a:latin typeface="Gill Sans MT" charset="0"/>
          <a:ea typeface="ＭＳ Ｐゴシック" pitchFamily="34" charset="-128"/>
          <a:cs typeface="Gill Sans MT" charset="0"/>
        </a:defRPr>
      </a:lvl5pPr>
      <a:lvl6pPr marL="457200" algn="l" rtl="0" eaLnBrk="1" fontAlgn="base" hangingPunct="1">
        <a:spcBef>
          <a:spcPct val="0"/>
        </a:spcBef>
        <a:spcAft>
          <a:spcPct val="0"/>
        </a:spcAft>
        <a:defRPr sz="3200">
          <a:solidFill>
            <a:schemeClr val="tx1"/>
          </a:solidFill>
          <a:latin typeface="Gill Sans MT" charset="0"/>
          <a:ea typeface="ＭＳ Ｐゴシック" charset="0"/>
        </a:defRPr>
      </a:lvl6pPr>
      <a:lvl7pPr marL="914400" algn="l" rtl="0" eaLnBrk="1" fontAlgn="base" hangingPunct="1">
        <a:spcBef>
          <a:spcPct val="0"/>
        </a:spcBef>
        <a:spcAft>
          <a:spcPct val="0"/>
        </a:spcAft>
        <a:defRPr sz="3200">
          <a:solidFill>
            <a:schemeClr val="tx1"/>
          </a:solidFill>
          <a:latin typeface="Gill Sans MT" charset="0"/>
          <a:ea typeface="ＭＳ Ｐゴシック" charset="0"/>
        </a:defRPr>
      </a:lvl7pPr>
      <a:lvl8pPr marL="1371600" algn="l" rtl="0" eaLnBrk="1" fontAlgn="base" hangingPunct="1">
        <a:spcBef>
          <a:spcPct val="0"/>
        </a:spcBef>
        <a:spcAft>
          <a:spcPct val="0"/>
        </a:spcAft>
        <a:defRPr sz="3200">
          <a:solidFill>
            <a:schemeClr val="tx1"/>
          </a:solidFill>
          <a:latin typeface="Gill Sans MT" charset="0"/>
          <a:ea typeface="ＭＳ Ｐゴシック" charset="0"/>
        </a:defRPr>
      </a:lvl8pPr>
      <a:lvl9pPr marL="1828800" algn="l" rtl="0" eaLnBrk="1" fontAlgn="base" hangingPunct="1">
        <a:spcBef>
          <a:spcPct val="0"/>
        </a:spcBef>
        <a:spcAft>
          <a:spcPct val="0"/>
        </a:spcAft>
        <a:defRPr sz="3200">
          <a:solidFill>
            <a:schemeClr val="tx1"/>
          </a:solidFill>
          <a:latin typeface="Gill Sans MT" charset="0"/>
          <a:ea typeface="ＭＳ Ｐゴシック" charset="0"/>
        </a:defRPr>
      </a:lvl9pPr>
      <a:extLst/>
    </p:titleStyle>
    <p:bodyStyle>
      <a:lvl1pPr marL="319088" indent="-319088" algn="l" rtl="0" eaLnBrk="0" fontAlgn="base" hangingPunct="0">
        <a:spcBef>
          <a:spcPts val="700"/>
        </a:spcBef>
        <a:spcAft>
          <a:spcPct val="0"/>
        </a:spcAft>
        <a:buClr>
          <a:schemeClr val="accent2"/>
        </a:buClr>
        <a:buSzPct val="60000"/>
        <a:buFont typeface="Wingdings" panose="05000000000000000000" pitchFamily="2" charset="2"/>
        <a:buChar char=""/>
        <a:defRPr kern="1200">
          <a:solidFill>
            <a:schemeClr val="tx1"/>
          </a:solidFill>
          <a:latin typeface="Gill Sans MT"/>
          <a:ea typeface="ＭＳ Ｐゴシック" pitchFamily="34" charset="-128"/>
          <a:cs typeface="Gill Sans MT"/>
        </a:defRPr>
      </a:lvl1pPr>
      <a:lvl2pPr marL="639763" indent="-273050" algn="l" rtl="0" eaLnBrk="0" fontAlgn="base" hangingPunct="0">
        <a:spcBef>
          <a:spcPts val="550"/>
        </a:spcBef>
        <a:spcAft>
          <a:spcPct val="0"/>
        </a:spcAft>
        <a:buClr>
          <a:schemeClr val="accent1"/>
        </a:buClr>
        <a:buSzPct val="50000"/>
        <a:buFont typeface="Wingdings" panose="05000000000000000000" pitchFamily="2" charset="2"/>
        <a:buChar char=""/>
        <a:defRPr lang="en-US" sz="1600" kern="1200" dirty="0">
          <a:solidFill>
            <a:schemeClr val="tx1"/>
          </a:solidFill>
          <a:latin typeface="+mn-lt"/>
          <a:ea typeface="ＭＳ Ｐゴシック" pitchFamily="34" charset="-128"/>
          <a:cs typeface="+mn-cs"/>
        </a:defRPr>
      </a:lvl2pPr>
      <a:lvl3pPr marL="914400" indent="-228600" algn="l" rtl="0" eaLnBrk="0" fontAlgn="base" hangingPunct="0">
        <a:spcBef>
          <a:spcPts val="500"/>
        </a:spcBef>
        <a:spcAft>
          <a:spcPct val="0"/>
        </a:spcAft>
        <a:buClr>
          <a:srgbClr val="8D9EB2"/>
        </a:buClr>
        <a:buSzPct val="40000"/>
        <a:buFont typeface="Wingdings" panose="05000000000000000000" pitchFamily="2" charset="2"/>
        <a:buChar char=""/>
        <a:defRPr lang="en-US" sz="1400" kern="1200" dirty="0">
          <a:solidFill>
            <a:schemeClr val="tx1"/>
          </a:solidFill>
          <a:latin typeface="+mn-lt"/>
          <a:ea typeface="ＭＳ Ｐゴシック" pitchFamily="34" charset="-128"/>
          <a:cs typeface="+mn-cs"/>
        </a:defRPr>
      </a:lvl3pPr>
      <a:lvl4pPr marL="1371600" indent="-228600" algn="l" rtl="0" eaLnBrk="0" fontAlgn="base" hangingPunct="0">
        <a:spcBef>
          <a:spcPts val="400"/>
        </a:spcBef>
        <a:spcAft>
          <a:spcPct val="0"/>
        </a:spcAft>
        <a:buClr>
          <a:srgbClr val="D80021"/>
        </a:buClr>
        <a:buSzPct val="38000"/>
        <a:buFont typeface="Wingdings" panose="05000000000000000000" pitchFamily="2" charset="2"/>
        <a:buChar char=""/>
        <a:defRPr sz="1200" kern="1200">
          <a:solidFill>
            <a:schemeClr val="tx1"/>
          </a:solidFill>
          <a:latin typeface="+mn-lt"/>
          <a:ea typeface="ＭＳ Ｐゴシック" pitchFamily="34" charset="-128"/>
          <a:cs typeface="+mn-cs"/>
        </a:defRPr>
      </a:lvl4pPr>
      <a:lvl5pPr marL="1828800" indent="-228600" algn="l" rtl="0" eaLnBrk="0" fontAlgn="base" hangingPunct="0">
        <a:spcBef>
          <a:spcPts val="400"/>
        </a:spcBef>
        <a:spcAft>
          <a:spcPct val="0"/>
        </a:spcAft>
        <a:buClr>
          <a:srgbClr val="582F87"/>
        </a:buClr>
        <a:buSzPct val="65000"/>
        <a:buFont typeface="Wingdings" panose="05000000000000000000" pitchFamily="2" charset="2"/>
        <a:defRPr sz="2000" kern="1200">
          <a:solidFill>
            <a:schemeClr val="tx1"/>
          </a:solidFill>
          <a:latin typeface="+mn-lt"/>
          <a:ea typeface="ＭＳ Ｐゴシック" pitchFamily="34" charset="-128"/>
          <a:cs typeface="+mn-cs"/>
        </a:defRPr>
      </a:lvl5pPr>
      <a:lvl6pPr marL="2103120" indent="-228600" algn="l" rtl="0" eaLnBrk="1" latinLnBrk="0" hangingPunct="1">
        <a:spcBef>
          <a:spcPct val="20000"/>
        </a:spcBef>
        <a:buClr>
          <a:schemeClr val="accent1"/>
        </a:buClr>
        <a:buFont typeface="Wingdings"/>
        <a:buNone/>
        <a:defRPr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sz="1800" kern="1200" baseline="0">
          <a:solidFill>
            <a:schemeClr val="tx1"/>
          </a:solidFill>
          <a:latin typeface="+mn-lt"/>
          <a:ea typeface="+mn-ea"/>
          <a:cs typeface="+mn-cs"/>
        </a:defRPr>
      </a:lvl9pPr>
      <a:extLst/>
    </p:bodyStyle>
    <p:otherStyle>
      <a:lvl1pPr marL="0" algn="l" rtl="0" eaLnBrk="1" hangingPunct="1">
        <a:defRPr kern="1200">
          <a:solidFill>
            <a:schemeClr val="tx1"/>
          </a:solidFill>
          <a:latin typeface="+mn-lt"/>
          <a:ea typeface="+mn-ea"/>
          <a:cs typeface="+mn-cs"/>
        </a:defRPr>
      </a:lvl1pPr>
      <a:lvl2pPr marL="457200" algn="l" rtl="0" eaLnBrk="1" hangingPunct="1">
        <a:defRPr kern="1200">
          <a:solidFill>
            <a:schemeClr val="tx1"/>
          </a:solidFill>
          <a:latin typeface="+mn-lt"/>
          <a:ea typeface="+mn-ea"/>
          <a:cs typeface="+mn-cs"/>
        </a:defRPr>
      </a:lvl2pPr>
      <a:lvl3pPr marL="914400" algn="l" rtl="0" eaLnBrk="1" hangingPunct="1">
        <a:defRPr kern="1200">
          <a:solidFill>
            <a:schemeClr val="tx1"/>
          </a:solidFill>
          <a:latin typeface="+mn-lt"/>
          <a:ea typeface="+mn-ea"/>
          <a:cs typeface="+mn-cs"/>
        </a:defRPr>
      </a:lvl3pPr>
      <a:lvl4pPr marL="1371600" algn="l" rtl="0" eaLnBrk="1" hangingPunct="1">
        <a:defRPr kern="1200">
          <a:solidFill>
            <a:schemeClr val="tx1"/>
          </a:solidFill>
          <a:latin typeface="+mn-lt"/>
          <a:ea typeface="+mn-ea"/>
          <a:cs typeface="+mn-cs"/>
        </a:defRPr>
      </a:lvl4pPr>
      <a:lvl5pPr marL="1828800" algn="l" rtl="0" eaLnBrk="1" hangingPunct="1">
        <a:defRPr kern="1200">
          <a:solidFill>
            <a:schemeClr val="tx1"/>
          </a:solidFill>
          <a:latin typeface="+mn-lt"/>
          <a:ea typeface="+mn-ea"/>
          <a:cs typeface="+mn-cs"/>
        </a:defRPr>
      </a:lvl5pPr>
      <a:lvl6pPr marL="2286000" algn="l" rtl="0" eaLnBrk="1" hangingPunct="1">
        <a:defRPr kern="1200">
          <a:solidFill>
            <a:schemeClr val="tx1"/>
          </a:solidFill>
          <a:latin typeface="+mn-lt"/>
          <a:ea typeface="+mn-ea"/>
          <a:cs typeface="+mn-cs"/>
        </a:defRPr>
      </a:lvl6pPr>
      <a:lvl7pPr marL="2743200" algn="l" rtl="0" eaLnBrk="1" hangingPunct="1">
        <a:defRPr kern="1200">
          <a:solidFill>
            <a:schemeClr val="tx1"/>
          </a:solidFill>
          <a:latin typeface="+mn-lt"/>
          <a:ea typeface="+mn-ea"/>
          <a:cs typeface="+mn-cs"/>
        </a:defRPr>
      </a:lvl7pPr>
      <a:lvl8pPr marL="3200400" algn="l" rtl="0" eaLnBrk="1" hangingPunct="1">
        <a:defRPr kern="1200">
          <a:solidFill>
            <a:schemeClr val="tx1"/>
          </a:solidFill>
          <a:latin typeface="+mn-lt"/>
          <a:ea typeface="+mn-ea"/>
          <a:cs typeface="+mn-cs"/>
        </a:defRPr>
      </a:lvl8pPr>
      <a:lvl9pPr marL="3657600" algn="l" rtl="0" eaLnBrk="1" hangingPunct="1">
        <a:defRPr kern="1200">
          <a:solidFill>
            <a:schemeClr val="tx1"/>
          </a:solidFill>
          <a:latin typeface="+mn-lt"/>
          <a:ea typeface="+mn-ea"/>
          <a:cs typeface="+mn-cs"/>
        </a:defRPr>
      </a:lvl9pPr>
      <a:extLst/>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22"/>
          <a:srcRect/>
          <a:stretch>
            <a:fillRect/>
          </a:stretch>
        </a:blipFill>
        <a:effectLst/>
      </p:bgPr>
    </p:bg>
    <p:spTree>
      <p:nvGrpSpPr>
        <p:cNvPr id="1" name=""/>
        <p:cNvGrpSpPr/>
        <p:nvPr/>
      </p:nvGrpSpPr>
      <p:grpSpPr>
        <a:xfrm>
          <a:off x="0" y="0"/>
          <a:ext cx="0" cy="0"/>
          <a:chOff x="0" y="0"/>
          <a:chExt cx="0" cy="0"/>
        </a:xfrm>
      </p:grpSpPr>
      <p:sp>
        <p:nvSpPr>
          <p:cNvPr id="2050" name="Text Placeholder 12"/>
          <p:cNvSpPr>
            <a:spLocks noGrp="1"/>
          </p:cNvSpPr>
          <p:nvPr>
            <p:ph type="body" idx="1"/>
          </p:nvPr>
        </p:nvSpPr>
        <p:spPr bwMode="auto">
          <a:xfrm>
            <a:off x="498475" y="1865313"/>
            <a:ext cx="8061325" cy="32194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GB" altLang="en-US"/>
              <a:t>Haga clic para editar los estilos de texto del Patrón</a:t>
            </a:r>
          </a:p>
          <a:p>
            <a:pPr lvl="1"/>
            <a:r>
              <a:rPr lang="en-GB" altLang="en-US"/>
              <a:t>Segundo nivel</a:t>
            </a:r>
          </a:p>
          <a:p>
            <a:pPr lvl="2"/>
            <a:r>
              <a:rPr lang="en-GB" altLang="en-US"/>
              <a:t>Tercer nivel</a:t>
            </a:r>
          </a:p>
          <a:p>
            <a:pPr lvl="3"/>
            <a:r>
              <a:rPr lang="en-GB" altLang="en-US"/>
              <a:t>Cuarto nivel</a:t>
            </a:r>
          </a:p>
        </p:txBody>
      </p:sp>
      <p:sp>
        <p:nvSpPr>
          <p:cNvPr id="8" name="Rectangle 7"/>
          <p:cNvSpPr/>
          <p:nvPr/>
        </p:nvSpPr>
        <p:spPr>
          <a:xfrm>
            <a:off x="0" y="1295400"/>
            <a:ext cx="533400" cy="228600"/>
          </a:xfrm>
          <a:prstGeom prst="rect">
            <a:avLst/>
          </a:prstGeom>
          <a:solidFill>
            <a:srgbClr val="71839A"/>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dirty="0">
              <a:solidFill>
                <a:srgbClr val="718399"/>
              </a:solidFill>
            </a:endParaRPr>
          </a:p>
        </p:txBody>
      </p:sp>
      <p:sp>
        <p:nvSpPr>
          <p:cNvPr id="9" name="Rectangle 8"/>
          <p:cNvSpPr/>
          <p:nvPr/>
        </p:nvSpPr>
        <p:spPr>
          <a:xfrm>
            <a:off x="603250" y="1295400"/>
            <a:ext cx="8553450" cy="228600"/>
          </a:xfrm>
          <a:prstGeom prst="rect">
            <a:avLst/>
          </a:prstGeom>
          <a:solidFill>
            <a:srgbClr val="D80021"/>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22" name="Title Placeholder 21"/>
          <p:cNvSpPr>
            <a:spLocks noGrp="1"/>
          </p:cNvSpPr>
          <p:nvPr>
            <p:ph type="title"/>
          </p:nvPr>
        </p:nvSpPr>
        <p:spPr>
          <a:xfrm>
            <a:off x="482600" y="363538"/>
            <a:ext cx="8077200" cy="819150"/>
          </a:xfrm>
          <a:prstGeom prst="rect">
            <a:avLst/>
          </a:prstGeom>
        </p:spPr>
        <p:txBody>
          <a:bodyPr vert="horz" anchor="b">
            <a:normAutofit/>
          </a:bodyPr>
          <a:lstStyle/>
          <a:p>
            <a:endParaRPr lang="en-US" dirty="0"/>
          </a:p>
        </p:txBody>
      </p:sp>
      <p:cxnSp>
        <p:nvCxnSpPr>
          <p:cNvPr id="12" name="Straight Connector 11"/>
          <p:cNvCxnSpPr/>
          <p:nvPr/>
        </p:nvCxnSpPr>
        <p:spPr>
          <a:xfrm>
            <a:off x="0" y="6172200"/>
            <a:ext cx="9144000" cy="0"/>
          </a:xfrm>
          <a:prstGeom prst="line">
            <a:avLst/>
          </a:prstGeom>
          <a:ln w="12700" cmpd="sng">
            <a:solidFill>
              <a:srgbClr val="718399"/>
            </a:solidFill>
          </a:ln>
          <a:effectLst/>
        </p:spPr>
        <p:style>
          <a:lnRef idx="2">
            <a:schemeClr val="accent1"/>
          </a:lnRef>
          <a:fillRef idx="0">
            <a:schemeClr val="accent1"/>
          </a:fillRef>
          <a:effectRef idx="1">
            <a:schemeClr val="accent1"/>
          </a:effectRef>
          <a:fontRef idx="minor">
            <a:schemeClr val="tx1"/>
          </a:fontRef>
        </p:style>
      </p:cxnSp>
      <p:sp>
        <p:nvSpPr>
          <p:cNvPr id="1031" name="TextBox 1"/>
          <p:cNvSpPr txBox="1">
            <a:spLocks noChangeArrowheads="1"/>
          </p:cNvSpPr>
          <p:nvPr/>
        </p:nvSpPr>
        <p:spPr bwMode="auto">
          <a:xfrm>
            <a:off x="8915400" y="6769100"/>
            <a:ext cx="184150" cy="461963"/>
          </a:xfrm>
          <a:prstGeom prst="rect">
            <a:avLst/>
          </a:prstGeom>
          <a:noFill/>
          <a:ln>
            <a:noFill/>
          </a:ln>
        </p:spPr>
        <p:txBody>
          <a:bodyPr wrap="none">
            <a:spAutoFit/>
          </a:bodyPr>
          <a:lstStyle>
            <a:lvl1pPr eaLnBrk="0" hangingPunct="0">
              <a:defRPr sz="2400">
                <a:solidFill>
                  <a:schemeClr val="tx1"/>
                </a:solidFill>
                <a:latin typeface="Gill Sans MT" charset="0"/>
                <a:ea typeface="MS PGothic" charset="0"/>
                <a:cs typeface="MS PGothic" charset="0"/>
              </a:defRPr>
            </a:lvl1pPr>
            <a:lvl2pPr marL="742950" indent="-285750" eaLnBrk="0" hangingPunct="0">
              <a:defRPr sz="2400">
                <a:solidFill>
                  <a:schemeClr val="tx1"/>
                </a:solidFill>
                <a:latin typeface="Gill Sans MT" charset="0"/>
                <a:ea typeface="MS PGothic" charset="0"/>
                <a:cs typeface="MS PGothic" charset="0"/>
              </a:defRPr>
            </a:lvl2pPr>
            <a:lvl3pPr marL="1143000" indent="-228600" eaLnBrk="0" hangingPunct="0">
              <a:defRPr sz="2400">
                <a:solidFill>
                  <a:schemeClr val="tx1"/>
                </a:solidFill>
                <a:latin typeface="Gill Sans MT" charset="0"/>
                <a:ea typeface="MS PGothic" charset="0"/>
                <a:cs typeface="MS PGothic" charset="0"/>
              </a:defRPr>
            </a:lvl3pPr>
            <a:lvl4pPr marL="1600200" indent="-228600" eaLnBrk="0" hangingPunct="0">
              <a:defRPr sz="2400">
                <a:solidFill>
                  <a:schemeClr val="tx1"/>
                </a:solidFill>
                <a:latin typeface="Gill Sans MT" charset="0"/>
                <a:ea typeface="MS PGothic" charset="0"/>
                <a:cs typeface="MS PGothic" charset="0"/>
              </a:defRPr>
            </a:lvl4pPr>
            <a:lvl5pPr marL="2057400" indent="-228600" eaLnBrk="0" hangingPunct="0">
              <a:defRPr sz="2400">
                <a:solidFill>
                  <a:schemeClr val="tx1"/>
                </a:solidFill>
                <a:latin typeface="Gill Sans MT"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Gill Sans MT"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Gill Sans MT"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Gill Sans MT"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Gill Sans MT" charset="0"/>
                <a:ea typeface="MS PGothic" charset="0"/>
                <a:cs typeface="MS PGothic" charset="0"/>
              </a:defRPr>
            </a:lvl9pPr>
          </a:lstStyle>
          <a:p>
            <a:pPr eaLnBrk="1" hangingPunct="1">
              <a:defRPr/>
            </a:pPr>
            <a:endParaRPr lang="en-US" dirty="0"/>
          </a:p>
        </p:txBody>
      </p:sp>
      <p:pic>
        <p:nvPicPr>
          <p:cNvPr id="2056" name="Picture 2" descr="485&amp;k-[Converted].png"/>
          <p:cNvPicPr>
            <a:picLocks noChangeAspect="1"/>
          </p:cNvPicPr>
          <p:nvPr/>
        </p:nvPicPr>
        <p:blipFill>
          <a:blip r:embed="rId23">
            <a:extLst>
              <a:ext uri="{28A0092B-C50C-407E-A947-70E740481C1C}">
                <a14:useLocalDpi xmlns:a14="http://schemas.microsoft.com/office/drawing/2010/main"/>
              </a:ext>
            </a:extLst>
          </a:blip>
          <a:srcRect/>
          <a:stretch>
            <a:fillRect/>
          </a:stretch>
        </p:blipFill>
        <p:spPr bwMode="auto">
          <a:xfrm>
            <a:off x="6708775" y="6208713"/>
            <a:ext cx="1962150" cy="4714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033" name="TextBox 1"/>
          <p:cNvSpPr txBox="1">
            <a:spLocks noChangeArrowheads="1"/>
          </p:cNvSpPr>
          <p:nvPr/>
        </p:nvSpPr>
        <p:spPr bwMode="auto">
          <a:xfrm>
            <a:off x="508000" y="6362700"/>
            <a:ext cx="1079500" cy="261938"/>
          </a:xfrm>
          <a:prstGeom prst="rect">
            <a:avLst/>
          </a:prstGeom>
          <a:noFill/>
          <a:ln>
            <a:noFill/>
          </a:ln>
        </p:spPr>
        <p:txBody>
          <a:bodyPr>
            <a:spAutoFit/>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fld id="{C0CA6683-9538-4E30-8215-A7B5CB3E90FA}" type="slidenum">
              <a:rPr lang="en-GB" altLang="en-US" sz="1100">
                <a:latin typeface="Gill Sans MT" panose="020B0502020104020203" pitchFamily="34" charset="0"/>
              </a:rPr>
              <a:pPr eaLnBrk="1" hangingPunct="1"/>
              <a:t>‹#›</a:t>
            </a:fld>
            <a:endParaRPr lang="en-GB" altLang="en-US" sz="1100" dirty="0">
              <a:latin typeface="Gill Sans MT" panose="020B0502020104020203" pitchFamily="34" charset="0"/>
            </a:endParaRPr>
          </a:p>
        </p:txBody>
      </p:sp>
    </p:spTree>
  </p:cSld>
  <p:clrMap bg1="lt1" tx1="dk1" bg2="lt2" tx2="dk2" accent1="accent1" accent2="accent2" accent3="accent3" accent4="accent4" accent5="accent5" accent6="accent6" hlink="hlink" folHlink="folHlink"/>
  <p:sldLayoutIdLst>
    <p:sldLayoutId id="2147486467" r:id="rId1"/>
    <p:sldLayoutId id="2147486496" r:id="rId2"/>
    <p:sldLayoutId id="2147486497" r:id="rId3"/>
    <p:sldLayoutId id="2147486498" r:id="rId4"/>
    <p:sldLayoutId id="2147486499" r:id="rId5"/>
    <p:sldLayoutId id="2147486500" r:id="rId6"/>
    <p:sldLayoutId id="2147486501" r:id="rId7"/>
    <p:sldLayoutId id="2147486502" r:id="rId8"/>
    <p:sldLayoutId id="2147486503" r:id="rId9"/>
    <p:sldLayoutId id="2147486468" r:id="rId10"/>
    <p:sldLayoutId id="2147486469" r:id="rId11"/>
    <p:sldLayoutId id="2147486470" r:id="rId12"/>
    <p:sldLayoutId id="2147486471" r:id="rId13"/>
    <p:sldLayoutId id="2147486472" r:id="rId14"/>
    <p:sldLayoutId id="2147486473" r:id="rId15"/>
    <p:sldLayoutId id="2147486504" r:id="rId16"/>
    <p:sldLayoutId id="2147486505" r:id="rId17"/>
    <p:sldLayoutId id="2147486506" r:id="rId18"/>
    <p:sldLayoutId id="2147486507" r:id="rId19"/>
    <p:sldLayoutId id="2147486508" r:id="rId20"/>
  </p:sldLayoutIdLst>
  <p:hf hdr="0" dt="0"/>
  <p:txStyles>
    <p:titleStyle>
      <a:lvl1pPr algn="l" rtl="0" eaLnBrk="0" fontAlgn="base" hangingPunct="0">
        <a:spcBef>
          <a:spcPct val="0"/>
        </a:spcBef>
        <a:spcAft>
          <a:spcPct val="0"/>
        </a:spcAft>
        <a:defRPr sz="3200" kern="800" spc="50">
          <a:solidFill>
            <a:schemeClr val="tx1"/>
          </a:solidFill>
          <a:latin typeface="Gill Sans MT"/>
          <a:ea typeface="ＭＳ Ｐゴシック" pitchFamily="34" charset="-128"/>
          <a:cs typeface="Gill Sans MT"/>
        </a:defRPr>
      </a:lvl1pPr>
      <a:lvl2pPr algn="l" rtl="0" eaLnBrk="0" fontAlgn="base" hangingPunct="0">
        <a:spcBef>
          <a:spcPct val="0"/>
        </a:spcBef>
        <a:spcAft>
          <a:spcPct val="0"/>
        </a:spcAft>
        <a:defRPr sz="3200">
          <a:solidFill>
            <a:schemeClr val="tx1"/>
          </a:solidFill>
          <a:latin typeface="Gill Sans MT" charset="0"/>
          <a:ea typeface="ＭＳ Ｐゴシック" pitchFamily="34" charset="-128"/>
          <a:cs typeface="Gill Sans MT" charset="0"/>
        </a:defRPr>
      </a:lvl2pPr>
      <a:lvl3pPr algn="l" rtl="0" eaLnBrk="0" fontAlgn="base" hangingPunct="0">
        <a:spcBef>
          <a:spcPct val="0"/>
        </a:spcBef>
        <a:spcAft>
          <a:spcPct val="0"/>
        </a:spcAft>
        <a:defRPr sz="3200">
          <a:solidFill>
            <a:schemeClr val="tx1"/>
          </a:solidFill>
          <a:latin typeface="Gill Sans MT" charset="0"/>
          <a:ea typeface="ＭＳ Ｐゴシック" pitchFamily="34" charset="-128"/>
          <a:cs typeface="Gill Sans MT" charset="0"/>
        </a:defRPr>
      </a:lvl3pPr>
      <a:lvl4pPr algn="l" rtl="0" eaLnBrk="0" fontAlgn="base" hangingPunct="0">
        <a:spcBef>
          <a:spcPct val="0"/>
        </a:spcBef>
        <a:spcAft>
          <a:spcPct val="0"/>
        </a:spcAft>
        <a:defRPr sz="3200">
          <a:solidFill>
            <a:schemeClr val="tx1"/>
          </a:solidFill>
          <a:latin typeface="Gill Sans MT" charset="0"/>
          <a:ea typeface="ＭＳ Ｐゴシック" pitchFamily="34" charset="-128"/>
          <a:cs typeface="Gill Sans MT" charset="0"/>
        </a:defRPr>
      </a:lvl4pPr>
      <a:lvl5pPr algn="l" rtl="0" eaLnBrk="0" fontAlgn="base" hangingPunct="0">
        <a:spcBef>
          <a:spcPct val="0"/>
        </a:spcBef>
        <a:spcAft>
          <a:spcPct val="0"/>
        </a:spcAft>
        <a:defRPr sz="3200">
          <a:solidFill>
            <a:schemeClr val="tx1"/>
          </a:solidFill>
          <a:latin typeface="Gill Sans MT" charset="0"/>
          <a:ea typeface="ＭＳ Ｐゴシック" pitchFamily="34" charset="-128"/>
          <a:cs typeface="Gill Sans MT" charset="0"/>
        </a:defRPr>
      </a:lvl5pPr>
      <a:lvl6pPr marL="457200" algn="l" rtl="0" eaLnBrk="1" fontAlgn="base" hangingPunct="1">
        <a:spcBef>
          <a:spcPct val="0"/>
        </a:spcBef>
        <a:spcAft>
          <a:spcPct val="0"/>
        </a:spcAft>
        <a:defRPr sz="3200">
          <a:solidFill>
            <a:schemeClr val="tx1"/>
          </a:solidFill>
          <a:latin typeface="Gill Sans MT" charset="0"/>
          <a:ea typeface="ＭＳ Ｐゴシック" charset="0"/>
        </a:defRPr>
      </a:lvl6pPr>
      <a:lvl7pPr marL="914400" algn="l" rtl="0" eaLnBrk="1" fontAlgn="base" hangingPunct="1">
        <a:spcBef>
          <a:spcPct val="0"/>
        </a:spcBef>
        <a:spcAft>
          <a:spcPct val="0"/>
        </a:spcAft>
        <a:defRPr sz="3200">
          <a:solidFill>
            <a:schemeClr val="tx1"/>
          </a:solidFill>
          <a:latin typeface="Gill Sans MT" charset="0"/>
          <a:ea typeface="ＭＳ Ｐゴシック" charset="0"/>
        </a:defRPr>
      </a:lvl7pPr>
      <a:lvl8pPr marL="1371600" algn="l" rtl="0" eaLnBrk="1" fontAlgn="base" hangingPunct="1">
        <a:spcBef>
          <a:spcPct val="0"/>
        </a:spcBef>
        <a:spcAft>
          <a:spcPct val="0"/>
        </a:spcAft>
        <a:defRPr sz="3200">
          <a:solidFill>
            <a:schemeClr val="tx1"/>
          </a:solidFill>
          <a:latin typeface="Gill Sans MT" charset="0"/>
          <a:ea typeface="ＭＳ Ｐゴシック" charset="0"/>
        </a:defRPr>
      </a:lvl8pPr>
      <a:lvl9pPr marL="1828800" algn="l" rtl="0" eaLnBrk="1" fontAlgn="base" hangingPunct="1">
        <a:spcBef>
          <a:spcPct val="0"/>
        </a:spcBef>
        <a:spcAft>
          <a:spcPct val="0"/>
        </a:spcAft>
        <a:defRPr sz="3200">
          <a:solidFill>
            <a:schemeClr val="tx1"/>
          </a:solidFill>
          <a:latin typeface="Gill Sans MT" charset="0"/>
          <a:ea typeface="ＭＳ Ｐゴシック" charset="0"/>
        </a:defRPr>
      </a:lvl9pPr>
      <a:extLst/>
    </p:titleStyle>
    <p:bodyStyle>
      <a:lvl1pPr marL="319088" indent="-319088" algn="l" rtl="0" eaLnBrk="0" fontAlgn="base" hangingPunct="0">
        <a:spcBef>
          <a:spcPts val="700"/>
        </a:spcBef>
        <a:spcAft>
          <a:spcPct val="0"/>
        </a:spcAft>
        <a:buClr>
          <a:schemeClr val="accent2"/>
        </a:buClr>
        <a:buSzPct val="60000"/>
        <a:buFont typeface="Wingdings" panose="05000000000000000000" pitchFamily="2" charset="2"/>
        <a:buChar char=""/>
        <a:defRPr kern="1200">
          <a:solidFill>
            <a:schemeClr val="tx1"/>
          </a:solidFill>
          <a:latin typeface="Gill Sans MT"/>
          <a:ea typeface="ＭＳ Ｐゴシック" pitchFamily="34" charset="-128"/>
          <a:cs typeface="Gill Sans MT"/>
        </a:defRPr>
      </a:lvl1pPr>
      <a:lvl2pPr marL="639763" indent="-273050" algn="l" rtl="0" eaLnBrk="0" fontAlgn="base" hangingPunct="0">
        <a:spcBef>
          <a:spcPts val="550"/>
        </a:spcBef>
        <a:spcAft>
          <a:spcPct val="0"/>
        </a:spcAft>
        <a:buClr>
          <a:schemeClr val="accent1"/>
        </a:buClr>
        <a:buSzPct val="50000"/>
        <a:buFont typeface="Wingdings" panose="05000000000000000000" pitchFamily="2" charset="2"/>
        <a:buChar char=""/>
        <a:defRPr lang="en-US" sz="1600" kern="1200" dirty="0">
          <a:solidFill>
            <a:schemeClr val="tx1"/>
          </a:solidFill>
          <a:latin typeface="+mn-lt"/>
          <a:ea typeface="ＭＳ Ｐゴシック" pitchFamily="34" charset="-128"/>
          <a:cs typeface="+mn-cs"/>
        </a:defRPr>
      </a:lvl2pPr>
      <a:lvl3pPr marL="914400" indent="-228600" algn="l" rtl="0" eaLnBrk="0" fontAlgn="base" hangingPunct="0">
        <a:spcBef>
          <a:spcPts val="500"/>
        </a:spcBef>
        <a:spcAft>
          <a:spcPct val="0"/>
        </a:spcAft>
        <a:buClr>
          <a:srgbClr val="8D9EB2"/>
        </a:buClr>
        <a:buSzPct val="40000"/>
        <a:buFont typeface="Wingdings" panose="05000000000000000000" pitchFamily="2" charset="2"/>
        <a:buChar char=""/>
        <a:defRPr lang="en-US" sz="1400" kern="1200" dirty="0">
          <a:solidFill>
            <a:schemeClr val="tx1"/>
          </a:solidFill>
          <a:latin typeface="+mn-lt"/>
          <a:ea typeface="ＭＳ Ｐゴシック" pitchFamily="34" charset="-128"/>
          <a:cs typeface="+mn-cs"/>
        </a:defRPr>
      </a:lvl3pPr>
      <a:lvl4pPr marL="1371600" indent="-228600" algn="l" rtl="0" eaLnBrk="0" fontAlgn="base" hangingPunct="0">
        <a:spcBef>
          <a:spcPts val="400"/>
        </a:spcBef>
        <a:spcAft>
          <a:spcPct val="0"/>
        </a:spcAft>
        <a:buClr>
          <a:srgbClr val="D80021"/>
        </a:buClr>
        <a:buSzPct val="38000"/>
        <a:buFont typeface="Wingdings" panose="05000000000000000000" pitchFamily="2" charset="2"/>
        <a:buChar char=""/>
        <a:defRPr sz="1200" kern="1200">
          <a:solidFill>
            <a:schemeClr val="tx1"/>
          </a:solidFill>
          <a:latin typeface="+mn-lt"/>
          <a:ea typeface="ＭＳ Ｐゴシック" pitchFamily="34" charset="-128"/>
          <a:cs typeface="+mn-cs"/>
        </a:defRPr>
      </a:lvl4pPr>
      <a:lvl5pPr marL="1828800" indent="-228600" algn="l" rtl="0" eaLnBrk="0" fontAlgn="base" hangingPunct="0">
        <a:spcBef>
          <a:spcPts val="400"/>
        </a:spcBef>
        <a:spcAft>
          <a:spcPct val="0"/>
        </a:spcAft>
        <a:buClr>
          <a:srgbClr val="582F87"/>
        </a:buClr>
        <a:buSzPct val="65000"/>
        <a:buFont typeface="Wingdings" panose="05000000000000000000" pitchFamily="2" charset="2"/>
        <a:defRPr sz="2000" kern="1200">
          <a:solidFill>
            <a:schemeClr val="tx1"/>
          </a:solidFill>
          <a:latin typeface="+mn-lt"/>
          <a:ea typeface="ＭＳ Ｐゴシック" pitchFamily="34" charset="-128"/>
          <a:cs typeface="+mn-cs"/>
        </a:defRPr>
      </a:lvl5pPr>
      <a:lvl6pPr marL="2103120" indent="-228600" algn="l" rtl="0" eaLnBrk="1" latinLnBrk="0" hangingPunct="1">
        <a:spcBef>
          <a:spcPct val="20000"/>
        </a:spcBef>
        <a:buClr>
          <a:schemeClr val="accent1"/>
        </a:buClr>
        <a:buFont typeface="Wingdings"/>
        <a:buNone/>
        <a:defRPr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sz="1800" kern="1200" baseline="0">
          <a:solidFill>
            <a:schemeClr val="tx1"/>
          </a:solidFill>
          <a:latin typeface="+mn-lt"/>
          <a:ea typeface="+mn-ea"/>
          <a:cs typeface="+mn-cs"/>
        </a:defRPr>
      </a:lvl9pPr>
      <a:extLst/>
    </p:bodyStyle>
    <p:otherStyle>
      <a:lvl1pPr marL="0" algn="l" rtl="0" eaLnBrk="1" hangingPunct="1">
        <a:defRPr kern="1200">
          <a:solidFill>
            <a:schemeClr val="tx1"/>
          </a:solidFill>
          <a:latin typeface="+mn-lt"/>
          <a:ea typeface="+mn-ea"/>
          <a:cs typeface="+mn-cs"/>
        </a:defRPr>
      </a:lvl1pPr>
      <a:lvl2pPr marL="457200" algn="l" rtl="0" eaLnBrk="1" hangingPunct="1">
        <a:defRPr kern="1200">
          <a:solidFill>
            <a:schemeClr val="tx1"/>
          </a:solidFill>
          <a:latin typeface="+mn-lt"/>
          <a:ea typeface="+mn-ea"/>
          <a:cs typeface="+mn-cs"/>
        </a:defRPr>
      </a:lvl2pPr>
      <a:lvl3pPr marL="914400" algn="l" rtl="0" eaLnBrk="1" hangingPunct="1">
        <a:defRPr kern="1200">
          <a:solidFill>
            <a:schemeClr val="tx1"/>
          </a:solidFill>
          <a:latin typeface="+mn-lt"/>
          <a:ea typeface="+mn-ea"/>
          <a:cs typeface="+mn-cs"/>
        </a:defRPr>
      </a:lvl3pPr>
      <a:lvl4pPr marL="1371600" algn="l" rtl="0" eaLnBrk="1" hangingPunct="1">
        <a:defRPr kern="1200">
          <a:solidFill>
            <a:schemeClr val="tx1"/>
          </a:solidFill>
          <a:latin typeface="+mn-lt"/>
          <a:ea typeface="+mn-ea"/>
          <a:cs typeface="+mn-cs"/>
        </a:defRPr>
      </a:lvl4pPr>
      <a:lvl5pPr marL="1828800" algn="l" rtl="0" eaLnBrk="1" hangingPunct="1">
        <a:defRPr kern="1200">
          <a:solidFill>
            <a:schemeClr val="tx1"/>
          </a:solidFill>
          <a:latin typeface="+mn-lt"/>
          <a:ea typeface="+mn-ea"/>
          <a:cs typeface="+mn-cs"/>
        </a:defRPr>
      </a:lvl5pPr>
      <a:lvl6pPr marL="2286000" algn="l" rtl="0" eaLnBrk="1" hangingPunct="1">
        <a:defRPr kern="1200">
          <a:solidFill>
            <a:schemeClr val="tx1"/>
          </a:solidFill>
          <a:latin typeface="+mn-lt"/>
          <a:ea typeface="+mn-ea"/>
          <a:cs typeface="+mn-cs"/>
        </a:defRPr>
      </a:lvl6pPr>
      <a:lvl7pPr marL="2743200" algn="l" rtl="0" eaLnBrk="1" hangingPunct="1">
        <a:defRPr kern="1200">
          <a:solidFill>
            <a:schemeClr val="tx1"/>
          </a:solidFill>
          <a:latin typeface="+mn-lt"/>
          <a:ea typeface="+mn-ea"/>
          <a:cs typeface="+mn-cs"/>
        </a:defRPr>
      </a:lvl7pPr>
      <a:lvl8pPr marL="3200400" algn="l" rtl="0" eaLnBrk="1" hangingPunct="1">
        <a:defRPr kern="1200">
          <a:solidFill>
            <a:schemeClr val="tx1"/>
          </a:solidFill>
          <a:latin typeface="+mn-lt"/>
          <a:ea typeface="+mn-ea"/>
          <a:cs typeface="+mn-cs"/>
        </a:defRPr>
      </a:lvl8pPr>
      <a:lvl9pPr marL="3657600" algn="l" rtl="0" eaLnBrk="1" hangingPunct="1">
        <a:defRPr kern="1200">
          <a:solidFill>
            <a:schemeClr val="tx1"/>
          </a:solidFill>
          <a:latin typeface="+mn-lt"/>
          <a:ea typeface="+mn-ea"/>
          <a:cs typeface="+mn-cs"/>
        </a:defRPr>
      </a:lvl9pPr>
      <a:extLst/>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21"/>
          <a:srcRect/>
          <a:stretch>
            <a:fillRect/>
          </a:stretch>
        </a:blipFill>
        <a:effectLst/>
      </p:bgPr>
    </p:bg>
    <p:spTree>
      <p:nvGrpSpPr>
        <p:cNvPr id="1" name=""/>
        <p:cNvGrpSpPr/>
        <p:nvPr/>
      </p:nvGrpSpPr>
      <p:grpSpPr>
        <a:xfrm>
          <a:off x="0" y="0"/>
          <a:ext cx="0" cy="0"/>
          <a:chOff x="0" y="0"/>
          <a:chExt cx="0" cy="0"/>
        </a:xfrm>
      </p:grpSpPr>
      <p:sp>
        <p:nvSpPr>
          <p:cNvPr id="3074" name="Text Placeholder 12"/>
          <p:cNvSpPr>
            <a:spLocks noGrp="1"/>
          </p:cNvSpPr>
          <p:nvPr>
            <p:ph type="body" idx="1"/>
          </p:nvPr>
        </p:nvSpPr>
        <p:spPr bwMode="auto">
          <a:xfrm>
            <a:off x="498475" y="1865313"/>
            <a:ext cx="8061325" cy="32194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GB" altLang="en-US"/>
              <a:t>Haga clic para editar los estilos de texto del Patrón</a:t>
            </a:r>
          </a:p>
          <a:p>
            <a:pPr lvl="1"/>
            <a:r>
              <a:rPr lang="en-GB" altLang="en-US"/>
              <a:t>Segundo nivel</a:t>
            </a:r>
          </a:p>
          <a:p>
            <a:pPr lvl="2"/>
            <a:r>
              <a:rPr lang="en-GB" altLang="en-US"/>
              <a:t>Tercer nivel</a:t>
            </a:r>
          </a:p>
          <a:p>
            <a:pPr lvl="3"/>
            <a:r>
              <a:rPr lang="en-GB" altLang="en-US"/>
              <a:t>Cuarto nivel</a:t>
            </a:r>
          </a:p>
        </p:txBody>
      </p:sp>
      <p:sp>
        <p:nvSpPr>
          <p:cNvPr id="8" name="Rectangle 7"/>
          <p:cNvSpPr/>
          <p:nvPr/>
        </p:nvSpPr>
        <p:spPr>
          <a:xfrm>
            <a:off x="0" y="1295400"/>
            <a:ext cx="533400" cy="228600"/>
          </a:xfrm>
          <a:prstGeom prst="rect">
            <a:avLst/>
          </a:prstGeom>
          <a:solidFill>
            <a:srgbClr val="71839A"/>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dirty="0">
              <a:solidFill>
                <a:srgbClr val="718399"/>
              </a:solidFill>
            </a:endParaRPr>
          </a:p>
        </p:txBody>
      </p:sp>
      <p:sp>
        <p:nvSpPr>
          <p:cNvPr id="9" name="Rectangle 8"/>
          <p:cNvSpPr/>
          <p:nvPr/>
        </p:nvSpPr>
        <p:spPr>
          <a:xfrm>
            <a:off x="603250" y="1295400"/>
            <a:ext cx="8553450" cy="228600"/>
          </a:xfrm>
          <a:prstGeom prst="rect">
            <a:avLst/>
          </a:prstGeom>
          <a:solidFill>
            <a:srgbClr val="D80021"/>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22" name="Title Placeholder 21"/>
          <p:cNvSpPr>
            <a:spLocks noGrp="1"/>
          </p:cNvSpPr>
          <p:nvPr>
            <p:ph type="title"/>
          </p:nvPr>
        </p:nvSpPr>
        <p:spPr>
          <a:xfrm>
            <a:off x="482600" y="363538"/>
            <a:ext cx="8077200" cy="819150"/>
          </a:xfrm>
          <a:prstGeom prst="rect">
            <a:avLst/>
          </a:prstGeom>
        </p:spPr>
        <p:txBody>
          <a:bodyPr vert="horz" anchor="b">
            <a:normAutofit/>
          </a:bodyPr>
          <a:lstStyle/>
          <a:p>
            <a:endParaRPr lang="en-US" dirty="0"/>
          </a:p>
        </p:txBody>
      </p:sp>
      <p:cxnSp>
        <p:nvCxnSpPr>
          <p:cNvPr id="12" name="Straight Connector 11"/>
          <p:cNvCxnSpPr/>
          <p:nvPr/>
        </p:nvCxnSpPr>
        <p:spPr>
          <a:xfrm>
            <a:off x="0" y="6172200"/>
            <a:ext cx="9144000" cy="0"/>
          </a:xfrm>
          <a:prstGeom prst="line">
            <a:avLst/>
          </a:prstGeom>
          <a:ln w="12700" cmpd="sng">
            <a:solidFill>
              <a:srgbClr val="718399"/>
            </a:solidFill>
          </a:ln>
          <a:effectLst/>
        </p:spPr>
        <p:style>
          <a:lnRef idx="2">
            <a:schemeClr val="accent1"/>
          </a:lnRef>
          <a:fillRef idx="0">
            <a:schemeClr val="accent1"/>
          </a:fillRef>
          <a:effectRef idx="1">
            <a:schemeClr val="accent1"/>
          </a:effectRef>
          <a:fontRef idx="minor">
            <a:schemeClr val="tx1"/>
          </a:fontRef>
        </p:style>
      </p:cxnSp>
      <p:sp>
        <p:nvSpPr>
          <p:cNvPr id="1031" name="TextBox 1"/>
          <p:cNvSpPr txBox="1">
            <a:spLocks noChangeArrowheads="1"/>
          </p:cNvSpPr>
          <p:nvPr/>
        </p:nvSpPr>
        <p:spPr bwMode="auto">
          <a:xfrm>
            <a:off x="8915400" y="6769100"/>
            <a:ext cx="184150" cy="461963"/>
          </a:xfrm>
          <a:prstGeom prst="rect">
            <a:avLst/>
          </a:prstGeom>
          <a:noFill/>
          <a:ln>
            <a:noFill/>
          </a:ln>
        </p:spPr>
        <p:txBody>
          <a:bodyPr wrap="none">
            <a:spAutoFit/>
          </a:bodyPr>
          <a:lstStyle>
            <a:lvl1pPr eaLnBrk="0" hangingPunct="0">
              <a:defRPr sz="2400">
                <a:solidFill>
                  <a:schemeClr val="tx1"/>
                </a:solidFill>
                <a:latin typeface="Gill Sans MT" charset="0"/>
                <a:ea typeface="MS PGothic" charset="0"/>
                <a:cs typeface="MS PGothic" charset="0"/>
              </a:defRPr>
            </a:lvl1pPr>
            <a:lvl2pPr marL="742950" indent="-285750" eaLnBrk="0" hangingPunct="0">
              <a:defRPr sz="2400">
                <a:solidFill>
                  <a:schemeClr val="tx1"/>
                </a:solidFill>
                <a:latin typeface="Gill Sans MT" charset="0"/>
                <a:ea typeface="MS PGothic" charset="0"/>
                <a:cs typeface="MS PGothic" charset="0"/>
              </a:defRPr>
            </a:lvl2pPr>
            <a:lvl3pPr marL="1143000" indent="-228600" eaLnBrk="0" hangingPunct="0">
              <a:defRPr sz="2400">
                <a:solidFill>
                  <a:schemeClr val="tx1"/>
                </a:solidFill>
                <a:latin typeface="Gill Sans MT" charset="0"/>
                <a:ea typeface="MS PGothic" charset="0"/>
                <a:cs typeface="MS PGothic" charset="0"/>
              </a:defRPr>
            </a:lvl3pPr>
            <a:lvl4pPr marL="1600200" indent="-228600" eaLnBrk="0" hangingPunct="0">
              <a:defRPr sz="2400">
                <a:solidFill>
                  <a:schemeClr val="tx1"/>
                </a:solidFill>
                <a:latin typeface="Gill Sans MT" charset="0"/>
                <a:ea typeface="MS PGothic" charset="0"/>
                <a:cs typeface="MS PGothic" charset="0"/>
              </a:defRPr>
            </a:lvl4pPr>
            <a:lvl5pPr marL="2057400" indent="-228600" eaLnBrk="0" hangingPunct="0">
              <a:defRPr sz="2400">
                <a:solidFill>
                  <a:schemeClr val="tx1"/>
                </a:solidFill>
                <a:latin typeface="Gill Sans MT"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Gill Sans MT"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Gill Sans MT"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Gill Sans MT"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Gill Sans MT" charset="0"/>
                <a:ea typeface="MS PGothic" charset="0"/>
                <a:cs typeface="MS PGothic" charset="0"/>
              </a:defRPr>
            </a:lvl9pPr>
          </a:lstStyle>
          <a:p>
            <a:pPr eaLnBrk="1" hangingPunct="1">
              <a:defRPr/>
            </a:pPr>
            <a:endParaRPr lang="en-US" dirty="0"/>
          </a:p>
        </p:txBody>
      </p:sp>
      <p:pic>
        <p:nvPicPr>
          <p:cNvPr id="3080" name="Picture 2" descr="485&amp;k-[Converted].png"/>
          <p:cNvPicPr>
            <a:picLocks noChangeAspect="1"/>
          </p:cNvPicPr>
          <p:nvPr/>
        </p:nvPicPr>
        <p:blipFill>
          <a:blip r:embed="rId22">
            <a:extLst>
              <a:ext uri="{28A0092B-C50C-407E-A947-70E740481C1C}">
                <a14:useLocalDpi xmlns:a14="http://schemas.microsoft.com/office/drawing/2010/main"/>
              </a:ext>
            </a:extLst>
          </a:blip>
          <a:srcRect/>
          <a:stretch>
            <a:fillRect/>
          </a:stretch>
        </p:blipFill>
        <p:spPr bwMode="auto">
          <a:xfrm>
            <a:off x="6708775" y="6208713"/>
            <a:ext cx="1962150" cy="4714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033" name="TextBox 1"/>
          <p:cNvSpPr txBox="1">
            <a:spLocks noChangeArrowheads="1"/>
          </p:cNvSpPr>
          <p:nvPr/>
        </p:nvSpPr>
        <p:spPr bwMode="auto">
          <a:xfrm>
            <a:off x="508000" y="6362700"/>
            <a:ext cx="1079500" cy="261938"/>
          </a:xfrm>
          <a:prstGeom prst="rect">
            <a:avLst/>
          </a:prstGeom>
          <a:noFill/>
          <a:ln>
            <a:noFill/>
          </a:ln>
        </p:spPr>
        <p:txBody>
          <a:bodyPr>
            <a:spAutoFit/>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fld id="{B9495737-A52C-4D5F-913E-2B051D80056C}" type="slidenum">
              <a:rPr lang="en-GB" altLang="en-US" sz="1100">
                <a:latin typeface="Gill Sans MT" panose="020B0502020104020203" pitchFamily="34" charset="0"/>
              </a:rPr>
              <a:pPr eaLnBrk="1" hangingPunct="1"/>
              <a:t>‹#›</a:t>
            </a:fld>
            <a:endParaRPr lang="en-GB" altLang="en-US" sz="1100" dirty="0">
              <a:latin typeface="Gill Sans MT" panose="020B0502020104020203" pitchFamily="34" charset="0"/>
            </a:endParaRPr>
          </a:p>
        </p:txBody>
      </p:sp>
    </p:spTree>
  </p:cSld>
  <p:clrMap bg1="lt1" tx1="dk1" bg2="lt2" tx2="dk2" accent1="accent1" accent2="accent2" accent3="accent3" accent4="accent4" accent5="accent5" accent6="accent6" hlink="hlink" folHlink="folHlink"/>
  <p:sldLayoutIdLst>
    <p:sldLayoutId id="2147486474" r:id="rId1"/>
    <p:sldLayoutId id="2147486509" r:id="rId2"/>
    <p:sldLayoutId id="2147486510" r:id="rId3"/>
    <p:sldLayoutId id="2147486511" r:id="rId4"/>
    <p:sldLayoutId id="2147486512" r:id="rId5"/>
    <p:sldLayoutId id="2147486513" r:id="rId6"/>
    <p:sldLayoutId id="2147486514" r:id="rId7"/>
    <p:sldLayoutId id="2147486515" r:id="rId8"/>
    <p:sldLayoutId id="2147486516" r:id="rId9"/>
    <p:sldLayoutId id="2147486475" r:id="rId10"/>
    <p:sldLayoutId id="2147486476" r:id="rId11"/>
    <p:sldLayoutId id="2147486477" r:id="rId12"/>
    <p:sldLayoutId id="2147486478" r:id="rId13"/>
    <p:sldLayoutId id="2147486479" r:id="rId14"/>
    <p:sldLayoutId id="2147486480" r:id="rId15"/>
    <p:sldLayoutId id="2147486517" r:id="rId16"/>
    <p:sldLayoutId id="2147486518" r:id="rId17"/>
    <p:sldLayoutId id="2147486519" r:id="rId18"/>
    <p:sldLayoutId id="2147486520" r:id="rId19"/>
  </p:sldLayoutIdLst>
  <p:hf hdr="0" dt="0"/>
  <p:txStyles>
    <p:titleStyle>
      <a:lvl1pPr algn="l" rtl="0" eaLnBrk="0" fontAlgn="base" hangingPunct="0">
        <a:spcBef>
          <a:spcPct val="0"/>
        </a:spcBef>
        <a:spcAft>
          <a:spcPct val="0"/>
        </a:spcAft>
        <a:defRPr sz="3200" kern="800" spc="50">
          <a:solidFill>
            <a:schemeClr val="tx1"/>
          </a:solidFill>
          <a:latin typeface="Gill Sans MT"/>
          <a:ea typeface="ＭＳ Ｐゴシック" pitchFamily="34" charset="-128"/>
          <a:cs typeface="Gill Sans MT"/>
        </a:defRPr>
      </a:lvl1pPr>
      <a:lvl2pPr algn="l" rtl="0" eaLnBrk="0" fontAlgn="base" hangingPunct="0">
        <a:spcBef>
          <a:spcPct val="0"/>
        </a:spcBef>
        <a:spcAft>
          <a:spcPct val="0"/>
        </a:spcAft>
        <a:defRPr sz="3200">
          <a:solidFill>
            <a:schemeClr val="tx1"/>
          </a:solidFill>
          <a:latin typeface="Gill Sans MT" charset="0"/>
          <a:ea typeface="ＭＳ Ｐゴシック" pitchFamily="34" charset="-128"/>
          <a:cs typeface="Gill Sans MT" charset="0"/>
        </a:defRPr>
      </a:lvl2pPr>
      <a:lvl3pPr algn="l" rtl="0" eaLnBrk="0" fontAlgn="base" hangingPunct="0">
        <a:spcBef>
          <a:spcPct val="0"/>
        </a:spcBef>
        <a:spcAft>
          <a:spcPct val="0"/>
        </a:spcAft>
        <a:defRPr sz="3200">
          <a:solidFill>
            <a:schemeClr val="tx1"/>
          </a:solidFill>
          <a:latin typeface="Gill Sans MT" charset="0"/>
          <a:ea typeface="ＭＳ Ｐゴシック" pitchFamily="34" charset="-128"/>
          <a:cs typeface="Gill Sans MT" charset="0"/>
        </a:defRPr>
      </a:lvl3pPr>
      <a:lvl4pPr algn="l" rtl="0" eaLnBrk="0" fontAlgn="base" hangingPunct="0">
        <a:spcBef>
          <a:spcPct val="0"/>
        </a:spcBef>
        <a:spcAft>
          <a:spcPct val="0"/>
        </a:spcAft>
        <a:defRPr sz="3200">
          <a:solidFill>
            <a:schemeClr val="tx1"/>
          </a:solidFill>
          <a:latin typeface="Gill Sans MT" charset="0"/>
          <a:ea typeface="ＭＳ Ｐゴシック" pitchFamily="34" charset="-128"/>
          <a:cs typeface="Gill Sans MT" charset="0"/>
        </a:defRPr>
      </a:lvl4pPr>
      <a:lvl5pPr algn="l" rtl="0" eaLnBrk="0" fontAlgn="base" hangingPunct="0">
        <a:spcBef>
          <a:spcPct val="0"/>
        </a:spcBef>
        <a:spcAft>
          <a:spcPct val="0"/>
        </a:spcAft>
        <a:defRPr sz="3200">
          <a:solidFill>
            <a:schemeClr val="tx1"/>
          </a:solidFill>
          <a:latin typeface="Gill Sans MT" charset="0"/>
          <a:ea typeface="ＭＳ Ｐゴシック" pitchFamily="34" charset="-128"/>
          <a:cs typeface="Gill Sans MT" charset="0"/>
        </a:defRPr>
      </a:lvl5pPr>
      <a:lvl6pPr marL="457200" algn="l" rtl="0" eaLnBrk="1" fontAlgn="base" hangingPunct="1">
        <a:spcBef>
          <a:spcPct val="0"/>
        </a:spcBef>
        <a:spcAft>
          <a:spcPct val="0"/>
        </a:spcAft>
        <a:defRPr sz="3200">
          <a:solidFill>
            <a:schemeClr val="tx1"/>
          </a:solidFill>
          <a:latin typeface="Gill Sans MT" charset="0"/>
          <a:ea typeface="ＭＳ Ｐゴシック" charset="0"/>
        </a:defRPr>
      </a:lvl6pPr>
      <a:lvl7pPr marL="914400" algn="l" rtl="0" eaLnBrk="1" fontAlgn="base" hangingPunct="1">
        <a:spcBef>
          <a:spcPct val="0"/>
        </a:spcBef>
        <a:spcAft>
          <a:spcPct val="0"/>
        </a:spcAft>
        <a:defRPr sz="3200">
          <a:solidFill>
            <a:schemeClr val="tx1"/>
          </a:solidFill>
          <a:latin typeface="Gill Sans MT" charset="0"/>
          <a:ea typeface="ＭＳ Ｐゴシック" charset="0"/>
        </a:defRPr>
      </a:lvl7pPr>
      <a:lvl8pPr marL="1371600" algn="l" rtl="0" eaLnBrk="1" fontAlgn="base" hangingPunct="1">
        <a:spcBef>
          <a:spcPct val="0"/>
        </a:spcBef>
        <a:spcAft>
          <a:spcPct val="0"/>
        </a:spcAft>
        <a:defRPr sz="3200">
          <a:solidFill>
            <a:schemeClr val="tx1"/>
          </a:solidFill>
          <a:latin typeface="Gill Sans MT" charset="0"/>
          <a:ea typeface="ＭＳ Ｐゴシック" charset="0"/>
        </a:defRPr>
      </a:lvl8pPr>
      <a:lvl9pPr marL="1828800" algn="l" rtl="0" eaLnBrk="1" fontAlgn="base" hangingPunct="1">
        <a:spcBef>
          <a:spcPct val="0"/>
        </a:spcBef>
        <a:spcAft>
          <a:spcPct val="0"/>
        </a:spcAft>
        <a:defRPr sz="3200">
          <a:solidFill>
            <a:schemeClr val="tx1"/>
          </a:solidFill>
          <a:latin typeface="Gill Sans MT" charset="0"/>
          <a:ea typeface="ＭＳ Ｐゴシック" charset="0"/>
        </a:defRPr>
      </a:lvl9pPr>
      <a:extLst/>
    </p:titleStyle>
    <p:bodyStyle>
      <a:lvl1pPr marL="319088" indent="-319088" algn="l" rtl="0" eaLnBrk="0" fontAlgn="base" hangingPunct="0">
        <a:spcBef>
          <a:spcPts val="700"/>
        </a:spcBef>
        <a:spcAft>
          <a:spcPct val="0"/>
        </a:spcAft>
        <a:buClr>
          <a:schemeClr val="accent2"/>
        </a:buClr>
        <a:buSzPct val="60000"/>
        <a:buFont typeface="Wingdings" panose="05000000000000000000" pitchFamily="2" charset="2"/>
        <a:buChar char=""/>
        <a:defRPr kern="1200">
          <a:solidFill>
            <a:schemeClr val="tx1"/>
          </a:solidFill>
          <a:latin typeface="Gill Sans MT"/>
          <a:ea typeface="ＭＳ Ｐゴシック" pitchFamily="34" charset="-128"/>
          <a:cs typeface="Gill Sans MT"/>
        </a:defRPr>
      </a:lvl1pPr>
      <a:lvl2pPr marL="639763" indent="-273050" algn="l" rtl="0" eaLnBrk="0" fontAlgn="base" hangingPunct="0">
        <a:spcBef>
          <a:spcPts val="550"/>
        </a:spcBef>
        <a:spcAft>
          <a:spcPct val="0"/>
        </a:spcAft>
        <a:buClr>
          <a:schemeClr val="accent1"/>
        </a:buClr>
        <a:buSzPct val="50000"/>
        <a:buFont typeface="Wingdings" panose="05000000000000000000" pitchFamily="2" charset="2"/>
        <a:buChar char=""/>
        <a:defRPr lang="en-US" sz="1600" kern="1200" dirty="0">
          <a:solidFill>
            <a:schemeClr val="tx1"/>
          </a:solidFill>
          <a:latin typeface="+mn-lt"/>
          <a:ea typeface="ＭＳ Ｐゴシック" pitchFamily="34" charset="-128"/>
          <a:cs typeface="+mn-cs"/>
        </a:defRPr>
      </a:lvl2pPr>
      <a:lvl3pPr marL="914400" indent="-228600" algn="l" rtl="0" eaLnBrk="0" fontAlgn="base" hangingPunct="0">
        <a:spcBef>
          <a:spcPts val="500"/>
        </a:spcBef>
        <a:spcAft>
          <a:spcPct val="0"/>
        </a:spcAft>
        <a:buClr>
          <a:srgbClr val="8D9EB2"/>
        </a:buClr>
        <a:buSzPct val="40000"/>
        <a:buFont typeface="Wingdings" panose="05000000000000000000" pitchFamily="2" charset="2"/>
        <a:buChar char=""/>
        <a:defRPr lang="en-US" sz="1400" kern="1200" dirty="0">
          <a:solidFill>
            <a:schemeClr val="tx1"/>
          </a:solidFill>
          <a:latin typeface="+mn-lt"/>
          <a:ea typeface="ＭＳ Ｐゴシック" pitchFamily="34" charset="-128"/>
          <a:cs typeface="+mn-cs"/>
        </a:defRPr>
      </a:lvl3pPr>
      <a:lvl4pPr marL="1371600" indent="-228600" algn="l" rtl="0" eaLnBrk="0" fontAlgn="base" hangingPunct="0">
        <a:spcBef>
          <a:spcPts val="400"/>
        </a:spcBef>
        <a:spcAft>
          <a:spcPct val="0"/>
        </a:spcAft>
        <a:buClr>
          <a:srgbClr val="D80021"/>
        </a:buClr>
        <a:buSzPct val="38000"/>
        <a:buFont typeface="Wingdings" panose="05000000000000000000" pitchFamily="2" charset="2"/>
        <a:buChar char=""/>
        <a:defRPr sz="1200" kern="1200">
          <a:solidFill>
            <a:schemeClr val="tx1"/>
          </a:solidFill>
          <a:latin typeface="+mn-lt"/>
          <a:ea typeface="ＭＳ Ｐゴシック" pitchFamily="34" charset="-128"/>
          <a:cs typeface="+mn-cs"/>
        </a:defRPr>
      </a:lvl4pPr>
      <a:lvl5pPr marL="1828800" indent="-228600" algn="l" rtl="0" eaLnBrk="0" fontAlgn="base" hangingPunct="0">
        <a:spcBef>
          <a:spcPts val="400"/>
        </a:spcBef>
        <a:spcAft>
          <a:spcPct val="0"/>
        </a:spcAft>
        <a:buClr>
          <a:srgbClr val="582F87"/>
        </a:buClr>
        <a:buSzPct val="65000"/>
        <a:buFont typeface="Wingdings" panose="05000000000000000000" pitchFamily="2" charset="2"/>
        <a:defRPr sz="2000" kern="1200">
          <a:solidFill>
            <a:schemeClr val="tx1"/>
          </a:solidFill>
          <a:latin typeface="+mn-lt"/>
          <a:ea typeface="ＭＳ Ｐゴシック" pitchFamily="34" charset="-128"/>
          <a:cs typeface="+mn-cs"/>
        </a:defRPr>
      </a:lvl5pPr>
      <a:lvl6pPr marL="2103120" indent="-228600" algn="l" rtl="0" eaLnBrk="1" latinLnBrk="0" hangingPunct="1">
        <a:spcBef>
          <a:spcPct val="20000"/>
        </a:spcBef>
        <a:buClr>
          <a:schemeClr val="accent1"/>
        </a:buClr>
        <a:buFont typeface="Wingdings"/>
        <a:buNone/>
        <a:defRPr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sz="1800" kern="1200" baseline="0">
          <a:solidFill>
            <a:schemeClr val="tx1"/>
          </a:solidFill>
          <a:latin typeface="+mn-lt"/>
          <a:ea typeface="+mn-ea"/>
          <a:cs typeface="+mn-cs"/>
        </a:defRPr>
      </a:lvl9pPr>
      <a:extLst/>
    </p:bodyStyle>
    <p:otherStyle>
      <a:lvl1pPr marL="0" algn="l" rtl="0" eaLnBrk="1" hangingPunct="1">
        <a:defRPr kern="1200">
          <a:solidFill>
            <a:schemeClr val="tx1"/>
          </a:solidFill>
          <a:latin typeface="+mn-lt"/>
          <a:ea typeface="+mn-ea"/>
          <a:cs typeface="+mn-cs"/>
        </a:defRPr>
      </a:lvl1pPr>
      <a:lvl2pPr marL="457200" algn="l" rtl="0" eaLnBrk="1" hangingPunct="1">
        <a:defRPr kern="1200">
          <a:solidFill>
            <a:schemeClr val="tx1"/>
          </a:solidFill>
          <a:latin typeface="+mn-lt"/>
          <a:ea typeface="+mn-ea"/>
          <a:cs typeface="+mn-cs"/>
        </a:defRPr>
      </a:lvl2pPr>
      <a:lvl3pPr marL="914400" algn="l" rtl="0" eaLnBrk="1" hangingPunct="1">
        <a:defRPr kern="1200">
          <a:solidFill>
            <a:schemeClr val="tx1"/>
          </a:solidFill>
          <a:latin typeface="+mn-lt"/>
          <a:ea typeface="+mn-ea"/>
          <a:cs typeface="+mn-cs"/>
        </a:defRPr>
      </a:lvl3pPr>
      <a:lvl4pPr marL="1371600" algn="l" rtl="0" eaLnBrk="1" hangingPunct="1">
        <a:defRPr kern="1200">
          <a:solidFill>
            <a:schemeClr val="tx1"/>
          </a:solidFill>
          <a:latin typeface="+mn-lt"/>
          <a:ea typeface="+mn-ea"/>
          <a:cs typeface="+mn-cs"/>
        </a:defRPr>
      </a:lvl4pPr>
      <a:lvl5pPr marL="1828800" algn="l" rtl="0" eaLnBrk="1" hangingPunct="1">
        <a:defRPr kern="1200">
          <a:solidFill>
            <a:schemeClr val="tx1"/>
          </a:solidFill>
          <a:latin typeface="+mn-lt"/>
          <a:ea typeface="+mn-ea"/>
          <a:cs typeface="+mn-cs"/>
        </a:defRPr>
      </a:lvl5pPr>
      <a:lvl6pPr marL="2286000" algn="l" rtl="0" eaLnBrk="1" hangingPunct="1">
        <a:defRPr kern="1200">
          <a:solidFill>
            <a:schemeClr val="tx1"/>
          </a:solidFill>
          <a:latin typeface="+mn-lt"/>
          <a:ea typeface="+mn-ea"/>
          <a:cs typeface="+mn-cs"/>
        </a:defRPr>
      </a:lvl6pPr>
      <a:lvl7pPr marL="2743200" algn="l" rtl="0" eaLnBrk="1" hangingPunct="1">
        <a:defRPr kern="1200">
          <a:solidFill>
            <a:schemeClr val="tx1"/>
          </a:solidFill>
          <a:latin typeface="+mn-lt"/>
          <a:ea typeface="+mn-ea"/>
          <a:cs typeface="+mn-cs"/>
        </a:defRPr>
      </a:lvl7pPr>
      <a:lvl8pPr marL="3200400" algn="l" rtl="0" eaLnBrk="1" hangingPunct="1">
        <a:defRPr kern="1200">
          <a:solidFill>
            <a:schemeClr val="tx1"/>
          </a:solidFill>
          <a:latin typeface="+mn-lt"/>
          <a:ea typeface="+mn-ea"/>
          <a:cs typeface="+mn-cs"/>
        </a:defRPr>
      </a:lvl8pPr>
      <a:lvl9pPr marL="3657600" algn="l" rtl="0" eaLnBrk="1" hangingPunct="1">
        <a:defRPr kern="1200">
          <a:solidFill>
            <a:schemeClr val="tx1"/>
          </a:solidFill>
          <a:latin typeface="+mn-lt"/>
          <a:ea typeface="+mn-ea"/>
          <a:cs typeface="+mn-cs"/>
        </a:defRPr>
      </a:lvl9pPr>
      <a:extLst/>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0" y="0"/>
            <a:ext cx="9144000" cy="1171575"/>
          </a:xfrm>
          <a:prstGeom prst="rect">
            <a:avLst/>
          </a:prstGeom>
          <a:gradFill flip="none" rotWithShape="1">
            <a:gsLst>
              <a:gs pos="40000">
                <a:srgbClr val="FA0007"/>
              </a:gs>
              <a:gs pos="100000">
                <a:srgbClr val="761706"/>
              </a:gs>
            </a:gsLst>
            <a:lin ang="18900000" scaled="0"/>
            <a:tileRect/>
          </a:gra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dirty="0"/>
          </a:p>
        </p:txBody>
      </p:sp>
      <p:sp>
        <p:nvSpPr>
          <p:cNvPr id="8" name="Rectangle 7"/>
          <p:cNvSpPr/>
          <p:nvPr/>
        </p:nvSpPr>
        <p:spPr>
          <a:xfrm>
            <a:off x="155575" y="149225"/>
            <a:ext cx="8824913" cy="1081088"/>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dirty="0"/>
          </a:p>
        </p:txBody>
      </p:sp>
      <p:sp>
        <p:nvSpPr>
          <p:cNvPr id="4100" name="Title Placeholder 1"/>
          <p:cNvSpPr>
            <a:spLocks noGrp="1"/>
          </p:cNvSpPr>
          <p:nvPr>
            <p:ph type="title"/>
          </p:nvPr>
        </p:nvSpPr>
        <p:spPr bwMode="auto">
          <a:xfrm>
            <a:off x="423863" y="203200"/>
            <a:ext cx="8283575" cy="5064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0" tIns="0" rIns="0" bIns="0" numCol="1" anchor="ctr" anchorCtr="0" compatLnSpc="1">
            <a:prstTxWarp prst="textNoShape">
              <a:avLst/>
            </a:prstTxWarp>
          </a:bodyPr>
          <a:lstStyle/>
          <a:p>
            <a:pPr lvl="0"/>
            <a:r>
              <a:rPr lang="en-US" altLang="en-US"/>
              <a:t>Haga clic para editar el estilo del título del Patrón</a:t>
            </a:r>
          </a:p>
        </p:txBody>
      </p:sp>
      <p:sp>
        <p:nvSpPr>
          <p:cNvPr id="4101" name="Text Placeholder 2"/>
          <p:cNvSpPr>
            <a:spLocks noGrp="1"/>
          </p:cNvSpPr>
          <p:nvPr>
            <p:ph type="body" idx="1"/>
          </p:nvPr>
        </p:nvSpPr>
        <p:spPr bwMode="auto">
          <a:xfrm>
            <a:off x="431800" y="1600200"/>
            <a:ext cx="8275638" cy="47069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en-US" altLang="en-US"/>
              <a:t>Haga clic para editar los estilos de texto del Patrón</a:t>
            </a:r>
          </a:p>
          <a:p>
            <a:pPr lvl="1"/>
            <a:r>
              <a:rPr lang="en-US" altLang="en-US"/>
              <a:t>Segundo nivel</a:t>
            </a:r>
          </a:p>
          <a:p>
            <a:pPr lvl="2"/>
            <a:r>
              <a:rPr lang="en-US" altLang="en-US"/>
              <a:t>Tercer nivel</a:t>
            </a:r>
          </a:p>
          <a:p>
            <a:pPr lvl="3"/>
            <a:r>
              <a:rPr lang="en-US" altLang="en-US"/>
              <a:t>Cuarto nivel</a:t>
            </a:r>
          </a:p>
          <a:p>
            <a:pPr lvl="4"/>
            <a:r>
              <a:rPr lang="en-US" altLang="en-US"/>
              <a:t>Quinto nivel</a:t>
            </a:r>
          </a:p>
        </p:txBody>
      </p:sp>
      <p:sp>
        <p:nvSpPr>
          <p:cNvPr id="4" name="Date Placeholder 3"/>
          <p:cNvSpPr>
            <a:spLocks noGrp="1"/>
          </p:cNvSpPr>
          <p:nvPr>
            <p:ph type="dt" sz="half" idx="2"/>
          </p:nvPr>
        </p:nvSpPr>
        <p:spPr>
          <a:xfrm>
            <a:off x="6448425" y="6440488"/>
            <a:ext cx="1581150" cy="365125"/>
          </a:xfrm>
          <a:prstGeom prst="rect">
            <a:avLst/>
          </a:prstGeom>
        </p:spPr>
        <p:txBody>
          <a:bodyPr vert="horz" lIns="91440" tIns="45720" rIns="91440" bIns="45720" rtlCol="0" anchor="ctr"/>
          <a:lstStyle>
            <a:lvl1pPr algn="l">
              <a:defRPr sz="1000" b="0" i="0" smtClean="0">
                <a:solidFill>
                  <a:schemeClr val="tx1"/>
                </a:solidFill>
                <a:latin typeface="Gill Sans Infant Std"/>
                <a:cs typeface="Gill Sans Infant Std"/>
              </a:defRPr>
            </a:lvl1pPr>
          </a:lstStyle>
          <a:p>
            <a:pPr>
              <a:defRPr/>
            </a:pPr>
            <a:r>
              <a:rPr lang="en-US" dirty="0"/>
              <a:t>26 de abril de 2016</a:t>
            </a:r>
          </a:p>
        </p:txBody>
      </p:sp>
      <p:sp>
        <p:nvSpPr>
          <p:cNvPr id="5" name="Footer Placeholder 4"/>
          <p:cNvSpPr>
            <a:spLocks noGrp="1"/>
          </p:cNvSpPr>
          <p:nvPr>
            <p:ph type="ftr" sz="quarter" idx="3"/>
          </p:nvPr>
        </p:nvSpPr>
        <p:spPr>
          <a:xfrm>
            <a:off x="2525713" y="6440488"/>
            <a:ext cx="3824287" cy="365125"/>
          </a:xfrm>
          <a:prstGeom prst="rect">
            <a:avLst/>
          </a:prstGeom>
        </p:spPr>
        <p:txBody>
          <a:bodyPr vert="horz" lIns="91440" tIns="45720" rIns="91440" bIns="45720" rtlCol="0" anchor="ctr"/>
          <a:lstStyle>
            <a:lvl1pPr algn="l">
              <a:defRPr sz="1000" b="0" i="0" smtClean="0">
                <a:solidFill>
                  <a:schemeClr val="tx1"/>
                </a:solidFill>
                <a:latin typeface="Gill Sans Infant Std"/>
                <a:cs typeface="Gill Sans Infant Std"/>
              </a:defRPr>
            </a:lvl1pPr>
          </a:lstStyle>
          <a:p>
            <a:pPr>
              <a:defRPr/>
            </a:pPr>
            <a:r>
              <a:rPr lang="en-GB" dirty="0"/>
              <a:t>FORMACIÓN DEL IYCF-E: MITOS Y CONCEPTOS ERRÓNEOS SOBRE LA LACTANCIA MATERNA</a:t>
            </a:r>
            <a:endParaRPr lang="en-US" dirty="0"/>
          </a:p>
        </p:txBody>
      </p:sp>
      <p:sp>
        <p:nvSpPr>
          <p:cNvPr id="6" name="Slide Number Placeholder 5"/>
          <p:cNvSpPr>
            <a:spLocks noGrp="1"/>
          </p:cNvSpPr>
          <p:nvPr>
            <p:ph type="sldNum" sz="quarter" idx="4"/>
          </p:nvPr>
        </p:nvSpPr>
        <p:spPr>
          <a:xfrm>
            <a:off x="8029575" y="6440488"/>
            <a:ext cx="774700" cy="365125"/>
          </a:xfrm>
          <a:prstGeom prst="rect">
            <a:avLst/>
          </a:prstGeom>
        </p:spPr>
        <p:txBody>
          <a:bodyPr vert="horz" wrap="square" lIns="91440" tIns="45720" rIns="91440" bIns="45720" numCol="1" anchor="ctr" anchorCtr="0" compatLnSpc="1">
            <a:prstTxWarp prst="textNoShape">
              <a:avLst/>
            </a:prstTxWarp>
          </a:bodyPr>
          <a:lstStyle>
            <a:lvl1pPr algn="r">
              <a:defRPr sz="1000">
                <a:latin typeface="Gill Sans Infant Std" pitchFamily="34" charset="0"/>
              </a:defRPr>
            </a:lvl1pPr>
          </a:lstStyle>
          <a:p>
            <a:fld id="{721D2BF9-7610-4D3E-8512-A181BA0523AC}" type="slidenum">
              <a:rPr lang="en-US" altLang="en-US"/>
              <a:pPr/>
              <a:t>‹#›</a:t>
            </a:fld>
            <a:endParaRPr lang="en-US" altLang="en-US" dirty="0"/>
          </a:p>
        </p:txBody>
      </p:sp>
      <p:pic>
        <p:nvPicPr>
          <p:cNvPr id="4105" name="Picture 10" descr="Save_the_Children_logo.png"/>
          <p:cNvPicPr>
            <a:picLocks noChangeAspect="1"/>
          </p:cNvPicPr>
          <p:nvPr/>
        </p:nvPicPr>
        <p:blipFill>
          <a:blip r:embed="rId20">
            <a:extLst>
              <a:ext uri="{28A0092B-C50C-407E-A947-70E740481C1C}">
                <a14:useLocalDpi xmlns:a14="http://schemas.microsoft.com/office/drawing/2010/main"/>
              </a:ext>
            </a:extLst>
          </a:blip>
          <a:srcRect/>
          <a:stretch>
            <a:fillRect/>
          </a:stretch>
        </p:blipFill>
        <p:spPr bwMode="auto">
          <a:xfrm>
            <a:off x="438150" y="6426200"/>
            <a:ext cx="1860550" cy="3794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cxnSp>
        <p:nvCxnSpPr>
          <p:cNvPr id="13" name="Straight Connector 12"/>
          <p:cNvCxnSpPr/>
          <p:nvPr/>
        </p:nvCxnSpPr>
        <p:spPr>
          <a:xfrm flipH="1">
            <a:off x="2466975" y="6432550"/>
            <a:ext cx="6350" cy="365125"/>
          </a:xfrm>
          <a:prstGeom prst="line">
            <a:avLst/>
          </a:prstGeom>
          <a:ln w="12700">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4" name="Straight Connector 13"/>
          <p:cNvCxnSpPr/>
          <p:nvPr/>
        </p:nvCxnSpPr>
        <p:spPr>
          <a:xfrm flipH="1">
            <a:off x="6389688" y="6432550"/>
            <a:ext cx="7937" cy="365125"/>
          </a:xfrm>
          <a:prstGeom prst="line">
            <a:avLst/>
          </a:prstGeom>
          <a:ln w="12700">
            <a:solidFill>
              <a:schemeClr val="tx1"/>
            </a:solidFill>
          </a:ln>
          <a:effectLst/>
        </p:spPr>
        <p:style>
          <a:lnRef idx="2">
            <a:schemeClr val="accent1"/>
          </a:lnRef>
          <a:fillRef idx="0">
            <a:schemeClr val="accent1"/>
          </a:fillRef>
          <a:effectRef idx="1">
            <a:schemeClr val="accent1"/>
          </a:effectRef>
          <a:fontRef idx="minor">
            <a:schemeClr val="tx1"/>
          </a:fontRef>
        </p:style>
      </p:cxnSp>
      <p:pic>
        <p:nvPicPr>
          <p:cNvPr id="4108" name="Picture 8" descr="Underscore_line.png"/>
          <p:cNvPicPr>
            <a:picLocks noChangeAspect="1"/>
          </p:cNvPicPr>
          <p:nvPr/>
        </p:nvPicPr>
        <p:blipFill>
          <a:blip r:embed="rId21">
            <a:extLst>
              <a:ext uri="{28A0092B-C50C-407E-A947-70E740481C1C}">
                <a14:useLocalDpi xmlns:a14="http://schemas.microsoft.com/office/drawing/2010/main"/>
              </a:ext>
            </a:extLst>
          </a:blip>
          <a:srcRect/>
          <a:stretch>
            <a:fillRect/>
          </a:stretch>
        </p:blipFill>
        <p:spPr bwMode="auto">
          <a:xfrm>
            <a:off x="423863" y="1123950"/>
            <a:ext cx="8305800" cy="587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6521" r:id="rId1"/>
    <p:sldLayoutId id="2147486522" r:id="rId2"/>
    <p:sldLayoutId id="2147486523" r:id="rId3"/>
    <p:sldLayoutId id="2147486524" r:id="rId4"/>
    <p:sldLayoutId id="2147486481" r:id="rId5"/>
    <p:sldLayoutId id="2147486482" r:id="rId6"/>
    <p:sldLayoutId id="2147486483" r:id="rId7"/>
    <p:sldLayoutId id="2147486525" r:id="rId8"/>
    <p:sldLayoutId id="2147486526" r:id="rId9"/>
    <p:sldLayoutId id="2147486527" r:id="rId10"/>
    <p:sldLayoutId id="2147486528" r:id="rId11"/>
    <p:sldLayoutId id="2147486529" r:id="rId12"/>
    <p:sldLayoutId id="2147486530" r:id="rId13"/>
    <p:sldLayoutId id="2147486531" r:id="rId14"/>
    <p:sldLayoutId id="2147486532" r:id="rId15"/>
    <p:sldLayoutId id="2147486533" r:id="rId16"/>
    <p:sldLayoutId id="2147486534" r:id="rId17"/>
    <p:sldLayoutId id="2147486535" r:id="rId18"/>
  </p:sldLayoutIdLst>
  <p:hf hdr="0" dt="0"/>
  <p:txStyles>
    <p:titleStyle>
      <a:lvl1pPr algn="l" defTabSz="457200" rtl="0" eaLnBrk="0" fontAlgn="base" hangingPunct="0">
        <a:spcBef>
          <a:spcPct val="0"/>
        </a:spcBef>
        <a:spcAft>
          <a:spcPct val="0"/>
        </a:spcAft>
        <a:defRPr sz="2500" b="1" kern="1200">
          <a:solidFill>
            <a:schemeClr val="tx1"/>
          </a:solidFill>
          <a:latin typeface="Gill Sans Infant Std"/>
          <a:ea typeface="Gill Sans Infant Std" pitchFamily="34" charset="0"/>
          <a:cs typeface="Gill Sans Infant Std"/>
        </a:defRPr>
      </a:lvl1pPr>
      <a:lvl2pPr algn="l" defTabSz="457200" rtl="0" eaLnBrk="0" fontAlgn="base" hangingPunct="0">
        <a:spcBef>
          <a:spcPct val="0"/>
        </a:spcBef>
        <a:spcAft>
          <a:spcPct val="0"/>
        </a:spcAft>
        <a:defRPr sz="2500" b="1">
          <a:solidFill>
            <a:schemeClr val="tx1"/>
          </a:solidFill>
          <a:latin typeface="Gill Sans Infant Std" pitchFamily="34" charset="0"/>
          <a:ea typeface="Gill Sans Infant Std" pitchFamily="34" charset="0"/>
          <a:cs typeface="Gill Sans Infant Std" pitchFamily="34" charset="0"/>
        </a:defRPr>
      </a:lvl2pPr>
      <a:lvl3pPr algn="l" defTabSz="457200" rtl="0" eaLnBrk="0" fontAlgn="base" hangingPunct="0">
        <a:spcBef>
          <a:spcPct val="0"/>
        </a:spcBef>
        <a:spcAft>
          <a:spcPct val="0"/>
        </a:spcAft>
        <a:defRPr sz="2500" b="1">
          <a:solidFill>
            <a:schemeClr val="tx1"/>
          </a:solidFill>
          <a:latin typeface="Gill Sans Infant Std" pitchFamily="34" charset="0"/>
          <a:ea typeface="Gill Sans Infant Std" pitchFamily="34" charset="0"/>
          <a:cs typeface="Gill Sans Infant Std" pitchFamily="34" charset="0"/>
        </a:defRPr>
      </a:lvl3pPr>
      <a:lvl4pPr algn="l" defTabSz="457200" rtl="0" eaLnBrk="0" fontAlgn="base" hangingPunct="0">
        <a:spcBef>
          <a:spcPct val="0"/>
        </a:spcBef>
        <a:spcAft>
          <a:spcPct val="0"/>
        </a:spcAft>
        <a:defRPr sz="2500" b="1">
          <a:solidFill>
            <a:schemeClr val="tx1"/>
          </a:solidFill>
          <a:latin typeface="Gill Sans Infant Std" pitchFamily="34" charset="0"/>
          <a:ea typeface="Gill Sans Infant Std" pitchFamily="34" charset="0"/>
          <a:cs typeface="Gill Sans Infant Std" pitchFamily="34" charset="0"/>
        </a:defRPr>
      </a:lvl4pPr>
      <a:lvl5pPr algn="l" defTabSz="457200" rtl="0" eaLnBrk="0" fontAlgn="base" hangingPunct="0">
        <a:spcBef>
          <a:spcPct val="0"/>
        </a:spcBef>
        <a:spcAft>
          <a:spcPct val="0"/>
        </a:spcAft>
        <a:defRPr sz="2500" b="1">
          <a:solidFill>
            <a:schemeClr val="tx1"/>
          </a:solidFill>
          <a:latin typeface="Gill Sans Infant Std" pitchFamily="34" charset="0"/>
          <a:ea typeface="Gill Sans Infant Std" pitchFamily="34" charset="0"/>
          <a:cs typeface="Gill Sans Infant Std" pitchFamily="34" charset="0"/>
        </a:defRPr>
      </a:lvl5pPr>
      <a:lvl6pPr marL="457200" algn="l" defTabSz="457200" rtl="0" fontAlgn="base">
        <a:spcBef>
          <a:spcPct val="0"/>
        </a:spcBef>
        <a:spcAft>
          <a:spcPct val="0"/>
        </a:spcAft>
        <a:defRPr sz="2500" b="1">
          <a:solidFill>
            <a:schemeClr val="tx1"/>
          </a:solidFill>
          <a:latin typeface="Gill Sans Infant Std" pitchFamily="34" charset="0"/>
          <a:ea typeface="Gill Sans Infant Std" pitchFamily="34" charset="0"/>
          <a:cs typeface="Gill Sans Infant Std" pitchFamily="34" charset="0"/>
        </a:defRPr>
      </a:lvl6pPr>
      <a:lvl7pPr marL="914400" algn="l" defTabSz="457200" rtl="0" fontAlgn="base">
        <a:spcBef>
          <a:spcPct val="0"/>
        </a:spcBef>
        <a:spcAft>
          <a:spcPct val="0"/>
        </a:spcAft>
        <a:defRPr sz="2500" b="1">
          <a:solidFill>
            <a:schemeClr val="tx1"/>
          </a:solidFill>
          <a:latin typeface="Gill Sans Infant Std" pitchFamily="34" charset="0"/>
          <a:ea typeface="Gill Sans Infant Std" pitchFamily="34" charset="0"/>
          <a:cs typeface="Gill Sans Infant Std" pitchFamily="34" charset="0"/>
        </a:defRPr>
      </a:lvl7pPr>
      <a:lvl8pPr marL="1371600" algn="l" defTabSz="457200" rtl="0" fontAlgn="base">
        <a:spcBef>
          <a:spcPct val="0"/>
        </a:spcBef>
        <a:spcAft>
          <a:spcPct val="0"/>
        </a:spcAft>
        <a:defRPr sz="2500" b="1">
          <a:solidFill>
            <a:schemeClr val="tx1"/>
          </a:solidFill>
          <a:latin typeface="Gill Sans Infant Std" pitchFamily="34" charset="0"/>
          <a:ea typeface="Gill Sans Infant Std" pitchFamily="34" charset="0"/>
          <a:cs typeface="Gill Sans Infant Std" pitchFamily="34" charset="0"/>
        </a:defRPr>
      </a:lvl8pPr>
      <a:lvl9pPr marL="1828800" algn="l" defTabSz="457200" rtl="0" fontAlgn="base">
        <a:spcBef>
          <a:spcPct val="0"/>
        </a:spcBef>
        <a:spcAft>
          <a:spcPct val="0"/>
        </a:spcAft>
        <a:defRPr sz="2500" b="1">
          <a:solidFill>
            <a:schemeClr val="tx1"/>
          </a:solidFill>
          <a:latin typeface="Gill Sans Infant Std" pitchFamily="34" charset="0"/>
          <a:ea typeface="Gill Sans Infant Std" pitchFamily="34" charset="0"/>
          <a:cs typeface="Gill Sans Infant Std" pitchFamily="34" charset="0"/>
        </a:defRPr>
      </a:lvl9pPr>
    </p:titleStyle>
    <p:bodyStyle>
      <a:lvl1pPr algn="l" defTabSz="457200" rtl="0" eaLnBrk="0" fontAlgn="base" hangingPunct="0">
        <a:spcBef>
          <a:spcPct val="0"/>
        </a:spcBef>
        <a:spcAft>
          <a:spcPts val="600"/>
        </a:spcAft>
        <a:buFont typeface="Arial" panose="020B0604020202020204" pitchFamily="34" charset="0"/>
        <a:defRPr b="1" kern="1200">
          <a:solidFill>
            <a:schemeClr val="tx2"/>
          </a:solidFill>
          <a:latin typeface="Gill Sans Infant Std"/>
          <a:ea typeface="Gill Sans Infant Std" pitchFamily="34" charset="0"/>
          <a:cs typeface="Gill Sans Infant Std"/>
        </a:defRPr>
      </a:lvl1pPr>
      <a:lvl2pPr algn="l" defTabSz="457200" rtl="0" eaLnBrk="0" fontAlgn="base" hangingPunct="0">
        <a:spcBef>
          <a:spcPct val="0"/>
        </a:spcBef>
        <a:spcAft>
          <a:spcPts val="600"/>
        </a:spcAft>
        <a:buFont typeface="Arial" panose="020B0604020202020204" pitchFamily="34" charset="0"/>
        <a:defRPr sz="1500" kern="1200">
          <a:solidFill>
            <a:schemeClr val="tx1"/>
          </a:solidFill>
          <a:latin typeface="Gill Sans Infant Std"/>
          <a:ea typeface="Gill Sans Infant Std" pitchFamily="34" charset="0"/>
          <a:cs typeface="Gill Sans Infant Std"/>
        </a:defRPr>
      </a:lvl2pPr>
      <a:lvl3pPr marL="266700" indent="-266700" algn="l" defTabSz="457200" rtl="0" eaLnBrk="0" fontAlgn="base" hangingPunct="0">
        <a:spcBef>
          <a:spcPct val="0"/>
        </a:spcBef>
        <a:spcAft>
          <a:spcPts val="600"/>
        </a:spcAft>
        <a:buClr>
          <a:schemeClr val="tx2"/>
        </a:buClr>
        <a:buFont typeface="Arial" panose="020B0604020202020204" pitchFamily="34" charset="0"/>
        <a:buChar char="•"/>
        <a:defRPr sz="1400" kern="1200">
          <a:solidFill>
            <a:schemeClr val="tx1"/>
          </a:solidFill>
          <a:latin typeface="Gill Sans Infant Std"/>
          <a:ea typeface="Gill Sans Infant Std" pitchFamily="34" charset="0"/>
          <a:cs typeface="Gill Sans Infant Std"/>
        </a:defRPr>
      </a:lvl3pPr>
      <a:lvl4pPr marL="541338" indent="-274638" algn="l" defTabSz="457200" rtl="0" eaLnBrk="0" fontAlgn="base" hangingPunct="0">
        <a:spcBef>
          <a:spcPct val="0"/>
        </a:spcBef>
        <a:spcAft>
          <a:spcPts val="600"/>
        </a:spcAft>
        <a:buFont typeface="Arial" panose="020B0604020202020204" pitchFamily="34" charset="0"/>
        <a:buChar char="–"/>
        <a:defRPr sz="1300" kern="1200">
          <a:solidFill>
            <a:schemeClr val="tx1"/>
          </a:solidFill>
          <a:latin typeface="Gill Sans Infant Std"/>
          <a:ea typeface="Gill Sans Infant Std" pitchFamily="34" charset="0"/>
          <a:cs typeface="Gill Sans Infant Std"/>
        </a:defRPr>
      </a:lvl4pPr>
      <a:lvl5pPr marL="808038" indent="-266700" algn="l" defTabSz="457200" rtl="0" eaLnBrk="0" fontAlgn="base" hangingPunct="0">
        <a:spcBef>
          <a:spcPct val="0"/>
        </a:spcBef>
        <a:spcAft>
          <a:spcPts val="600"/>
        </a:spcAft>
        <a:buClr>
          <a:schemeClr val="tx2"/>
        </a:buClr>
        <a:buFont typeface="Arial" panose="020B0604020202020204" pitchFamily="34" charset="0"/>
        <a:buChar char="•"/>
        <a:defRPr sz="1200" kern="1200">
          <a:solidFill>
            <a:schemeClr val="tx1"/>
          </a:solidFill>
          <a:latin typeface="Gill Sans Infant Std"/>
          <a:ea typeface="Gill Sans Infant Std" pitchFamily="34" charset="0"/>
          <a:cs typeface="Gill Sans Infant Std"/>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0" y="0"/>
            <a:ext cx="9144000" cy="1171575"/>
          </a:xfrm>
          <a:prstGeom prst="rect">
            <a:avLst/>
          </a:prstGeom>
          <a:gradFill flip="none" rotWithShape="1">
            <a:gsLst>
              <a:gs pos="40000">
                <a:srgbClr val="FA0007"/>
              </a:gs>
              <a:gs pos="100000">
                <a:srgbClr val="761706"/>
              </a:gs>
            </a:gsLst>
            <a:lin ang="18900000" scaled="0"/>
            <a:tileRect/>
          </a:gra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57200" eaLnBrk="1" fontAlgn="auto" hangingPunct="1">
              <a:spcBef>
                <a:spcPts val="0"/>
              </a:spcBef>
              <a:spcAft>
                <a:spcPts val="0"/>
              </a:spcAft>
              <a:defRPr/>
            </a:pPr>
            <a:endParaRPr lang="en-US" dirty="0">
              <a:solidFill>
                <a:srgbClr val="FFFFFF"/>
              </a:solidFill>
            </a:endParaRPr>
          </a:p>
        </p:txBody>
      </p:sp>
      <p:sp>
        <p:nvSpPr>
          <p:cNvPr id="8" name="Rectangle 7"/>
          <p:cNvSpPr/>
          <p:nvPr/>
        </p:nvSpPr>
        <p:spPr>
          <a:xfrm>
            <a:off x="155575" y="149225"/>
            <a:ext cx="8824913" cy="1081088"/>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57200" eaLnBrk="1" fontAlgn="auto" hangingPunct="1">
              <a:spcBef>
                <a:spcPts val="0"/>
              </a:spcBef>
              <a:spcAft>
                <a:spcPts val="0"/>
              </a:spcAft>
              <a:defRPr/>
            </a:pPr>
            <a:endParaRPr lang="en-US" dirty="0">
              <a:solidFill>
                <a:srgbClr val="FFFFFF"/>
              </a:solidFill>
            </a:endParaRPr>
          </a:p>
        </p:txBody>
      </p:sp>
      <p:sp>
        <p:nvSpPr>
          <p:cNvPr id="5124" name="Title Placeholder 1"/>
          <p:cNvSpPr>
            <a:spLocks noGrp="1"/>
          </p:cNvSpPr>
          <p:nvPr>
            <p:ph type="title"/>
          </p:nvPr>
        </p:nvSpPr>
        <p:spPr bwMode="auto">
          <a:xfrm>
            <a:off x="423863" y="203200"/>
            <a:ext cx="8283575" cy="5064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0" tIns="0" rIns="0" bIns="0" numCol="1" anchor="ctr" anchorCtr="0" compatLnSpc="1">
            <a:prstTxWarp prst="textNoShape">
              <a:avLst/>
            </a:prstTxWarp>
          </a:bodyPr>
          <a:lstStyle/>
          <a:p>
            <a:pPr lvl="0"/>
            <a:r>
              <a:rPr lang="en-GB" altLang="en-US"/>
              <a:t>Haga clic para editar el estilo del título del Patrón</a:t>
            </a:r>
            <a:endParaRPr lang="en-US" altLang="en-US"/>
          </a:p>
        </p:txBody>
      </p:sp>
      <p:sp>
        <p:nvSpPr>
          <p:cNvPr id="5125" name="Text Placeholder 2"/>
          <p:cNvSpPr>
            <a:spLocks noGrp="1"/>
          </p:cNvSpPr>
          <p:nvPr>
            <p:ph type="body" idx="1"/>
          </p:nvPr>
        </p:nvSpPr>
        <p:spPr bwMode="auto">
          <a:xfrm>
            <a:off x="431800" y="1600200"/>
            <a:ext cx="8275638" cy="47069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en-GB" altLang="en-US"/>
              <a:t>Haga clic para editar los estilos de texto del Patrón</a:t>
            </a:r>
          </a:p>
          <a:p>
            <a:pPr lvl="1"/>
            <a:r>
              <a:rPr lang="en-GB" altLang="en-US"/>
              <a:t>Segundo nivel</a:t>
            </a:r>
          </a:p>
          <a:p>
            <a:pPr lvl="2"/>
            <a:r>
              <a:rPr lang="en-GB" altLang="en-US"/>
              <a:t>Tercer nivel</a:t>
            </a:r>
          </a:p>
          <a:p>
            <a:pPr lvl="3"/>
            <a:r>
              <a:rPr lang="en-GB" altLang="en-US"/>
              <a:t>Cuarto nivel</a:t>
            </a:r>
          </a:p>
          <a:p>
            <a:pPr lvl="4"/>
            <a:r>
              <a:rPr lang="en-GB" altLang="en-US"/>
              <a:t>Quinto nivel</a:t>
            </a:r>
            <a:endParaRPr lang="en-US" altLang="en-US"/>
          </a:p>
        </p:txBody>
      </p:sp>
      <p:sp>
        <p:nvSpPr>
          <p:cNvPr id="4" name="Date Placeholder 3"/>
          <p:cNvSpPr>
            <a:spLocks noGrp="1"/>
          </p:cNvSpPr>
          <p:nvPr>
            <p:ph type="dt" sz="half" idx="2"/>
          </p:nvPr>
        </p:nvSpPr>
        <p:spPr>
          <a:xfrm>
            <a:off x="6448425" y="6440488"/>
            <a:ext cx="1581150" cy="365125"/>
          </a:xfrm>
          <a:prstGeom prst="rect">
            <a:avLst/>
          </a:prstGeom>
        </p:spPr>
        <p:txBody>
          <a:bodyPr vert="horz" lIns="91440" tIns="45720" rIns="91440" bIns="45720" rtlCol="0" anchor="ctr"/>
          <a:lstStyle>
            <a:lvl1pPr algn="l" defTabSz="457200" eaLnBrk="1" fontAlgn="auto" hangingPunct="1">
              <a:spcBef>
                <a:spcPts val="0"/>
              </a:spcBef>
              <a:spcAft>
                <a:spcPts val="0"/>
              </a:spcAft>
              <a:defRPr sz="1000" b="0" i="0" smtClean="0">
                <a:solidFill>
                  <a:srgbClr val="222221"/>
                </a:solidFill>
                <a:latin typeface="Gill Sans Infant Std"/>
                <a:ea typeface="MS PGothic" pitchFamily="34" charset="-128"/>
                <a:cs typeface="Gill Sans Infant Std"/>
              </a:defRPr>
            </a:lvl1pPr>
          </a:lstStyle>
          <a:p>
            <a:pPr>
              <a:defRPr/>
            </a:pPr>
            <a:r>
              <a:rPr lang="en-US" dirty="0"/>
              <a:t>26 de abril de 2016</a:t>
            </a:r>
          </a:p>
        </p:txBody>
      </p:sp>
      <p:sp>
        <p:nvSpPr>
          <p:cNvPr id="5" name="Footer Placeholder 4"/>
          <p:cNvSpPr>
            <a:spLocks noGrp="1"/>
          </p:cNvSpPr>
          <p:nvPr>
            <p:ph type="ftr" sz="quarter" idx="3"/>
          </p:nvPr>
        </p:nvSpPr>
        <p:spPr>
          <a:xfrm>
            <a:off x="2525713" y="6440488"/>
            <a:ext cx="3824287" cy="365125"/>
          </a:xfrm>
          <a:prstGeom prst="rect">
            <a:avLst/>
          </a:prstGeom>
        </p:spPr>
        <p:txBody>
          <a:bodyPr vert="horz" lIns="91440" tIns="45720" rIns="91440" bIns="45720" rtlCol="0" anchor="ctr"/>
          <a:lstStyle>
            <a:lvl1pPr algn="l" defTabSz="457200" eaLnBrk="1" fontAlgn="auto" hangingPunct="1">
              <a:spcBef>
                <a:spcPts val="0"/>
              </a:spcBef>
              <a:spcAft>
                <a:spcPts val="0"/>
              </a:spcAft>
              <a:defRPr sz="1000" b="0" i="0" smtClean="0">
                <a:solidFill>
                  <a:srgbClr val="222221"/>
                </a:solidFill>
                <a:latin typeface="Gill Sans Infant Std"/>
                <a:ea typeface="MS PGothic" pitchFamily="34" charset="-128"/>
                <a:cs typeface="Gill Sans Infant Std"/>
              </a:defRPr>
            </a:lvl1pPr>
          </a:lstStyle>
          <a:p>
            <a:pPr>
              <a:defRPr/>
            </a:pPr>
            <a:r>
              <a:rPr lang="en-GB" dirty="0"/>
              <a:t>FORMACIÓN DEL IYCF-E: MITOS Y CONCEPTOS ERRÓNEOS SOBRE LA LACTANCIA MATERNA</a:t>
            </a:r>
            <a:endParaRPr lang="en-US" dirty="0"/>
          </a:p>
        </p:txBody>
      </p:sp>
      <p:sp>
        <p:nvSpPr>
          <p:cNvPr id="6" name="Slide Number Placeholder 5"/>
          <p:cNvSpPr>
            <a:spLocks noGrp="1"/>
          </p:cNvSpPr>
          <p:nvPr>
            <p:ph type="sldNum" sz="quarter" idx="4"/>
          </p:nvPr>
        </p:nvSpPr>
        <p:spPr>
          <a:xfrm>
            <a:off x="8029575" y="6440488"/>
            <a:ext cx="774700" cy="365125"/>
          </a:xfrm>
          <a:prstGeom prst="rect">
            <a:avLst/>
          </a:prstGeom>
        </p:spPr>
        <p:txBody>
          <a:bodyPr vert="horz" wrap="square" lIns="91440" tIns="45720" rIns="91440" bIns="45720" numCol="1" anchor="ctr" anchorCtr="0" compatLnSpc="1">
            <a:prstTxWarp prst="textNoShape">
              <a:avLst/>
            </a:prstTxWarp>
          </a:bodyPr>
          <a:lstStyle>
            <a:lvl1pPr algn="r" defTabSz="457200" eaLnBrk="1" hangingPunct="1">
              <a:defRPr sz="1000">
                <a:solidFill>
                  <a:srgbClr val="222221"/>
                </a:solidFill>
                <a:latin typeface="Gill Sans Infant Std" pitchFamily="34" charset="0"/>
              </a:defRPr>
            </a:lvl1pPr>
          </a:lstStyle>
          <a:p>
            <a:fld id="{4A9BEA7E-EDD7-4B6E-A450-41C1FE9189FF}" type="slidenum">
              <a:rPr lang="en-US" altLang="en-US"/>
              <a:pPr/>
              <a:t>‹#›</a:t>
            </a:fld>
            <a:endParaRPr lang="en-US" altLang="en-US" dirty="0"/>
          </a:p>
        </p:txBody>
      </p:sp>
      <p:pic>
        <p:nvPicPr>
          <p:cNvPr id="5129" name="Picture 10" descr="Save_the_Children_logo.png"/>
          <p:cNvPicPr>
            <a:picLocks noChangeAspect="1"/>
          </p:cNvPicPr>
          <p:nvPr/>
        </p:nvPicPr>
        <p:blipFill>
          <a:blip r:embed="rId3">
            <a:extLst>
              <a:ext uri="{28A0092B-C50C-407E-A947-70E740481C1C}">
                <a14:useLocalDpi xmlns:a14="http://schemas.microsoft.com/office/drawing/2010/main"/>
              </a:ext>
            </a:extLst>
          </a:blip>
          <a:srcRect/>
          <a:stretch>
            <a:fillRect/>
          </a:stretch>
        </p:blipFill>
        <p:spPr bwMode="auto">
          <a:xfrm>
            <a:off x="438150" y="6426200"/>
            <a:ext cx="1860550" cy="3794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cxnSp>
        <p:nvCxnSpPr>
          <p:cNvPr id="13" name="Straight Connector 12"/>
          <p:cNvCxnSpPr/>
          <p:nvPr/>
        </p:nvCxnSpPr>
        <p:spPr>
          <a:xfrm flipH="1">
            <a:off x="2466975" y="6432550"/>
            <a:ext cx="6350" cy="365125"/>
          </a:xfrm>
          <a:prstGeom prst="line">
            <a:avLst/>
          </a:prstGeom>
          <a:ln w="12700">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4" name="Straight Connector 13"/>
          <p:cNvCxnSpPr/>
          <p:nvPr/>
        </p:nvCxnSpPr>
        <p:spPr>
          <a:xfrm flipH="1">
            <a:off x="6389688" y="6432550"/>
            <a:ext cx="7937" cy="365125"/>
          </a:xfrm>
          <a:prstGeom prst="line">
            <a:avLst/>
          </a:prstGeom>
          <a:ln w="12700">
            <a:solidFill>
              <a:schemeClr val="tx1"/>
            </a:solidFill>
          </a:ln>
          <a:effectLst/>
        </p:spPr>
        <p:style>
          <a:lnRef idx="2">
            <a:schemeClr val="accent1"/>
          </a:lnRef>
          <a:fillRef idx="0">
            <a:schemeClr val="accent1"/>
          </a:fillRef>
          <a:effectRef idx="1">
            <a:schemeClr val="accent1"/>
          </a:effectRef>
          <a:fontRef idx="minor">
            <a:schemeClr val="tx1"/>
          </a:fontRef>
        </p:style>
      </p:cxnSp>
      <p:pic>
        <p:nvPicPr>
          <p:cNvPr id="5132" name="Picture 8" descr="Underscore_line.png"/>
          <p:cNvPicPr>
            <a:picLocks noChangeAspect="1"/>
          </p:cNvPicPr>
          <p:nvPr/>
        </p:nvPicPr>
        <p:blipFill>
          <a:blip r:embed="rId4">
            <a:extLst>
              <a:ext uri="{28A0092B-C50C-407E-A947-70E740481C1C}">
                <a14:useLocalDpi xmlns:a14="http://schemas.microsoft.com/office/drawing/2010/main"/>
              </a:ext>
            </a:extLst>
          </a:blip>
          <a:srcRect/>
          <a:stretch>
            <a:fillRect/>
          </a:stretch>
        </p:blipFill>
        <p:spPr bwMode="auto">
          <a:xfrm>
            <a:off x="423863" y="1123950"/>
            <a:ext cx="8305800" cy="587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6536" r:id="rId1"/>
  </p:sldLayoutIdLst>
  <p:hf hdr="0" dt="0"/>
  <p:txStyles>
    <p:titleStyle>
      <a:lvl1pPr algn="l" defTabSz="457200" rtl="0" eaLnBrk="0" fontAlgn="base" hangingPunct="0">
        <a:spcBef>
          <a:spcPct val="0"/>
        </a:spcBef>
        <a:spcAft>
          <a:spcPct val="0"/>
        </a:spcAft>
        <a:defRPr sz="2500" b="1" kern="1200">
          <a:solidFill>
            <a:schemeClr val="tx1"/>
          </a:solidFill>
          <a:latin typeface="Gill Sans Infant Std"/>
          <a:ea typeface="Gill Sans Infant Std" pitchFamily="34" charset="0"/>
          <a:cs typeface="Gill Sans Infant Std"/>
        </a:defRPr>
      </a:lvl1pPr>
      <a:lvl2pPr algn="l" defTabSz="457200" rtl="0" eaLnBrk="0" fontAlgn="base" hangingPunct="0">
        <a:spcBef>
          <a:spcPct val="0"/>
        </a:spcBef>
        <a:spcAft>
          <a:spcPct val="0"/>
        </a:spcAft>
        <a:defRPr sz="2500" b="1">
          <a:solidFill>
            <a:schemeClr val="tx1"/>
          </a:solidFill>
          <a:latin typeface="Gill Sans Infant Std" pitchFamily="34" charset="0"/>
          <a:ea typeface="Gill Sans Infant Std" pitchFamily="34" charset="0"/>
          <a:cs typeface="Gill Sans Infant Std" pitchFamily="34" charset="0"/>
        </a:defRPr>
      </a:lvl2pPr>
      <a:lvl3pPr algn="l" defTabSz="457200" rtl="0" eaLnBrk="0" fontAlgn="base" hangingPunct="0">
        <a:spcBef>
          <a:spcPct val="0"/>
        </a:spcBef>
        <a:spcAft>
          <a:spcPct val="0"/>
        </a:spcAft>
        <a:defRPr sz="2500" b="1">
          <a:solidFill>
            <a:schemeClr val="tx1"/>
          </a:solidFill>
          <a:latin typeface="Gill Sans Infant Std" pitchFamily="34" charset="0"/>
          <a:ea typeface="Gill Sans Infant Std" pitchFamily="34" charset="0"/>
          <a:cs typeface="Gill Sans Infant Std" pitchFamily="34" charset="0"/>
        </a:defRPr>
      </a:lvl3pPr>
      <a:lvl4pPr algn="l" defTabSz="457200" rtl="0" eaLnBrk="0" fontAlgn="base" hangingPunct="0">
        <a:spcBef>
          <a:spcPct val="0"/>
        </a:spcBef>
        <a:spcAft>
          <a:spcPct val="0"/>
        </a:spcAft>
        <a:defRPr sz="2500" b="1">
          <a:solidFill>
            <a:schemeClr val="tx1"/>
          </a:solidFill>
          <a:latin typeface="Gill Sans Infant Std" pitchFamily="34" charset="0"/>
          <a:ea typeface="Gill Sans Infant Std" pitchFamily="34" charset="0"/>
          <a:cs typeface="Gill Sans Infant Std" pitchFamily="34" charset="0"/>
        </a:defRPr>
      </a:lvl4pPr>
      <a:lvl5pPr algn="l" defTabSz="457200" rtl="0" eaLnBrk="0" fontAlgn="base" hangingPunct="0">
        <a:spcBef>
          <a:spcPct val="0"/>
        </a:spcBef>
        <a:spcAft>
          <a:spcPct val="0"/>
        </a:spcAft>
        <a:defRPr sz="2500" b="1">
          <a:solidFill>
            <a:schemeClr val="tx1"/>
          </a:solidFill>
          <a:latin typeface="Gill Sans Infant Std" pitchFamily="34" charset="0"/>
          <a:ea typeface="Gill Sans Infant Std" pitchFamily="34" charset="0"/>
          <a:cs typeface="Gill Sans Infant Std" pitchFamily="34" charset="0"/>
        </a:defRPr>
      </a:lvl5pPr>
      <a:lvl6pPr marL="457200" algn="l" defTabSz="457200" rtl="0" fontAlgn="base">
        <a:spcBef>
          <a:spcPct val="0"/>
        </a:spcBef>
        <a:spcAft>
          <a:spcPct val="0"/>
        </a:spcAft>
        <a:defRPr sz="2500" b="1">
          <a:solidFill>
            <a:schemeClr val="tx1"/>
          </a:solidFill>
          <a:latin typeface="Gill Sans Infant Std" pitchFamily="34" charset="0"/>
          <a:ea typeface="Gill Sans Infant Std" pitchFamily="34" charset="0"/>
          <a:cs typeface="Gill Sans Infant Std" pitchFamily="34" charset="0"/>
        </a:defRPr>
      </a:lvl6pPr>
      <a:lvl7pPr marL="914400" algn="l" defTabSz="457200" rtl="0" fontAlgn="base">
        <a:spcBef>
          <a:spcPct val="0"/>
        </a:spcBef>
        <a:spcAft>
          <a:spcPct val="0"/>
        </a:spcAft>
        <a:defRPr sz="2500" b="1">
          <a:solidFill>
            <a:schemeClr val="tx1"/>
          </a:solidFill>
          <a:latin typeface="Gill Sans Infant Std" pitchFamily="34" charset="0"/>
          <a:ea typeface="Gill Sans Infant Std" pitchFamily="34" charset="0"/>
          <a:cs typeface="Gill Sans Infant Std" pitchFamily="34" charset="0"/>
        </a:defRPr>
      </a:lvl7pPr>
      <a:lvl8pPr marL="1371600" algn="l" defTabSz="457200" rtl="0" fontAlgn="base">
        <a:spcBef>
          <a:spcPct val="0"/>
        </a:spcBef>
        <a:spcAft>
          <a:spcPct val="0"/>
        </a:spcAft>
        <a:defRPr sz="2500" b="1">
          <a:solidFill>
            <a:schemeClr val="tx1"/>
          </a:solidFill>
          <a:latin typeface="Gill Sans Infant Std" pitchFamily="34" charset="0"/>
          <a:ea typeface="Gill Sans Infant Std" pitchFamily="34" charset="0"/>
          <a:cs typeface="Gill Sans Infant Std" pitchFamily="34" charset="0"/>
        </a:defRPr>
      </a:lvl8pPr>
      <a:lvl9pPr marL="1828800" algn="l" defTabSz="457200" rtl="0" fontAlgn="base">
        <a:spcBef>
          <a:spcPct val="0"/>
        </a:spcBef>
        <a:spcAft>
          <a:spcPct val="0"/>
        </a:spcAft>
        <a:defRPr sz="2500" b="1">
          <a:solidFill>
            <a:schemeClr val="tx1"/>
          </a:solidFill>
          <a:latin typeface="Gill Sans Infant Std" pitchFamily="34" charset="0"/>
          <a:ea typeface="Gill Sans Infant Std" pitchFamily="34" charset="0"/>
          <a:cs typeface="Gill Sans Infant Std" pitchFamily="34" charset="0"/>
        </a:defRPr>
      </a:lvl9pPr>
    </p:titleStyle>
    <p:bodyStyle>
      <a:lvl1pPr algn="l" defTabSz="457200" rtl="0" eaLnBrk="0" fontAlgn="base" hangingPunct="0">
        <a:spcBef>
          <a:spcPct val="0"/>
        </a:spcBef>
        <a:spcAft>
          <a:spcPts val="600"/>
        </a:spcAft>
        <a:buFont typeface="Arial" panose="020B0604020202020204" pitchFamily="34" charset="0"/>
        <a:defRPr b="1" kern="1200">
          <a:solidFill>
            <a:schemeClr val="tx2"/>
          </a:solidFill>
          <a:latin typeface="Gill Sans Infant Std"/>
          <a:ea typeface="Gill Sans Infant Std" pitchFamily="34" charset="0"/>
          <a:cs typeface="Gill Sans Infant Std"/>
        </a:defRPr>
      </a:lvl1pPr>
      <a:lvl2pPr algn="l" defTabSz="457200" rtl="0" eaLnBrk="0" fontAlgn="base" hangingPunct="0">
        <a:spcBef>
          <a:spcPct val="0"/>
        </a:spcBef>
        <a:spcAft>
          <a:spcPts val="600"/>
        </a:spcAft>
        <a:buFont typeface="Arial" panose="020B0604020202020204" pitchFamily="34" charset="0"/>
        <a:defRPr sz="1500" kern="1200">
          <a:solidFill>
            <a:schemeClr val="tx1"/>
          </a:solidFill>
          <a:latin typeface="Gill Sans Infant Std"/>
          <a:ea typeface="Gill Sans Infant Std" pitchFamily="34" charset="0"/>
          <a:cs typeface="Gill Sans Infant Std"/>
        </a:defRPr>
      </a:lvl2pPr>
      <a:lvl3pPr marL="266700" indent="-266700" algn="l" defTabSz="457200" rtl="0" eaLnBrk="0" fontAlgn="base" hangingPunct="0">
        <a:spcBef>
          <a:spcPct val="0"/>
        </a:spcBef>
        <a:spcAft>
          <a:spcPts val="600"/>
        </a:spcAft>
        <a:buClr>
          <a:schemeClr val="tx2"/>
        </a:buClr>
        <a:buFont typeface="Arial" panose="020B0604020202020204" pitchFamily="34" charset="0"/>
        <a:buChar char="•"/>
        <a:defRPr sz="1400" kern="1200">
          <a:solidFill>
            <a:schemeClr val="tx1"/>
          </a:solidFill>
          <a:latin typeface="Gill Sans Infant Std"/>
          <a:ea typeface="Gill Sans Infant Std" pitchFamily="34" charset="0"/>
          <a:cs typeface="Gill Sans Infant Std"/>
        </a:defRPr>
      </a:lvl3pPr>
      <a:lvl4pPr marL="541338" indent="-274638" algn="l" defTabSz="457200" rtl="0" eaLnBrk="0" fontAlgn="base" hangingPunct="0">
        <a:spcBef>
          <a:spcPct val="0"/>
        </a:spcBef>
        <a:spcAft>
          <a:spcPts val="600"/>
        </a:spcAft>
        <a:buFont typeface="Arial" panose="020B0604020202020204" pitchFamily="34" charset="0"/>
        <a:buChar char="–"/>
        <a:defRPr sz="1300" kern="1200">
          <a:solidFill>
            <a:schemeClr val="tx1"/>
          </a:solidFill>
          <a:latin typeface="Gill Sans Infant Std"/>
          <a:ea typeface="Gill Sans Infant Std" pitchFamily="34" charset="0"/>
          <a:cs typeface="Gill Sans Infant Std"/>
        </a:defRPr>
      </a:lvl4pPr>
      <a:lvl5pPr marL="808038" indent="-266700" algn="l" defTabSz="457200" rtl="0" eaLnBrk="0" fontAlgn="base" hangingPunct="0">
        <a:spcBef>
          <a:spcPct val="0"/>
        </a:spcBef>
        <a:spcAft>
          <a:spcPts val="600"/>
        </a:spcAft>
        <a:buClr>
          <a:schemeClr val="tx2"/>
        </a:buClr>
        <a:buFont typeface="Arial" panose="020B0604020202020204" pitchFamily="34" charset="0"/>
        <a:buChar char="•"/>
        <a:defRPr sz="1200" kern="1200">
          <a:solidFill>
            <a:schemeClr val="tx1"/>
          </a:solidFill>
          <a:latin typeface="Gill Sans Infant Std"/>
          <a:ea typeface="Gill Sans Infant Std" pitchFamily="34" charset="0"/>
          <a:cs typeface="Gill Sans Infant Std"/>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0" y="0"/>
            <a:ext cx="9144000" cy="1171575"/>
          </a:xfrm>
          <a:prstGeom prst="rect">
            <a:avLst/>
          </a:prstGeom>
          <a:gradFill flip="none" rotWithShape="1">
            <a:gsLst>
              <a:gs pos="40000">
                <a:srgbClr val="FA0007"/>
              </a:gs>
              <a:gs pos="100000">
                <a:srgbClr val="761706"/>
              </a:gs>
            </a:gsLst>
            <a:lin ang="18900000" scaled="0"/>
            <a:tileRect/>
          </a:gra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57200" eaLnBrk="1" fontAlgn="auto" hangingPunct="1">
              <a:spcBef>
                <a:spcPts val="0"/>
              </a:spcBef>
              <a:spcAft>
                <a:spcPts val="0"/>
              </a:spcAft>
              <a:defRPr/>
            </a:pPr>
            <a:endParaRPr lang="en-US" dirty="0">
              <a:solidFill>
                <a:srgbClr val="FFFFFF"/>
              </a:solidFill>
            </a:endParaRPr>
          </a:p>
        </p:txBody>
      </p:sp>
      <p:sp>
        <p:nvSpPr>
          <p:cNvPr id="8" name="Rectangle 7"/>
          <p:cNvSpPr/>
          <p:nvPr/>
        </p:nvSpPr>
        <p:spPr>
          <a:xfrm>
            <a:off x="155575" y="149225"/>
            <a:ext cx="8824913" cy="1081088"/>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57200" eaLnBrk="1" fontAlgn="auto" hangingPunct="1">
              <a:spcBef>
                <a:spcPts val="0"/>
              </a:spcBef>
              <a:spcAft>
                <a:spcPts val="0"/>
              </a:spcAft>
              <a:defRPr/>
            </a:pPr>
            <a:endParaRPr lang="en-US" dirty="0">
              <a:solidFill>
                <a:srgbClr val="FFFFFF"/>
              </a:solidFill>
            </a:endParaRPr>
          </a:p>
        </p:txBody>
      </p:sp>
      <p:sp>
        <p:nvSpPr>
          <p:cNvPr id="6148" name="Title Placeholder 1"/>
          <p:cNvSpPr>
            <a:spLocks noGrp="1"/>
          </p:cNvSpPr>
          <p:nvPr>
            <p:ph type="title"/>
          </p:nvPr>
        </p:nvSpPr>
        <p:spPr bwMode="auto">
          <a:xfrm>
            <a:off x="423863" y="203200"/>
            <a:ext cx="8283575" cy="5064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0" tIns="0" rIns="0" bIns="0" numCol="1" anchor="ctr" anchorCtr="0" compatLnSpc="1">
            <a:prstTxWarp prst="textNoShape">
              <a:avLst/>
            </a:prstTxWarp>
          </a:bodyPr>
          <a:lstStyle/>
          <a:p>
            <a:pPr lvl="0"/>
            <a:r>
              <a:rPr lang="en-GB" altLang="en-US"/>
              <a:t>Haga clic para editar el estilo del título del Patrón</a:t>
            </a:r>
            <a:endParaRPr lang="en-US" altLang="en-US"/>
          </a:p>
        </p:txBody>
      </p:sp>
      <p:sp>
        <p:nvSpPr>
          <p:cNvPr id="6149" name="Text Placeholder 2"/>
          <p:cNvSpPr>
            <a:spLocks noGrp="1"/>
          </p:cNvSpPr>
          <p:nvPr>
            <p:ph type="body" idx="1"/>
          </p:nvPr>
        </p:nvSpPr>
        <p:spPr bwMode="auto">
          <a:xfrm>
            <a:off x="431800" y="1600200"/>
            <a:ext cx="8275638" cy="47069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en-GB" altLang="en-US"/>
              <a:t>Haga clic para editar los estilos de texto del Patrón</a:t>
            </a:r>
          </a:p>
          <a:p>
            <a:pPr lvl="1"/>
            <a:r>
              <a:rPr lang="en-GB" altLang="en-US"/>
              <a:t>Segundo nivel</a:t>
            </a:r>
          </a:p>
          <a:p>
            <a:pPr lvl="2"/>
            <a:r>
              <a:rPr lang="en-GB" altLang="en-US"/>
              <a:t>Tercer nivel</a:t>
            </a:r>
          </a:p>
          <a:p>
            <a:pPr lvl="3"/>
            <a:r>
              <a:rPr lang="en-GB" altLang="en-US"/>
              <a:t>Cuarto nivel</a:t>
            </a:r>
          </a:p>
          <a:p>
            <a:pPr lvl="4"/>
            <a:r>
              <a:rPr lang="en-GB" altLang="en-US"/>
              <a:t>Quinto nivel</a:t>
            </a:r>
            <a:endParaRPr lang="en-US" altLang="en-US"/>
          </a:p>
        </p:txBody>
      </p:sp>
      <p:sp>
        <p:nvSpPr>
          <p:cNvPr id="4" name="Date Placeholder 3"/>
          <p:cNvSpPr>
            <a:spLocks noGrp="1"/>
          </p:cNvSpPr>
          <p:nvPr>
            <p:ph type="dt" sz="half" idx="2"/>
          </p:nvPr>
        </p:nvSpPr>
        <p:spPr>
          <a:xfrm>
            <a:off x="6448425" y="6440488"/>
            <a:ext cx="1581150" cy="365125"/>
          </a:xfrm>
          <a:prstGeom prst="rect">
            <a:avLst/>
          </a:prstGeom>
        </p:spPr>
        <p:txBody>
          <a:bodyPr vert="horz" lIns="91440" tIns="45720" rIns="91440" bIns="45720" rtlCol="0" anchor="ctr"/>
          <a:lstStyle>
            <a:lvl1pPr algn="l" defTabSz="457200" eaLnBrk="1" fontAlgn="auto" hangingPunct="1">
              <a:spcBef>
                <a:spcPts val="0"/>
              </a:spcBef>
              <a:spcAft>
                <a:spcPts val="0"/>
              </a:spcAft>
              <a:defRPr sz="1000" b="0" i="0" smtClean="0">
                <a:solidFill>
                  <a:srgbClr val="222221"/>
                </a:solidFill>
                <a:latin typeface="Gill Sans Infant Std"/>
                <a:ea typeface="MS PGothic" pitchFamily="34" charset="-128"/>
                <a:cs typeface="Gill Sans Infant Std"/>
              </a:defRPr>
            </a:lvl1pPr>
          </a:lstStyle>
          <a:p>
            <a:pPr>
              <a:defRPr/>
            </a:pPr>
            <a:r>
              <a:rPr lang="en-US" dirty="0"/>
              <a:t>26 de abril de 2016</a:t>
            </a:r>
          </a:p>
        </p:txBody>
      </p:sp>
      <p:sp>
        <p:nvSpPr>
          <p:cNvPr id="5" name="Footer Placeholder 4"/>
          <p:cNvSpPr>
            <a:spLocks noGrp="1"/>
          </p:cNvSpPr>
          <p:nvPr>
            <p:ph type="ftr" sz="quarter" idx="3"/>
          </p:nvPr>
        </p:nvSpPr>
        <p:spPr>
          <a:xfrm>
            <a:off x="2525713" y="6440488"/>
            <a:ext cx="3824287" cy="365125"/>
          </a:xfrm>
          <a:prstGeom prst="rect">
            <a:avLst/>
          </a:prstGeom>
        </p:spPr>
        <p:txBody>
          <a:bodyPr vert="horz" lIns="91440" tIns="45720" rIns="91440" bIns="45720" rtlCol="0" anchor="ctr"/>
          <a:lstStyle>
            <a:lvl1pPr algn="l" defTabSz="457200" eaLnBrk="1" fontAlgn="auto" hangingPunct="1">
              <a:spcBef>
                <a:spcPts val="0"/>
              </a:spcBef>
              <a:spcAft>
                <a:spcPts val="0"/>
              </a:spcAft>
              <a:defRPr sz="1000" b="0" i="0" smtClean="0">
                <a:solidFill>
                  <a:srgbClr val="222221"/>
                </a:solidFill>
                <a:latin typeface="Gill Sans Infant Std"/>
                <a:ea typeface="MS PGothic" pitchFamily="34" charset="-128"/>
                <a:cs typeface="Gill Sans Infant Std"/>
              </a:defRPr>
            </a:lvl1pPr>
          </a:lstStyle>
          <a:p>
            <a:pPr>
              <a:defRPr/>
            </a:pPr>
            <a:r>
              <a:rPr lang="en-GB" dirty="0"/>
              <a:t>FORMACIÓN DEL IYCF-E: MITOS Y CONCEPTOS ERRÓNEOS SOBRE LA LACTANCIA MATERNA</a:t>
            </a:r>
            <a:endParaRPr lang="en-US" dirty="0"/>
          </a:p>
        </p:txBody>
      </p:sp>
      <p:sp>
        <p:nvSpPr>
          <p:cNvPr id="6" name="Slide Number Placeholder 5"/>
          <p:cNvSpPr>
            <a:spLocks noGrp="1"/>
          </p:cNvSpPr>
          <p:nvPr>
            <p:ph type="sldNum" sz="quarter" idx="4"/>
          </p:nvPr>
        </p:nvSpPr>
        <p:spPr>
          <a:xfrm>
            <a:off x="8029575" y="6440488"/>
            <a:ext cx="774700" cy="365125"/>
          </a:xfrm>
          <a:prstGeom prst="rect">
            <a:avLst/>
          </a:prstGeom>
        </p:spPr>
        <p:txBody>
          <a:bodyPr vert="horz" wrap="square" lIns="91440" tIns="45720" rIns="91440" bIns="45720" numCol="1" anchor="ctr" anchorCtr="0" compatLnSpc="1">
            <a:prstTxWarp prst="textNoShape">
              <a:avLst/>
            </a:prstTxWarp>
          </a:bodyPr>
          <a:lstStyle>
            <a:lvl1pPr algn="r" defTabSz="457200" eaLnBrk="1" hangingPunct="1">
              <a:defRPr sz="1000">
                <a:solidFill>
                  <a:srgbClr val="222221"/>
                </a:solidFill>
                <a:latin typeface="Gill Sans Infant Std" pitchFamily="34" charset="0"/>
              </a:defRPr>
            </a:lvl1pPr>
          </a:lstStyle>
          <a:p>
            <a:fld id="{461C5599-B39D-4274-9899-1408C9F47B81}" type="slidenum">
              <a:rPr lang="en-US" altLang="en-US"/>
              <a:pPr/>
              <a:t>‹#›</a:t>
            </a:fld>
            <a:endParaRPr lang="en-US" altLang="en-US" dirty="0"/>
          </a:p>
        </p:txBody>
      </p:sp>
      <p:pic>
        <p:nvPicPr>
          <p:cNvPr id="6153" name="Picture 10" descr="Save_the_Children_logo.png"/>
          <p:cNvPicPr>
            <a:picLocks noChangeAspect="1"/>
          </p:cNvPicPr>
          <p:nvPr/>
        </p:nvPicPr>
        <p:blipFill>
          <a:blip r:embed="rId3">
            <a:extLst>
              <a:ext uri="{28A0092B-C50C-407E-A947-70E740481C1C}">
                <a14:useLocalDpi xmlns:a14="http://schemas.microsoft.com/office/drawing/2010/main"/>
              </a:ext>
            </a:extLst>
          </a:blip>
          <a:srcRect/>
          <a:stretch>
            <a:fillRect/>
          </a:stretch>
        </p:blipFill>
        <p:spPr bwMode="auto">
          <a:xfrm>
            <a:off x="438150" y="6426200"/>
            <a:ext cx="1860550" cy="3794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cxnSp>
        <p:nvCxnSpPr>
          <p:cNvPr id="13" name="Straight Connector 12"/>
          <p:cNvCxnSpPr/>
          <p:nvPr/>
        </p:nvCxnSpPr>
        <p:spPr>
          <a:xfrm flipH="1">
            <a:off x="2466975" y="6432550"/>
            <a:ext cx="6350" cy="365125"/>
          </a:xfrm>
          <a:prstGeom prst="line">
            <a:avLst/>
          </a:prstGeom>
          <a:ln w="12700">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4" name="Straight Connector 13"/>
          <p:cNvCxnSpPr/>
          <p:nvPr/>
        </p:nvCxnSpPr>
        <p:spPr>
          <a:xfrm flipH="1">
            <a:off x="6389688" y="6432550"/>
            <a:ext cx="7937" cy="365125"/>
          </a:xfrm>
          <a:prstGeom prst="line">
            <a:avLst/>
          </a:prstGeom>
          <a:ln w="12700">
            <a:solidFill>
              <a:schemeClr val="tx1"/>
            </a:solidFill>
          </a:ln>
          <a:effectLst/>
        </p:spPr>
        <p:style>
          <a:lnRef idx="2">
            <a:schemeClr val="accent1"/>
          </a:lnRef>
          <a:fillRef idx="0">
            <a:schemeClr val="accent1"/>
          </a:fillRef>
          <a:effectRef idx="1">
            <a:schemeClr val="accent1"/>
          </a:effectRef>
          <a:fontRef idx="minor">
            <a:schemeClr val="tx1"/>
          </a:fontRef>
        </p:style>
      </p:cxnSp>
      <p:pic>
        <p:nvPicPr>
          <p:cNvPr id="6156" name="Picture 8" descr="Underscore_line.png"/>
          <p:cNvPicPr>
            <a:picLocks noChangeAspect="1"/>
          </p:cNvPicPr>
          <p:nvPr/>
        </p:nvPicPr>
        <p:blipFill>
          <a:blip r:embed="rId4">
            <a:extLst>
              <a:ext uri="{28A0092B-C50C-407E-A947-70E740481C1C}">
                <a14:useLocalDpi xmlns:a14="http://schemas.microsoft.com/office/drawing/2010/main"/>
              </a:ext>
            </a:extLst>
          </a:blip>
          <a:srcRect/>
          <a:stretch>
            <a:fillRect/>
          </a:stretch>
        </p:blipFill>
        <p:spPr bwMode="auto">
          <a:xfrm>
            <a:off x="423863" y="1123950"/>
            <a:ext cx="8305800" cy="587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6537" r:id="rId1"/>
  </p:sldLayoutIdLst>
  <p:hf hdr="0" dt="0"/>
  <p:txStyles>
    <p:titleStyle>
      <a:lvl1pPr algn="l" defTabSz="457200" rtl="0" eaLnBrk="0" fontAlgn="base" hangingPunct="0">
        <a:spcBef>
          <a:spcPct val="0"/>
        </a:spcBef>
        <a:spcAft>
          <a:spcPct val="0"/>
        </a:spcAft>
        <a:defRPr sz="2500" b="1" kern="1200">
          <a:solidFill>
            <a:schemeClr val="tx1"/>
          </a:solidFill>
          <a:latin typeface="Gill Sans Infant Std"/>
          <a:ea typeface="Gill Sans Infant Std" pitchFamily="34" charset="0"/>
          <a:cs typeface="Gill Sans Infant Std"/>
        </a:defRPr>
      </a:lvl1pPr>
      <a:lvl2pPr algn="l" defTabSz="457200" rtl="0" eaLnBrk="0" fontAlgn="base" hangingPunct="0">
        <a:spcBef>
          <a:spcPct val="0"/>
        </a:spcBef>
        <a:spcAft>
          <a:spcPct val="0"/>
        </a:spcAft>
        <a:defRPr sz="2500" b="1">
          <a:solidFill>
            <a:schemeClr val="tx1"/>
          </a:solidFill>
          <a:latin typeface="Gill Sans Infant Std" pitchFamily="34" charset="0"/>
          <a:ea typeface="Gill Sans Infant Std" pitchFamily="34" charset="0"/>
          <a:cs typeface="Gill Sans Infant Std" pitchFamily="34" charset="0"/>
        </a:defRPr>
      </a:lvl2pPr>
      <a:lvl3pPr algn="l" defTabSz="457200" rtl="0" eaLnBrk="0" fontAlgn="base" hangingPunct="0">
        <a:spcBef>
          <a:spcPct val="0"/>
        </a:spcBef>
        <a:spcAft>
          <a:spcPct val="0"/>
        </a:spcAft>
        <a:defRPr sz="2500" b="1">
          <a:solidFill>
            <a:schemeClr val="tx1"/>
          </a:solidFill>
          <a:latin typeface="Gill Sans Infant Std" pitchFamily="34" charset="0"/>
          <a:ea typeface="Gill Sans Infant Std" pitchFamily="34" charset="0"/>
          <a:cs typeface="Gill Sans Infant Std" pitchFamily="34" charset="0"/>
        </a:defRPr>
      </a:lvl3pPr>
      <a:lvl4pPr algn="l" defTabSz="457200" rtl="0" eaLnBrk="0" fontAlgn="base" hangingPunct="0">
        <a:spcBef>
          <a:spcPct val="0"/>
        </a:spcBef>
        <a:spcAft>
          <a:spcPct val="0"/>
        </a:spcAft>
        <a:defRPr sz="2500" b="1">
          <a:solidFill>
            <a:schemeClr val="tx1"/>
          </a:solidFill>
          <a:latin typeface="Gill Sans Infant Std" pitchFamily="34" charset="0"/>
          <a:ea typeface="Gill Sans Infant Std" pitchFamily="34" charset="0"/>
          <a:cs typeface="Gill Sans Infant Std" pitchFamily="34" charset="0"/>
        </a:defRPr>
      </a:lvl4pPr>
      <a:lvl5pPr algn="l" defTabSz="457200" rtl="0" eaLnBrk="0" fontAlgn="base" hangingPunct="0">
        <a:spcBef>
          <a:spcPct val="0"/>
        </a:spcBef>
        <a:spcAft>
          <a:spcPct val="0"/>
        </a:spcAft>
        <a:defRPr sz="2500" b="1">
          <a:solidFill>
            <a:schemeClr val="tx1"/>
          </a:solidFill>
          <a:latin typeface="Gill Sans Infant Std" pitchFamily="34" charset="0"/>
          <a:ea typeface="Gill Sans Infant Std" pitchFamily="34" charset="0"/>
          <a:cs typeface="Gill Sans Infant Std" pitchFamily="34" charset="0"/>
        </a:defRPr>
      </a:lvl5pPr>
      <a:lvl6pPr marL="457200" algn="l" defTabSz="457200" rtl="0" fontAlgn="base">
        <a:spcBef>
          <a:spcPct val="0"/>
        </a:spcBef>
        <a:spcAft>
          <a:spcPct val="0"/>
        </a:spcAft>
        <a:defRPr sz="2500" b="1">
          <a:solidFill>
            <a:schemeClr val="tx1"/>
          </a:solidFill>
          <a:latin typeface="Gill Sans Infant Std" pitchFamily="34" charset="0"/>
          <a:ea typeface="Gill Sans Infant Std" pitchFamily="34" charset="0"/>
          <a:cs typeface="Gill Sans Infant Std" pitchFamily="34" charset="0"/>
        </a:defRPr>
      </a:lvl6pPr>
      <a:lvl7pPr marL="914400" algn="l" defTabSz="457200" rtl="0" fontAlgn="base">
        <a:spcBef>
          <a:spcPct val="0"/>
        </a:spcBef>
        <a:spcAft>
          <a:spcPct val="0"/>
        </a:spcAft>
        <a:defRPr sz="2500" b="1">
          <a:solidFill>
            <a:schemeClr val="tx1"/>
          </a:solidFill>
          <a:latin typeface="Gill Sans Infant Std" pitchFamily="34" charset="0"/>
          <a:ea typeface="Gill Sans Infant Std" pitchFamily="34" charset="0"/>
          <a:cs typeface="Gill Sans Infant Std" pitchFamily="34" charset="0"/>
        </a:defRPr>
      </a:lvl7pPr>
      <a:lvl8pPr marL="1371600" algn="l" defTabSz="457200" rtl="0" fontAlgn="base">
        <a:spcBef>
          <a:spcPct val="0"/>
        </a:spcBef>
        <a:spcAft>
          <a:spcPct val="0"/>
        </a:spcAft>
        <a:defRPr sz="2500" b="1">
          <a:solidFill>
            <a:schemeClr val="tx1"/>
          </a:solidFill>
          <a:latin typeface="Gill Sans Infant Std" pitchFamily="34" charset="0"/>
          <a:ea typeface="Gill Sans Infant Std" pitchFamily="34" charset="0"/>
          <a:cs typeface="Gill Sans Infant Std" pitchFamily="34" charset="0"/>
        </a:defRPr>
      </a:lvl8pPr>
      <a:lvl9pPr marL="1828800" algn="l" defTabSz="457200" rtl="0" fontAlgn="base">
        <a:spcBef>
          <a:spcPct val="0"/>
        </a:spcBef>
        <a:spcAft>
          <a:spcPct val="0"/>
        </a:spcAft>
        <a:defRPr sz="2500" b="1">
          <a:solidFill>
            <a:schemeClr val="tx1"/>
          </a:solidFill>
          <a:latin typeface="Gill Sans Infant Std" pitchFamily="34" charset="0"/>
          <a:ea typeface="Gill Sans Infant Std" pitchFamily="34" charset="0"/>
          <a:cs typeface="Gill Sans Infant Std" pitchFamily="34" charset="0"/>
        </a:defRPr>
      </a:lvl9pPr>
    </p:titleStyle>
    <p:bodyStyle>
      <a:lvl1pPr algn="l" defTabSz="457200" rtl="0" eaLnBrk="0" fontAlgn="base" hangingPunct="0">
        <a:spcBef>
          <a:spcPct val="0"/>
        </a:spcBef>
        <a:spcAft>
          <a:spcPts val="600"/>
        </a:spcAft>
        <a:buFont typeface="Arial" panose="020B0604020202020204" pitchFamily="34" charset="0"/>
        <a:defRPr b="1" kern="1200">
          <a:solidFill>
            <a:schemeClr val="tx2"/>
          </a:solidFill>
          <a:latin typeface="Gill Sans Infant Std"/>
          <a:ea typeface="Gill Sans Infant Std" pitchFamily="34" charset="0"/>
          <a:cs typeface="Gill Sans Infant Std"/>
        </a:defRPr>
      </a:lvl1pPr>
      <a:lvl2pPr algn="l" defTabSz="457200" rtl="0" eaLnBrk="0" fontAlgn="base" hangingPunct="0">
        <a:spcBef>
          <a:spcPct val="0"/>
        </a:spcBef>
        <a:spcAft>
          <a:spcPts val="600"/>
        </a:spcAft>
        <a:buFont typeface="Arial" panose="020B0604020202020204" pitchFamily="34" charset="0"/>
        <a:defRPr sz="1500" kern="1200">
          <a:solidFill>
            <a:schemeClr val="tx1"/>
          </a:solidFill>
          <a:latin typeface="Gill Sans Infant Std"/>
          <a:ea typeface="Gill Sans Infant Std" pitchFamily="34" charset="0"/>
          <a:cs typeface="Gill Sans Infant Std"/>
        </a:defRPr>
      </a:lvl2pPr>
      <a:lvl3pPr marL="266700" indent="-266700" algn="l" defTabSz="457200" rtl="0" eaLnBrk="0" fontAlgn="base" hangingPunct="0">
        <a:spcBef>
          <a:spcPct val="0"/>
        </a:spcBef>
        <a:spcAft>
          <a:spcPts val="600"/>
        </a:spcAft>
        <a:buClr>
          <a:schemeClr val="tx2"/>
        </a:buClr>
        <a:buFont typeface="Arial" panose="020B0604020202020204" pitchFamily="34" charset="0"/>
        <a:buChar char="•"/>
        <a:defRPr sz="1400" kern="1200">
          <a:solidFill>
            <a:schemeClr val="tx1"/>
          </a:solidFill>
          <a:latin typeface="Gill Sans Infant Std"/>
          <a:ea typeface="Gill Sans Infant Std" pitchFamily="34" charset="0"/>
          <a:cs typeface="Gill Sans Infant Std"/>
        </a:defRPr>
      </a:lvl3pPr>
      <a:lvl4pPr marL="541338" indent="-274638" algn="l" defTabSz="457200" rtl="0" eaLnBrk="0" fontAlgn="base" hangingPunct="0">
        <a:spcBef>
          <a:spcPct val="0"/>
        </a:spcBef>
        <a:spcAft>
          <a:spcPts val="600"/>
        </a:spcAft>
        <a:buFont typeface="Arial" panose="020B0604020202020204" pitchFamily="34" charset="0"/>
        <a:buChar char="–"/>
        <a:defRPr sz="1300" kern="1200">
          <a:solidFill>
            <a:schemeClr val="tx1"/>
          </a:solidFill>
          <a:latin typeface="Gill Sans Infant Std"/>
          <a:ea typeface="Gill Sans Infant Std" pitchFamily="34" charset="0"/>
          <a:cs typeface="Gill Sans Infant Std"/>
        </a:defRPr>
      </a:lvl4pPr>
      <a:lvl5pPr marL="808038" indent="-266700" algn="l" defTabSz="457200" rtl="0" eaLnBrk="0" fontAlgn="base" hangingPunct="0">
        <a:spcBef>
          <a:spcPct val="0"/>
        </a:spcBef>
        <a:spcAft>
          <a:spcPts val="600"/>
        </a:spcAft>
        <a:buClr>
          <a:schemeClr val="tx2"/>
        </a:buClr>
        <a:buFont typeface="Arial" panose="020B0604020202020204" pitchFamily="34" charset="0"/>
        <a:buChar char="•"/>
        <a:defRPr sz="1200" kern="1200">
          <a:solidFill>
            <a:schemeClr val="tx1"/>
          </a:solidFill>
          <a:latin typeface="Gill Sans Infant Std"/>
          <a:ea typeface="Gill Sans Infant Std" pitchFamily="34" charset="0"/>
          <a:cs typeface="Gill Sans Infant Std"/>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0" y="0"/>
            <a:ext cx="9144000" cy="1171575"/>
          </a:xfrm>
          <a:prstGeom prst="rect">
            <a:avLst/>
          </a:prstGeom>
          <a:gradFill flip="none" rotWithShape="1">
            <a:gsLst>
              <a:gs pos="40000">
                <a:srgbClr val="FA0007"/>
              </a:gs>
              <a:gs pos="100000">
                <a:srgbClr val="761706"/>
              </a:gs>
            </a:gsLst>
            <a:lin ang="18900000" scaled="0"/>
            <a:tileRect/>
          </a:gra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57200" eaLnBrk="1" fontAlgn="auto" hangingPunct="1">
              <a:spcBef>
                <a:spcPts val="0"/>
              </a:spcBef>
              <a:spcAft>
                <a:spcPts val="0"/>
              </a:spcAft>
              <a:defRPr/>
            </a:pPr>
            <a:endParaRPr lang="en-US" dirty="0">
              <a:solidFill>
                <a:srgbClr val="FFFFFF"/>
              </a:solidFill>
            </a:endParaRPr>
          </a:p>
        </p:txBody>
      </p:sp>
      <p:sp>
        <p:nvSpPr>
          <p:cNvPr id="8" name="Rectangle 7"/>
          <p:cNvSpPr/>
          <p:nvPr/>
        </p:nvSpPr>
        <p:spPr>
          <a:xfrm>
            <a:off x="155575" y="149225"/>
            <a:ext cx="8824913" cy="1081088"/>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57200" eaLnBrk="1" fontAlgn="auto" hangingPunct="1">
              <a:spcBef>
                <a:spcPts val="0"/>
              </a:spcBef>
              <a:spcAft>
                <a:spcPts val="0"/>
              </a:spcAft>
              <a:defRPr/>
            </a:pPr>
            <a:endParaRPr lang="en-US" dirty="0">
              <a:solidFill>
                <a:srgbClr val="FFFFFF"/>
              </a:solidFill>
            </a:endParaRPr>
          </a:p>
        </p:txBody>
      </p:sp>
      <p:sp>
        <p:nvSpPr>
          <p:cNvPr id="7172" name="Title Placeholder 1"/>
          <p:cNvSpPr>
            <a:spLocks noGrp="1"/>
          </p:cNvSpPr>
          <p:nvPr>
            <p:ph type="title"/>
          </p:nvPr>
        </p:nvSpPr>
        <p:spPr bwMode="auto">
          <a:xfrm>
            <a:off x="423863" y="203200"/>
            <a:ext cx="8283575" cy="5064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0" tIns="0" rIns="0" bIns="0" numCol="1" anchor="ctr" anchorCtr="0" compatLnSpc="1">
            <a:prstTxWarp prst="textNoShape">
              <a:avLst/>
            </a:prstTxWarp>
          </a:bodyPr>
          <a:lstStyle/>
          <a:p>
            <a:pPr lvl="0"/>
            <a:r>
              <a:rPr lang="en-GB" altLang="en-US"/>
              <a:t>Haga clic para editar el estilo del título del Patrón</a:t>
            </a:r>
            <a:endParaRPr lang="en-US" altLang="en-US"/>
          </a:p>
        </p:txBody>
      </p:sp>
      <p:sp>
        <p:nvSpPr>
          <p:cNvPr id="7173" name="Text Placeholder 2"/>
          <p:cNvSpPr>
            <a:spLocks noGrp="1"/>
          </p:cNvSpPr>
          <p:nvPr>
            <p:ph type="body" idx="1"/>
          </p:nvPr>
        </p:nvSpPr>
        <p:spPr bwMode="auto">
          <a:xfrm>
            <a:off x="431800" y="1600200"/>
            <a:ext cx="8275638" cy="47069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en-GB" altLang="en-US"/>
              <a:t>Haga clic para editar los estilos de texto del Patrón</a:t>
            </a:r>
          </a:p>
          <a:p>
            <a:pPr lvl="1"/>
            <a:r>
              <a:rPr lang="en-GB" altLang="en-US"/>
              <a:t>Segundo nivel</a:t>
            </a:r>
          </a:p>
          <a:p>
            <a:pPr lvl="2"/>
            <a:r>
              <a:rPr lang="en-GB" altLang="en-US"/>
              <a:t>Tercer nivel</a:t>
            </a:r>
          </a:p>
          <a:p>
            <a:pPr lvl="3"/>
            <a:r>
              <a:rPr lang="en-GB" altLang="en-US"/>
              <a:t>Cuarto nivel</a:t>
            </a:r>
          </a:p>
          <a:p>
            <a:pPr lvl="4"/>
            <a:r>
              <a:rPr lang="en-GB" altLang="en-US"/>
              <a:t>Quinto nivel</a:t>
            </a:r>
            <a:endParaRPr lang="en-US" altLang="en-US"/>
          </a:p>
        </p:txBody>
      </p:sp>
      <p:sp>
        <p:nvSpPr>
          <p:cNvPr id="4" name="Date Placeholder 3"/>
          <p:cNvSpPr>
            <a:spLocks noGrp="1"/>
          </p:cNvSpPr>
          <p:nvPr>
            <p:ph type="dt" sz="half" idx="2"/>
          </p:nvPr>
        </p:nvSpPr>
        <p:spPr>
          <a:xfrm>
            <a:off x="6448425" y="6440488"/>
            <a:ext cx="1581150" cy="365125"/>
          </a:xfrm>
          <a:prstGeom prst="rect">
            <a:avLst/>
          </a:prstGeom>
        </p:spPr>
        <p:txBody>
          <a:bodyPr vert="horz" lIns="91440" tIns="45720" rIns="91440" bIns="45720" rtlCol="0" anchor="ctr"/>
          <a:lstStyle>
            <a:lvl1pPr algn="l" defTabSz="457200" eaLnBrk="1" fontAlgn="auto" hangingPunct="1">
              <a:spcBef>
                <a:spcPts val="0"/>
              </a:spcBef>
              <a:spcAft>
                <a:spcPts val="0"/>
              </a:spcAft>
              <a:defRPr sz="1000" b="0" i="0" smtClean="0">
                <a:solidFill>
                  <a:srgbClr val="222221"/>
                </a:solidFill>
                <a:latin typeface="Gill Sans Infant Std"/>
                <a:ea typeface="MS PGothic" pitchFamily="34" charset="-128"/>
                <a:cs typeface="Gill Sans Infant Std"/>
              </a:defRPr>
            </a:lvl1pPr>
          </a:lstStyle>
          <a:p>
            <a:pPr>
              <a:defRPr/>
            </a:pPr>
            <a:r>
              <a:rPr lang="en-US" dirty="0"/>
              <a:t>26 de abril de 2016</a:t>
            </a:r>
          </a:p>
        </p:txBody>
      </p:sp>
      <p:sp>
        <p:nvSpPr>
          <p:cNvPr id="5" name="Footer Placeholder 4"/>
          <p:cNvSpPr>
            <a:spLocks noGrp="1"/>
          </p:cNvSpPr>
          <p:nvPr>
            <p:ph type="ftr" sz="quarter" idx="3"/>
          </p:nvPr>
        </p:nvSpPr>
        <p:spPr>
          <a:xfrm>
            <a:off x="2525713" y="6440488"/>
            <a:ext cx="3824287" cy="365125"/>
          </a:xfrm>
          <a:prstGeom prst="rect">
            <a:avLst/>
          </a:prstGeom>
        </p:spPr>
        <p:txBody>
          <a:bodyPr vert="horz" lIns="91440" tIns="45720" rIns="91440" bIns="45720" rtlCol="0" anchor="ctr"/>
          <a:lstStyle>
            <a:lvl1pPr algn="l" defTabSz="457200" eaLnBrk="1" fontAlgn="auto" hangingPunct="1">
              <a:spcBef>
                <a:spcPts val="0"/>
              </a:spcBef>
              <a:spcAft>
                <a:spcPts val="0"/>
              </a:spcAft>
              <a:defRPr sz="1000" b="0" i="0" smtClean="0">
                <a:solidFill>
                  <a:srgbClr val="222221"/>
                </a:solidFill>
                <a:latin typeface="Gill Sans Infant Std"/>
                <a:ea typeface="MS PGothic" pitchFamily="34" charset="-128"/>
                <a:cs typeface="Gill Sans Infant Std"/>
              </a:defRPr>
            </a:lvl1pPr>
          </a:lstStyle>
          <a:p>
            <a:pPr>
              <a:defRPr/>
            </a:pPr>
            <a:r>
              <a:rPr lang="en-GB" dirty="0"/>
              <a:t>FORMACIÓN DEL IYCF-E: MITOS Y CONCEPTOS ERRÓNEOS SOBRE LA LACTANCIA MATERNA</a:t>
            </a:r>
            <a:endParaRPr lang="en-US" dirty="0"/>
          </a:p>
        </p:txBody>
      </p:sp>
      <p:sp>
        <p:nvSpPr>
          <p:cNvPr id="6" name="Slide Number Placeholder 5"/>
          <p:cNvSpPr>
            <a:spLocks noGrp="1"/>
          </p:cNvSpPr>
          <p:nvPr>
            <p:ph type="sldNum" sz="quarter" idx="4"/>
          </p:nvPr>
        </p:nvSpPr>
        <p:spPr>
          <a:xfrm>
            <a:off x="8029575" y="6440488"/>
            <a:ext cx="774700" cy="365125"/>
          </a:xfrm>
          <a:prstGeom prst="rect">
            <a:avLst/>
          </a:prstGeom>
        </p:spPr>
        <p:txBody>
          <a:bodyPr vert="horz" wrap="square" lIns="91440" tIns="45720" rIns="91440" bIns="45720" numCol="1" anchor="ctr" anchorCtr="0" compatLnSpc="1">
            <a:prstTxWarp prst="textNoShape">
              <a:avLst/>
            </a:prstTxWarp>
          </a:bodyPr>
          <a:lstStyle>
            <a:lvl1pPr algn="r" defTabSz="457200" eaLnBrk="1" hangingPunct="1">
              <a:defRPr sz="1000">
                <a:solidFill>
                  <a:srgbClr val="222221"/>
                </a:solidFill>
                <a:latin typeface="Gill Sans Infant Std" pitchFamily="34" charset="0"/>
              </a:defRPr>
            </a:lvl1pPr>
          </a:lstStyle>
          <a:p>
            <a:fld id="{CCB655E6-9E32-4348-842F-C61B55FFA6BE}" type="slidenum">
              <a:rPr lang="en-US" altLang="en-US"/>
              <a:pPr/>
              <a:t>‹#›</a:t>
            </a:fld>
            <a:endParaRPr lang="en-US" altLang="en-US" dirty="0"/>
          </a:p>
        </p:txBody>
      </p:sp>
      <p:pic>
        <p:nvPicPr>
          <p:cNvPr id="7177" name="Picture 10" descr="Save_the_Children_logo.png"/>
          <p:cNvPicPr>
            <a:picLocks noChangeAspect="1"/>
          </p:cNvPicPr>
          <p:nvPr/>
        </p:nvPicPr>
        <p:blipFill>
          <a:blip r:embed="rId3">
            <a:extLst>
              <a:ext uri="{28A0092B-C50C-407E-A947-70E740481C1C}">
                <a14:useLocalDpi xmlns:a14="http://schemas.microsoft.com/office/drawing/2010/main"/>
              </a:ext>
            </a:extLst>
          </a:blip>
          <a:srcRect/>
          <a:stretch>
            <a:fillRect/>
          </a:stretch>
        </p:blipFill>
        <p:spPr bwMode="auto">
          <a:xfrm>
            <a:off x="438150" y="6426200"/>
            <a:ext cx="1860550" cy="3794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cxnSp>
        <p:nvCxnSpPr>
          <p:cNvPr id="13" name="Straight Connector 12"/>
          <p:cNvCxnSpPr/>
          <p:nvPr/>
        </p:nvCxnSpPr>
        <p:spPr>
          <a:xfrm flipH="1">
            <a:off x="2466975" y="6432550"/>
            <a:ext cx="6350" cy="365125"/>
          </a:xfrm>
          <a:prstGeom prst="line">
            <a:avLst/>
          </a:prstGeom>
          <a:ln w="12700">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4" name="Straight Connector 13"/>
          <p:cNvCxnSpPr/>
          <p:nvPr/>
        </p:nvCxnSpPr>
        <p:spPr>
          <a:xfrm flipH="1">
            <a:off x="6389688" y="6432550"/>
            <a:ext cx="7937" cy="365125"/>
          </a:xfrm>
          <a:prstGeom prst="line">
            <a:avLst/>
          </a:prstGeom>
          <a:ln w="12700">
            <a:solidFill>
              <a:schemeClr val="tx1"/>
            </a:solidFill>
          </a:ln>
          <a:effectLst/>
        </p:spPr>
        <p:style>
          <a:lnRef idx="2">
            <a:schemeClr val="accent1"/>
          </a:lnRef>
          <a:fillRef idx="0">
            <a:schemeClr val="accent1"/>
          </a:fillRef>
          <a:effectRef idx="1">
            <a:schemeClr val="accent1"/>
          </a:effectRef>
          <a:fontRef idx="minor">
            <a:schemeClr val="tx1"/>
          </a:fontRef>
        </p:style>
      </p:cxnSp>
      <p:pic>
        <p:nvPicPr>
          <p:cNvPr id="7180" name="Picture 8" descr="Underscore_line.png"/>
          <p:cNvPicPr>
            <a:picLocks noChangeAspect="1"/>
          </p:cNvPicPr>
          <p:nvPr/>
        </p:nvPicPr>
        <p:blipFill>
          <a:blip r:embed="rId4">
            <a:extLst>
              <a:ext uri="{28A0092B-C50C-407E-A947-70E740481C1C}">
                <a14:useLocalDpi xmlns:a14="http://schemas.microsoft.com/office/drawing/2010/main"/>
              </a:ext>
            </a:extLst>
          </a:blip>
          <a:srcRect/>
          <a:stretch>
            <a:fillRect/>
          </a:stretch>
        </p:blipFill>
        <p:spPr bwMode="auto">
          <a:xfrm>
            <a:off x="423863" y="1123950"/>
            <a:ext cx="8305800" cy="587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6538" r:id="rId1"/>
  </p:sldLayoutIdLst>
  <p:hf hdr="0" dt="0"/>
  <p:txStyles>
    <p:titleStyle>
      <a:lvl1pPr algn="l" defTabSz="457200" rtl="0" eaLnBrk="0" fontAlgn="base" hangingPunct="0">
        <a:spcBef>
          <a:spcPct val="0"/>
        </a:spcBef>
        <a:spcAft>
          <a:spcPct val="0"/>
        </a:spcAft>
        <a:defRPr sz="2500" b="1" kern="1200">
          <a:solidFill>
            <a:schemeClr val="tx1"/>
          </a:solidFill>
          <a:latin typeface="Gill Sans Infant Std"/>
          <a:ea typeface="Gill Sans Infant Std" pitchFamily="34" charset="0"/>
          <a:cs typeface="Gill Sans Infant Std"/>
        </a:defRPr>
      </a:lvl1pPr>
      <a:lvl2pPr algn="l" defTabSz="457200" rtl="0" eaLnBrk="0" fontAlgn="base" hangingPunct="0">
        <a:spcBef>
          <a:spcPct val="0"/>
        </a:spcBef>
        <a:spcAft>
          <a:spcPct val="0"/>
        </a:spcAft>
        <a:defRPr sz="2500" b="1">
          <a:solidFill>
            <a:schemeClr val="tx1"/>
          </a:solidFill>
          <a:latin typeface="Gill Sans Infant Std" pitchFamily="34" charset="0"/>
          <a:ea typeface="Gill Sans Infant Std" pitchFamily="34" charset="0"/>
          <a:cs typeface="Gill Sans Infant Std" pitchFamily="34" charset="0"/>
        </a:defRPr>
      </a:lvl2pPr>
      <a:lvl3pPr algn="l" defTabSz="457200" rtl="0" eaLnBrk="0" fontAlgn="base" hangingPunct="0">
        <a:spcBef>
          <a:spcPct val="0"/>
        </a:spcBef>
        <a:spcAft>
          <a:spcPct val="0"/>
        </a:spcAft>
        <a:defRPr sz="2500" b="1">
          <a:solidFill>
            <a:schemeClr val="tx1"/>
          </a:solidFill>
          <a:latin typeface="Gill Sans Infant Std" pitchFamily="34" charset="0"/>
          <a:ea typeface="Gill Sans Infant Std" pitchFamily="34" charset="0"/>
          <a:cs typeface="Gill Sans Infant Std" pitchFamily="34" charset="0"/>
        </a:defRPr>
      </a:lvl3pPr>
      <a:lvl4pPr algn="l" defTabSz="457200" rtl="0" eaLnBrk="0" fontAlgn="base" hangingPunct="0">
        <a:spcBef>
          <a:spcPct val="0"/>
        </a:spcBef>
        <a:spcAft>
          <a:spcPct val="0"/>
        </a:spcAft>
        <a:defRPr sz="2500" b="1">
          <a:solidFill>
            <a:schemeClr val="tx1"/>
          </a:solidFill>
          <a:latin typeface="Gill Sans Infant Std" pitchFamily="34" charset="0"/>
          <a:ea typeface="Gill Sans Infant Std" pitchFamily="34" charset="0"/>
          <a:cs typeface="Gill Sans Infant Std" pitchFamily="34" charset="0"/>
        </a:defRPr>
      </a:lvl4pPr>
      <a:lvl5pPr algn="l" defTabSz="457200" rtl="0" eaLnBrk="0" fontAlgn="base" hangingPunct="0">
        <a:spcBef>
          <a:spcPct val="0"/>
        </a:spcBef>
        <a:spcAft>
          <a:spcPct val="0"/>
        </a:spcAft>
        <a:defRPr sz="2500" b="1">
          <a:solidFill>
            <a:schemeClr val="tx1"/>
          </a:solidFill>
          <a:latin typeface="Gill Sans Infant Std" pitchFamily="34" charset="0"/>
          <a:ea typeface="Gill Sans Infant Std" pitchFamily="34" charset="0"/>
          <a:cs typeface="Gill Sans Infant Std" pitchFamily="34" charset="0"/>
        </a:defRPr>
      </a:lvl5pPr>
      <a:lvl6pPr marL="457200" algn="l" defTabSz="457200" rtl="0" fontAlgn="base">
        <a:spcBef>
          <a:spcPct val="0"/>
        </a:spcBef>
        <a:spcAft>
          <a:spcPct val="0"/>
        </a:spcAft>
        <a:defRPr sz="2500" b="1">
          <a:solidFill>
            <a:schemeClr val="tx1"/>
          </a:solidFill>
          <a:latin typeface="Gill Sans Infant Std" pitchFamily="34" charset="0"/>
          <a:ea typeface="Gill Sans Infant Std" pitchFamily="34" charset="0"/>
          <a:cs typeface="Gill Sans Infant Std" pitchFamily="34" charset="0"/>
        </a:defRPr>
      </a:lvl6pPr>
      <a:lvl7pPr marL="914400" algn="l" defTabSz="457200" rtl="0" fontAlgn="base">
        <a:spcBef>
          <a:spcPct val="0"/>
        </a:spcBef>
        <a:spcAft>
          <a:spcPct val="0"/>
        </a:spcAft>
        <a:defRPr sz="2500" b="1">
          <a:solidFill>
            <a:schemeClr val="tx1"/>
          </a:solidFill>
          <a:latin typeface="Gill Sans Infant Std" pitchFamily="34" charset="0"/>
          <a:ea typeface="Gill Sans Infant Std" pitchFamily="34" charset="0"/>
          <a:cs typeface="Gill Sans Infant Std" pitchFamily="34" charset="0"/>
        </a:defRPr>
      </a:lvl7pPr>
      <a:lvl8pPr marL="1371600" algn="l" defTabSz="457200" rtl="0" fontAlgn="base">
        <a:spcBef>
          <a:spcPct val="0"/>
        </a:spcBef>
        <a:spcAft>
          <a:spcPct val="0"/>
        </a:spcAft>
        <a:defRPr sz="2500" b="1">
          <a:solidFill>
            <a:schemeClr val="tx1"/>
          </a:solidFill>
          <a:latin typeface="Gill Sans Infant Std" pitchFamily="34" charset="0"/>
          <a:ea typeface="Gill Sans Infant Std" pitchFamily="34" charset="0"/>
          <a:cs typeface="Gill Sans Infant Std" pitchFamily="34" charset="0"/>
        </a:defRPr>
      </a:lvl8pPr>
      <a:lvl9pPr marL="1828800" algn="l" defTabSz="457200" rtl="0" fontAlgn="base">
        <a:spcBef>
          <a:spcPct val="0"/>
        </a:spcBef>
        <a:spcAft>
          <a:spcPct val="0"/>
        </a:spcAft>
        <a:defRPr sz="2500" b="1">
          <a:solidFill>
            <a:schemeClr val="tx1"/>
          </a:solidFill>
          <a:latin typeface="Gill Sans Infant Std" pitchFamily="34" charset="0"/>
          <a:ea typeface="Gill Sans Infant Std" pitchFamily="34" charset="0"/>
          <a:cs typeface="Gill Sans Infant Std" pitchFamily="34" charset="0"/>
        </a:defRPr>
      </a:lvl9pPr>
    </p:titleStyle>
    <p:bodyStyle>
      <a:lvl1pPr algn="l" defTabSz="457200" rtl="0" eaLnBrk="0" fontAlgn="base" hangingPunct="0">
        <a:spcBef>
          <a:spcPct val="0"/>
        </a:spcBef>
        <a:spcAft>
          <a:spcPts val="600"/>
        </a:spcAft>
        <a:buFont typeface="Arial" panose="020B0604020202020204" pitchFamily="34" charset="0"/>
        <a:defRPr b="1" kern="1200">
          <a:solidFill>
            <a:schemeClr val="tx2"/>
          </a:solidFill>
          <a:latin typeface="Gill Sans Infant Std"/>
          <a:ea typeface="Gill Sans Infant Std" pitchFamily="34" charset="0"/>
          <a:cs typeface="Gill Sans Infant Std"/>
        </a:defRPr>
      </a:lvl1pPr>
      <a:lvl2pPr algn="l" defTabSz="457200" rtl="0" eaLnBrk="0" fontAlgn="base" hangingPunct="0">
        <a:spcBef>
          <a:spcPct val="0"/>
        </a:spcBef>
        <a:spcAft>
          <a:spcPts val="600"/>
        </a:spcAft>
        <a:buFont typeface="Arial" panose="020B0604020202020204" pitchFamily="34" charset="0"/>
        <a:defRPr sz="1500" kern="1200">
          <a:solidFill>
            <a:schemeClr val="tx1"/>
          </a:solidFill>
          <a:latin typeface="Gill Sans Infant Std"/>
          <a:ea typeface="Gill Sans Infant Std" pitchFamily="34" charset="0"/>
          <a:cs typeface="Gill Sans Infant Std"/>
        </a:defRPr>
      </a:lvl2pPr>
      <a:lvl3pPr marL="266700" indent="-266700" algn="l" defTabSz="457200" rtl="0" eaLnBrk="0" fontAlgn="base" hangingPunct="0">
        <a:spcBef>
          <a:spcPct val="0"/>
        </a:spcBef>
        <a:spcAft>
          <a:spcPts val="600"/>
        </a:spcAft>
        <a:buClr>
          <a:schemeClr val="tx2"/>
        </a:buClr>
        <a:buFont typeface="Arial" panose="020B0604020202020204" pitchFamily="34" charset="0"/>
        <a:buChar char="•"/>
        <a:defRPr sz="1400" kern="1200">
          <a:solidFill>
            <a:schemeClr val="tx1"/>
          </a:solidFill>
          <a:latin typeface="Gill Sans Infant Std"/>
          <a:ea typeface="Gill Sans Infant Std" pitchFamily="34" charset="0"/>
          <a:cs typeface="Gill Sans Infant Std"/>
        </a:defRPr>
      </a:lvl3pPr>
      <a:lvl4pPr marL="541338" indent="-274638" algn="l" defTabSz="457200" rtl="0" eaLnBrk="0" fontAlgn="base" hangingPunct="0">
        <a:spcBef>
          <a:spcPct val="0"/>
        </a:spcBef>
        <a:spcAft>
          <a:spcPts val="600"/>
        </a:spcAft>
        <a:buFont typeface="Arial" panose="020B0604020202020204" pitchFamily="34" charset="0"/>
        <a:buChar char="–"/>
        <a:defRPr sz="1300" kern="1200">
          <a:solidFill>
            <a:schemeClr val="tx1"/>
          </a:solidFill>
          <a:latin typeface="Gill Sans Infant Std"/>
          <a:ea typeface="Gill Sans Infant Std" pitchFamily="34" charset="0"/>
          <a:cs typeface="Gill Sans Infant Std"/>
        </a:defRPr>
      </a:lvl4pPr>
      <a:lvl5pPr marL="808038" indent="-266700" algn="l" defTabSz="457200" rtl="0" eaLnBrk="0" fontAlgn="base" hangingPunct="0">
        <a:spcBef>
          <a:spcPct val="0"/>
        </a:spcBef>
        <a:spcAft>
          <a:spcPts val="600"/>
        </a:spcAft>
        <a:buClr>
          <a:schemeClr val="tx2"/>
        </a:buClr>
        <a:buFont typeface="Arial" panose="020B0604020202020204" pitchFamily="34" charset="0"/>
        <a:buChar char="•"/>
        <a:defRPr sz="1200" kern="1200">
          <a:solidFill>
            <a:schemeClr val="tx1"/>
          </a:solidFill>
          <a:latin typeface="Gill Sans Infant Std"/>
          <a:ea typeface="Gill Sans Infant Std" pitchFamily="34" charset="0"/>
          <a:cs typeface="Gill Sans Infant Std"/>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xml"/><Relationship Id="rId1" Type="http://schemas.openxmlformats.org/officeDocument/2006/relationships/slideLayout" Target="../slideLayouts/slideLayout77.xml"/><Relationship Id="rId6" Type="http://schemas.openxmlformats.org/officeDocument/2006/relationships/image" Target="../media/image20.jpg"/><Relationship Id="rId5" Type="http://schemas.openxmlformats.org/officeDocument/2006/relationships/image" Target="../media/image19.tiff"/><Relationship Id="rId4" Type="http://schemas.openxmlformats.org/officeDocument/2006/relationships/image" Target="../media/image18.tiff"/></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6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6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6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6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6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6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6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6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6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6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8.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63.xml"/></Relationships>
</file>

<file path=ppt/slides/_rels/slide21.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0.xml"/><Relationship Id="rId1" Type="http://schemas.openxmlformats.org/officeDocument/2006/relationships/slideLayout" Target="../slideLayouts/slideLayout6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9.xml"/></Relationships>
</file>

<file path=ppt/slides/_rels/slide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xml"/><Relationship Id="rId1" Type="http://schemas.openxmlformats.org/officeDocument/2006/relationships/slideLayout" Target="../slideLayouts/slideLayout6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6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6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6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6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6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6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3" name="Title 4"/>
          <p:cNvSpPr>
            <a:spLocks noGrp="1"/>
          </p:cNvSpPr>
          <p:nvPr>
            <p:ph type="ctrTitle"/>
          </p:nvPr>
        </p:nvSpPr>
        <p:spPr>
          <a:xfrm>
            <a:off x="627260" y="937256"/>
            <a:ext cx="8319657" cy="916305"/>
          </a:xfrm>
        </p:spPr>
        <p:txBody>
          <a:bodyPr>
            <a:noAutofit/>
          </a:bodyPr>
          <a:lstStyle/>
          <a:p>
            <a:pPr eaLnBrk="1" hangingPunct="1"/>
            <a:br>
              <a:rPr lang="en-GB" altLang="en-US" sz="2400" b="1" dirty="0">
                <a:ea typeface="Trade Gothic LT Com Cn" pitchFamily="34" charset="0"/>
              </a:rPr>
            </a:br>
            <a:r>
              <a:rPr lang="en-GB" altLang="en-US" sz="2400" b="1" dirty="0">
                <a:ea typeface="Trade Gothic LT Com Cn" pitchFamily="34" charset="0"/>
              </a:rPr>
              <a:t>1. MITOS Y CONCEPTOS ERRÓNEOS SOBRE LA LACTANCIA MATERNA</a:t>
            </a:r>
            <a:endParaRPr lang="en-US" altLang="en-US" sz="4300" b="1" dirty="0">
              <a:ea typeface="Trade Gothic LT Com Cn" pitchFamily="34" charset="0"/>
            </a:endParaRPr>
          </a:p>
        </p:txBody>
      </p:sp>
      <p:sp>
        <p:nvSpPr>
          <p:cNvPr id="3" name="Rectangle 2"/>
          <p:cNvSpPr/>
          <p:nvPr/>
        </p:nvSpPr>
        <p:spPr>
          <a:xfrm>
            <a:off x="6737892" y="6360352"/>
            <a:ext cx="1497526" cy="215444"/>
          </a:xfrm>
          <a:prstGeom prst="rect">
            <a:avLst/>
          </a:prstGeom>
        </p:spPr>
        <p:txBody>
          <a:bodyPr wrap="none">
            <a:spAutoFit/>
          </a:bodyPr>
          <a:lstStyle/>
          <a:p>
            <a:r>
              <a:rPr lang="en-GB" sz="800" dirty="0">
                <a:solidFill>
                  <a:schemeClr val="bg1"/>
                </a:solidFill>
              </a:rPr>
              <a:t>Louis Leeson/Save the Children</a:t>
            </a:r>
            <a:endParaRPr lang="en-US" sz="800" dirty="0">
              <a:solidFill>
                <a:schemeClr val="bg1"/>
              </a:solidFill>
            </a:endParaRPr>
          </a:p>
        </p:txBody>
      </p:sp>
      <p:pic>
        <p:nvPicPr>
          <p:cNvPr id="7" name="Picture 6">
            <a:extLst>
              <a:ext uri="{FF2B5EF4-FFF2-40B4-BE49-F238E27FC236}">
                <a16:creationId xmlns:a16="http://schemas.microsoft.com/office/drawing/2014/main" id="{3BFA39B8-1128-3B42-BB1B-B7749601B793}"/>
              </a:ext>
            </a:extLst>
          </p:cNvPr>
          <p:cNvPicPr>
            <a:picLocks noChangeAspect="1"/>
          </p:cNvPicPr>
          <p:nvPr/>
        </p:nvPicPr>
        <p:blipFill rotWithShape="1">
          <a:blip r:embed="rId3">
            <a:extLst>
              <a:ext uri="{28A0092B-C50C-407E-A947-70E740481C1C}">
                <a14:useLocalDpi xmlns:a14="http://schemas.microsoft.com/office/drawing/2010/main" val="0"/>
              </a:ext>
            </a:extLst>
          </a:blip>
          <a:srcRect l="66444"/>
          <a:stretch/>
        </p:blipFill>
        <p:spPr bwMode="auto">
          <a:xfrm>
            <a:off x="2890553" y="214301"/>
            <a:ext cx="2772310" cy="884846"/>
          </a:xfrm>
          <a:prstGeom prst="rect">
            <a:avLst/>
          </a:prstGeom>
          <a:noFill/>
          <a:ln>
            <a:noFill/>
          </a:ln>
          <a:extLst>
            <a:ext uri="{53640926-AAD7-44D8-BBD7-CCE9431645EC}">
              <a14:shadowObscured xmlns:a14="http://schemas.microsoft.com/office/drawing/2010/main"/>
            </a:ext>
          </a:extLst>
        </p:spPr>
      </p:pic>
      <p:pic>
        <p:nvPicPr>
          <p:cNvPr id="8" name="Picture 7" descr="Logotipo&#10;&#10;Descripción generada automáticamente">
            <a:extLst>
              <a:ext uri="{FF2B5EF4-FFF2-40B4-BE49-F238E27FC236}">
                <a16:creationId xmlns:a16="http://schemas.microsoft.com/office/drawing/2014/main" id="{A9CD2A13-CC87-0146-82F5-AAACE319249C}"/>
              </a:ext>
            </a:extLst>
          </p:cNvPr>
          <p:cNvPicPr>
            <a:picLocks noChangeAspect="1"/>
          </p:cNvPicPr>
          <p:nvPr/>
        </p:nvPicPr>
        <p:blipFill>
          <a:blip r:embed="rId4"/>
          <a:stretch>
            <a:fillRect/>
          </a:stretch>
        </p:blipFill>
        <p:spPr>
          <a:xfrm>
            <a:off x="5577111" y="314176"/>
            <a:ext cx="1174217" cy="623080"/>
          </a:xfrm>
          <a:prstGeom prst="rect">
            <a:avLst/>
          </a:prstGeom>
        </p:spPr>
      </p:pic>
      <p:pic>
        <p:nvPicPr>
          <p:cNvPr id="9" name="Picture 8" descr="Una imagen que contiene una interfaz gráfica de usuario&#10;&#10;Descripción generada automáticamente">
            <a:extLst>
              <a:ext uri="{FF2B5EF4-FFF2-40B4-BE49-F238E27FC236}">
                <a16:creationId xmlns:a16="http://schemas.microsoft.com/office/drawing/2014/main" id="{D0B3AFAB-5A45-6141-A958-945842565BDA}"/>
              </a:ext>
            </a:extLst>
          </p:cNvPr>
          <p:cNvPicPr>
            <a:picLocks noChangeAspect="1"/>
          </p:cNvPicPr>
          <p:nvPr/>
        </p:nvPicPr>
        <p:blipFill>
          <a:blip r:embed="rId5"/>
          <a:stretch>
            <a:fillRect/>
          </a:stretch>
        </p:blipFill>
        <p:spPr>
          <a:xfrm>
            <a:off x="7171157" y="313372"/>
            <a:ext cx="1135089" cy="623080"/>
          </a:xfrm>
          <a:prstGeom prst="rect">
            <a:avLst/>
          </a:prstGeom>
        </p:spPr>
      </p:pic>
      <p:sp>
        <p:nvSpPr>
          <p:cNvPr id="2" name="TextBox 1">
            <a:extLst>
              <a:ext uri="{FF2B5EF4-FFF2-40B4-BE49-F238E27FC236}">
                <a16:creationId xmlns:a16="http://schemas.microsoft.com/office/drawing/2014/main" id="{F88C6A30-40BB-7548-9172-A91EE5913D61}"/>
              </a:ext>
            </a:extLst>
          </p:cNvPr>
          <p:cNvSpPr txBox="1"/>
          <p:nvPr/>
        </p:nvSpPr>
        <p:spPr>
          <a:xfrm>
            <a:off x="627260" y="2293362"/>
            <a:ext cx="3126593" cy="1538883"/>
          </a:xfrm>
          <a:prstGeom prst="rect">
            <a:avLst/>
          </a:prstGeom>
          <a:noFill/>
        </p:spPr>
        <p:txBody>
          <a:bodyPr wrap="square" lIns="0" tIns="0" rIns="0" bIns="0" rtlCol="0">
            <a:spAutoFit/>
          </a:bodyPr>
          <a:lstStyle/>
          <a:p>
            <a:r>
              <a:rPr lang="en-US" sz="2000" dirty="0">
                <a:latin typeface="Gill Sans Infant Std"/>
                <a:cs typeface="Gill Sans Infant Std"/>
              </a:rPr>
              <a:t>Alison Donnelly GNC Technical Alliance </a:t>
            </a:r>
          </a:p>
          <a:p>
            <a:endParaRPr lang="en-US" sz="2000" dirty="0">
              <a:latin typeface="Gill Sans Infant Std"/>
              <a:cs typeface="Gill Sans Infant Std"/>
            </a:endParaRPr>
          </a:p>
          <a:p>
            <a:r>
              <a:rPr lang="en-US" sz="2000" dirty="0">
                <a:latin typeface="Gill Sans Infant Std"/>
                <a:cs typeface="Gill Sans Infant Std"/>
              </a:rPr>
              <a:t>21 October 2021</a:t>
            </a:r>
          </a:p>
          <a:p>
            <a:r>
              <a:rPr lang="en-US" sz="2000" dirty="0">
                <a:latin typeface="Gill Sans Infant Std"/>
                <a:cs typeface="Gill Sans Infant Std"/>
              </a:rPr>
              <a:t>San Pedro Sula</a:t>
            </a:r>
          </a:p>
        </p:txBody>
      </p:sp>
      <p:pic>
        <p:nvPicPr>
          <p:cNvPr id="10" name="Marcador de posición de imagen 9">
            <a:extLst>
              <a:ext uri="{FF2B5EF4-FFF2-40B4-BE49-F238E27FC236}">
                <a16:creationId xmlns:a16="http://schemas.microsoft.com/office/drawing/2014/main" id="{DEB0CAAA-778D-0548-A394-535576D9D5C9}"/>
              </a:ext>
            </a:extLst>
          </p:cNvPr>
          <p:cNvPicPr>
            <a:picLocks noChangeAspect="1"/>
          </p:cNvPicPr>
          <p:nvPr/>
        </p:nvPicPr>
        <p:blipFill>
          <a:blip r:embed="rId6">
            <a:extLst>
              <a:ext uri="{28A0092B-C50C-407E-A947-70E740481C1C}">
                <a14:useLocalDpi xmlns:a14="http://schemas.microsoft.com/office/drawing/2010/main" val="0"/>
              </a:ext>
            </a:extLst>
          </a:blip>
          <a:srcRect l="21410" r="21410"/>
          <a:stretch>
            <a:fillRect/>
          </a:stretch>
        </p:blipFill>
        <p:spPr>
          <a:xfrm>
            <a:off x="3960640" y="1674433"/>
            <a:ext cx="4132323" cy="4817431"/>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5288" y="332656"/>
            <a:ext cx="8283575" cy="506413"/>
          </a:xfrm>
          <a:solidFill>
            <a:schemeClr val="bg1"/>
          </a:solidFill>
        </p:spPr>
        <p:txBody>
          <a:bodyPr lIns="91440" tIns="45720" rIns="91440" bIns="45720" rtlCol="0">
            <a:noAutofit/>
          </a:bodyPr>
          <a:lstStyle/>
          <a:p>
            <a:pPr algn="ctr" eaLnBrk="1" fontAlgn="auto" hangingPunct="1">
              <a:spcAft>
                <a:spcPts val="0"/>
              </a:spcAft>
              <a:defRPr/>
            </a:pPr>
            <a:r>
              <a:rPr lang="en-GB" altLang="en-US" dirty="0">
                <a:ea typeface="+mj-ea"/>
              </a:rPr>
              <a:t>"</a:t>
            </a:r>
            <a:r>
              <a:rPr lang="en-GB" altLang="ja-JP" dirty="0">
                <a:ea typeface="+mj-ea"/>
              </a:rPr>
              <a:t>Los bebés menores de 6 meses necesitan líquidos adicionales como té o agua, en clima caluroso</a:t>
            </a:r>
            <a:r>
              <a:rPr lang="en-GB" altLang="en-US" dirty="0">
                <a:ea typeface="+mj-ea"/>
              </a:rPr>
              <a:t>".</a:t>
            </a:r>
            <a:endParaRPr lang="en-US" altLang="en-US" dirty="0">
              <a:ea typeface="+mj-ea"/>
            </a:endParaRPr>
          </a:p>
        </p:txBody>
      </p:sp>
      <p:sp>
        <p:nvSpPr>
          <p:cNvPr id="58371" name="Content Placeholder 3"/>
          <p:cNvSpPr>
            <a:spLocks noGrp="1"/>
          </p:cNvSpPr>
          <p:nvPr>
            <p:ph idx="1"/>
          </p:nvPr>
        </p:nvSpPr>
        <p:spPr/>
        <p:txBody>
          <a:bodyPr rtlCol="0">
            <a:noAutofit/>
          </a:bodyPr>
          <a:lstStyle/>
          <a:p>
            <a:pPr algn="ctr" eaLnBrk="1" fontAlgn="auto" hangingPunct="1">
              <a:spcBef>
                <a:spcPts val="0"/>
              </a:spcBef>
              <a:buFont typeface="Wingdings" pitchFamily="2" charset="2"/>
              <a:buNone/>
              <a:defRPr/>
            </a:pPr>
            <a:r>
              <a:rPr lang="en-GB" altLang="en-US" sz="3200" dirty="0">
                <a:solidFill>
                  <a:srgbClr val="FF0000"/>
                </a:solidFill>
                <a:ea typeface="+mn-ea"/>
              </a:rPr>
              <a:t>FALSO</a:t>
            </a:r>
          </a:p>
          <a:p>
            <a:pPr algn="just" eaLnBrk="1" fontAlgn="auto" hangingPunct="1">
              <a:spcBef>
                <a:spcPts val="0"/>
              </a:spcBef>
              <a:buFont typeface="Arial"/>
              <a:buNone/>
              <a:defRPr/>
            </a:pPr>
            <a:endParaRPr lang="en-GB" altLang="en-US" sz="4400" dirty="0">
              <a:latin typeface="Gill Sans MT" pitchFamily="34" charset="0"/>
              <a:ea typeface="+mn-ea"/>
            </a:endParaRPr>
          </a:p>
          <a:p>
            <a:pPr marL="457200" indent="-457200" eaLnBrk="1" fontAlgn="auto" hangingPunct="1">
              <a:spcBef>
                <a:spcPts val="0"/>
              </a:spcBef>
              <a:buClr>
                <a:schemeClr val="tx2"/>
              </a:buClr>
              <a:buFont typeface="Arial" panose="020B0604020202020204" pitchFamily="34" charset="0"/>
              <a:buChar char="•"/>
              <a:defRPr/>
            </a:pPr>
            <a:r>
              <a:rPr lang="en-GB" altLang="en-US" sz="2400" b="0" dirty="0">
                <a:solidFill>
                  <a:schemeClr val="tx1"/>
                </a:solidFill>
                <a:ea typeface="+mn-ea"/>
              </a:rPr>
              <a:t>La leche materna proporciona todos los líquidos que un bebé menor de seis meses necesita, incluso en climas cálidos. </a:t>
            </a:r>
          </a:p>
          <a:p>
            <a:pPr marL="457200" indent="-457200" eaLnBrk="1" fontAlgn="auto" hangingPunct="1">
              <a:spcBef>
                <a:spcPts val="0"/>
              </a:spcBef>
              <a:buClr>
                <a:schemeClr val="tx2"/>
              </a:buClr>
              <a:buFont typeface="Arial" panose="020B0604020202020204" pitchFamily="34" charset="0"/>
              <a:buChar char="•"/>
              <a:defRPr/>
            </a:pPr>
            <a:endParaRPr lang="en-GB" altLang="en-US" sz="2400" b="0" dirty="0">
              <a:solidFill>
                <a:schemeClr val="tx1"/>
              </a:solidFill>
              <a:ea typeface="+mn-ea"/>
            </a:endParaRPr>
          </a:p>
          <a:p>
            <a:pPr marL="457200" indent="-457200" eaLnBrk="1" fontAlgn="auto" hangingPunct="1">
              <a:spcBef>
                <a:spcPts val="0"/>
              </a:spcBef>
              <a:buClr>
                <a:schemeClr val="tx2"/>
              </a:buClr>
              <a:buFont typeface="Arial" panose="020B0604020202020204" pitchFamily="34" charset="0"/>
              <a:buChar char="•"/>
              <a:defRPr/>
            </a:pPr>
            <a:r>
              <a:rPr lang="en-GB" altLang="en-US" sz="2400" b="0" dirty="0">
                <a:solidFill>
                  <a:schemeClr val="tx1"/>
                </a:solidFill>
                <a:ea typeface="+mn-ea"/>
              </a:rPr>
              <a:t>Cualquier líquido extra y/o el uso de biberones y tetinas puede interferir con la succión y reducir la producción de leche materna. </a:t>
            </a:r>
            <a:endParaRPr lang="en-US" altLang="en-US" sz="2400" b="0" dirty="0">
              <a:solidFill>
                <a:schemeClr val="tx1"/>
              </a:solidFill>
              <a:ea typeface="+mn-ea"/>
            </a:endParaRPr>
          </a:p>
        </p:txBody>
      </p:sp>
      <p:sp>
        <p:nvSpPr>
          <p:cNvPr id="71685" name="Footer Placeholder 3"/>
          <p:cNvSpPr>
            <a:spLocks noGrp="1"/>
          </p:cNvSpPr>
          <p:nvPr>
            <p:ph type="ftr" sz="quarter" idx="1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r>
              <a:rPr lang="en-GB" altLang="en-US" dirty="0">
                <a:latin typeface="Gill Sans Infant Std" pitchFamily="34" charset="0"/>
              </a:rPr>
              <a:t>FORMACIÓN DEL IYCF-E: MITOS Y CONCEPTOS ERRÓNEOS SOBRE LA LACTANCIA MATERNA </a:t>
            </a:r>
            <a:endParaRPr lang="en-US" altLang="en-US" dirty="0">
              <a:latin typeface="Gill Sans Infant Std" pitchFamily="34" charset="0"/>
            </a:endParaRPr>
          </a:p>
        </p:txBody>
      </p:sp>
      <p:sp>
        <p:nvSpPr>
          <p:cNvPr id="71686" name="Slide Number Placeholder 4"/>
          <p:cNvSpPr>
            <a:spLocks noGrp="1"/>
          </p:cNvSpPr>
          <p:nvPr>
            <p:ph type="sldNum" sz="quarter" idx="16"/>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63D532A6-2EA7-4951-89FB-685933FBB560}" type="slidenum">
              <a:rPr lang="en-US" altLang="en-US">
                <a:latin typeface="Gill Sans Infant Std" pitchFamily="34" charset="0"/>
              </a:rPr>
              <a:pPr/>
              <a:t>10</a:t>
            </a:fld>
            <a:endParaRPr lang="en-US" altLang="en-US" dirty="0">
              <a:latin typeface="Gill Sans Infant Std" pitchFamily="34" charset="0"/>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58371">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8371">
                                            <p:txEl>
                                              <p:pRg st="2" end="2"/>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58371">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Title 1"/>
          <p:cNvSpPr>
            <a:spLocks noGrp="1"/>
          </p:cNvSpPr>
          <p:nvPr>
            <p:ph type="title"/>
          </p:nvPr>
        </p:nvSpPr>
        <p:spPr>
          <a:solidFill>
            <a:schemeClr val="bg1"/>
          </a:solidFill>
        </p:spPr>
        <p:txBody>
          <a:bodyPr lIns="91440" tIns="45720" rIns="91440" bIns="45720"/>
          <a:lstStyle/>
          <a:p>
            <a:pPr algn="ctr" eaLnBrk="1" hangingPunct="1"/>
            <a:r>
              <a:rPr lang="en-GB" altLang="en-US" dirty="0"/>
              <a:t>"La primera leche no debe darse al </a:t>
            </a:r>
            <a:r>
              <a:rPr lang="en-GB" altLang="en-US" dirty="0" err="1"/>
              <a:t>recién nacido"</a:t>
            </a:r>
            <a:endParaRPr lang="en-US" altLang="en-US" dirty="0"/>
          </a:p>
        </p:txBody>
      </p:sp>
      <p:sp>
        <p:nvSpPr>
          <p:cNvPr id="58371" name="Content Placeholder 3"/>
          <p:cNvSpPr>
            <a:spLocks noGrp="1"/>
          </p:cNvSpPr>
          <p:nvPr>
            <p:ph idx="1"/>
          </p:nvPr>
        </p:nvSpPr>
        <p:spPr/>
        <p:txBody>
          <a:bodyPr rtlCol="0">
            <a:noAutofit/>
          </a:bodyPr>
          <a:lstStyle/>
          <a:p>
            <a:pPr algn="ctr" eaLnBrk="1" fontAlgn="auto" hangingPunct="1">
              <a:spcBef>
                <a:spcPts val="0"/>
              </a:spcBef>
              <a:buFont typeface="Wingdings" pitchFamily="2" charset="2"/>
              <a:buNone/>
              <a:defRPr/>
            </a:pPr>
            <a:r>
              <a:rPr lang="en-GB" altLang="en-US" sz="3200" dirty="0">
                <a:solidFill>
                  <a:srgbClr val="FF0000"/>
                </a:solidFill>
                <a:ea typeface="+mn-ea"/>
              </a:rPr>
              <a:t>FALSO</a:t>
            </a:r>
          </a:p>
          <a:p>
            <a:pPr algn="ctr" eaLnBrk="1" fontAlgn="auto" hangingPunct="1">
              <a:spcBef>
                <a:spcPts val="0"/>
              </a:spcBef>
              <a:buFont typeface="Wingdings" pitchFamily="2" charset="2"/>
              <a:buNone/>
              <a:defRPr/>
            </a:pPr>
            <a:endParaRPr lang="en-GB" altLang="en-US" sz="4800" b="0" dirty="0">
              <a:solidFill>
                <a:schemeClr val="tx1"/>
              </a:solidFill>
              <a:latin typeface="Gill Sans MT" pitchFamily="34" charset="0"/>
              <a:ea typeface="+mn-ea"/>
            </a:endParaRPr>
          </a:p>
          <a:p>
            <a:pPr marL="457200" indent="-457200" eaLnBrk="1" fontAlgn="auto" hangingPunct="1">
              <a:spcBef>
                <a:spcPts val="0"/>
              </a:spcBef>
              <a:buClr>
                <a:schemeClr val="tx2"/>
              </a:buClr>
              <a:buFont typeface="Arial" panose="020B0604020202020204" pitchFamily="34" charset="0"/>
              <a:buChar char="•"/>
              <a:defRPr/>
            </a:pPr>
            <a:r>
              <a:rPr lang="en-GB" altLang="en-US" sz="2400" b="0" dirty="0">
                <a:solidFill>
                  <a:schemeClr val="tx1"/>
                </a:solidFill>
                <a:ea typeface="+mn-ea"/>
              </a:rPr>
              <a:t>El </a:t>
            </a:r>
            <a:r>
              <a:rPr lang="en-GB" altLang="en-US" sz="2400" b="0" dirty="0" err="1">
                <a:solidFill>
                  <a:schemeClr val="tx1"/>
                </a:solidFill>
                <a:ea typeface="+mn-ea"/>
              </a:rPr>
              <a:t>calostro</a:t>
            </a:r>
            <a:r>
              <a:rPr lang="en-GB" altLang="en-US" sz="2400" b="0" dirty="0">
                <a:solidFill>
                  <a:schemeClr val="tx1"/>
                </a:solidFill>
                <a:ea typeface="+mn-ea"/>
              </a:rPr>
              <a:t> (la </a:t>
            </a:r>
            <a:r>
              <a:rPr lang="en-GB" altLang="en-US" sz="2400" b="0" dirty="0" err="1">
                <a:solidFill>
                  <a:schemeClr val="tx1"/>
                </a:solidFill>
                <a:ea typeface="+mn-ea"/>
              </a:rPr>
              <a:t>primera</a:t>
            </a:r>
            <a:r>
              <a:rPr lang="en-GB" altLang="en-US" sz="2400" b="0" dirty="0">
                <a:solidFill>
                  <a:schemeClr val="tx1"/>
                </a:solidFill>
                <a:ea typeface="+mn-ea"/>
              </a:rPr>
              <a:t> leche), es una fuente temprana de nutrientes.</a:t>
            </a:r>
          </a:p>
          <a:p>
            <a:pPr marL="457200" indent="-457200" eaLnBrk="1" fontAlgn="auto" hangingPunct="1">
              <a:spcBef>
                <a:spcPts val="0"/>
              </a:spcBef>
              <a:buClr>
                <a:schemeClr val="tx2"/>
              </a:buClr>
              <a:buFont typeface="Arial" panose="020B0604020202020204" pitchFamily="34" charset="0"/>
              <a:buChar char="•"/>
              <a:defRPr/>
            </a:pPr>
            <a:endParaRPr lang="en-GB" altLang="en-US" sz="2400" b="0" dirty="0">
              <a:solidFill>
                <a:schemeClr val="tx1"/>
              </a:solidFill>
              <a:ea typeface="+mn-ea"/>
            </a:endParaRPr>
          </a:p>
          <a:p>
            <a:pPr marL="457200" indent="-457200" eaLnBrk="1" fontAlgn="auto" hangingPunct="1">
              <a:spcBef>
                <a:spcPts val="0"/>
              </a:spcBef>
              <a:buClr>
                <a:schemeClr val="tx2"/>
              </a:buClr>
              <a:buFont typeface="Arial" panose="020B0604020202020204" pitchFamily="34" charset="0"/>
              <a:buChar char="•"/>
              <a:defRPr/>
            </a:pPr>
            <a:r>
              <a:rPr lang="en-GB" altLang="en-US" sz="2400" b="0" dirty="0">
                <a:solidFill>
                  <a:schemeClr val="tx1"/>
                </a:solidFill>
                <a:ea typeface="+mn-ea"/>
              </a:rPr>
              <a:t>El calostro protege contra las infecciones. </a:t>
            </a:r>
            <a:endParaRPr lang="en-US" altLang="en-US" sz="2400" b="0" dirty="0">
              <a:solidFill>
                <a:schemeClr val="tx1"/>
              </a:solidFill>
              <a:ea typeface="+mn-ea"/>
            </a:endParaRPr>
          </a:p>
        </p:txBody>
      </p:sp>
      <p:sp>
        <p:nvSpPr>
          <p:cNvPr id="72709" name="Footer Placeholder 3"/>
          <p:cNvSpPr>
            <a:spLocks noGrp="1"/>
          </p:cNvSpPr>
          <p:nvPr>
            <p:ph type="ftr" sz="quarter" idx="1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r>
              <a:rPr lang="en-GB" altLang="en-US" dirty="0">
                <a:latin typeface="Gill Sans Infant Std" pitchFamily="34" charset="0"/>
              </a:rPr>
              <a:t>FORMACIÓN DEL IYCF-E: MITOS Y CONCEPTOS ERRÓNEOS SOBRE LA LACTANCIA MATERNA </a:t>
            </a:r>
            <a:endParaRPr lang="en-US" altLang="en-US" dirty="0">
              <a:latin typeface="Gill Sans Infant Std" pitchFamily="34" charset="0"/>
            </a:endParaRPr>
          </a:p>
        </p:txBody>
      </p:sp>
      <p:sp>
        <p:nvSpPr>
          <p:cNvPr id="72710" name="Slide Number Placeholder 4"/>
          <p:cNvSpPr>
            <a:spLocks noGrp="1"/>
          </p:cNvSpPr>
          <p:nvPr>
            <p:ph type="sldNum" sz="quarter" idx="16"/>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5775B0A7-7A15-4DFC-B715-762BC19F526C}" type="slidenum">
              <a:rPr lang="en-US" altLang="en-US">
                <a:latin typeface="Gill Sans Infant Std" pitchFamily="34" charset="0"/>
              </a:rPr>
              <a:pPr/>
              <a:t>11</a:t>
            </a:fld>
            <a:endParaRPr lang="en-US" altLang="en-US" dirty="0">
              <a:latin typeface="Gill Sans Infant Std" pitchFamily="34" charset="0"/>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58371">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8371">
                                            <p:txEl>
                                              <p:pRg st="2" end="2"/>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58371">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itle 1"/>
          <p:cNvSpPr>
            <a:spLocks noGrp="1"/>
          </p:cNvSpPr>
          <p:nvPr>
            <p:ph type="title"/>
          </p:nvPr>
        </p:nvSpPr>
        <p:spPr>
          <a:solidFill>
            <a:schemeClr val="bg1"/>
          </a:solidFill>
        </p:spPr>
        <p:txBody>
          <a:bodyPr lIns="91440" tIns="45720" rIns="91440" bIns="45720" rtlCol="0">
            <a:noAutofit/>
          </a:bodyPr>
          <a:lstStyle/>
          <a:p>
            <a:pPr algn="ctr" eaLnBrk="1" fontAlgn="auto" hangingPunct="1">
              <a:spcAft>
                <a:spcPts val="0"/>
              </a:spcAft>
              <a:defRPr/>
            </a:pPr>
            <a:br>
              <a:rPr lang="en-GB" altLang="en-US" dirty="0">
                <a:ea typeface="+mj-ea"/>
              </a:rPr>
            </a:br>
            <a:r>
              <a:rPr lang="en-GB" altLang="en-US" dirty="0">
                <a:ea typeface="+mj-ea"/>
              </a:rPr>
              <a:t>"</a:t>
            </a:r>
            <a:r>
              <a:rPr lang="en-GB" altLang="ja-JP" dirty="0">
                <a:ea typeface="+mj-ea"/>
              </a:rPr>
              <a:t>La leche materna desaparece. Después de unas semanas o meses, todas las madres pierden su leche". </a:t>
            </a:r>
            <a:endParaRPr lang="en-GB" altLang="en-US" dirty="0">
              <a:ea typeface="+mj-ea"/>
            </a:endParaRPr>
          </a:p>
        </p:txBody>
      </p:sp>
      <p:sp>
        <p:nvSpPr>
          <p:cNvPr id="2" name="Content Placeholder 1"/>
          <p:cNvSpPr>
            <a:spLocks noGrp="1"/>
          </p:cNvSpPr>
          <p:nvPr>
            <p:ph idx="1"/>
          </p:nvPr>
        </p:nvSpPr>
        <p:spPr/>
        <p:txBody>
          <a:bodyPr rtlCol="0">
            <a:noAutofit/>
          </a:bodyPr>
          <a:lstStyle/>
          <a:p>
            <a:pPr algn="ctr" eaLnBrk="1" fontAlgn="auto" hangingPunct="1">
              <a:spcBef>
                <a:spcPts val="0"/>
              </a:spcBef>
              <a:buFont typeface="Wingdings" pitchFamily="2" charset="2"/>
              <a:buNone/>
              <a:defRPr/>
            </a:pPr>
            <a:r>
              <a:rPr lang="en-GB" sz="3200" dirty="0">
                <a:solidFill>
                  <a:srgbClr val="FF0000"/>
                </a:solidFill>
                <a:ea typeface="MS PGothic" pitchFamily="34" charset="-128"/>
              </a:rPr>
              <a:t>FALSO</a:t>
            </a:r>
          </a:p>
          <a:p>
            <a:pPr eaLnBrk="1" fontAlgn="auto" hangingPunct="1">
              <a:spcBef>
                <a:spcPts val="0"/>
              </a:spcBef>
              <a:buFont typeface="Wingdings" charset="0"/>
              <a:buChar char=""/>
              <a:defRPr/>
            </a:pPr>
            <a:endParaRPr lang="en-GB" sz="4800" dirty="0">
              <a:ea typeface="MS PGothic" pitchFamily="34" charset="-128"/>
            </a:endParaRPr>
          </a:p>
          <a:p>
            <a:pPr marL="457200" indent="-457200" eaLnBrk="1" fontAlgn="auto" hangingPunct="1">
              <a:spcBef>
                <a:spcPts val="0"/>
              </a:spcBef>
              <a:buClr>
                <a:schemeClr val="tx2"/>
              </a:buClr>
              <a:buFont typeface="Arial" panose="020B0604020202020204" pitchFamily="34" charset="0"/>
              <a:buChar char="•"/>
              <a:defRPr/>
            </a:pPr>
            <a:r>
              <a:rPr lang="en-GB" sz="2400" b="0" dirty="0">
                <a:solidFill>
                  <a:schemeClr val="tx1"/>
                </a:solidFill>
                <a:ea typeface="MS PGothic" pitchFamily="34" charset="-128"/>
              </a:rPr>
              <a:t>La leche materna no desaparece si el bebé mama con frecuencia. </a:t>
            </a:r>
          </a:p>
          <a:p>
            <a:pPr marL="457200" indent="-457200" eaLnBrk="1" fontAlgn="auto" hangingPunct="1">
              <a:spcBef>
                <a:spcPts val="0"/>
              </a:spcBef>
              <a:buClr>
                <a:schemeClr val="tx2"/>
              </a:buClr>
              <a:buFont typeface="Arial" panose="020B0604020202020204" pitchFamily="34" charset="0"/>
              <a:buChar char="•"/>
              <a:defRPr/>
            </a:pPr>
            <a:endParaRPr lang="en-GB" sz="2400" b="0" dirty="0">
              <a:solidFill>
                <a:schemeClr val="tx1"/>
              </a:solidFill>
              <a:ea typeface="MS PGothic" pitchFamily="34" charset="-128"/>
            </a:endParaRPr>
          </a:p>
          <a:p>
            <a:pPr marL="457200" indent="-457200" eaLnBrk="1" fontAlgn="auto" hangingPunct="1">
              <a:spcBef>
                <a:spcPts val="0"/>
              </a:spcBef>
              <a:buClr>
                <a:schemeClr val="tx2"/>
              </a:buClr>
              <a:buFont typeface="Arial" panose="020B0604020202020204" pitchFamily="34" charset="0"/>
              <a:buChar char="•"/>
              <a:defRPr/>
            </a:pPr>
            <a:r>
              <a:rPr lang="en-GB" sz="2400" b="0" dirty="0">
                <a:solidFill>
                  <a:schemeClr val="tx1"/>
                </a:solidFill>
                <a:ea typeface="MS PGothic" pitchFamily="34" charset="-128"/>
              </a:rPr>
              <a:t>La leche </a:t>
            </a:r>
            <a:r>
              <a:rPr lang="en-GB" sz="2400" b="0" dirty="0" err="1">
                <a:solidFill>
                  <a:schemeClr val="tx1"/>
                </a:solidFill>
                <a:ea typeface="MS PGothic" pitchFamily="34" charset="-128"/>
              </a:rPr>
              <a:t>materna</a:t>
            </a:r>
            <a:r>
              <a:rPr lang="en-GB" sz="2400" b="0" dirty="0">
                <a:solidFill>
                  <a:schemeClr val="tx1"/>
                </a:solidFill>
                <a:ea typeface="MS PGothic" pitchFamily="34" charset="-128"/>
              </a:rPr>
              <a:t> </a:t>
            </a:r>
            <a:r>
              <a:rPr lang="en-GB" sz="2400" b="0" dirty="0" err="1">
                <a:solidFill>
                  <a:schemeClr val="tx1"/>
                </a:solidFill>
                <a:ea typeface="MS PGothic" pitchFamily="34" charset="-128"/>
              </a:rPr>
              <a:t>disminuye</a:t>
            </a:r>
            <a:r>
              <a:rPr lang="en-GB" sz="2400" b="0" dirty="0">
                <a:solidFill>
                  <a:schemeClr val="tx1"/>
                </a:solidFill>
                <a:ea typeface="MS PGothic" pitchFamily="34" charset="-128"/>
              </a:rPr>
              <a:t> </a:t>
            </a:r>
            <a:r>
              <a:rPr lang="en-GB" sz="2400" b="0" dirty="0" err="1">
                <a:solidFill>
                  <a:schemeClr val="tx1"/>
                </a:solidFill>
                <a:ea typeface="MS PGothic" pitchFamily="34" charset="-128"/>
              </a:rPr>
              <a:t>cuando</a:t>
            </a:r>
            <a:r>
              <a:rPr lang="en-GB" sz="2400" b="0" dirty="0">
                <a:solidFill>
                  <a:schemeClr val="tx1"/>
                </a:solidFill>
                <a:ea typeface="MS PGothic" pitchFamily="34" charset="-128"/>
              </a:rPr>
              <a:t> se </a:t>
            </a:r>
            <a:r>
              <a:rPr lang="en-GB" sz="2400" b="0" dirty="0" err="1">
                <a:solidFill>
                  <a:schemeClr val="tx1"/>
                </a:solidFill>
                <a:ea typeface="MS PGothic" pitchFamily="34" charset="-128"/>
              </a:rPr>
              <a:t>disminuye</a:t>
            </a:r>
            <a:r>
              <a:rPr lang="en-GB" sz="2400" b="0" dirty="0">
                <a:solidFill>
                  <a:schemeClr val="tx1"/>
                </a:solidFill>
                <a:ea typeface="MS PGothic" pitchFamily="34" charset="-128"/>
              </a:rPr>
              <a:t> la frecuencia.</a:t>
            </a:r>
            <a:endParaRPr lang="en-US" sz="2400" b="0" dirty="0">
              <a:solidFill>
                <a:schemeClr val="tx1"/>
              </a:solidFill>
              <a:ea typeface="MS PGothic" pitchFamily="34" charset="-128"/>
            </a:endParaRPr>
          </a:p>
        </p:txBody>
      </p:sp>
      <p:sp>
        <p:nvSpPr>
          <p:cNvPr id="73732" name="Footer Placeholder 2"/>
          <p:cNvSpPr>
            <a:spLocks noGrp="1"/>
          </p:cNvSpPr>
          <p:nvPr>
            <p:ph type="ftr" sz="quarter" idx="1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r>
              <a:rPr lang="en-GB" altLang="en-US" dirty="0">
                <a:latin typeface="Gill Sans Infant Std" pitchFamily="34" charset="0"/>
              </a:rPr>
              <a:t>FORMACIÓN DEL IYCF-E: MITOS Y CONCEPTOS ERRÓNEOS SOBRE LA LACTANCIA MATERNA </a:t>
            </a:r>
            <a:endParaRPr lang="en-US" altLang="en-US" dirty="0">
              <a:latin typeface="Gill Sans Infant Std" pitchFamily="34" charset="0"/>
            </a:endParaRPr>
          </a:p>
        </p:txBody>
      </p:sp>
      <p:sp>
        <p:nvSpPr>
          <p:cNvPr id="73733" name="Slide Number Placeholder 3"/>
          <p:cNvSpPr>
            <a:spLocks noGrp="1"/>
          </p:cNvSpPr>
          <p:nvPr>
            <p:ph type="sldNum" sz="quarter" idx="16"/>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2A8BD3D3-12F6-4240-A24B-BFC2C8E31243}" type="slidenum">
              <a:rPr lang="en-US" altLang="en-US">
                <a:latin typeface="Gill Sans Infant Std" pitchFamily="34" charset="0"/>
              </a:rPr>
              <a:pPr/>
              <a:t>12</a:t>
            </a:fld>
            <a:endParaRPr lang="en-US" altLang="en-US" dirty="0">
              <a:latin typeface="Gill Sans Infant Std"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2" end="2"/>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Rectangle 2"/>
          <p:cNvSpPr>
            <a:spLocks noGrp="1" noChangeArrowheads="1"/>
          </p:cNvSpPr>
          <p:nvPr>
            <p:ph type="title"/>
          </p:nvPr>
        </p:nvSpPr>
        <p:spPr>
          <a:solidFill>
            <a:schemeClr val="bg1"/>
          </a:solidFill>
        </p:spPr>
        <p:txBody>
          <a:bodyPr lIns="80147" tIns="40074" rIns="80147" bIns="40074" rtlCol="0">
            <a:noAutofit/>
          </a:bodyPr>
          <a:lstStyle/>
          <a:p>
            <a:pPr algn="ctr" eaLnBrk="1" fontAlgn="auto" hangingPunct="1">
              <a:spcAft>
                <a:spcPts val="0"/>
              </a:spcAft>
              <a:defRPr/>
            </a:pPr>
            <a:br>
              <a:rPr lang="en-GB" altLang="en-US" dirty="0">
                <a:ea typeface="+mj-ea"/>
              </a:rPr>
            </a:br>
            <a:r>
              <a:rPr lang="en-GB" altLang="en-US" dirty="0">
                <a:ea typeface="+mj-ea"/>
              </a:rPr>
              <a:t> "La lactancia puede empezar de nuevo aunque la madre no  haya amamantado durante mucho tiempo." </a:t>
            </a:r>
          </a:p>
        </p:txBody>
      </p:sp>
      <p:sp>
        <p:nvSpPr>
          <p:cNvPr id="74756" name="Footer Placeholder 1"/>
          <p:cNvSpPr>
            <a:spLocks noGrp="1"/>
          </p:cNvSpPr>
          <p:nvPr>
            <p:ph type="ftr" sz="quarter" idx="1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r>
              <a:rPr lang="en-GB" altLang="en-US" dirty="0">
                <a:latin typeface="Gill Sans Infant Std" pitchFamily="34" charset="0"/>
              </a:rPr>
              <a:t>FORMACIÓN DEL IYCF-E: MITOS Y CONCEPTOS ERRÓNEOS SOBRE LA LACTANCIA MATERNA </a:t>
            </a:r>
            <a:endParaRPr lang="en-US" altLang="en-US" dirty="0">
              <a:latin typeface="Gill Sans Infant Std" pitchFamily="34" charset="0"/>
            </a:endParaRPr>
          </a:p>
        </p:txBody>
      </p:sp>
      <p:sp>
        <p:nvSpPr>
          <p:cNvPr id="74757" name="Slide Number Placeholder 3"/>
          <p:cNvSpPr>
            <a:spLocks noGrp="1"/>
          </p:cNvSpPr>
          <p:nvPr>
            <p:ph type="sldNum" sz="quarter" idx="16"/>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92719053-CCE6-4BBB-97DD-C8BC9AF9CF1F}" type="slidenum">
              <a:rPr lang="en-US" altLang="en-US">
                <a:latin typeface="Gill Sans Infant Std" pitchFamily="34" charset="0"/>
              </a:rPr>
              <a:pPr/>
              <a:t>13</a:t>
            </a:fld>
            <a:endParaRPr lang="en-US" altLang="en-US" dirty="0">
              <a:latin typeface="Gill Sans Infant Std" pitchFamily="34" charset="0"/>
            </a:endParaRPr>
          </a:p>
        </p:txBody>
      </p:sp>
      <p:sp>
        <p:nvSpPr>
          <p:cNvPr id="74759" name="Text Box 29"/>
          <p:cNvSpPr txBox="1">
            <a:spLocks noChangeArrowheads="1"/>
          </p:cNvSpPr>
          <p:nvPr/>
        </p:nvSpPr>
        <p:spPr bwMode="auto">
          <a:xfrm>
            <a:off x="8388350" y="68263"/>
            <a:ext cx="684213" cy="3429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91424" tIns="45712" rIns="91424" bIns="45712">
            <a:spAutoFit/>
          </a:bodyPr>
          <a:lstStyle>
            <a:lvl1pPr defTabSz="912813">
              <a:defRPr>
                <a:solidFill>
                  <a:schemeClr val="tx1"/>
                </a:solidFill>
                <a:latin typeface="Arial" panose="020B0604020202020204" pitchFamily="34" charset="0"/>
                <a:ea typeface="ＭＳ Ｐゴシック" panose="020B0600070205080204" pitchFamily="34" charset="-128"/>
              </a:defRPr>
            </a:lvl1pPr>
            <a:lvl2pPr marL="742950" indent="-285750" defTabSz="912813">
              <a:defRPr>
                <a:solidFill>
                  <a:schemeClr val="tx1"/>
                </a:solidFill>
                <a:latin typeface="Arial" panose="020B0604020202020204" pitchFamily="34" charset="0"/>
                <a:ea typeface="ＭＳ Ｐゴシック" panose="020B0600070205080204" pitchFamily="34" charset="-128"/>
              </a:defRPr>
            </a:lvl2pPr>
            <a:lvl3pPr marL="1143000" indent="-228600" defTabSz="912813">
              <a:defRPr>
                <a:solidFill>
                  <a:schemeClr val="tx1"/>
                </a:solidFill>
                <a:latin typeface="Arial" panose="020B0604020202020204" pitchFamily="34" charset="0"/>
                <a:ea typeface="ＭＳ Ｐゴシック" panose="020B0600070205080204" pitchFamily="34" charset="-128"/>
              </a:defRPr>
            </a:lvl3pPr>
            <a:lvl4pPr marL="1600200" indent="-228600" defTabSz="912813">
              <a:defRPr>
                <a:solidFill>
                  <a:schemeClr val="tx1"/>
                </a:solidFill>
                <a:latin typeface="Arial" panose="020B0604020202020204" pitchFamily="34" charset="0"/>
                <a:ea typeface="ＭＳ Ｐゴシック" panose="020B0600070205080204" pitchFamily="34" charset="-128"/>
              </a:defRPr>
            </a:lvl4pPr>
            <a:lvl5pPr marL="2057400" indent="-228600" defTabSz="912813">
              <a:defRPr>
                <a:solidFill>
                  <a:schemeClr val="tx1"/>
                </a:solidFill>
                <a:latin typeface="Arial" panose="020B0604020202020204" pitchFamily="34" charset="0"/>
                <a:ea typeface="ＭＳ Ｐゴシック" panose="020B0600070205080204" pitchFamily="34" charset="-128"/>
              </a:defRPr>
            </a:lvl5pPr>
            <a:lvl6pPr marL="2514600" indent="-228600" defTabSz="912813"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912813"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912813"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912813"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algn="r" eaLnBrk="1" hangingPunct="1">
              <a:spcBef>
                <a:spcPct val="50000"/>
              </a:spcBef>
            </a:pPr>
            <a:r>
              <a:rPr lang="en-GB" altLang="en-US" sz="1600" dirty="0"/>
              <a:t>2/5</a:t>
            </a:r>
          </a:p>
        </p:txBody>
      </p:sp>
      <p:sp>
        <p:nvSpPr>
          <p:cNvPr id="3" name="Rectangle 2"/>
          <p:cNvSpPr/>
          <p:nvPr/>
        </p:nvSpPr>
        <p:spPr>
          <a:xfrm>
            <a:off x="539750" y="2060575"/>
            <a:ext cx="8135938" cy="2800767"/>
          </a:xfrm>
          <a:prstGeom prst="rect">
            <a:avLst/>
          </a:prstGeom>
        </p:spPr>
        <p:txBody>
          <a:bodyPr>
            <a:spAutoFit/>
          </a:bodyPr>
          <a:lstStyle/>
          <a:p>
            <a:pPr algn="ctr" eaLnBrk="1" hangingPunct="1">
              <a:defRPr/>
            </a:pPr>
            <a:r>
              <a:rPr lang="en-GB" sz="3200" b="1" dirty="0">
                <a:solidFill>
                  <a:srgbClr val="008000"/>
                </a:solidFill>
                <a:latin typeface="Gill Sans Infant Std"/>
                <a:ea typeface="ＭＳ Ｐゴシック" charset="0"/>
                <a:cs typeface="Gill Sans Infant Std"/>
              </a:rPr>
              <a:t>VERDADERO</a:t>
            </a:r>
          </a:p>
          <a:p>
            <a:pPr eaLnBrk="1" hangingPunct="1">
              <a:defRPr/>
            </a:pPr>
            <a:endParaRPr lang="en-GB" sz="2400" dirty="0">
              <a:latin typeface="Gill Sans Infant Std"/>
              <a:ea typeface="ＭＳ Ｐゴシック" charset="0"/>
              <a:cs typeface="Gill Sans Infant Std"/>
            </a:endParaRPr>
          </a:p>
          <a:p>
            <a:pPr marL="457200" indent="-457200" eaLnBrk="1" hangingPunct="1">
              <a:buClr>
                <a:schemeClr val="tx2"/>
              </a:buClr>
              <a:buFont typeface="Arial" panose="020B0604020202020204" pitchFamily="34" charset="0"/>
              <a:buChar char="•"/>
              <a:defRPr/>
            </a:pPr>
            <a:r>
              <a:rPr lang="en-GB" sz="2400" dirty="0">
                <a:latin typeface="Gill Sans Infant Std"/>
                <a:ea typeface="ＭＳ Ｐゴシック" charset="0"/>
                <a:cs typeface="Gill Sans Infant Std"/>
              </a:rPr>
              <a:t>Por lo general, una madre puede </a:t>
            </a:r>
            <a:r>
              <a:rPr lang="en-GB" sz="2400" dirty="0" err="1">
                <a:latin typeface="Gill Sans Infant Std"/>
                <a:ea typeface="ＭＳ Ｐゴシック" charset="0"/>
                <a:cs typeface="Gill Sans Infant Std"/>
              </a:rPr>
              <a:t>reiniciar</a:t>
            </a:r>
            <a:r>
              <a:rPr lang="en-GB" sz="2400" dirty="0">
                <a:latin typeface="Gill Sans Infant Std"/>
                <a:ea typeface="ＭＳ Ｐゴシック" charset="0"/>
                <a:cs typeface="Gill Sans Infant Std"/>
              </a:rPr>
              <a:t> la </a:t>
            </a:r>
            <a:r>
              <a:rPr lang="en-GB" sz="2400" dirty="0" err="1">
                <a:latin typeface="Gill Sans Infant Std"/>
                <a:ea typeface="ＭＳ Ｐゴシック" charset="0"/>
                <a:cs typeface="Gill Sans Infant Std"/>
              </a:rPr>
              <a:t>lactancia</a:t>
            </a:r>
            <a:r>
              <a:rPr lang="en-GB" sz="2400" dirty="0">
                <a:latin typeface="Gill Sans Infant Std"/>
                <a:ea typeface="ＭＳ Ｐゴシック" charset="0"/>
                <a:cs typeface="Gill Sans Infant Std"/>
              </a:rPr>
              <a:t> (relactar).</a:t>
            </a:r>
          </a:p>
          <a:p>
            <a:pPr marL="457200" indent="-457200" eaLnBrk="1" hangingPunct="1">
              <a:buClr>
                <a:schemeClr val="tx2"/>
              </a:buClr>
              <a:buFont typeface="Arial" panose="020B0604020202020204" pitchFamily="34" charset="0"/>
              <a:buChar char="•"/>
              <a:defRPr/>
            </a:pPr>
            <a:endParaRPr lang="en-GB" sz="2400" dirty="0">
              <a:latin typeface="Gill Sans Infant Std"/>
              <a:ea typeface="ＭＳ Ｐゴシック" charset="0"/>
              <a:cs typeface="Gill Sans Infant Std"/>
            </a:endParaRPr>
          </a:p>
          <a:p>
            <a:pPr marL="457200" indent="-457200" eaLnBrk="1" hangingPunct="1">
              <a:buClr>
                <a:schemeClr val="tx2"/>
              </a:buClr>
              <a:buFont typeface="Arial" panose="020B0604020202020204" pitchFamily="34" charset="0"/>
              <a:buChar char="•"/>
              <a:defRPr/>
            </a:pPr>
            <a:r>
              <a:rPr lang="en-GB" sz="2400" dirty="0">
                <a:latin typeface="Gill Sans Infant Std"/>
                <a:ea typeface="ＭＳ Ｐゴシック" charset="0"/>
                <a:cs typeface="Gill Sans Infant Std"/>
              </a:rPr>
              <a:t>Necesitará apoyo especializado y compromiso para </a:t>
            </a:r>
            <a:r>
              <a:rPr lang="en-GB" sz="2400" dirty="0" err="1">
                <a:latin typeface="Gill Sans Infant Std"/>
                <a:ea typeface="ＭＳ Ｐゴシック" charset="0"/>
                <a:cs typeface="Gill Sans Infant Std"/>
              </a:rPr>
              <a:t>reactivar</a:t>
            </a:r>
            <a:r>
              <a:rPr lang="en-GB" sz="2400" dirty="0">
                <a:latin typeface="Gill Sans Infant Std"/>
                <a:ea typeface="ＭＳ Ｐゴシック" charset="0"/>
                <a:cs typeface="Gill Sans Infant Std"/>
              </a:rPr>
              <a:t> la </a:t>
            </a:r>
            <a:r>
              <a:rPr lang="en-GB" sz="2400" dirty="0" err="1">
                <a:latin typeface="Gill Sans Infant Std"/>
                <a:ea typeface="ＭＳ Ｐゴシック" charset="0"/>
                <a:cs typeface="Gill Sans Infant Std"/>
              </a:rPr>
              <a:t>lactancia</a:t>
            </a:r>
            <a:r>
              <a:rPr lang="en-GB" sz="2400" dirty="0">
                <a:latin typeface="Gill Sans Infant Std"/>
                <a:ea typeface="ＭＳ Ｐゴシック" charset="0"/>
                <a:cs typeface="Gill Sans Infant Std"/>
              </a:rPr>
              <a:t>, especialmente en casos de emergencia.</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2" end="2"/>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6"/>
          <p:cNvSpPr>
            <a:spLocks noChangeArrowheads="1"/>
          </p:cNvSpPr>
          <p:nvPr/>
        </p:nvSpPr>
        <p:spPr bwMode="auto">
          <a:xfrm>
            <a:off x="611188" y="260350"/>
            <a:ext cx="7705725" cy="9562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90000" tIns="46800" rIns="90000" bIns="46800">
            <a:spAutoFit/>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algn="ctr" eaLnBrk="1" hangingPunct="1"/>
            <a:r>
              <a:rPr lang="en-GB" altLang="en-US" sz="2800" b="1" dirty="0">
                <a:latin typeface="Gill Sans MT" panose="020B0502020104020203" pitchFamily="34" charset="0"/>
              </a:rPr>
              <a:t> "La leche de formula es mejor para los bebés. Los hace gordos y más inteligentes"</a:t>
            </a:r>
            <a:endParaRPr lang="en-US" altLang="en-US" sz="2800" b="1" dirty="0">
              <a:solidFill>
                <a:schemeClr val="tx2"/>
              </a:solidFill>
              <a:latin typeface="Gill Sans MT" panose="020B0502020104020203" pitchFamily="34" charset="0"/>
            </a:endParaRPr>
          </a:p>
        </p:txBody>
      </p:sp>
      <p:sp>
        <p:nvSpPr>
          <p:cNvPr id="2" name="Rectangle 1"/>
          <p:cNvSpPr/>
          <p:nvPr/>
        </p:nvSpPr>
        <p:spPr>
          <a:xfrm>
            <a:off x="684213" y="1556792"/>
            <a:ext cx="8064500" cy="4585871"/>
          </a:xfrm>
          <a:prstGeom prst="rect">
            <a:avLst/>
          </a:prstGeom>
        </p:spPr>
        <p:txBody>
          <a:bodyPr>
            <a:spAutoFit/>
          </a:bodyPr>
          <a:lstStyle/>
          <a:p>
            <a:pPr algn="ctr" eaLnBrk="1" hangingPunct="1">
              <a:defRPr/>
            </a:pPr>
            <a:r>
              <a:rPr lang="en-GB" sz="3200" b="1" dirty="0">
                <a:solidFill>
                  <a:srgbClr val="FF0000"/>
                </a:solidFill>
                <a:latin typeface="Gill Sans Infant Std"/>
                <a:ea typeface="ＭＳ Ｐゴシック" charset="0"/>
                <a:cs typeface="Gill Sans Infant Std"/>
              </a:rPr>
              <a:t> FALSO</a:t>
            </a:r>
          </a:p>
          <a:p>
            <a:pPr eaLnBrk="1" hangingPunct="1">
              <a:defRPr/>
            </a:pPr>
            <a:endParaRPr lang="en-GB" sz="4400" dirty="0">
              <a:latin typeface="+mn-lt"/>
              <a:ea typeface="ＭＳ Ｐゴシック" charset="0"/>
              <a:cs typeface="ＭＳ Ｐゴシック" charset="0"/>
            </a:endParaRPr>
          </a:p>
          <a:p>
            <a:pPr marL="457200" indent="-457200" eaLnBrk="1" hangingPunct="1">
              <a:buClr>
                <a:schemeClr val="tx2"/>
              </a:buClr>
              <a:buFont typeface="Arial" panose="020B0604020202020204" pitchFamily="34" charset="0"/>
              <a:buChar char="•"/>
              <a:defRPr/>
            </a:pPr>
            <a:r>
              <a:rPr lang="en-GB" sz="2400" dirty="0">
                <a:latin typeface="Gill Sans Infant Std"/>
                <a:ea typeface="ＭＳ Ｐゴシック" charset="0"/>
                <a:cs typeface="Gill Sans Infant Std"/>
              </a:rPr>
              <a:t>La fórmula NUNCA es tan buena como la </a:t>
            </a:r>
            <a:r>
              <a:rPr lang="en-GB" sz="2400" dirty="0" err="1">
                <a:latin typeface="Gill Sans Infant Std"/>
                <a:ea typeface="ＭＳ Ｐゴシック" charset="0"/>
                <a:cs typeface="Gill Sans Infant Std"/>
              </a:rPr>
              <a:t>leche materna</a:t>
            </a:r>
            <a:r>
              <a:rPr lang="en-GB" sz="2400" dirty="0">
                <a:latin typeface="Gill Sans Infant Std"/>
                <a:ea typeface="ＭＳ Ｐゴシック" charset="0"/>
                <a:cs typeface="Gill Sans Infant Std"/>
              </a:rPr>
              <a:t>.</a:t>
            </a:r>
          </a:p>
          <a:p>
            <a:pPr eaLnBrk="1" hangingPunct="1">
              <a:buClr>
                <a:schemeClr val="tx2"/>
              </a:buClr>
              <a:defRPr/>
            </a:pPr>
            <a:endParaRPr lang="en-GB" sz="2400" dirty="0">
              <a:latin typeface="Gill Sans Infant Std"/>
              <a:ea typeface="ＭＳ Ｐゴシック" charset="0"/>
              <a:cs typeface="Gill Sans Infant Std"/>
            </a:endParaRPr>
          </a:p>
          <a:p>
            <a:pPr marL="457200" indent="-457200" eaLnBrk="1" hangingPunct="1">
              <a:buClr>
                <a:schemeClr val="tx2"/>
              </a:buClr>
              <a:buFont typeface="Arial" panose="020B0604020202020204" pitchFamily="34" charset="0"/>
              <a:buChar char="•"/>
              <a:defRPr/>
            </a:pPr>
            <a:r>
              <a:rPr lang="en-GB" sz="2400" dirty="0">
                <a:latin typeface="Gill Sans Infant Std"/>
                <a:ea typeface="ＭＳ Ｐゴシック" charset="0"/>
                <a:cs typeface="Gill Sans Infant Std"/>
              </a:rPr>
              <a:t>Su uso puede afectar negativamente la salud de la madre y la de </a:t>
            </a:r>
            <a:r>
              <a:rPr lang="en-GB" sz="2400" dirty="0" err="1">
                <a:latin typeface="Gill Sans Infant Std"/>
                <a:ea typeface="ＭＳ Ｐゴシック" charset="0"/>
                <a:cs typeface="Gill Sans Infant Std"/>
              </a:rPr>
              <a:t>su</a:t>
            </a:r>
            <a:r>
              <a:rPr lang="en-GB" sz="2400" dirty="0">
                <a:latin typeface="Gill Sans Infant Std"/>
                <a:ea typeface="ＭＳ Ｐゴシック" charset="0"/>
                <a:cs typeface="Gill Sans Infant Std"/>
              </a:rPr>
              <a:t> </a:t>
            </a:r>
            <a:r>
              <a:rPr lang="en-GB" sz="2400" dirty="0" err="1">
                <a:latin typeface="Gill Sans Infant Std"/>
                <a:ea typeface="ＭＳ Ｐゴシック" charset="0"/>
                <a:cs typeface="Gill Sans Infant Std"/>
              </a:rPr>
              <a:t>bebé</a:t>
            </a:r>
            <a:r>
              <a:rPr lang="en-GB" sz="2400" dirty="0">
                <a:latin typeface="Gill Sans Infant Std"/>
                <a:ea typeface="ＭＳ Ｐゴシック" charset="0"/>
                <a:cs typeface="Gill Sans Infant Std"/>
              </a:rPr>
              <a:t>.</a:t>
            </a:r>
          </a:p>
          <a:p>
            <a:pPr eaLnBrk="1" hangingPunct="1">
              <a:buClr>
                <a:schemeClr val="tx2"/>
              </a:buClr>
              <a:defRPr/>
            </a:pPr>
            <a:endParaRPr lang="en-GB" sz="2400" dirty="0">
              <a:latin typeface="Gill Sans Infant Std"/>
              <a:ea typeface="ＭＳ Ｐゴシック" charset="0"/>
              <a:cs typeface="Gill Sans Infant Std"/>
            </a:endParaRPr>
          </a:p>
          <a:p>
            <a:pPr marL="457200" indent="-457200" eaLnBrk="1" hangingPunct="1">
              <a:buClr>
                <a:schemeClr val="tx2"/>
              </a:buClr>
              <a:buFont typeface="Arial" panose="020B0604020202020204" pitchFamily="34" charset="0"/>
              <a:buChar char="•"/>
              <a:defRPr/>
            </a:pPr>
            <a:r>
              <a:rPr lang="en-GB" sz="2400" dirty="0">
                <a:latin typeface="Gill Sans Infant Std"/>
                <a:ea typeface="ＭＳ Ｐゴシック" charset="0"/>
                <a:cs typeface="Gill Sans Infant Std"/>
              </a:rPr>
              <a:t>Sólo se justifica en algunas circunstancias específicas.</a:t>
            </a:r>
          </a:p>
          <a:p>
            <a:pPr eaLnBrk="1" hangingPunct="1">
              <a:buClr>
                <a:schemeClr val="tx2"/>
              </a:buClr>
              <a:defRPr/>
            </a:pPr>
            <a:endParaRPr lang="en-GB" sz="2400" dirty="0">
              <a:latin typeface="Gill Sans Infant Std"/>
              <a:ea typeface="ＭＳ Ｐゴシック" charset="0"/>
              <a:cs typeface="Gill Sans Infant Std"/>
            </a:endParaRPr>
          </a:p>
          <a:p>
            <a:pPr marL="457200" indent="-457200" eaLnBrk="1" hangingPunct="1">
              <a:buClr>
                <a:schemeClr val="tx2"/>
              </a:buClr>
              <a:buFont typeface="Arial" panose="020B0604020202020204" pitchFamily="34" charset="0"/>
              <a:buChar char="•"/>
              <a:defRPr/>
            </a:pPr>
            <a:r>
              <a:rPr lang="en-GB" sz="2400" dirty="0">
                <a:latin typeface="Gill Sans Infant Std"/>
                <a:ea typeface="ＭＳ Ｐゴシック" charset="0"/>
                <a:cs typeface="Gill Sans Infant Std"/>
              </a:rPr>
              <a:t>Las compañías de fórmulas dicen estas cosas para aumentar las ventas. </a:t>
            </a:r>
            <a:endParaRPr lang="en-US" sz="2400" dirty="0">
              <a:latin typeface="Gill Sans Infant Std"/>
              <a:ea typeface="ＭＳ Ｐゴシック" charset="0"/>
              <a:cs typeface="Gill Sans Infant Std"/>
            </a:endParaRPr>
          </a:p>
        </p:txBody>
      </p:sp>
      <p:sp>
        <p:nvSpPr>
          <p:cNvPr id="75781" name="Footer Placeholder 2"/>
          <p:cNvSpPr>
            <a:spLocks noGrp="1"/>
          </p:cNvSpPr>
          <p:nvPr>
            <p:ph type="ftr" sz="quarter" idx="1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r>
              <a:rPr lang="en-GB" altLang="en-US" dirty="0">
                <a:latin typeface="Gill Sans Infant Std" pitchFamily="34" charset="0"/>
              </a:rPr>
              <a:t>FORMACIÓN DEL IYCF-E: MITOS Y CONCEPTOS ERRÓNEOS SOBRE LA LACTANCIA MATERNA </a:t>
            </a:r>
            <a:endParaRPr lang="en-US" altLang="en-US" dirty="0">
              <a:latin typeface="Gill Sans Infant Std" pitchFamily="34" charset="0"/>
            </a:endParaRPr>
          </a:p>
        </p:txBody>
      </p:sp>
      <p:sp>
        <p:nvSpPr>
          <p:cNvPr id="75782" name="Slide Number Placeholder 3"/>
          <p:cNvSpPr>
            <a:spLocks noGrp="1"/>
          </p:cNvSpPr>
          <p:nvPr>
            <p:ph type="sldNum" sz="quarter" idx="16"/>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AD793E8D-EAAC-4296-8895-F009E223075C}" type="slidenum">
              <a:rPr lang="en-US" altLang="en-US">
                <a:latin typeface="Gill Sans Infant Std" pitchFamily="34" charset="0"/>
              </a:rPr>
              <a:pPr/>
              <a:t>14</a:t>
            </a:fld>
            <a:endParaRPr lang="en-US" altLang="en-US" dirty="0">
              <a:latin typeface="Gill Sans Infant Std" pitchFamily="34" charset="0"/>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2" end="2"/>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
                                            <p:txEl>
                                              <p:pRg st="4" end="4"/>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
                                            <p:txEl>
                                              <p:pRg st="6" end="6"/>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23863" y="260648"/>
            <a:ext cx="8283575" cy="506413"/>
          </a:xfrm>
        </p:spPr>
        <p:txBody>
          <a:bodyPr lIns="91440" tIns="45720" rIns="91440" bIns="45720" rtlCol="0">
            <a:noAutofit/>
          </a:bodyPr>
          <a:lstStyle/>
          <a:p>
            <a:pPr algn="ctr" eaLnBrk="1" fontAlgn="auto" hangingPunct="1">
              <a:spcAft>
                <a:spcPts val="0"/>
              </a:spcAft>
              <a:defRPr/>
            </a:pPr>
            <a:r>
              <a:rPr lang="en-GB" altLang="en-US" dirty="0">
                <a:ea typeface="+mj-ea"/>
              </a:rPr>
              <a:t> "Una madre embarazada no puede seguir amamantando a su hijo mayor."</a:t>
            </a:r>
            <a:endParaRPr lang="en-US" altLang="en-US" dirty="0">
              <a:ea typeface="+mj-ea"/>
            </a:endParaRPr>
          </a:p>
        </p:txBody>
      </p:sp>
      <p:sp>
        <p:nvSpPr>
          <p:cNvPr id="83970" name="Content Placeholder 1"/>
          <p:cNvSpPr>
            <a:spLocks noGrp="1"/>
          </p:cNvSpPr>
          <p:nvPr>
            <p:ph idx="1"/>
          </p:nvPr>
        </p:nvSpPr>
        <p:spPr/>
        <p:txBody>
          <a:bodyPr rtlCol="0">
            <a:noAutofit/>
          </a:bodyPr>
          <a:lstStyle/>
          <a:p>
            <a:pPr algn="ctr" eaLnBrk="1" fontAlgn="auto" hangingPunct="1">
              <a:spcBef>
                <a:spcPts val="0"/>
              </a:spcBef>
              <a:buFont typeface="Wingdings" pitchFamily="2" charset="2"/>
              <a:buNone/>
              <a:defRPr/>
            </a:pPr>
            <a:r>
              <a:rPr lang="en-GB" altLang="en-US" sz="3200" dirty="0">
                <a:solidFill>
                  <a:srgbClr val="FF0000"/>
                </a:solidFill>
                <a:ea typeface="+mn-ea"/>
              </a:rPr>
              <a:t>FALSO</a:t>
            </a:r>
          </a:p>
          <a:p>
            <a:pPr eaLnBrk="1" fontAlgn="auto" hangingPunct="1">
              <a:spcBef>
                <a:spcPts val="0"/>
              </a:spcBef>
              <a:buFont typeface="Arial"/>
              <a:buNone/>
              <a:defRPr/>
            </a:pPr>
            <a:endParaRPr lang="en-GB" altLang="en-US" sz="4400" dirty="0">
              <a:latin typeface="Gill Sans MT" pitchFamily="34" charset="0"/>
              <a:ea typeface="+mn-ea"/>
              <a:cs typeface="Gill Sans MT" pitchFamily="34" charset="0"/>
            </a:endParaRPr>
          </a:p>
          <a:p>
            <a:pPr marL="457200" indent="-457200" eaLnBrk="1" fontAlgn="auto" hangingPunct="1">
              <a:spcBef>
                <a:spcPts val="0"/>
              </a:spcBef>
              <a:buClr>
                <a:schemeClr val="tx2"/>
              </a:buClr>
              <a:buFont typeface="Arial" panose="020B0604020202020204" pitchFamily="34" charset="0"/>
              <a:buChar char="•"/>
              <a:defRPr/>
            </a:pPr>
            <a:r>
              <a:rPr lang="en-GB" altLang="en-US" sz="2400" b="0" dirty="0">
                <a:solidFill>
                  <a:schemeClr val="tx1"/>
                </a:solidFill>
                <a:ea typeface="+mn-ea"/>
              </a:rPr>
              <a:t>Una madre embarazada puede continuar amamantando a su bebé durante el embarazo y después de que haya llegado el nuevo bebé. </a:t>
            </a:r>
          </a:p>
          <a:p>
            <a:pPr eaLnBrk="1" fontAlgn="auto" hangingPunct="1">
              <a:spcBef>
                <a:spcPts val="0"/>
              </a:spcBef>
              <a:buClr>
                <a:schemeClr val="tx2"/>
              </a:buClr>
              <a:defRPr/>
            </a:pPr>
            <a:endParaRPr lang="en-GB" altLang="en-US" sz="2400" b="0" dirty="0">
              <a:solidFill>
                <a:schemeClr val="tx1"/>
              </a:solidFill>
              <a:ea typeface="+mn-ea"/>
            </a:endParaRPr>
          </a:p>
          <a:p>
            <a:pPr marL="457200" indent="-457200" eaLnBrk="1" fontAlgn="auto" hangingPunct="1">
              <a:spcBef>
                <a:spcPts val="0"/>
              </a:spcBef>
              <a:buClr>
                <a:schemeClr val="tx2"/>
              </a:buClr>
              <a:buFont typeface="Arial" panose="020B0604020202020204" pitchFamily="34" charset="0"/>
              <a:buChar char="•"/>
              <a:defRPr/>
            </a:pPr>
            <a:r>
              <a:rPr lang="en-GB" altLang="en-US" sz="2400" b="0" dirty="0">
                <a:solidFill>
                  <a:schemeClr val="tx1"/>
                </a:solidFill>
                <a:ea typeface="+mn-ea"/>
              </a:rPr>
              <a:t>La lactancia materna no dañará al feto en desarrollo y beneficiará al niño mayor. </a:t>
            </a:r>
            <a:endParaRPr lang="en-US" altLang="en-US" sz="2400" b="0" dirty="0">
              <a:solidFill>
                <a:schemeClr val="tx1"/>
              </a:solidFill>
              <a:ea typeface="+mn-ea"/>
            </a:endParaRPr>
          </a:p>
        </p:txBody>
      </p:sp>
      <p:sp>
        <p:nvSpPr>
          <p:cNvPr id="76805" name="Footer Placeholder 3"/>
          <p:cNvSpPr>
            <a:spLocks noGrp="1"/>
          </p:cNvSpPr>
          <p:nvPr>
            <p:ph type="ftr" sz="quarter" idx="1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r>
              <a:rPr lang="en-GB" altLang="en-US" dirty="0">
                <a:latin typeface="Gill Sans Infant Std" pitchFamily="34" charset="0"/>
              </a:rPr>
              <a:t>FORMACIÓN DEL IYCF-E: MITOS Y CONCEPTOS ERRÓNEOS SOBRE LA LACTANCIA MATERNA </a:t>
            </a:r>
            <a:endParaRPr lang="en-US" altLang="en-US" dirty="0">
              <a:latin typeface="Gill Sans Infant Std" pitchFamily="34" charset="0"/>
            </a:endParaRPr>
          </a:p>
        </p:txBody>
      </p:sp>
      <p:sp>
        <p:nvSpPr>
          <p:cNvPr id="76806" name="Slide Number Placeholder 4"/>
          <p:cNvSpPr>
            <a:spLocks noGrp="1"/>
          </p:cNvSpPr>
          <p:nvPr>
            <p:ph type="sldNum" sz="quarter" idx="16"/>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1B4BE212-3C7B-449B-9BDA-0CF4B75F2E5E}" type="slidenum">
              <a:rPr lang="en-US" altLang="en-US">
                <a:latin typeface="Gill Sans Infant Std" pitchFamily="34" charset="0"/>
              </a:rPr>
              <a:pPr/>
              <a:t>15</a:t>
            </a:fld>
            <a:endParaRPr lang="en-US" altLang="en-US" dirty="0">
              <a:latin typeface="Gill Sans Infant Std"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83970">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83970">
                                            <p:txEl>
                                              <p:pRg st="2" end="2"/>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83970">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2"/>
          <p:cNvSpPr>
            <a:spLocks noChangeArrowheads="1"/>
          </p:cNvSpPr>
          <p:nvPr/>
        </p:nvSpPr>
        <p:spPr bwMode="auto">
          <a:xfrm>
            <a:off x="4448175" y="3244850"/>
            <a:ext cx="247650" cy="3683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en-US" dirty="0"/>
              <a:t> </a:t>
            </a:r>
          </a:p>
        </p:txBody>
      </p:sp>
      <p:sp>
        <p:nvSpPr>
          <p:cNvPr id="77827" name="TextBox 1"/>
          <p:cNvSpPr txBox="1">
            <a:spLocks noChangeArrowheads="1"/>
          </p:cNvSpPr>
          <p:nvPr/>
        </p:nvSpPr>
        <p:spPr bwMode="auto">
          <a:xfrm>
            <a:off x="755650" y="188640"/>
            <a:ext cx="7632700" cy="86177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algn="ctr" eaLnBrk="1" hangingPunct="1"/>
            <a:r>
              <a:rPr lang="en-GB" altLang="en-US" sz="2500" b="1" dirty="0">
                <a:latin typeface="Gill Sans Infant Std"/>
                <a:cs typeface="Gill Sans Infant Std"/>
              </a:rPr>
              <a:t>"Las</a:t>
            </a:r>
            <a:r>
              <a:rPr lang="en-US" altLang="ja-JP" sz="2500" b="1" dirty="0">
                <a:latin typeface="Gill Sans Infant Std"/>
                <a:cs typeface="Gill Sans Infant Std"/>
              </a:rPr>
              <a:t> madres deben comer </a:t>
            </a:r>
            <a:r>
              <a:rPr lang="en-US" altLang="ja-JP" sz="2500" b="1" dirty="0" err="1">
                <a:latin typeface="Gill Sans Infant Std"/>
                <a:cs typeface="Gill Sans Infant Std"/>
              </a:rPr>
              <a:t>variedad</a:t>
            </a:r>
            <a:r>
              <a:rPr lang="en-US" altLang="ja-JP" sz="2500" b="1" dirty="0">
                <a:latin typeface="Gill Sans Infant Std"/>
                <a:cs typeface="Gill Sans Infant Std"/>
              </a:rPr>
              <a:t> de alimentos durante el embarazo y la lactancia." </a:t>
            </a:r>
            <a:endParaRPr lang="en-US" altLang="en-US" sz="2500" b="1" dirty="0">
              <a:latin typeface="Gill Sans Infant Std"/>
              <a:cs typeface="Gill Sans Infant Std"/>
            </a:endParaRPr>
          </a:p>
        </p:txBody>
      </p:sp>
      <p:sp>
        <p:nvSpPr>
          <p:cNvPr id="2" name="Rectangle 1"/>
          <p:cNvSpPr/>
          <p:nvPr/>
        </p:nvSpPr>
        <p:spPr>
          <a:xfrm>
            <a:off x="827088" y="1844675"/>
            <a:ext cx="7561262" cy="2369880"/>
          </a:xfrm>
          <a:prstGeom prst="rect">
            <a:avLst/>
          </a:prstGeom>
        </p:spPr>
        <p:txBody>
          <a:bodyPr>
            <a:spAutoFit/>
          </a:bodyPr>
          <a:lstStyle/>
          <a:p>
            <a:pPr algn="ctr" eaLnBrk="1" hangingPunct="1">
              <a:defRPr/>
            </a:pPr>
            <a:r>
              <a:rPr lang="en-US" sz="3200" b="1" dirty="0">
                <a:solidFill>
                  <a:srgbClr val="008000"/>
                </a:solidFill>
                <a:latin typeface="Gill Sans Infant Std"/>
                <a:ea typeface="ＭＳ Ｐゴシック" charset="0"/>
                <a:cs typeface="Gill Sans Infant Std"/>
              </a:rPr>
              <a:t>VERDADERO</a:t>
            </a:r>
          </a:p>
          <a:p>
            <a:pPr eaLnBrk="1" hangingPunct="1">
              <a:defRPr/>
            </a:pPr>
            <a:endParaRPr lang="en-US" sz="4400" dirty="0">
              <a:latin typeface="+mn-lt"/>
              <a:ea typeface="ＭＳ Ｐゴシック" charset="0"/>
              <a:cs typeface="ＭＳ Ｐゴシック" charset="0"/>
            </a:endParaRPr>
          </a:p>
          <a:p>
            <a:pPr marL="457200" indent="-457200" eaLnBrk="1" hangingPunct="1">
              <a:buClr>
                <a:schemeClr val="tx2"/>
              </a:buClr>
              <a:buFont typeface="Arial" panose="020B0604020202020204" pitchFamily="34" charset="0"/>
              <a:buChar char="•"/>
              <a:defRPr/>
            </a:pPr>
            <a:r>
              <a:rPr lang="en-US" sz="2400" dirty="0">
                <a:latin typeface="Gill Sans Infant Std"/>
                <a:ea typeface="ＭＳ Ｐゴシック" charset="0"/>
                <a:cs typeface="Gill Sans Infant Std"/>
              </a:rPr>
              <a:t>Una madre </a:t>
            </a:r>
            <a:r>
              <a:rPr lang="en-US" sz="2400" dirty="0" err="1">
                <a:latin typeface="Gill Sans Infant Std"/>
                <a:ea typeface="ＭＳ Ｐゴシック" charset="0"/>
                <a:cs typeface="Gill Sans Infant Std"/>
              </a:rPr>
              <a:t>lactante</a:t>
            </a:r>
            <a:r>
              <a:rPr lang="en-US" sz="2400" dirty="0">
                <a:latin typeface="Gill Sans Infant Std"/>
                <a:ea typeface="ＭＳ Ｐゴシック" charset="0"/>
                <a:cs typeface="Gill Sans Infant Std"/>
              </a:rPr>
              <a:t> </a:t>
            </a:r>
            <a:r>
              <a:rPr lang="en-US" sz="2400" dirty="0" err="1">
                <a:latin typeface="Gill Sans Infant Std"/>
                <a:ea typeface="ＭＳ Ｐゴシック" charset="0"/>
                <a:cs typeface="Gill Sans Infant Std"/>
              </a:rPr>
              <a:t>necesita</a:t>
            </a:r>
            <a:r>
              <a:rPr lang="en-US" sz="2400" dirty="0">
                <a:latin typeface="Gill Sans Infant Std"/>
                <a:ea typeface="ＭＳ Ｐゴシック" charset="0"/>
                <a:cs typeface="Gill Sans Infant Std"/>
              </a:rPr>
              <a:t> variedad de alimentos saludables, más que antes de quedar embarazada, así como mucha agua.</a:t>
            </a:r>
          </a:p>
        </p:txBody>
      </p:sp>
      <p:sp>
        <p:nvSpPr>
          <p:cNvPr id="77830" name="Footer Placeholder 5"/>
          <p:cNvSpPr>
            <a:spLocks noGrp="1"/>
          </p:cNvSpPr>
          <p:nvPr>
            <p:ph type="ftr" sz="quarter" idx="1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r>
              <a:rPr lang="en-GB" altLang="en-US" dirty="0">
                <a:latin typeface="Gill Sans Infant Std" pitchFamily="34" charset="0"/>
              </a:rPr>
              <a:t>FORMACIÓN DEL IYCF-E: MITOS Y CONCEPTOS ERRÓNEOS SOBRE LA LACTANCIA MATERNA </a:t>
            </a:r>
            <a:endParaRPr lang="en-US" altLang="en-US" dirty="0">
              <a:latin typeface="Gill Sans Infant Std" pitchFamily="34" charset="0"/>
            </a:endParaRPr>
          </a:p>
        </p:txBody>
      </p:sp>
      <p:sp>
        <p:nvSpPr>
          <p:cNvPr id="77831" name="Slide Number Placeholder 6"/>
          <p:cNvSpPr>
            <a:spLocks noGrp="1"/>
          </p:cNvSpPr>
          <p:nvPr>
            <p:ph type="sldNum" sz="quarter" idx="16"/>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7D4091B5-3F70-47D0-9CDE-5E58AD7790D8}" type="slidenum">
              <a:rPr lang="en-US" altLang="en-US">
                <a:latin typeface="Gill Sans Infant Std" pitchFamily="34" charset="0"/>
              </a:rPr>
              <a:pPr/>
              <a:t>16</a:t>
            </a:fld>
            <a:endParaRPr lang="en-US" altLang="en-US" dirty="0">
              <a:latin typeface="Gill Sans Infant Std"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5288" y="333375"/>
            <a:ext cx="8283575" cy="506413"/>
          </a:xfrm>
        </p:spPr>
        <p:txBody>
          <a:bodyPr lIns="91440" tIns="45720" rIns="91440" bIns="45720" rtlCol="0">
            <a:normAutofit fontScale="90000"/>
          </a:bodyPr>
          <a:lstStyle/>
          <a:p>
            <a:pPr algn="ctr" eaLnBrk="1" fontAlgn="auto" hangingPunct="1">
              <a:spcAft>
                <a:spcPts val="0"/>
              </a:spcAft>
              <a:defRPr/>
            </a:pPr>
            <a:r>
              <a:rPr lang="en-GB" sz="2800" dirty="0">
                <a:ea typeface="+mj-ea"/>
              </a:rPr>
              <a:t>“El </a:t>
            </a:r>
            <a:r>
              <a:rPr lang="en-GB" sz="2800" dirty="0" err="1">
                <a:ea typeface="+mj-ea"/>
              </a:rPr>
              <a:t>bebé</a:t>
            </a:r>
            <a:r>
              <a:rPr lang="en-GB" sz="2800" dirty="0">
                <a:ea typeface="+mj-ea"/>
              </a:rPr>
              <a:t> solo </a:t>
            </a:r>
            <a:r>
              <a:rPr lang="en-GB" sz="2800" dirty="0" err="1">
                <a:ea typeface="+mj-ea"/>
              </a:rPr>
              <a:t>llora</a:t>
            </a:r>
            <a:r>
              <a:rPr lang="en-GB" sz="2800" dirty="0">
                <a:ea typeface="+mj-ea"/>
              </a:rPr>
              <a:t> </a:t>
            </a:r>
            <a:r>
              <a:rPr lang="en-GB" sz="2800" dirty="0" err="1">
                <a:ea typeface="+mj-ea"/>
              </a:rPr>
              <a:t>si</a:t>
            </a:r>
            <a:r>
              <a:rPr lang="en-GB" sz="2800" dirty="0">
                <a:ea typeface="+mj-ea"/>
              </a:rPr>
              <a:t> </a:t>
            </a:r>
            <a:r>
              <a:rPr lang="en-GB" sz="2800" dirty="0" err="1">
                <a:ea typeface="+mj-ea"/>
              </a:rPr>
              <a:t>tiene</a:t>
            </a:r>
            <a:r>
              <a:rPr lang="en-GB" sz="2800" dirty="0">
                <a:ea typeface="+mj-ea"/>
              </a:rPr>
              <a:t> </a:t>
            </a:r>
            <a:r>
              <a:rPr lang="en-GB" sz="2800" dirty="0" err="1">
                <a:ea typeface="+mj-ea"/>
              </a:rPr>
              <a:t>hambre</a:t>
            </a:r>
            <a:r>
              <a:rPr lang="en-GB" sz="2800" dirty="0">
                <a:ea typeface="+mj-ea"/>
              </a:rPr>
              <a:t> y</a:t>
            </a:r>
            <a:br>
              <a:rPr lang="en-GB" sz="2800" dirty="0">
                <a:ea typeface="+mj-ea"/>
              </a:rPr>
            </a:br>
            <a:r>
              <a:rPr lang="en-GB" sz="2800" dirty="0">
                <a:ea typeface="+mj-ea"/>
              </a:rPr>
              <a:t>debe </a:t>
            </a:r>
            <a:r>
              <a:rPr lang="en-GB" sz="2800" dirty="0" err="1">
                <a:ea typeface="+mj-ea"/>
              </a:rPr>
              <a:t>estar</a:t>
            </a:r>
            <a:r>
              <a:rPr lang="en-GB" sz="2800" dirty="0">
                <a:ea typeface="+mj-ea"/>
              </a:rPr>
              <a:t> alimentándose todo el tiempo"</a:t>
            </a:r>
            <a:endParaRPr lang="en-US" altLang="en-US" sz="2800" dirty="0">
              <a:latin typeface="Gill Sans MT" pitchFamily="34" charset="0"/>
              <a:ea typeface="+mj-ea"/>
            </a:endParaRPr>
          </a:p>
        </p:txBody>
      </p:sp>
      <p:sp>
        <p:nvSpPr>
          <p:cNvPr id="3" name="Content Placeholder 2"/>
          <p:cNvSpPr>
            <a:spLocks noGrp="1"/>
          </p:cNvSpPr>
          <p:nvPr>
            <p:ph idx="1"/>
          </p:nvPr>
        </p:nvSpPr>
        <p:spPr>
          <a:xfrm>
            <a:off x="431800" y="1124744"/>
            <a:ext cx="8275638" cy="4706938"/>
          </a:xfrm>
        </p:spPr>
        <p:txBody>
          <a:bodyPr rtlCol="0">
            <a:noAutofit/>
          </a:bodyPr>
          <a:lstStyle/>
          <a:p>
            <a:pPr algn="ctr" eaLnBrk="1" fontAlgn="auto" hangingPunct="1">
              <a:spcBef>
                <a:spcPts val="0"/>
              </a:spcBef>
              <a:buFont typeface="Wingdings" pitchFamily="2" charset="2"/>
              <a:buNone/>
              <a:defRPr/>
            </a:pPr>
            <a:r>
              <a:rPr lang="en-US" sz="3200" dirty="0">
                <a:solidFill>
                  <a:srgbClr val="FF0000"/>
                </a:solidFill>
                <a:ea typeface="MS PGothic" pitchFamily="34" charset="-128"/>
              </a:rPr>
              <a:t>FALSO</a:t>
            </a:r>
          </a:p>
          <a:p>
            <a:pPr marL="171450" indent="-171450" eaLnBrk="1" fontAlgn="auto" hangingPunct="1">
              <a:spcBef>
                <a:spcPts val="0"/>
              </a:spcBef>
              <a:buClr>
                <a:schemeClr val="tx2"/>
              </a:buClr>
              <a:buFont typeface="Arial" panose="020B0604020202020204" pitchFamily="34" charset="0"/>
              <a:buChar char="•"/>
              <a:defRPr/>
            </a:pPr>
            <a:endParaRPr lang="en-US" sz="800" b="0" dirty="0">
              <a:solidFill>
                <a:schemeClr val="tx1"/>
              </a:solidFill>
              <a:latin typeface="+mn-lt"/>
              <a:ea typeface="MS PGothic" pitchFamily="34" charset="-128"/>
            </a:endParaRPr>
          </a:p>
          <a:p>
            <a:pPr marL="457200" indent="-457200" eaLnBrk="1" fontAlgn="auto" hangingPunct="1">
              <a:spcBef>
                <a:spcPts val="0"/>
              </a:spcBef>
              <a:buClr>
                <a:schemeClr val="tx2"/>
              </a:buClr>
              <a:buFont typeface="Arial" panose="020B0604020202020204" pitchFamily="34" charset="0"/>
              <a:buChar char="•"/>
              <a:defRPr/>
            </a:pPr>
            <a:r>
              <a:rPr lang="en-GB" sz="2400" b="0" dirty="0">
                <a:solidFill>
                  <a:schemeClr val="tx1"/>
                </a:solidFill>
                <a:ea typeface="MS PGothic" pitchFamily="34" charset="-128"/>
              </a:rPr>
              <a:t>Los bebés lloran por varias razones, especialmente en una emergencia. </a:t>
            </a:r>
          </a:p>
          <a:p>
            <a:pPr marL="457200" indent="-457200" eaLnBrk="1" fontAlgn="auto" hangingPunct="1">
              <a:spcBef>
                <a:spcPts val="0"/>
              </a:spcBef>
              <a:buClr>
                <a:schemeClr val="tx2"/>
              </a:buClr>
              <a:buFont typeface="Arial" panose="020B0604020202020204" pitchFamily="34" charset="0"/>
              <a:buChar char="•"/>
              <a:defRPr/>
            </a:pPr>
            <a:r>
              <a:rPr lang="en-GB" sz="2400" b="0" dirty="0" err="1">
                <a:solidFill>
                  <a:schemeClr val="tx1"/>
                </a:solidFill>
                <a:ea typeface="MS PGothic" pitchFamily="34" charset="-128"/>
              </a:rPr>
              <a:t>Amamantar</a:t>
            </a:r>
            <a:r>
              <a:rPr lang="en-GB" sz="2400" b="0" dirty="0">
                <a:solidFill>
                  <a:schemeClr val="tx1"/>
                </a:solidFill>
                <a:ea typeface="MS PGothic" pitchFamily="34" charset="-128"/>
              </a:rPr>
              <a:t> </a:t>
            </a:r>
            <a:r>
              <a:rPr lang="en-GB" sz="2400" b="0" dirty="0" err="1">
                <a:solidFill>
                  <a:schemeClr val="tx1"/>
                </a:solidFill>
                <a:ea typeface="MS PGothic" pitchFamily="34" charset="-128"/>
              </a:rPr>
              <a:t>más</a:t>
            </a:r>
            <a:r>
              <a:rPr lang="en-GB" sz="2400" b="0" dirty="0">
                <a:solidFill>
                  <a:schemeClr val="tx1"/>
                </a:solidFill>
                <a:ea typeface="MS PGothic" pitchFamily="34" charset="-128"/>
              </a:rPr>
              <a:t>, nutrirá al bebé y calmará tanto a la madre como al bebé. </a:t>
            </a:r>
          </a:p>
          <a:p>
            <a:pPr marL="457200" indent="-457200" eaLnBrk="1" fontAlgn="auto" hangingPunct="1">
              <a:spcBef>
                <a:spcPts val="0"/>
              </a:spcBef>
              <a:buClr>
                <a:schemeClr val="tx2"/>
              </a:buClr>
              <a:buFont typeface="Arial" panose="020B0604020202020204" pitchFamily="34" charset="0"/>
              <a:buChar char="•"/>
              <a:defRPr/>
            </a:pPr>
            <a:r>
              <a:rPr lang="en-GB" sz="2400" b="0" dirty="0">
                <a:solidFill>
                  <a:schemeClr val="tx1"/>
                </a:solidFill>
                <a:ea typeface="MS PGothic" pitchFamily="34" charset="-128"/>
              </a:rPr>
              <a:t>Los bebés tienen"brotes de crecimiento", lo que significa que a veces se alimentarán con más frecuencia. </a:t>
            </a:r>
          </a:p>
          <a:p>
            <a:pPr marL="457200" indent="-457200" eaLnBrk="1" fontAlgn="auto" hangingPunct="1">
              <a:spcBef>
                <a:spcPts val="0"/>
              </a:spcBef>
              <a:buClr>
                <a:schemeClr val="tx2"/>
              </a:buClr>
              <a:buFont typeface="Arial" panose="020B0604020202020204" pitchFamily="34" charset="0"/>
              <a:buChar char="•"/>
              <a:defRPr/>
            </a:pPr>
            <a:r>
              <a:rPr lang="en-GB" sz="2400" b="0" dirty="0">
                <a:solidFill>
                  <a:schemeClr val="tx1"/>
                </a:solidFill>
                <a:ea typeface="MS PGothic" pitchFamily="34" charset="-128"/>
              </a:rPr>
              <a:t>Los bebés también se alimentan más a menudo durante ciertas horas del día. ¡Esto es normal!</a:t>
            </a:r>
          </a:p>
          <a:p>
            <a:pPr marL="457200" indent="-457200" eaLnBrk="1" fontAlgn="auto" hangingPunct="1">
              <a:spcBef>
                <a:spcPts val="0"/>
              </a:spcBef>
              <a:buClr>
                <a:schemeClr val="tx2"/>
              </a:buClr>
              <a:buFont typeface="Arial" panose="020B0604020202020204" pitchFamily="34" charset="0"/>
              <a:buChar char="•"/>
              <a:defRPr/>
            </a:pPr>
            <a:r>
              <a:rPr lang="en-GB" sz="2400" b="0" dirty="0">
                <a:solidFill>
                  <a:schemeClr val="tx1"/>
                </a:solidFill>
                <a:ea typeface="MS PGothic" pitchFamily="34" charset="-128"/>
              </a:rPr>
              <a:t>Otras razones: ¿Cólico? ¿La comida de mamá? ¿Bebé con altas necesidades?</a:t>
            </a:r>
            <a:endParaRPr lang="en-US" sz="2400" b="0" dirty="0">
              <a:solidFill>
                <a:schemeClr val="tx1"/>
              </a:solidFill>
              <a:ea typeface="MS PGothic" pitchFamily="34" charset="-128"/>
            </a:endParaRPr>
          </a:p>
        </p:txBody>
      </p:sp>
      <p:sp>
        <p:nvSpPr>
          <p:cNvPr id="78853" name="Footer Placeholder 5"/>
          <p:cNvSpPr>
            <a:spLocks noGrp="1"/>
          </p:cNvSpPr>
          <p:nvPr>
            <p:ph type="ftr" sz="quarter" idx="1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r>
              <a:rPr lang="en-GB" altLang="en-US" dirty="0">
                <a:latin typeface="Gill Sans Infant Std" pitchFamily="34" charset="0"/>
              </a:rPr>
              <a:t>FORMACIÓN DEL IYCF-E: MITOS Y CONCEPTOS ERRÓNEOS SOBRE LA LACTANCIA MATERNA </a:t>
            </a:r>
            <a:endParaRPr lang="en-US" altLang="en-US" dirty="0">
              <a:latin typeface="Gill Sans Infant Std" pitchFamily="34" charset="0"/>
            </a:endParaRPr>
          </a:p>
        </p:txBody>
      </p:sp>
      <p:sp>
        <p:nvSpPr>
          <p:cNvPr id="78854" name="Slide Number Placeholder 6"/>
          <p:cNvSpPr>
            <a:spLocks noGrp="1"/>
          </p:cNvSpPr>
          <p:nvPr>
            <p:ph type="sldNum" sz="quarter" idx="16"/>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BAF7EBDA-A1A9-4B11-92F9-B8BE236D4F6B}" type="slidenum">
              <a:rPr lang="en-US" altLang="en-US">
                <a:latin typeface="Gill Sans Infant Std" pitchFamily="34" charset="0"/>
              </a:rPr>
              <a:pPr/>
              <a:t>17</a:t>
            </a:fld>
            <a:endParaRPr lang="en-US" altLang="en-US" dirty="0">
              <a:latin typeface="Gill Sans Infant Std"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2" end="2"/>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4" end="4"/>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5" end="5"/>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5288" y="333375"/>
            <a:ext cx="8283575" cy="506413"/>
          </a:xfrm>
        </p:spPr>
        <p:txBody>
          <a:bodyPr lIns="91440" tIns="45720" rIns="91440" bIns="45720" rtlCol="0">
            <a:noAutofit/>
          </a:bodyPr>
          <a:lstStyle/>
          <a:p>
            <a:pPr algn="ctr" eaLnBrk="1" fontAlgn="auto" hangingPunct="1">
              <a:spcAft>
                <a:spcPts val="0"/>
              </a:spcAft>
              <a:defRPr/>
            </a:pPr>
            <a:r>
              <a:rPr lang="en-US" altLang="en-US" dirty="0">
                <a:ea typeface="+mj-ea"/>
              </a:rPr>
              <a:t>"La madre debe tratar de seguir amamantando aunque tenga </a:t>
            </a:r>
            <a:r>
              <a:rPr lang="en-US" altLang="en-US" dirty="0" err="1">
                <a:ea typeface="+mj-ea"/>
              </a:rPr>
              <a:t>pezones</a:t>
            </a:r>
            <a:r>
              <a:rPr lang="en-US" altLang="en-US" dirty="0">
                <a:ea typeface="+mj-ea"/>
              </a:rPr>
              <a:t> </a:t>
            </a:r>
            <a:r>
              <a:rPr lang="en-US" altLang="en-US" dirty="0" err="1">
                <a:ea typeface="+mj-ea"/>
              </a:rPr>
              <a:t>adoloridos</a:t>
            </a:r>
            <a:r>
              <a:rPr lang="en-US" altLang="en-US" dirty="0">
                <a:ea typeface="+mj-ea"/>
              </a:rPr>
              <a:t> y mastitis."</a:t>
            </a:r>
          </a:p>
        </p:txBody>
      </p:sp>
      <p:sp>
        <p:nvSpPr>
          <p:cNvPr id="3" name="Content Placeholder 2"/>
          <p:cNvSpPr>
            <a:spLocks noGrp="1"/>
          </p:cNvSpPr>
          <p:nvPr>
            <p:ph idx="1"/>
          </p:nvPr>
        </p:nvSpPr>
        <p:spPr/>
        <p:txBody>
          <a:bodyPr rtlCol="0">
            <a:noAutofit/>
          </a:bodyPr>
          <a:lstStyle/>
          <a:p>
            <a:pPr algn="ctr" eaLnBrk="1" fontAlgn="auto" hangingPunct="1">
              <a:spcBef>
                <a:spcPts val="0"/>
              </a:spcBef>
              <a:buFont typeface="Wingdings" pitchFamily="2" charset="2"/>
              <a:buNone/>
              <a:defRPr/>
            </a:pPr>
            <a:r>
              <a:rPr lang="en-US" sz="3200" dirty="0">
                <a:solidFill>
                  <a:srgbClr val="008000"/>
                </a:solidFill>
                <a:ea typeface="MS PGothic" pitchFamily="34" charset="-128"/>
              </a:rPr>
              <a:t>VERDADERO</a:t>
            </a:r>
          </a:p>
          <a:p>
            <a:pPr algn="just" eaLnBrk="1" fontAlgn="auto" hangingPunct="1">
              <a:spcBef>
                <a:spcPts val="0"/>
              </a:spcBef>
              <a:buFont typeface="Wingdings" charset="0"/>
              <a:buNone/>
              <a:defRPr/>
            </a:pPr>
            <a:endParaRPr lang="en-US" sz="4400" dirty="0">
              <a:latin typeface="+mn-lt"/>
              <a:ea typeface="MS PGothic" pitchFamily="34" charset="-128"/>
            </a:endParaRPr>
          </a:p>
          <a:p>
            <a:pPr marL="457200" indent="-457200" algn="just" eaLnBrk="1" fontAlgn="auto" hangingPunct="1">
              <a:spcBef>
                <a:spcPts val="0"/>
              </a:spcBef>
              <a:buClr>
                <a:schemeClr val="tx2"/>
              </a:buClr>
              <a:buFont typeface="Arial" panose="020B0604020202020204" pitchFamily="34" charset="0"/>
              <a:buChar char="•"/>
              <a:defRPr/>
            </a:pPr>
            <a:r>
              <a:rPr lang="en-US" sz="2400" b="0" dirty="0">
                <a:solidFill>
                  <a:schemeClr val="tx1"/>
                </a:solidFill>
                <a:ea typeface="MS PGothic" pitchFamily="34" charset="-128"/>
              </a:rPr>
              <a:t>Los pezones adoloridos y la mastitis son causados principalmente por una mal </a:t>
            </a:r>
            <a:r>
              <a:rPr lang="en-US" sz="2400" b="0" dirty="0" err="1">
                <a:solidFill>
                  <a:schemeClr val="tx1"/>
                </a:solidFill>
                <a:ea typeface="MS PGothic" pitchFamily="34" charset="-128"/>
              </a:rPr>
              <a:t>agarre</a:t>
            </a:r>
            <a:r>
              <a:rPr lang="en-US" sz="2400" b="0" dirty="0">
                <a:solidFill>
                  <a:schemeClr val="tx1"/>
                </a:solidFill>
                <a:ea typeface="MS PGothic" pitchFamily="34" charset="-128"/>
              </a:rPr>
              <a:t> y posicionamiento. Necesita ayuda para corregir esto. </a:t>
            </a:r>
          </a:p>
          <a:p>
            <a:pPr marL="457200" indent="-457200" algn="just" eaLnBrk="1" fontAlgn="auto" hangingPunct="1">
              <a:spcBef>
                <a:spcPts val="0"/>
              </a:spcBef>
              <a:buClr>
                <a:schemeClr val="tx2"/>
              </a:buClr>
              <a:buFont typeface="Arial" panose="020B0604020202020204" pitchFamily="34" charset="0"/>
              <a:buChar char="•"/>
              <a:defRPr/>
            </a:pPr>
            <a:endParaRPr lang="en-US" sz="2400" b="0" dirty="0">
              <a:solidFill>
                <a:schemeClr val="tx1"/>
              </a:solidFill>
              <a:ea typeface="MS PGothic" pitchFamily="34" charset="-128"/>
            </a:endParaRPr>
          </a:p>
          <a:p>
            <a:pPr marL="457200" indent="-457200" algn="just" eaLnBrk="1" fontAlgn="auto" hangingPunct="1">
              <a:spcBef>
                <a:spcPts val="0"/>
              </a:spcBef>
              <a:buClr>
                <a:schemeClr val="tx2"/>
              </a:buClr>
              <a:buFont typeface="Arial" panose="020B0604020202020204" pitchFamily="34" charset="0"/>
              <a:buChar char="•"/>
              <a:defRPr/>
            </a:pPr>
            <a:r>
              <a:rPr lang="en-US" sz="2400" b="0" dirty="0">
                <a:solidFill>
                  <a:schemeClr val="tx1"/>
                </a:solidFill>
                <a:ea typeface="MS PGothic" pitchFamily="34" charset="-128"/>
              </a:rPr>
              <a:t>Es posible que necesite expresarse si le duele demasiado. </a:t>
            </a:r>
          </a:p>
        </p:txBody>
      </p:sp>
      <p:sp>
        <p:nvSpPr>
          <p:cNvPr id="79877" name="Footer Placeholder 4"/>
          <p:cNvSpPr>
            <a:spLocks noGrp="1"/>
          </p:cNvSpPr>
          <p:nvPr>
            <p:ph type="ftr" sz="quarter" idx="1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r>
              <a:rPr lang="en-GB" altLang="en-US" dirty="0">
                <a:latin typeface="Gill Sans Infant Std" pitchFamily="34" charset="0"/>
              </a:rPr>
              <a:t>FORMACIÓN DEL IYCF-E: MITOS Y CONCEPTOS ERRÓNEOS SOBRE LA LACTANCIA MATERNA </a:t>
            </a:r>
            <a:endParaRPr lang="en-US" altLang="en-US" dirty="0">
              <a:latin typeface="Gill Sans Infant Std" pitchFamily="34" charset="0"/>
            </a:endParaRPr>
          </a:p>
        </p:txBody>
      </p:sp>
      <p:sp>
        <p:nvSpPr>
          <p:cNvPr id="79878" name="Slide Number Placeholder 5"/>
          <p:cNvSpPr>
            <a:spLocks noGrp="1"/>
          </p:cNvSpPr>
          <p:nvPr>
            <p:ph type="sldNum" sz="quarter" idx="16"/>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79392CFF-A4D9-4C19-A908-5FFB8DF4B858}" type="slidenum">
              <a:rPr lang="en-US" altLang="en-US">
                <a:latin typeface="Gill Sans Infant Std" pitchFamily="34" charset="0"/>
              </a:rPr>
              <a:pPr/>
              <a:t>18</a:t>
            </a:fld>
            <a:endParaRPr lang="en-US" altLang="en-US" dirty="0">
              <a:latin typeface="Gill Sans Infant Std"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2" end="2"/>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itle 1"/>
          <p:cNvSpPr>
            <a:spLocks noGrp="1"/>
          </p:cNvSpPr>
          <p:nvPr>
            <p:ph type="title"/>
          </p:nvPr>
        </p:nvSpPr>
        <p:spPr/>
        <p:txBody>
          <a:bodyPr rtlCol="0">
            <a:normAutofit fontScale="90000"/>
          </a:bodyPr>
          <a:lstStyle/>
          <a:p>
            <a:pPr eaLnBrk="1" fontAlgn="auto" hangingPunct="1">
              <a:spcAft>
                <a:spcPts val="0"/>
              </a:spcAft>
              <a:defRPr/>
            </a:pPr>
            <a:br>
              <a:rPr lang="en-US" sz="2800" dirty="0">
                <a:ea typeface="MS PGothic" pitchFamily="34" charset="-128"/>
              </a:rPr>
            </a:br>
            <a:endParaRPr lang="en-US" dirty="0">
              <a:ea typeface="MS PGothic" pitchFamily="34" charset="-128"/>
            </a:endParaRPr>
          </a:p>
        </p:txBody>
      </p:sp>
      <p:sp>
        <p:nvSpPr>
          <p:cNvPr id="80900" name="Footer Placeholder 2"/>
          <p:cNvSpPr>
            <a:spLocks noGrp="1"/>
          </p:cNvSpPr>
          <p:nvPr>
            <p:ph type="ftr" sz="quarter" idx="1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r>
              <a:rPr lang="en-GB" altLang="en-US" dirty="0">
                <a:latin typeface="Gill Sans Infant Std" pitchFamily="34" charset="0"/>
              </a:rPr>
              <a:t>FORMACIÓN DEL IYCF-E: MITOS Y CONCEPTOS ERRÓNEOS SOBRE LA LACTANCIA MATERNA </a:t>
            </a:r>
            <a:endParaRPr lang="en-US" altLang="en-US" dirty="0">
              <a:latin typeface="Gill Sans Infant Std" pitchFamily="34" charset="0"/>
            </a:endParaRPr>
          </a:p>
        </p:txBody>
      </p:sp>
      <p:sp>
        <p:nvSpPr>
          <p:cNvPr id="80901" name="Slide Number Placeholder 3"/>
          <p:cNvSpPr>
            <a:spLocks noGrp="1"/>
          </p:cNvSpPr>
          <p:nvPr>
            <p:ph type="sldNum" sz="quarter" idx="16"/>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478DA2B9-A101-444F-A373-5C2818818977}" type="slidenum">
              <a:rPr lang="en-GB" altLang="en-US">
                <a:cs typeface="Arial" panose="020B0604020202020204" pitchFamily="34" charset="0"/>
              </a:rPr>
              <a:pPr/>
              <a:t>19</a:t>
            </a:fld>
            <a:endParaRPr lang="en-GB" altLang="en-US" dirty="0">
              <a:cs typeface="Arial" panose="020B0604020202020204" pitchFamily="34" charset="0"/>
            </a:endParaRPr>
          </a:p>
        </p:txBody>
      </p:sp>
      <p:sp>
        <p:nvSpPr>
          <p:cNvPr id="80903" name="Title 1"/>
          <p:cNvSpPr txBox="1">
            <a:spLocks/>
          </p:cNvSpPr>
          <p:nvPr/>
        </p:nvSpPr>
        <p:spPr bwMode="auto">
          <a:xfrm>
            <a:off x="179388" y="288032"/>
            <a:ext cx="8856662" cy="69269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b"/>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algn="ctr" eaLnBrk="1" hangingPunct="1"/>
            <a:r>
              <a:rPr lang="en-GB" altLang="en-US" sz="2500" b="1" dirty="0">
                <a:latin typeface="Gill Sans Infant Std"/>
                <a:cs typeface="Gill Sans Infant Std"/>
              </a:rPr>
              <a:t>"</a:t>
            </a:r>
            <a:r>
              <a:rPr lang="en-GB" altLang="ja-JP" sz="2500" b="1" dirty="0">
                <a:latin typeface="Gill Sans Infant Std"/>
                <a:cs typeface="Gill Sans Infant Std"/>
              </a:rPr>
              <a:t>Las donaciones de leche de formula </a:t>
            </a:r>
            <a:r>
              <a:rPr lang="en-GB" altLang="ja-JP" sz="2500" b="1" dirty="0" err="1">
                <a:latin typeface="Gill Sans Infant Std"/>
                <a:cs typeface="Gill Sans Infant Std"/>
              </a:rPr>
              <a:t>infantil</a:t>
            </a:r>
            <a:r>
              <a:rPr lang="en-GB" altLang="ja-JP" sz="2500" b="1" dirty="0">
                <a:latin typeface="Gill Sans Infant Std"/>
                <a:cs typeface="Gill Sans Infant Std"/>
              </a:rPr>
              <a:t> pueden socavar la lactancia materna" </a:t>
            </a:r>
            <a:endParaRPr lang="en-US" altLang="en-US" sz="2500" b="1" dirty="0">
              <a:latin typeface="Gill Sans Infant Std"/>
              <a:cs typeface="Gill Sans Infant Std"/>
            </a:endParaRPr>
          </a:p>
        </p:txBody>
      </p:sp>
      <p:sp>
        <p:nvSpPr>
          <p:cNvPr id="2" name="Rectangle 1"/>
          <p:cNvSpPr/>
          <p:nvPr/>
        </p:nvSpPr>
        <p:spPr>
          <a:xfrm>
            <a:off x="684213" y="1989138"/>
            <a:ext cx="7632700" cy="3477875"/>
          </a:xfrm>
          <a:prstGeom prst="rect">
            <a:avLst/>
          </a:prstGeom>
        </p:spPr>
        <p:txBody>
          <a:bodyPr>
            <a:spAutoFit/>
          </a:bodyPr>
          <a:lstStyle/>
          <a:p>
            <a:pPr algn="ctr" eaLnBrk="1" hangingPunct="1">
              <a:defRPr/>
            </a:pPr>
            <a:r>
              <a:rPr lang="en-GB" sz="3200" b="1" dirty="0">
                <a:solidFill>
                  <a:srgbClr val="008000"/>
                </a:solidFill>
                <a:latin typeface="Gill Sans Infant Std"/>
                <a:ea typeface="ＭＳ Ｐゴシック" charset="0"/>
                <a:cs typeface="Gill Sans Infant Std"/>
              </a:rPr>
              <a:t>VERDADERO</a:t>
            </a:r>
          </a:p>
          <a:p>
            <a:pPr algn="just" eaLnBrk="1" hangingPunct="1">
              <a:defRPr/>
            </a:pPr>
            <a:endParaRPr lang="en-GB" sz="4400" dirty="0">
              <a:latin typeface="+mn-lt"/>
              <a:ea typeface="ＭＳ Ｐゴシック" charset="0"/>
              <a:cs typeface="ＭＳ Ｐゴシック" charset="0"/>
            </a:endParaRPr>
          </a:p>
          <a:p>
            <a:pPr marL="457200" indent="-457200" eaLnBrk="1" hangingPunct="1">
              <a:buClr>
                <a:schemeClr val="tx2"/>
              </a:buClr>
              <a:buFont typeface="Arial" panose="020B0604020202020204" pitchFamily="34" charset="0"/>
              <a:buChar char="•"/>
              <a:defRPr/>
            </a:pPr>
            <a:r>
              <a:rPr lang="en-GB" sz="2400" dirty="0">
                <a:latin typeface="Gill Sans Infant Std"/>
                <a:ea typeface="ＭＳ Ｐゴシック" charset="0"/>
                <a:cs typeface="Gill Sans Infant Std"/>
              </a:rPr>
              <a:t>Las donaciones y la distribución no selectiva de sucedáneos de la leche materna pueden socavar la confianza y la motivación de la madre para amamantar.</a:t>
            </a:r>
          </a:p>
          <a:p>
            <a:pPr marL="457200" indent="-457200" eaLnBrk="1" hangingPunct="1">
              <a:buClr>
                <a:schemeClr val="tx2"/>
              </a:buClr>
              <a:buFont typeface="Arial" panose="020B0604020202020204" pitchFamily="34" charset="0"/>
              <a:buChar char="•"/>
              <a:defRPr/>
            </a:pPr>
            <a:endParaRPr lang="en-GB" sz="2400" dirty="0">
              <a:latin typeface="Gill Sans Infant Std"/>
              <a:ea typeface="ＭＳ Ｐゴシック" charset="0"/>
              <a:cs typeface="Gill Sans Infant Std"/>
            </a:endParaRPr>
          </a:p>
          <a:p>
            <a:pPr marL="457200" indent="-457200" eaLnBrk="1" hangingPunct="1">
              <a:buClr>
                <a:schemeClr val="tx2"/>
              </a:buClr>
              <a:buFont typeface="Arial" panose="020B0604020202020204" pitchFamily="34" charset="0"/>
              <a:buChar char="•"/>
              <a:defRPr/>
            </a:pPr>
            <a:r>
              <a:rPr lang="en-GB" sz="2400" dirty="0">
                <a:latin typeface="Gill Sans Infant Std"/>
                <a:ea typeface="ＭＳ Ｐゴシック" charset="0"/>
                <a:cs typeface="Gill Sans Infant Std"/>
              </a:rPr>
              <a:t>El uso de leche de </a:t>
            </a:r>
            <a:r>
              <a:rPr lang="en-GB" sz="2400" dirty="0" err="1">
                <a:latin typeface="Gill Sans Infant Std"/>
                <a:ea typeface="ＭＳ Ｐゴシック" charset="0"/>
                <a:cs typeface="Gill Sans Infant Std"/>
              </a:rPr>
              <a:t>fórmula</a:t>
            </a:r>
            <a:r>
              <a:rPr lang="en-GB" sz="2400" dirty="0">
                <a:latin typeface="Gill Sans Infant Std"/>
                <a:ea typeface="ＭＳ Ｐゴシック" charset="0"/>
                <a:cs typeface="Gill Sans Infant Std"/>
              </a:rPr>
              <a:t> reducirá la producción de leche. </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4" end="4"/>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Title 7"/>
          <p:cNvSpPr>
            <a:spLocks noGrp="1"/>
          </p:cNvSpPr>
          <p:nvPr>
            <p:ph type="title"/>
          </p:nvPr>
        </p:nvSpPr>
        <p:spPr>
          <a:xfrm>
            <a:off x="423863" y="203200"/>
            <a:ext cx="8283575" cy="787400"/>
          </a:xfrm>
        </p:spPr>
        <p:txBody>
          <a:bodyPr/>
          <a:lstStyle/>
          <a:p>
            <a:pPr eaLnBrk="1" hangingPunct="1"/>
            <a:r>
              <a:rPr lang="en-US" altLang="en-US" dirty="0"/>
              <a:t>OBJETIVOS DE LA SESIÓN</a:t>
            </a:r>
          </a:p>
        </p:txBody>
      </p:sp>
      <p:sp>
        <p:nvSpPr>
          <p:cNvPr id="65539" name="Content Placeholder 8"/>
          <p:cNvSpPr>
            <a:spLocks noGrp="1"/>
          </p:cNvSpPr>
          <p:nvPr>
            <p:ph idx="1"/>
          </p:nvPr>
        </p:nvSpPr>
        <p:spPr>
          <a:xfrm>
            <a:off x="323850" y="1628775"/>
            <a:ext cx="8275638" cy="4548188"/>
          </a:xfrm>
        </p:spPr>
        <p:txBody>
          <a:bodyPr/>
          <a:lstStyle/>
          <a:p>
            <a:pPr eaLnBrk="1" hangingPunct="1"/>
            <a:r>
              <a:rPr lang="en-GB" altLang="en-US" sz="2400" dirty="0">
                <a:latin typeface="Gill Sans Infant Std" pitchFamily="34" charset="0"/>
                <a:cs typeface="Gill Sans Infant Std" pitchFamily="34" charset="0"/>
              </a:rPr>
              <a:t>Al final de esta sesión, usted podrá hacerlo:</a:t>
            </a:r>
          </a:p>
          <a:p>
            <a:pPr eaLnBrk="1" hangingPunct="1"/>
            <a:endParaRPr lang="en-GB" altLang="en-US" sz="2400" dirty="0">
              <a:latin typeface="Gill Sans Infant Std" pitchFamily="34" charset="0"/>
              <a:cs typeface="Gill Sans Infant Std" pitchFamily="34" charset="0"/>
            </a:endParaRPr>
          </a:p>
          <a:p>
            <a:pPr lvl="1" eaLnBrk="1" hangingPunct="1">
              <a:buFont typeface="Arial" panose="020B0604020202020204" pitchFamily="34" charset="0"/>
              <a:buChar char="•"/>
            </a:pPr>
            <a:r>
              <a:rPr lang="en-GB" altLang="en-US" sz="2400" dirty="0">
                <a:latin typeface="Gill Sans Infant Std" pitchFamily="34" charset="0"/>
                <a:cs typeface="Gill Sans Infant Std" pitchFamily="34" charset="0"/>
              </a:rPr>
              <a:t>Identificar mitos comunes y conceptos erróneos sobre las prácticas de la lactancia materna</a:t>
            </a:r>
          </a:p>
          <a:p>
            <a:pPr lvl="1" eaLnBrk="1" hangingPunct="1">
              <a:buFont typeface="Arial" panose="020B0604020202020204" pitchFamily="34" charset="0"/>
              <a:buChar char="•"/>
            </a:pPr>
            <a:endParaRPr lang="en-GB" sz="2400" dirty="0">
              <a:latin typeface="Gill Sans Infant Std" pitchFamily="34" charset="0"/>
              <a:cs typeface="Gill Sans Infant Std" pitchFamily="34" charset="0"/>
            </a:endParaRPr>
          </a:p>
          <a:p>
            <a:pPr lvl="1" eaLnBrk="1" hangingPunct="1">
              <a:buFont typeface="Arial" panose="020B0604020202020204" pitchFamily="34" charset="0"/>
              <a:buChar char="•"/>
            </a:pPr>
            <a:r>
              <a:rPr lang="en-US" sz="2400" dirty="0">
                <a:latin typeface="Gill Sans Infant Std" pitchFamily="34" charset="0"/>
                <a:cs typeface="Gill Sans Infant Std" pitchFamily="34" charset="0"/>
              </a:rPr>
              <a:t>Explicar la afirmación'verdadera o falsa' de algunos mitos y conceptos erróneos comunes, basados en la investigación científica y el aprendizaje.</a:t>
            </a:r>
          </a:p>
        </p:txBody>
      </p:sp>
      <p:sp>
        <p:nvSpPr>
          <p:cNvPr id="65540" name="Footer Placeholder 2"/>
          <p:cNvSpPr>
            <a:spLocks noGrp="1"/>
          </p:cNvSpPr>
          <p:nvPr>
            <p:ph type="ftr" sz="quarter" idx="11"/>
          </p:nvPr>
        </p:nvSpPr>
        <p:spPr bwMode="auto">
          <a:xfrm>
            <a:off x="2525713" y="6440488"/>
            <a:ext cx="3990975" cy="365125"/>
          </a:xfrm>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r>
              <a:rPr lang="en-GB" altLang="en-US" dirty="0">
                <a:solidFill>
                  <a:srgbClr val="222221"/>
                </a:solidFill>
                <a:latin typeface="Gill Sans Infant Std" pitchFamily="34" charset="0"/>
              </a:rPr>
              <a:t>FORMACIÓN DEL IYCF-E: MITOS Y CONCEPTOS ERRÓNEOS SOBRE LA LACTANCIA MATERNA </a:t>
            </a:r>
          </a:p>
        </p:txBody>
      </p:sp>
      <p:sp>
        <p:nvSpPr>
          <p:cNvPr id="65541" name="Slide Number Placeholder 3"/>
          <p:cNvSpPr>
            <a:spLocks noGrp="1"/>
          </p:cNvSpPr>
          <p:nvPr>
            <p:ph type="sldNum" sz="quarter" idx="12"/>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A0AF90E8-EC32-40AF-A78C-C2500BD6E590}" type="slidenum">
              <a:rPr lang="en-US" altLang="en-US">
                <a:solidFill>
                  <a:srgbClr val="222221"/>
                </a:solidFill>
                <a:latin typeface="Gill Sans Infant Std" pitchFamily="34" charset="0"/>
              </a:rPr>
              <a:pPr/>
              <a:t>2</a:t>
            </a:fld>
            <a:endParaRPr lang="en-US" altLang="en-US" dirty="0">
              <a:solidFill>
                <a:srgbClr val="222221"/>
              </a:solidFill>
              <a:latin typeface="Gill Sans Infant Std" pitchFamily="34" charset="0"/>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itle 1"/>
          <p:cNvSpPr>
            <a:spLocks noGrp="1"/>
          </p:cNvSpPr>
          <p:nvPr>
            <p:ph type="title"/>
          </p:nvPr>
        </p:nvSpPr>
        <p:spPr/>
        <p:txBody>
          <a:bodyPr rtlCol="0">
            <a:normAutofit fontScale="90000"/>
          </a:bodyPr>
          <a:lstStyle/>
          <a:p>
            <a:pPr eaLnBrk="1" fontAlgn="auto" hangingPunct="1">
              <a:spcAft>
                <a:spcPts val="0"/>
              </a:spcAft>
              <a:defRPr/>
            </a:pPr>
            <a:br>
              <a:rPr lang="en-US" sz="2800" dirty="0">
                <a:ea typeface="MS PGothic" pitchFamily="34" charset="-128"/>
              </a:rPr>
            </a:br>
            <a:endParaRPr lang="en-US" dirty="0">
              <a:ea typeface="MS PGothic" pitchFamily="34" charset="-128"/>
            </a:endParaRPr>
          </a:p>
        </p:txBody>
      </p:sp>
      <p:sp>
        <p:nvSpPr>
          <p:cNvPr id="81924" name="Footer Placeholder 2"/>
          <p:cNvSpPr>
            <a:spLocks noGrp="1"/>
          </p:cNvSpPr>
          <p:nvPr>
            <p:ph type="ftr" sz="quarter" idx="1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r>
              <a:rPr lang="en-GB" altLang="en-US" dirty="0">
                <a:latin typeface="Gill Sans Infant Std" pitchFamily="34" charset="0"/>
              </a:rPr>
              <a:t>FORMACIÓN DEL IYCF-E: MITOS Y CONCEPTOS ERRÓNEOS SOBRE LA LACTANCIA MATERNA </a:t>
            </a:r>
            <a:endParaRPr lang="en-US" altLang="en-US" dirty="0">
              <a:latin typeface="Gill Sans Infant Std" pitchFamily="34" charset="0"/>
            </a:endParaRPr>
          </a:p>
        </p:txBody>
      </p:sp>
      <p:sp>
        <p:nvSpPr>
          <p:cNvPr id="81925" name="Slide Number Placeholder 3"/>
          <p:cNvSpPr>
            <a:spLocks noGrp="1"/>
          </p:cNvSpPr>
          <p:nvPr>
            <p:ph type="sldNum" sz="quarter" idx="16"/>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57F8BCC2-E687-47B4-8C72-7994ABE65288}" type="slidenum">
              <a:rPr lang="en-GB" altLang="en-US">
                <a:cs typeface="Arial" panose="020B0604020202020204" pitchFamily="34" charset="0"/>
              </a:rPr>
              <a:pPr/>
              <a:t>20</a:t>
            </a:fld>
            <a:endParaRPr lang="en-GB" altLang="en-US" dirty="0">
              <a:cs typeface="Arial" panose="020B0604020202020204" pitchFamily="34" charset="0"/>
            </a:endParaRPr>
          </a:p>
        </p:txBody>
      </p:sp>
      <p:sp>
        <p:nvSpPr>
          <p:cNvPr id="81927" name="Title 1"/>
          <p:cNvSpPr txBox="1">
            <a:spLocks/>
          </p:cNvSpPr>
          <p:nvPr/>
        </p:nvSpPr>
        <p:spPr bwMode="auto">
          <a:xfrm>
            <a:off x="208756" y="456406"/>
            <a:ext cx="8713787" cy="575791"/>
          </a:xfrm>
          <a:prstGeom prst="rect">
            <a:avLst/>
          </a:prstGeom>
          <a:solidFill>
            <a:schemeClr val="bg1"/>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b"/>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algn="ctr" eaLnBrk="1" hangingPunct="1"/>
            <a:br>
              <a:rPr lang="en-GB" altLang="en-US" sz="2500" b="1" dirty="0">
                <a:latin typeface="Gill Sans Infant Std"/>
                <a:cs typeface="Gill Sans Infant Std"/>
              </a:rPr>
            </a:br>
            <a:r>
              <a:rPr lang="en-GB" altLang="en-US" sz="2500" b="1" dirty="0">
                <a:latin typeface="Gill Sans Infant Std"/>
                <a:cs typeface="Gill Sans Infant Std"/>
              </a:rPr>
              <a:t>"La madre debe dejar de amamantar si está enferma</a:t>
            </a:r>
            <a:r>
              <a:rPr lang="en-GB" altLang="ja-JP" sz="2500" b="1" dirty="0">
                <a:latin typeface="Gill Sans Infant Std"/>
                <a:cs typeface="Gill Sans Infant Std"/>
              </a:rPr>
              <a:t>. ” </a:t>
            </a:r>
            <a:endParaRPr lang="en-US" altLang="en-US" sz="2500" b="1" dirty="0">
              <a:latin typeface="Gill Sans Infant Std"/>
              <a:cs typeface="Gill Sans Infant Std"/>
            </a:endParaRPr>
          </a:p>
        </p:txBody>
      </p:sp>
      <p:sp>
        <p:nvSpPr>
          <p:cNvPr id="2" name="Rectangle 1"/>
          <p:cNvSpPr/>
          <p:nvPr/>
        </p:nvSpPr>
        <p:spPr>
          <a:xfrm>
            <a:off x="684213" y="1700808"/>
            <a:ext cx="7632700" cy="3847207"/>
          </a:xfrm>
          <a:prstGeom prst="rect">
            <a:avLst/>
          </a:prstGeom>
        </p:spPr>
        <p:txBody>
          <a:bodyPr>
            <a:spAutoFit/>
          </a:bodyPr>
          <a:lstStyle/>
          <a:p>
            <a:pPr algn="ctr" eaLnBrk="1" hangingPunct="1">
              <a:defRPr/>
            </a:pPr>
            <a:r>
              <a:rPr lang="en-GB" sz="3200" b="1" dirty="0">
                <a:solidFill>
                  <a:srgbClr val="FF0000"/>
                </a:solidFill>
                <a:latin typeface="Gill Sans Infant Std"/>
                <a:ea typeface="ＭＳ Ｐゴシック" charset="0"/>
                <a:cs typeface="Gill Sans Infant Std"/>
              </a:rPr>
              <a:t>FALSO</a:t>
            </a:r>
          </a:p>
          <a:p>
            <a:pPr algn="just" eaLnBrk="1" hangingPunct="1">
              <a:defRPr/>
            </a:pPr>
            <a:endParaRPr lang="en-GB" sz="4400" dirty="0">
              <a:latin typeface="+mn-lt"/>
              <a:ea typeface="ＭＳ Ｐゴシック" charset="0"/>
              <a:cs typeface="ＭＳ Ｐゴシック" charset="0"/>
            </a:endParaRPr>
          </a:p>
          <a:p>
            <a:pPr marL="457200" indent="-457200" eaLnBrk="1" hangingPunct="1">
              <a:buClr>
                <a:schemeClr val="tx2"/>
              </a:buClr>
              <a:buFont typeface="Arial" panose="020B0604020202020204" pitchFamily="34" charset="0"/>
              <a:buChar char="•"/>
              <a:defRPr/>
            </a:pPr>
            <a:r>
              <a:rPr lang="en-GB" sz="2400" dirty="0">
                <a:latin typeface="Gill Sans Infant Std"/>
                <a:ea typeface="ＭＳ Ｐゴシック" charset="0"/>
                <a:cs typeface="Gill Sans Infant Std"/>
              </a:rPr>
              <a:t>La leche materna contiene anticuerpos contra las infecciones maternas (pasadas y presentes).</a:t>
            </a:r>
          </a:p>
          <a:p>
            <a:pPr eaLnBrk="1" hangingPunct="1">
              <a:buClr>
                <a:schemeClr val="tx2"/>
              </a:buClr>
              <a:defRPr/>
            </a:pPr>
            <a:endParaRPr lang="en-GB" sz="2400" dirty="0">
              <a:latin typeface="Gill Sans Infant Std"/>
              <a:ea typeface="ＭＳ Ｐゴシック" charset="0"/>
              <a:cs typeface="Gill Sans Infant Std"/>
            </a:endParaRPr>
          </a:p>
          <a:p>
            <a:pPr marL="457200" indent="-457200" eaLnBrk="1" hangingPunct="1">
              <a:buClr>
                <a:schemeClr val="tx2"/>
              </a:buClr>
              <a:buFont typeface="Arial" panose="020B0604020202020204" pitchFamily="34" charset="0"/>
              <a:buChar char="•"/>
              <a:defRPr/>
            </a:pPr>
            <a:r>
              <a:rPr lang="en-GB" sz="2400" dirty="0">
                <a:latin typeface="Gill Sans Infant Std"/>
                <a:ea typeface="ＭＳ Ｐゴシック" charset="0"/>
                <a:cs typeface="Gill Sans Infant Std"/>
              </a:rPr>
              <a:t>Los anticuerpos se transmiten al bebé a través de la leche materna y protegen al bebé de enfermedades.</a:t>
            </a:r>
          </a:p>
          <a:p>
            <a:pPr eaLnBrk="1" hangingPunct="1">
              <a:buClr>
                <a:schemeClr val="tx2"/>
              </a:buClr>
              <a:defRPr/>
            </a:pPr>
            <a:endParaRPr lang="en-GB" sz="2400" dirty="0">
              <a:latin typeface="Gill Sans Infant Std"/>
              <a:ea typeface="ＭＳ Ｐゴシック" charset="0"/>
              <a:cs typeface="Gill Sans Infant Std"/>
            </a:endParaRPr>
          </a:p>
          <a:p>
            <a:pPr marL="457200" indent="-457200" eaLnBrk="1" hangingPunct="1">
              <a:buClr>
                <a:schemeClr val="tx2"/>
              </a:buClr>
              <a:buFont typeface="Arial" panose="020B0604020202020204" pitchFamily="34" charset="0"/>
              <a:buChar char="•"/>
              <a:defRPr/>
            </a:pPr>
            <a:r>
              <a:rPr lang="en-GB" sz="2400" dirty="0">
                <a:latin typeface="Gill Sans Infant Std"/>
                <a:ea typeface="ＭＳ Ｐゴシック" charset="0"/>
                <a:cs typeface="Gill Sans Infant Std"/>
              </a:rPr>
              <a:t>La madre y el bebé deben permanecer juntos. </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2" end="2"/>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
                                            <p:txEl>
                                              <p:pRg st="4" end="4"/>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Title 1"/>
          <p:cNvSpPr>
            <a:spLocks noGrp="1"/>
          </p:cNvSpPr>
          <p:nvPr>
            <p:ph type="title"/>
          </p:nvPr>
        </p:nvSpPr>
        <p:spPr>
          <a:solidFill>
            <a:schemeClr val="bg1"/>
          </a:solidFill>
        </p:spPr>
        <p:txBody>
          <a:bodyPr/>
          <a:lstStyle/>
          <a:p>
            <a:pPr eaLnBrk="1" hangingPunct="1"/>
            <a:r>
              <a:rPr lang="en-US" altLang="en-US" dirty="0">
                <a:ea typeface="ＭＳ Ｐゴシック" panose="020B0600070205080204" pitchFamily="34" charset="-128"/>
              </a:rPr>
              <a:t>Actividad de grupo</a:t>
            </a:r>
            <a:endParaRPr lang="en-US" altLang="en-US" dirty="0"/>
          </a:p>
        </p:txBody>
      </p:sp>
      <p:sp>
        <p:nvSpPr>
          <p:cNvPr id="82949" name="Footer Placeholder 3"/>
          <p:cNvSpPr>
            <a:spLocks noGrp="1"/>
          </p:cNvSpPr>
          <p:nvPr>
            <p:ph type="ftr" sz="quarter" idx="1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r>
              <a:rPr lang="en-GB" altLang="en-US" dirty="0">
                <a:latin typeface="Gill Sans Infant Std" pitchFamily="34" charset="0"/>
              </a:rPr>
              <a:t>FORMACIÓN DEL IYCF-E: MITOS Y CONCEPTOS ERRÓNEOS SOBRE LA LACTANCIA MATERNA </a:t>
            </a:r>
            <a:endParaRPr lang="en-US" altLang="en-US" dirty="0">
              <a:latin typeface="Gill Sans Infant Std" pitchFamily="34" charset="0"/>
            </a:endParaRPr>
          </a:p>
        </p:txBody>
      </p:sp>
      <p:sp>
        <p:nvSpPr>
          <p:cNvPr id="82950" name="Slide Number Placeholder 4"/>
          <p:cNvSpPr>
            <a:spLocks noGrp="1"/>
          </p:cNvSpPr>
          <p:nvPr>
            <p:ph type="sldNum" sz="quarter" idx="16"/>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0B9248AC-45CB-413C-A1D3-859F8AE7BA2E}" type="slidenum">
              <a:rPr lang="en-US" altLang="en-US">
                <a:latin typeface="Gill Sans Infant Std" pitchFamily="34" charset="0"/>
              </a:rPr>
              <a:pPr/>
              <a:t>21</a:t>
            </a:fld>
            <a:endParaRPr lang="en-US" altLang="en-US" dirty="0">
              <a:latin typeface="Gill Sans Infant Std" pitchFamily="34" charset="0"/>
            </a:endParaRPr>
          </a:p>
        </p:txBody>
      </p:sp>
      <p:sp>
        <p:nvSpPr>
          <p:cNvPr id="7" name="Rectangle 6"/>
          <p:cNvSpPr/>
          <p:nvPr/>
        </p:nvSpPr>
        <p:spPr>
          <a:xfrm>
            <a:off x="2195736" y="1691516"/>
            <a:ext cx="5616624" cy="830997"/>
          </a:xfrm>
          <a:prstGeom prst="rect">
            <a:avLst/>
          </a:prstGeom>
        </p:spPr>
        <p:txBody>
          <a:bodyPr wrap="square">
            <a:spAutoFit/>
          </a:bodyPr>
          <a:lstStyle/>
          <a:p>
            <a:pPr algn="ctr" eaLnBrk="1" hangingPunct="1">
              <a:defRPr/>
            </a:pPr>
            <a:r>
              <a:rPr lang="en-GB" sz="2400" b="1" dirty="0">
                <a:solidFill>
                  <a:srgbClr val="F20F0E"/>
                </a:solidFill>
                <a:latin typeface="Gill Sans Infant Std"/>
                <a:ea typeface="ＭＳ Ｐゴシック" charset="0"/>
                <a:cs typeface="Gill Sans Infant Std"/>
              </a:rPr>
              <a:t>¿Otros conceptos erróneos comunes en su contexto?</a:t>
            </a:r>
          </a:p>
        </p:txBody>
      </p:sp>
      <p:pic>
        <p:nvPicPr>
          <p:cNvPr id="4" name="Picture 4" descr="A close up of a logo&#10;&#10;Description generated with very high confidence">
            <a:extLst>
              <a:ext uri="{FF2B5EF4-FFF2-40B4-BE49-F238E27FC236}">
                <a16:creationId xmlns:a16="http://schemas.microsoft.com/office/drawing/2014/main" id="{04B75639-A047-4770-9873-C8CA67372CC6}"/>
              </a:ext>
            </a:extLst>
          </p:cNvPr>
          <p:cNvPicPr>
            <a:picLocks noGrp="1" noChangeAspect="1"/>
          </p:cNvPicPr>
          <p:nvPr>
            <p:ph idx="1"/>
          </p:nvPr>
        </p:nvPicPr>
        <p:blipFill>
          <a:blip r:embed="rId3" cstate="print">
            <a:extLst>
              <a:ext uri="{28A0092B-C50C-407E-A947-70E740481C1C}">
                <a14:useLocalDpi xmlns:a14="http://schemas.microsoft.com/office/drawing/2010/main"/>
              </a:ext>
            </a:extLst>
          </a:blip>
          <a:stretch>
            <a:fillRect/>
          </a:stretch>
        </p:blipFill>
        <p:spPr>
          <a:xfrm>
            <a:off x="3236943" y="2563483"/>
            <a:ext cx="3513617" cy="3499240"/>
          </a:xfrm>
          <a:prstGeom prst="rect">
            <a:avLst/>
          </a:prstGeom>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Title 1"/>
          <p:cNvSpPr>
            <a:spLocks noGrp="1"/>
          </p:cNvSpPr>
          <p:nvPr>
            <p:ph type="title"/>
          </p:nvPr>
        </p:nvSpPr>
        <p:spPr>
          <a:solidFill>
            <a:schemeClr val="bg1"/>
          </a:solidFill>
        </p:spPr>
        <p:txBody>
          <a:bodyPr/>
          <a:lstStyle/>
          <a:p>
            <a:pPr eaLnBrk="1" hangingPunct="1"/>
            <a:r>
              <a:rPr lang="en-US" altLang="en-US" dirty="0">
                <a:ea typeface="ＭＳ Ｐゴシック" panose="020B0600070205080204" pitchFamily="34" charset="-128"/>
              </a:rPr>
              <a:t>Actividad de grupo</a:t>
            </a:r>
            <a:endParaRPr lang="en-US" altLang="en-US" dirty="0"/>
          </a:p>
        </p:txBody>
      </p:sp>
      <p:sp>
        <p:nvSpPr>
          <p:cNvPr id="66565" name="Footer Placeholder 3"/>
          <p:cNvSpPr>
            <a:spLocks noGrp="1"/>
          </p:cNvSpPr>
          <p:nvPr>
            <p:ph type="ftr" sz="quarter" idx="1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r>
              <a:rPr lang="en-GB" altLang="en-US" dirty="0">
                <a:latin typeface="Gill Sans Infant Std" pitchFamily="34" charset="0"/>
              </a:rPr>
              <a:t>FORMACIÓN DEL IYCF-E: MITOS Y CONCEPTOS ERRÓNEOS SOBRE LA LACTANCIA MATERNA </a:t>
            </a:r>
            <a:endParaRPr lang="en-US" altLang="en-US" dirty="0">
              <a:latin typeface="Gill Sans Infant Std" pitchFamily="34" charset="0"/>
            </a:endParaRPr>
          </a:p>
        </p:txBody>
      </p:sp>
      <p:sp>
        <p:nvSpPr>
          <p:cNvPr id="66566" name="Slide Number Placeholder 4"/>
          <p:cNvSpPr>
            <a:spLocks noGrp="1"/>
          </p:cNvSpPr>
          <p:nvPr>
            <p:ph type="sldNum" sz="quarter" idx="16"/>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CCF5FC80-D9AF-43B6-83E6-F5D4007F0A5A}" type="slidenum">
              <a:rPr lang="en-US" altLang="en-US">
                <a:latin typeface="Gill Sans Infant Std" pitchFamily="34" charset="0"/>
              </a:rPr>
              <a:pPr/>
              <a:t>3</a:t>
            </a:fld>
            <a:endParaRPr lang="en-US" altLang="en-US" dirty="0">
              <a:latin typeface="Gill Sans Infant Std" pitchFamily="34" charset="0"/>
            </a:endParaRPr>
          </a:p>
        </p:txBody>
      </p:sp>
      <p:sp>
        <p:nvSpPr>
          <p:cNvPr id="2" name="TextBox 1"/>
          <p:cNvSpPr txBox="1"/>
          <p:nvPr/>
        </p:nvSpPr>
        <p:spPr>
          <a:xfrm>
            <a:off x="2051720" y="1556792"/>
            <a:ext cx="5112568" cy="738664"/>
          </a:xfrm>
          <a:prstGeom prst="rect">
            <a:avLst/>
          </a:prstGeom>
          <a:noFill/>
        </p:spPr>
        <p:txBody>
          <a:bodyPr wrap="square" lIns="0" tIns="0" rIns="0" bIns="0" rtlCol="0">
            <a:spAutoFit/>
          </a:bodyPr>
          <a:lstStyle/>
          <a:p>
            <a:pPr algn="ctr"/>
            <a:r>
              <a:rPr lang="en-US" sz="2400" b="1" dirty="0">
                <a:solidFill>
                  <a:srgbClr val="F20F0E"/>
                </a:solidFill>
                <a:latin typeface="Gill Sans Infant Std"/>
                <a:cs typeface="Gill Sans Infant Std"/>
              </a:rPr>
              <a:t>Mitos y conceptos erróneos sobre las prácticas de la lactancia materna</a:t>
            </a:r>
          </a:p>
        </p:txBody>
      </p:sp>
      <p:pic>
        <p:nvPicPr>
          <p:cNvPr id="5" name="Picture 5" descr="A close up of a logo&#10;&#10;Description generated with very high confidence">
            <a:extLst>
              <a:ext uri="{FF2B5EF4-FFF2-40B4-BE49-F238E27FC236}">
                <a16:creationId xmlns:a16="http://schemas.microsoft.com/office/drawing/2014/main" id="{ACD24857-A59E-40B1-A3E4-A6C173126334}"/>
              </a:ext>
            </a:extLst>
          </p:cNvPr>
          <p:cNvPicPr>
            <a:picLocks noGrp="1" noChangeAspect="1"/>
          </p:cNvPicPr>
          <p:nvPr>
            <p:ph idx="1"/>
          </p:nvPr>
        </p:nvPicPr>
        <p:blipFill>
          <a:blip r:embed="rId3" cstate="print">
            <a:extLst>
              <a:ext uri="{28A0092B-C50C-407E-A947-70E740481C1C}">
                <a14:useLocalDpi xmlns:a14="http://schemas.microsoft.com/office/drawing/2010/main"/>
              </a:ext>
            </a:extLst>
          </a:blip>
          <a:stretch>
            <a:fillRect/>
          </a:stretch>
        </p:blipFill>
        <p:spPr>
          <a:xfrm>
            <a:off x="3286664" y="2517476"/>
            <a:ext cx="2743200" cy="2743200"/>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23863" y="203200"/>
            <a:ext cx="8283575" cy="1137568"/>
          </a:xfrm>
          <a:solidFill>
            <a:schemeClr val="bg1"/>
          </a:solidFill>
        </p:spPr>
        <p:txBody>
          <a:bodyPr lIns="91440" tIns="45720" rIns="91440" bIns="45720" rtlCol="0">
            <a:normAutofit/>
          </a:bodyPr>
          <a:lstStyle/>
          <a:p>
            <a:pPr algn="ctr" eaLnBrk="1" fontAlgn="auto" hangingPunct="1">
              <a:spcAft>
                <a:spcPts val="0"/>
              </a:spcAft>
              <a:defRPr/>
            </a:pPr>
            <a:r>
              <a:rPr lang="en-GB" altLang="en-US" dirty="0">
                <a:solidFill>
                  <a:srgbClr val="0070C0"/>
                </a:solidFill>
                <a:ea typeface="+mj-ea"/>
              </a:rPr>
              <a:t>“El </a:t>
            </a:r>
            <a:r>
              <a:rPr lang="en-GB" altLang="en-US" dirty="0" err="1">
                <a:solidFill>
                  <a:srgbClr val="0070C0"/>
                </a:solidFill>
                <a:ea typeface="+mj-ea"/>
              </a:rPr>
              <a:t>bebé</a:t>
            </a:r>
            <a:r>
              <a:rPr lang="en-GB" altLang="en-US" dirty="0">
                <a:solidFill>
                  <a:srgbClr val="0070C0"/>
                </a:solidFill>
                <a:ea typeface="+mj-ea"/>
              </a:rPr>
              <a:t> </a:t>
            </a:r>
            <a:r>
              <a:rPr lang="en-GB" altLang="en-US" dirty="0" err="1">
                <a:solidFill>
                  <a:srgbClr val="0070C0"/>
                </a:solidFill>
                <a:ea typeface="+mj-ea"/>
              </a:rPr>
              <a:t>necesita</a:t>
            </a:r>
            <a:r>
              <a:rPr lang="en-GB" altLang="en-US" dirty="0">
                <a:solidFill>
                  <a:srgbClr val="0070C0"/>
                </a:solidFill>
                <a:ea typeface="+mj-ea"/>
              </a:rPr>
              <a:t> </a:t>
            </a:r>
            <a:r>
              <a:rPr lang="en-GB" altLang="en-US" dirty="0" err="1">
                <a:solidFill>
                  <a:srgbClr val="0070C0"/>
                </a:solidFill>
                <a:ea typeface="+mj-ea"/>
              </a:rPr>
              <a:t>agua</a:t>
            </a:r>
            <a:r>
              <a:rPr lang="en-GB" altLang="en-US" dirty="0">
                <a:solidFill>
                  <a:srgbClr val="0070C0"/>
                </a:solidFill>
                <a:ea typeface="+mj-ea"/>
              </a:rPr>
              <a:t> de frijol para los gases o para </a:t>
            </a:r>
            <a:r>
              <a:rPr lang="en-GB" altLang="en-US" dirty="0" err="1">
                <a:solidFill>
                  <a:srgbClr val="0070C0"/>
                </a:solidFill>
                <a:ea typeface="+mj-ea"/>
              </a:rPr>
              <a:t>calmar</a:t>
            </a:r>
            <a:r>
              <a:rPr lang="en-GB" altLang="en-US" dirty="0">
                <a:solidFill>
                  <a:srgbClr val="0070C0"/>
                </a:solidFill>
                <a:ea typeface="+mj-ea"/>
              </a:rPr>
              <a:t> la </a:t>
            </a:r>
            <a:r>
              <a:rPr lang="en-GB" altLang="en-US" dirty="0" err="1">
                <a:solidFill>
                  <a:srgbClr val="0070C0"/>
                </a:solidFill>
                <a:ea typeface="+mj-ea"/>
              </a:rPr>
              <a:t>sed</a:t>
            </a:r>
            <a:r>
              <a:rPr lang="en-GB" altLang="en-US" dirty="0">
                <a:solidFill>
                  <a:srgbClr val="0070C0"/>
                </a:solidFill>
                <a:ea typeface="+mj-ea"/>
              </a:rPr>
              <a:t>"</a:t>
            </a:r>
            <a:endParaRPr lang="en-US" altLang="en-US" dirty="0">
              <a:solidFill>
                <a:srgbClr val="0070C0"/>
              </a:solidFill>
              <a:ea typeface="+mj-ea"/>
            </a:endParaRPr>
          </a:p>
        </p:txBody>
      </p:sp>
      <p:sp>
        <p:nvSpPr>
          <p:cNvPr id="4" name="Content Placeholder 3"/>
          <p:cNvSpPr>
            <a:spLocks noGrp="1"/>
          </p:cNvSpPr>
          <p:nvPr>
            <p:ph idx="1"/>
          </p:nvPr>
        </p:nvSpPr>
        <p:spPr>
          <a:xfrm>
            <a:off x="431800" y="1268760"/>
            <a:ext cx="8275638" cy="4706938"/>
          </a:xfrm>
        </p:spPr>
        <p:txBody>
          <a:bodyPr rtlCol="0">
            <a:noAutofit/>
          </a:bodyPr>
          <a:lstStyle/>
          <a:p>
            <a:pPr algn="ctr" eaLnBrk="1" fontAlgn="auto" hangingPunct="1">
              <a:spcBef>
                <a:spcPts val="0"/>
              </a:spcBef>
              <a:buFont typeface="Wingdings" pitchFamily="2" charset="2"/>
              <a:buNone/>
              <a:defRPr/>
            </a:pPr>
            <a:r>
              <a:rPr lang="en-GB" altLang="en-US" sz="3200" dirty="0">
                <a:latin typeface="Gill Sans MT" pitchFamily="34" charset="0"/>
                <a:ea typeface="+mn-ea"/>
                <a:cs typeface="Gill Sans MT" pitchFamily="34" charset="0"/>
              </a:rPr>
              <a:t>FALSO</a:t>
            </a:r>
          </a:p>
          <a:p>
            <a:pPr algn="ctr" eaLnBrk="1" fontAlgn="auto" hangingPunct="1">
              <a:spcBef>
                <a:spcPts val="0"/>
              </a:spcBef>
              <a:buFont typeface="Wingdings" pitchFamily="2" charset="2"/>
              <a:buNone/>
              <a:defRPr/>
            </a:pPr>
            <a:endParaRPr lang="en-GB" altLang="en-US" sz="3200" dirty="0">
              <a:latin typeface="Gill Sans MT" pitchFamily="34" charset="0"/>
              <a:ea typeface="+mn-ea"/>
              <a:cs typeface="Gill Sans MT" pitchFamily="34" charset="0"/>
            </a:endParaRPr>
          </a:p>
          <a:p>
            <a:pPr marL="457200" indent="-457200" algn="just" eaLnBrk="1" fontAlgn="auto" hangingPunct="1">
              <a:spcBef>
                <a:spcPts val="0"/>
              </a:spcBef>
              <a:buClr>
                <a:schemeClr val="tx2"/>
              </a:buClr>
              <a:buFont typeface="Arial" panose="020B0604020202020204" pitchFamily="34" charset="0"/>
              <a:buChar char="•"/>
              <a:defRPr/>
            </a:pPr>
            <a:r>
              <a:rPr lang="en-GB" altLang="en-US" sz="2400" b="0" dirty="0">
                <a:solidFill>
                  <a:schemeClr val="tx1"/>
                </a:solidFill>
                <a:latin typeface="Gill Sans MT" pitchFamily="34" charset="0"/>
                <a:ea typeface="+mn-ea"/>
                <a:cs typeface="Gill Sans MT" pitchFamily="34" charset="0"/>
              </a:rPr>
              <a:t>Los gases se </a:t>
            </a:r>
            <a:r>
              <a:rPr lang="en-GB" altLang="en-US" sz="2400" b="0" dirty="0" err="1">
                <a:solidFill>
                  <a:schemeClr val="tx1"/>
                </a:solidFill>
                <a:latin typeface="Gill Sans MT" pitchFamily="34" charset="0"/>
                <a:ea typeface="+mn-ea"/>
                <a:cs typeface="Gill Sans MT" pitchFamily="34" charset="0"/>
              </a:rPr>
              <a:t>producen</a:t>
            </a:r>
            <a:r>
              <a:rPr lang="en-GB" altLang="en-US" sz="2400" b="0" dirty="0">
                <a:solidFill>
                  <a:schemeClr val="tx1"/>
                </a:solidFill>
                <a:latin typeface="Gill Sans MT" pitchFamily="34" charset="0"/>
                <a:ea typeface="+mn-ea"/>
                <a:cs typeface="Gill Sans MT" pitchFamily="34" charset="0"/>
              </a:rPr>
              <a:t> </a:t>
            </a:r>
            <a:r>
              <a:rPr lang="en-GB" altLang="en-US" sz="2400" b="0" dirty="0" err="1">
                <a:solidFill>
                  <a:schemeClr val="tx1"/>
                </a:solidFill>
                <a:latin typeface="Gill Sans MT" pitchFamily="34" charset="0"/>
                <a:ea typeface="+mn-ea"/>
                <a:cs typeface="Gill Sans MT" pitchFamily="34" charset="0"/>
              </a:rPr>
              <a:t>normalmente</a:t>
            </a:r>
            <a:r>
              <a:rPr lang="en-GB" altLang="en-US" sz="2400" b="0" dirty="0">
                <a:solidFill>
                  <a:schemeClr val="tx1"/>
                </a:solidFill>
                <a:latin typeface="Gill Sans MT" pitchFamily="34" charset="0"/>
                <a:ea typeface="+mn-ea"/>
                <a:cs typeface="Gill Sans MT" pitchFamily="34" charset="0"/>
              </a:rPr>
              <a:t> </a:t>
            </a:r>
            <a:r>
              <a:rPr lang="en-GB" altLang="en-US" sz="2400" b="0" dirty="0" err="1">
                <a:solidFill>
                  <a:schemeClr val="tx1"/>
                </a:solidFill>
                <a:latin typeface="Gill Sans MT" pitchFamily="34" charset="0"/>
                <a:ea typeface="+mn-ea"/>
                <a:cs typeface="Gill Sans MT" pitchFamily="34" charset="0"/>
              </a:rPr>
              <a:t>en</a:t>
            </a:r>
            <a:r>
              <a:rPr lang="en-GB" altLang="en-US" sz="2400" b="0" dirty="0">
                <a:solidFill>
                  <a:schemeClr val="tx1"/>
                </a:solidFill>
                <a:latin typeface="Gill Sans MT" pitchFamily="34" charset="0"/>
                <a:ea typeface="+mn-ea"/>
                <a:cs typeface="Gill Sans MT" pitchFamily="34" charset="0"/>
              </a:rPr>
              <a:t> la digestion y se </a:t>
            </a:r>
            <a:r>
              <a:rPr lang="en-GB" altLang="en-US" sz="2400" b="0" dirty="0" err="1">
                <a:solidFill>
                  <a:schemeClr val="tx1"/>
                </a:solidFill>
                <a:latin typeface="Gill Sans MT" pitchFamily="34" charset="0"/>
                <a:ea typeface="+mn-ea"/>
                <a:cs typeface="Gill Sans MT" pitchFamily="34" charset="0"/>
              </a:rPr>
              <a:t>eliman</a:t>
            </a:r>
            <a:r>
              <a:rPr lang="en-GB" altLang="en-US" sz="2400" b="0" dirty="0">
                <a:solidFill>
                  <a:schemeClr val="tx1"/>
                </a:solidFill>
                <a:latin typeface="Gill Sans MT" pitchFamily="34" charset="0"/>
                <a:ea typeface="+mn-ea"/>
                <a:cs typeface="Gill Sans MT" pitchFamily="34" charset="0"/>
              </a:rPr>
              <a:t> </a:t>
            </a:r>
            <a:r>
              <a:rPr lang="en-GB" altLang="en-US" sz="2400" b="0" dirty="0" err="1">
                <a:solidFill>
                  <a:schemeClr val="tx1"/>
                </a:solidFill>
                <a:latin typeface="Gill Sans MT" pitchFamily="34" charset="0"/>
                <a:ea typeface="+mn-ea"/>
                <a:cs typeface="Gill Sans MT" pitchFamily="34" charset="0"/>
              </a:rPr>
              <a:t>en</a:t>
            </a:r>
            <a:r>
              <a:rPr lang="en-GB" altLang="en-US" sz="2400" b="0" dirty="0">
                <a:solidFill>
                  <a:schemeClr val="tx1"/>
                </a:solidFill>
                <a:latin typeface="Gill Sans MT" pitchFamily="34" charset="0"/>
                <a:ea typeface="+mn-ea"/>
                <a:cs typeface="Gill Sans MT" pitchFamily="34" charset="0"/>
              </a:rPr>
              <a:t> forma </a:t>
            </a:r>
            <a:r>
              <a:rPr lang="en-GB" altLang="en-US" sz="2400" b="0" dirty="0" err="1">
                <a:solidFill>
                  <a:schemeClr val="tx1"/>
                </a:solidFill>
                <a:latin typeface="Gill Sans MT" pitchFamily="34" charset="0"/>
                <a:ea typeface="+mn-ea"/>
                <a:cs typeface="Gill Sans MT" pitchFamily="34" charset="0"/>
              </a:rPr>
              <a:t>espontánea</a:t>
            </a:r>
            <a:endParaRPr lang="en-US" altLang="en-US" sz="2400" dirty="0">
              <a:solidFill>
                <a:schemeClr val="tx1"/>
              </a:solidFill>
              <a:latin typeface="Gill Sans MT" pitchFamily="34" charset="0"/>
              <a:ea typeface="+mn-ea"/>
              <a:cs typeface="Gill Sans MT" pitchFamily="34" charset="0"/>
            </a:endParaRPr>
          </a:p>
        </p:txBody>
      </p:sp>
      <p:sp>
        <p:nvSpPr>
          <p:cNvPr id="68613" name="Footer Placeholder 4"/>
          <p:cNvSpPr>
            <a:spLocks noGrp="1"/>
          </p:cNvSpPr>
          <p:nvPr>
            <p:ph type="ftr" sz="quarter" idx="1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r>
              <a:rPr lang="en-GB" altLang="en-US" dirty="0">
                <a:latin typeface="Gill Sans Infant Std" pitchFamily="34" charset="0"/>
              </a:rPr>
              <a:t>FORMACIÓN DEL IYCF-E: MITOS Y CONCEPTOS ERRÓNEOS SOBRE LA LACTANCIA MATERNA </a:t>
            </a:r>
            <a:endParaRPr lang="en-US" altLang="en-US" dirty="0">
              <a:latin typeface="Gill Sans Infant Std" pitchFamily="34" charset="0"/>
            </a:endParaRPr>
          </a:p>
        </p:txBody>
      </p:sp>
      <p:sp>
        <p:nvSpPr>
          <p:cNvPr id="68614" name="Slide Number Placeholder 5"/>
          <p:cNvSpPr>
            <a:spLocks noGrp="1"/>
          </p:cNvSpPr>
          <p:nvPr>
            <p:ph type="sldNum" sz="quarter" idx="16"/>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5D2163B1-25AA-48DB-9A8F-90A6123F4095}" type="slidenum">
              <a:rPr lang="en-US" altLang="en-US">
                <a:latin typeface="Gill Sans Infant Std" pitchFamily="34" charset="0"/>
              </a:rPr>
              <a:pPr/>
              <a:t>4</a:t>
            </a:fld>
            <a:endParaRPr lang="en-US" altLang="en-US" dirty="0">
              <a:latin typeface="Gill Sans Infant Std" pitchFamily="34" charset="0"/>
            </a:endParaRPr>
          </a:p>
        </p:txBody>
      </p:sp>
    </p:spTree>
    <p:extLst>
      <p:ext uri="{BB962C8B-B14F-4D97-AF65-F5344CB8AC3E}">
        <p14:creationId xmlns:p14="http://schemas.microsoft.com/office/powerpoint/2010/main" val="720105321"/>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23863" y="203200"/>
            <a:ext cx="8283575" cy="1137568"/>
          </a:xfrm>
          <a:solidFill>
            <a:schemeClr val="bg1"/>
          </a:solidFill>
        </p:spPr>
        <p:txBody>
          <a:bodyPr lIns="91440" tIns="45720" rIns="91440" bIns="45720" rtlCol="0">
            <a:normAutofit/>
          </a:bodyPr>
          <a:lstStyle/>
          <a:p>
            <a:pPr algn="ctr" eaLnBrk="1" fontAlgn="auto" hangingPunct="1">
              <a:spcAft>
                <a:spcPts val="0"/>
              </a:spcAft>
              <a:defRPr/>
            </a:pPr>
            <a:r>
              <a:rPr lang="en-GB" altLang="en-US" dirty="0">
                <a:solidFill>
                  <a:srgbClr val="0070C0"/>
                </a:solidFill>
                <a:ea typeface="+mj-ea"/>
              </a:rPr>
              <a:t>“Es </a:t>
            </a:r>
            <a:r>
              <a:rPr lang="en-GB" altLang="en-US" dirty="0" err="1">
                <a:solidFill>
                  <a:srgbClr val="0070C0"/>
                </a:solidFill>
                <a:ea typeface="+mj-ea"/>
              </a:rPr>
              <a:t>necesario</a:t>
            </a:r>
            <a:r>
              <a:rPr lang="en-GB" altLang="en-US" dirty="0">
                <a:solidFill>
                  <a:srgbClr val="0070C0"/>
                </a:solidFill>
                <a:ea typeface="+mj-ea"/>
              </a:rPr>
              <a:t> </a:t>
            </a:r>
            <a:r>
              <a:rPr lang="en-GB" altLang="en-US" dirty="0" err="1">
                <a:solidFill>
                  <a:srgbClr val="0070C0"/>
                </a:solidFill>
                <a:ea typeface="+mj-ea"/>
              </a:rPr>
              <a:t>tomar</a:t>
            </a:r>
            <a:r>
              <a:rPr lang="en-GB" altLang="en-US" dirty="0">
                <a:solidFill>
                  <a:srgbClr val="0070C0"/>
                </a:solidFill>
                <a:ea typeface="+mj-ea"/>
              </a:rPr>
              <a:t> </a:t>
            </a:r>
            <a:r>
              <a:rPr lang="en-GB" altLang="en-US" dirty="0" err="1">
                <a:solidFill>
                  <a:srgbClr val="0070C0"/>
                </a:solidFill>
                <a:ea typeface="+mj-ea"/>
              </a:rPr>
              <a:t>abundantes</a:t>
            </a:r>
            <a:r>
              <a:rPr lang="en-GB" altLang="en-US" dirty="0">
                <a:solidFill>
                  <a:srgbClr val="0070C0"/>
                </a:solidFill>
                <a:ea typeface="+mj-ea"/>
              </a:rPr>
              <a:t> </a:t>
            </a:r>
            <a:r>
              <a:rPr lang="en-GB" altLang="en-US" dirty="0" err="1">
                <a:solidFill>
                  <a:srgbClr val="0070C0"/>
                </a:solidFill>
                <a:ea typeface="+mj-ea"/>
              </a:rPr>
              <a:t>líquidos</a:t>
            </a:r>
            <a:r>
              <a:rPr lang="en-GB" altLang="en-US" dirty="0">
                <a:solidFill>
                  <a:srgbClr val="0070C0"/>
                </a:solidFill>
                <a:ea typeface="+mj-ea"/>
              </a:rPr>
              <a:t> para </a:t>
            </a:r>
            <a:r>
              <a:rPr lang="en-GB" altLang="en-US" dirty="0" err="1">
                <a:solidFill>
                  <a:srgbClr val="0070C0"/>
                </a:solidFill>
                <a:ea typeface="+mj-ea"/>
              </a:rPr>
              <a:t>tener</a:t>
            </a:r>
            <a:r>
              <a:rPr lang="en-GB" altLang="en-US" dirty="0">
                <a:solidFill>
                  <a:srgbClr val="0070C0"/>
                </a:solidFill>
                <a:ea typeface="+mj-ea"/>
              </a:rPr>
              <a:t> </a:t>
            </a:r>
            <a:r>
              <a:rPr lang="en-GB" altLang="en-US" dirty="0" err="1">
                <a:solidFill>
                  <a:srgbClr val="0070C0"/>
                </a:solidFill>
                <a:ea typeface="+mj-ea"/>
              </a:rPr>
              <a:t>bastante</a:t>
            </a:r>
            <a:r>
              <a:rPr lang="en-GB" altLang="en-US" dirty="0">
                <a:solidFill>
                  <a:srgbClr val="0070C0"/>
                </a:solidFill>
                <a:ea typeface="+mj-ea"/>
              </a:rPr>
              <a:t> leche"</a:t>
            </a:r>
            <a:endParaRPr lang="en-US" altLang="en-US" dirty="0">
              <a:solidFill>
                <a:srgbClr val="0070C0"/>
              </a:solidFill>
              <a:ea typeface="+mj-ea"/>
            </a:endParaRPr>
          </a:p>
        </p:txBody>
      </p:sp>
      <p:sp>
        <p:nvSpPr>
          <p:cNvPr id="4" name="Content Placeholder 3"/>
          <p:cNvSpPr>
            <a:spLocks noGrp="1"/>
          </p:cNvSpPr>
          <p:nvPr>
            <p:ph idx="1"/>
          </p:nvPr>
        </p:nvSpPr>
        <p:spPr>
          <a:xfrm>
            <a:off x="431800" y="1556792"/>
            <a:ext cx="8275638" cy="4418906"/>
          </a:xfrm>
        </p:spPr>
        <p:txBody>
          <a:bodyPr rtlCol="0">
            <a:noAutofit/>
          </a:bodyPr>
          <a:lstStyle/>
          <a:p>
            <a:pPr algn="ctr" eaLnBrk="1" fontAlgn="auto" hangingPunct="1">
              <a:spcBef>
                <a:spcPts val="0"/>
              </a:spcBef>
              <a:buFont typeface="Wingdings" pitchFamily="2" charset="2"/>
              <a:buNone/>
              <a:defRPr/>
            </a:pPr>
            <a:r>
              <a:rPr lang="en-GB" altLang="en-US" sz="3200" dirty="0">
                <a:latin typeface="Gill Sans MT" pitchFamily="34" charset="0"/>
                <a:ea typeface="+mn-ea"/>
                <a:cs typeface="Gill Sans MT" pitchFamily="34" charset="0"/>
              </a:rPr>
              <a:t>FALSO</a:t>
            </a:r>
          </a:p>
          <a:p>
            <a:pPr marL="457200" indent="-457200" algn="just" eaLnBrk="1" fontAlgn="auto" hangingPunct="1">
              <a:spcBef>
                <a:spcPts val="0"/>
              </a:spcBef>
              <a:buClr>
                <a:schemeClr val="tx2"/>
              </a:buClr>
              <a:buFont typeface="Arial" panose="020B0604020202020204" pitchFamily="34" charset="0"/>
              <a:buChar char="•"/>
              <a:defRPr/>
            </a:pPr>
            <a:r>
              <a:rPr lang="es-ES" sz="2400" b="0" dirty="0">
                <a:solidFill>
                  <a:schemeClr val="tx1"/>
                </a:solidFill>
                <a:latin typeface="Gill Sans MT" pitchFamily="34" charset="0"/>
                <a:ea typeface="+mn-ea"/>
                <a:cs typeface="Gill Sans MT" pitchFamily="34" charset="0"/>
              </a:rPr>
              <a:t>La madre debe tomar líquidos según su sed. </a:t>
            </a:r>
          </a:p>
          <a:p>
            <a:pPr marL="457200" indent="-457200" algn="just" eaLnBrk="1" fontAlgn="auto" hangingPunct="1">
              <a:spcBef>
                <a:spcPts val="0"/>
              </a:spcBef>
              <a:buClr>
                <a:schemeClr val="tx2"/>
              </a:buClr>
              <a:buFont typeface="Arial" panose="020B0604020202020204" pitchFamily="34" charset="0"/>
              <a:buChar char="•"/>
              <a:defRPr/>
            </a:pPr>
            <a:r>
              <a:rPr lang="es-ES" sz="2400" b="0" dirty="0">
                <a:solidFill>
                  <a:schemeClr val="tx1"/>
                </a:solidFill>
                <a:latin typeface="Gill Sans MT" pitchFamily="34" charset="0"/>
                <a:ea typeface="+mn-ea"/>
                <a:cs typeface="Gill Sans MT" pitchFamily="34" charset="0"/>
              </a:rPr>
              <a:t>Tomar más líquidos no aumenta la producción de leche. </a:t>
            </a:r>
          </a:p>
          <a:p>
            <a:pPr marL="457200" indent="-457200" algn="just" eaLnBrk="1" fontAlgn="auto" hangingPunct="1">
              <a:spcBef>
                <a:spcPts val="0"/>
              </a:spcBef>
              <a:buClr>
                <a:schemeClr val="tx2"/>
              </a:buClr>
              <a:buFont typeface="Arial" panose="020B0604020202020204" pitchFamily="34" charset="0"/>
              <a:buChar char="•"/>
              <a:defRPr/>
            </a:pPr>
            <a:r>
              <a:rPr lang="es-ES" sz="2400" b="0" dirty="0">
                <a:solidFill>
                  <a:schemeClr val="tx1"/>
                </a:solidFill>
                <a:latin typeface="Gill Sans MT" pitchFamily="34" charset="0"/>
                <a:ea typeface="+mn-ea"/>
                <a:cs typeface="Gill Sans MT" pitchFamily="34" charset="0"/>
              </a:rPr>
              <a:t>La succión frecuente sí.</a:t>
            </a:r>
            <a:endParaRPr lang="en-GB" altLang="en-US" sz="2400" b="0" dirty="0">
              <a:solidFill>
                <a:schemeClr val="tx1"/>
              </a:solidFill>
              <a:latin typeface="Gill Sans MT" pitchFamily="34" charset="0"/>
              <a:ea typeface="+mn-ea"/>
              <a:cs typeface="Gill Sans MT" pitchFamily="34" charset="0"/>
            </a:endParaRPr>
          </a:p>
        </p:txBody>
      </p:sp>
      <p:sp>
        <p:nvSpPr>
          <p:cNvPr id="68613" name="Footer Placeholder 4"/>
          <p:cNvSpPr>
            <a:spLocks noGrp="1"/>
          </p:cNvSpPr>
          <p:nvPr>
            <p:ph type="ftr" sz="quarter" idx="1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r>
              <a:rPr lang="en-GB" altLang="en-US" dirty="0">
                <a:latin typeface="Gill Sans Infant Std" pitchFamily="34" charset="0"/>
              </a:rPr>
              <a:t>FORMACIÓN DEL IYCF-E: MITOS Y CONCEPTOS ERRÓNEOS SOBRE LA LACTANCIA MATERNA </a:t>
            </a:r>
            <a:endParaRPr lang="en-US" altLang="en-US" dirty="0">
              <a:latin typeface="Gill Sans Infant Std" pitchFamily="34" charset="0"/>
            </a:endParaRPr>
          </a:p>
        </p:txBody>
      </p:sp>
      <p:sp>
        <p:nvSpPr>
          <p:cNvPr id="68614" name="Slide Number Placeholder 5"/>
          <p:cNvSpPr>
            <a:spLocks noGrp="1"/>
          </p:cNvSpPr>
          <p:nvPr>
            <p:ph type="sldNum" sz="quarter" idx="16"/>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5D2163B1-25AA-48DB-9A8F-90A6123F4095}" type="slidenum">
              <a:rPr lang="en-US" altLang="en-US">
                <a:latin typeface="Gill Sans Infant Std" pitchFamily="34" charset="0"/>
              </a:rPr>
              <a:pPr/>
              <a:t>5</a:t>
            </a:fld>
            <a:endParaRPr lang="en-US" altLang="en-US" dirty="0">
              <a:latin typeface="Gill Sans Infant Std" pitchFamily="34" charset="0"/>
            </a:endParaRPr>
          </a:p>
        </p:txBody>
      </p:sp>
    </p:spTree>
    <p:extLst>
      <p:ext uri="{BB962C8B-B14F-4D97-AF65-F5344CB8AC3E}">
        <p14:creationId xmlns:p14="http://schemas.microsoft.com/office/powerpoint/2010/main" val="3694443532"/>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23863" y="203200"/>
            <a:ext cx="8283575" cy="1137568"/>
          </a:xfrm>
          <a:solidFill>
            <a:schemeClr val="bg1"/>
          </a:solidFill>
        </p:spPr>
        <p:txBody>
          <a:bodyPr lIns="91440" tIns="45720" rIns="91440" bIns="45720" rtlCol="0">
            <a:normAutofit/>
          </a:bodyPr>
          <a:lstStyle/>
          <a:p>
            <a:pPr algn="ctr" eaLnBrk="1" fontAlgn="auto" hangingPunct="1">
              <a:spcAft>
                <a:spcPts val="0"/>
              </a:spcAft>
              <a:defRPr/>
            </a:pPr>
            <a:r>
              <a:rPr lang="es-ES" dirty="0">
                <a:solidFill>
                  <a:srgbClr val="0070C0"/>
                </a:solidFill>
              </a:rPr>
              <a:t>“Es necesario tomar leche para producir más y mejor leche materna”</a:t>
            </a:r>
            <a:endParaRPr lang="en-US" altLang="en-US" dirty="0">
              <a:solidFill>
                <a:srgbClr val="0070C0"/>
              </a:solidFill>
              <a:ea typeface="+mj-ea"/>
            </a:endParaRPr>
          </a:p>
        </p:txBody>
      </p:sp>
      <p:sp>
        <p:nvSpPr>
          <p:cNvPr id="4" name="Content Placeholder 3"/>
          <p:cNvSpPr>
            <a:spLocks noGrp="1"/>
          </p:cNvSpPr>
          <p:nvPr>
            <p:ph idx="1"/>
          </p:nvPr>
        </p:nvSpPr>
        <p:spPr>
          <a:xfrm>
            <a:off x="431800" y="1556792"/>
            <a:ext cx="8275638" cy="4418906"/>
          </a:xfrm>
        </p:spPr>
        <p:txBody>
          <a:bodyPr rtlCol="0">
            <a:noAutofit/>
          </a:bodyPr>
          <a:lstStyle/>
          <a:p>
            <a:pPr algn="ctr" eaLnBrk="1" fontAlgn="auto" hangingPunct="1">
              <a:spcBef>
                <a:spcPts val="0"/>
              </a:spcBef>
              <a:buFont typeface="Wingdings" pitchFamily="2" charset="2"/>
              <a:buNone/>
              <a:defRPr/>
            </a:pPr>
            <a:r>
              <a:rPr lang="en-GB" altLang="en-US" sz="3200" dirty="0">
                <a:latin typeface="Gill Sans MT" pitchFamily="34" charset="0"/>
                <a:ea typeface="+mn-ea"/>
                <a:cs typeface="Gill Sans MT" pitchFamily="34" charset="0"/>
              </a:rPr>
              <a:t>FALSO</a:t>
            </a:r>
          </a:p>
          <a:p>
            <a:pPr marL="457200" indent="-457200" algn="just" eaLnBrk="1" fontAlgn="auto" hangingPunct="1">
              <a:spcBef>
                <a:spcPts val="0"/>
              </a:spcBef>
              <a:buClr>
                <a:schemeClr val="tx2"/>
              </a:buClr>
              <a:buFont typeface="Arial" panose="020B0604020202020204" pitchFamily="34" charset="0"/>
              <a:buChar char="•"/>
              <a:defRPr/>
            </a:pPr>
            <a:r>
              <a:rPr lang="es-ES" sz="2400" b="0" dirty="0">
                <a:solidFill>
                  <a:schemeClr val="tx1"/>
                </a:solidFill>
                <a:latin typeface="Gill Sans MT" pitchFamily="34" charset="0"/>
                <a:ea typeface="+mn-ea"/>
                <a:cs typeface="Gill Sans MT" pitchFamily="34" charset="0"/>
              </a:rPr>
              <a:t>La leche no es indispensable en la dieta de una madre que da de lactar. </a:t>
            </a:r>
          </a:p>
          <a:p>
            <a:pPr algn="just" eaLnBrk="1" fontAlgn="auto" hangingPunct="1">
              <a:spcBef>
                <a:spcPts val="0"/>
              </a:spcBef>
              <a:buClr>
                <a:schemeClr val="tx2"/>
              </a:buClr>
              <a:defRPr/>
            </a:pPr>
            <a:endParaRPr lang="es-ES" sz="2400" b="0" dirty="0">
              <a:solidFill>
                <a:schemeClr val="tx1"/>
              </a:solidFill>
              <a:latin typeface="Gill Sans MT" pitchFamily="34" charset="0"/>
              <a:ea typeface="+mn-ea"/>
              <a:cs typeface="Gill Sans MT" pitchFamily="34" charset="0"/>
            </a:endParaRPr>
          </a:p>
          <a:p>
            <a:pPr marL="457200" indent="-457200" algn="just" eaLnBrk="1" fontAlgn="auto" hangingPunct="1">
              <a:spcBef>
                <a:spcPts val="0"/>
              </a:spcBef>
              <a:buClr>
                <a:schemeClr val="tx2"/>
              </a:buClr>
              <a:buFont typeface="Arial" panose="020B0604020202020204" pitchFamily="34" charset="0"/>
              <a:buChar char="•"/>
              <a:defRPr/>
            </a:pPr>
            <a:r>
              <a:rPr lang="es-ES" sz="2400" b="0" dirty="0">
                <a:solidFill>
                  <a:schemeClr val="tx1"/>
                </a:solidFill>
                <a:latin typeface="Gill Sans MT" pitchFamily="34" charset="0"/>
                <a:ea typeface="+mn-ea"/>
                <a:cs typeface="Gill Sans MT" pitchFamily="34" charset="0"/>
              </a:rPr>
              <a:t>Las vacas comen pasto y producen leche.</a:t>
            </a:r>
          </a:p>
          <a:p>
            <a:pPr algn="just" eaLnBrk="1" fontAlgn="auto" hangingPunct="1">
              <a:spcBef>
                <a:spcPts val="0"/>
              </a:spcBef>
              <a:buClr>
                <a:schemeClr val="tx2"/>
              </a:buClr>
              <a:defRPr/>
            </a:pPr>
            <a:endParaRPr lang="es-ES" sz="2400" b="0" dirty="0">
              <a:solidFill>
                <a:schemeClr val="tx1"/>
              </a:solidFill>
              <a:latin typeface="Gill Sans MT" pitchFamily="34" charset="0"/>
              <a:ea typeface="+mn-ea"/>
              <a:cs typeface="Gill Sans MT" pitchFamily="34" charset="0"/>
            </a:endParaRPr>
          </a:p>
          <a:p>
            <a:pPr marL="457200" indent="-457200" algn="just" eaLnBrk="1" fontAlgn="auto" hangingPunct="1">
              <a:spcBef>
                <a:spcPts val="0"/>
              </a:spcBef>
              <a:buClr>
                <a:schemeClr val="tx2"/>
              </a:buClr>
              <a:buFont typeface="Arial" panose="020B0604020202020204" pitchFamily="34" charset="0"/>
              <a:buChar char="•"/>
              <a:defRPr/>
            </a:pPr>
            <a:r>
              <a:rPr lang="es-ES" sz="2400" b="0" dirty="0">
                <a:solidFill>
                  <a:schemeClr val="tx1"/>
                </a:solidFill>
                <a:latin typeface="Gill Sans MT" pitchFamily="34" charset="0"/>
                <a:ea typeface="+mn-ea"/>
                <a:cs typeface="Gill Sans MT" pitchFamily="34" charset="0"/>
              </a:rPr>
              <a:t> Si a la madre le agrada, puede tomarla, pero a muchos adultos la leche les produce molestias digestivas porque ya no tienen lactasa para su digestión</a:t>
            </a:r>
          </a:p>
        </p:txBody>
      </p:sp>
      <p:sp>
        <p:nvSpPr>
          <p:cNvPr id="68613" name="Footer Placeholder 4"/>
          <p:cNvSpPr>
            <a:spLocks noGrp="1"/>
          </p:cNvSpPr>
          <p:nvPr>
            <p:ph type="ftr" sz="quarter" idx="1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r>
              <a:rPr lang="en-GB" altLang="en-US" dirty="0">
                <a:latin typeface="Gill Sans Infant Std" pitchFamily="34" charset="0"/>
              </a:rPr>
              <a:t>FORMACIÓN DEL IYCF-E: MITOS Y CONCEPTOS ERRÓNEOS SOBRE LA LACTANCIA MATERNA </a:t>
            </a:r>
            <a:endParaRPr lang="en-US" altLang="en-US" dirty="0">
              <a:latin typeface="Gill Sans Infant Std" pitchFamily="34" charset="0"/>
            </a:endParaRPr>
          </a:p>
        </p:txBody>
      </p:sp>
      <p:sp>
        <p:nvSpPr>
          <p:cNvPr id="68614" name="Slide Number Placeholder 5"/>
          <p:cNvSpPr>
            <a:spLocks noGrp="1"/>
          </p:cNvSpPr>
          <p:nvPr>
            <p:ph type="sldNum" sz="quarter" idx="16"/>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5D2163B1-25AA-48DB-9A8F-90A6123F4095}" type="slidenum">
              <a:rPr lang="en-US" altLang="en-US">
                <a:latin typeface="Gill Sans Infant Std" pitchFamily="34" charset="0"/>
              </a:rPr>
              <a:pPr/>
              <a:t>6</a:t>
            </a:fld>
            <a:endParaRPr lang="en-US" altLang="en-US" dirty="0">
              <a:latin typeface="Gill Sans Infant Std" pitchFamily="34" charset="0"/>
            </a:endParaRPr>
          </a:p>
        </p:txBody>
      </p:sp>
    </p:spTree>
    <p:extLst>
      <p:ext uri="{BB962C8B-B14F-4D97-AF65-F5344CB8AC3E}">
        <p14:creationId xmlns:p14="http://schemas.microsoft.com/office/powerpoint/2010/main" val="3248892669"/>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bg1"/>
          </a:solidFill>
        </p:spPr>
        <p:txBody>
          <a:bodyPr lIns="91440" tIns="45720" rIns="91440" bIns="45720" rtlCol="0">
            <a:normAutofit/>
          </a:bodyPr>
          <a:lstStyle/>
          <a:p>
            <a:pPr algn="ctr" eaLnBrk="1" fontAlgn="auto" hangingPunct="1">
              <a:spcAft>
                <a:spcPts val="0"/>
              </a:spcAft>
              <a:defRPr/>
            </a:pPr>
            <a:r>
              <a:rPr lang="en-GB" altLang="en-US" dirty="0">
                <a:ea typeface="+mj-ea"/>
              </a:rPr>
              <a:t>"Las madres desnutridas no pueden amamantar"</a:t>
            </a:r>
            <a:endParaRPr lang="en-US" altLang="en-US" dirty="0">
              <a:ea typeface="+mj-ea"/>
            </a:endParaRPr>
          </a:p>
        </p:txBody>
      </p:sp>
      <p:sp>
        <p:nvSpPr>
          <p:cNvPr id="4" name="Content Placeholder 3"/>
          <p:cNvSpPr>
            <a:spLocks noGrp="1"/>
          </p:cNvSpPr>
          <p:nvPr>
            <p:ph idx="1"/>
          </p:nvPr>
        </p:nvSpPr>
        <p:spPr>
          <a:xfrm>
            <a:off x="431800" y="1268760"/>
            <a:ext cx="8275638" cy="4706938"/>
          </a:xfrm>
        </p:spPr>
        <p:txBody>
          <a:bodyPr rtlCol="0">
            <a:noAutofit/>
          </a:bodyPr>
          <a:lstStyle/>
          <a:p>
            <a:pPr algn="ctr" eaLnBrk="1" fontAlgn="auto" hangingPunct="1">
              <a:spcBef>
                <a:spcPts val="0"/>
              </a:spcBef>
              <a:buFont typeface="Wingdings" pitchFamily="2" charset="2"/>
              <a:buNone/>
              <a:defRPr/>
            </a:pPr>
            <a:r>
              <a:rPr lang="en-GB" altLang="en-US" sz="3200" dirty="0">
                <a:latin typeface="Gill Sans MT" pitchFamily="34" charset="0"/>
                <a:ea typeface="+mn-ea"/>
                <a:cs typeface="Gill Sans MT" pitchFamily="34" charset="0"/>
              </a:rPr>
              <a:t>FALSO</a:t>
            </a:r>
          </a:p>
          <a:p>
            <a:pPr algn="ctr" eaLnBrk="1" fontAlgn="auto" hangingPunct="1">
              <a:spcBef>
                <a:spcPts val="0"/>
              </a:spcBef>
              <a:buFont typeface="Wingdings" pitchFamily="2" charset="2"/>
              <a:buNone/>
              <a:defRPr/>
            </a:pPr>
            <a:endParaRPr lang="en-GB" altLang="en-US" sz="3200" dirty="0">
              <a:latin typeface="Gill Sans MT" pitchFamily="34" charset="0"/>
              <a:ea typeface="+mn-ea"/>
              <a:cs typeface="Gill Sans MT" pitchFamily="34" charset="0"/>
            </a:endParaRPr>
          </a:p>
          <a:p>
            <a:pPr marL="457200" indent="-457200" algn="just" eaLnBrk="1" fontAlgn="auto" hangingPunct="1">
              <a:spcBef>
                <a:spcPts val="0"/>
              </a:spcBef>
              <a:buClr>
                <a:schemeClr val="tx2"/>
              </a:buClr>
              <a:buFont typeface="Arial" panose="020B0604020202020204" pitchFamily="34" charset="0"/>
              <a:buChar char="•"/>
              <a:defRPr/>
            </a:pPr>
            <a:r>
              <a:rPr lang="en-GB" altLang="en-US" sz="2400" b="0" dirty="0">
                <a:solidFill>
                  <a:schemeClr val="tx1"/>
                </a:solidFill>
                <a:latin typeface="Gill Sans MT" pitchFamily="34" charset="0"/>
                <a:ea typeface="+mn-ea"/>
                <a:cs typeface="Gill Sans MT" pitchFamily="34" charset="0"/>
              </a:rPr>
              <a:t>Las madres desnutridas pueden amamantar.</a:t>
            </a:r>
          </a:p>
          <a:p>
            <a:pPr algn="just" eaLnBrk="1" fontAlgn="auto" hangingPunct="1">
              <a:spcBef>
                <a:spcPts val="0"/>
              </a:spcBef>
              <a:buClr>
                <a:schemeClr val="tx2"/>
              </a:buClr>
              <a:defRPr/>
            </a:pPr>
            <a:endParaRPr lang="en-GB" altLang="en-US" sz="2400" b="0" dirty="0">
              <a:solidFill>
                <a:schemeClr val="tx1"/>
              </a:solidFill>
              <a:latin typeface="Gill Sans MT" pitchFamily="34" charset="0"/>
              <a:ea typeface="+mn-ea"/>
              <a:cs typeface="Gill Sans MT" pitchFamily="34" charset="0"/>
            </a:endParaRPr>
          </a:p>
          <a:p>
            <a:pPr marL="457200" indent="-457200" algn="just" eaLnBrk="1" fontAlgn="auto" hangingPunct="1">
              <a:spcBef>
                <a:spcPts val="0"/>
              </a:spcBef>
              <a:buClr>
                <a:schemeClr val="tx2"/>
              </a:buClr>
              <a:buFont typeface="Arial" panose="020B0604020202020204" pitchFamily="34" charset="0"/>
              <a:buChar char="•"/>
              <a:defRPr/>
            </a:pPr>
            <a:r>
              <a:rPr lang="en-GB" altLang="en-US" sz="2400" b="0" dirty="0">
                <a:solidFill>
                  <a:schemeClr val="tx1"/>
                </a:solidFill>
                <a:latin typeface="Gill Sans MT" pitchFamily="34" charset="0"/>
                <a:ea typeface="+mn-ea"/>
                <a:cs typeface="Gill Sans MT" pitchFamily="34" charset="0"/>
              </a:rPr>
              <a:t>La desnutrición moderada tiene poco o ningún efecto en la producción de leche. </a:t>
            </a:r>
          </a:p>
          <a:p>
            <a:pPr marL="457200" indent="-457200" algn="just" eaLnBrk="1" fontAlgn="auto" hangingPunct="1">
              <a:spcBef>
                <a:spcPts val="0"/>
              </a:spcBef>
              <a:buClr>
                <a:schemeClr val="tx2"/>
              </a:buClr>
              <a:buFont typeface="Arial" panose="020B0604020202020204" pitchFamily="34" charset="0"/>
              <a:buChar char="•"/>
              <a:defRPr/>
            </a:pPr>
            <a:endParaRPr lang="en-GB" altLang="en-US" sz="2400" b="0" dirty="0">
              <a:solidFill>
                <a:schemeClr val="tx1"/>
              </a:solidFill>
              <a:latin typeface="Gill Sans MT" pitchFamily="34" charset="0"/>
              <a:ea typeface="+mn-ea"/>
              <a:cs typeface="Gill Sans MT" pitchFamily="34" charset="0"/>
            </a:endParaRPr>
          </a:p>
          <a:p>
            <a:pPr marL="457200" indent="-457200" algn="just" eaLnBrk="1" fontAlgn="auto" hangingPunct="1">
              <a:spcBef>
                <a:spcPts val="0"/>
              </a:spcBef>
              <a:buClr>
                <a:schemeClr val="tx2"/>
              </a:buClr>
              <a:buFont typeface="Arial" panose="020B0604020202020204" pitchFamily="34" charset="0"/>
              <a:buChar char="•"/>
              <a:defRPr/>
            </a:pPr>
            <a:r>
              <a:rPr lang="en-GB" altLang="en-US" sz="2400" b="0" dirty="0">
                <a:solidFill>
                  <a:schemeClr val="tx1"/>
                </a:solidFill>
                <a:latin typeface="Gill Sans MT" pitchFamily="34" charset="0"/>
                <a:cs typeface="Gill Sans MT" pitchFamily="34" charset="0"/>
              </a:rPr>
              <a:t>Cómo ayudar: Proporcione alimentos y líquidos adicionales para reconstruir las reservas.</a:t>
            </a:r>
          </a:p>
          <a:p>
            <a:pPr algn="just" eaLnBrk="1" fontAlgn="auto" hangingPunct="1">
              <a:spcBef>
                <a:spcPts val="0"/>
              </a:spcBef>
              <a:buClr>
                <a:schemeClr val="tx2"/>
              </a:buClr>
              <a:defRPr/>
            </a:pPr>
            <a:endParaRPr lang="en-GB" altLang="en-US" sz="2400" b="0" dirty="0">
              <a:solidFill>
                <a:schemeClr val="tx1"/>
              </a:solidFill>
              <a:latin typeface="Gill Sans MT" pitchFamily="34" charset="0"/>
              <a:ea typeface="+mn-ea"/>
              <a:cs typeface="Gill Sans MT" pitchFamily="34" charset="0"/>
            </a:endParaRPr>
          </a:p>
          <a:p>
            <a:pPr marL="457200" indent="-457200" algn="just" eaLnBrk="1" fontAlgn="auto" hangingPunct="1">
              <a:spcBef>
                <a:spcPts val="0"/>
              </a:spcBef>
              <a:buClr>
                <a:schemeClr val="tx2"/>
              </a:buClr>
              <a:buFont typeface="Arial" panose="020B0604020202020204" pitchFamily="34" charset="0"/>
              <a:buChar char="•"/>
              <a:defRPr/>
            </a:pPr>
            <a:r>
              <a:rPr lang="en-GB" altLang="en-US" sz="2400" b="0" dirty="0">
                <a:solidFill>
                  <a:schemeClr val="tx1"/>
                </a:solidFill>
                <a:latin typeface="Gill Sans MT" pitchFamily="34" charset="0"/>
                <a:ea typeface="+mn-ea"/>
                <a:cs typeface="Gill Sans MT" pitchFamily="34" charset="0"/>
              </a:rPr>
              <a:t>"</a:t>
            </a:r>
            <a:r>
              <a:rPr lang="en-GB" altLang="en-US" sz="2400" b="0" dirty="0" err="1">
                <a:solidFill>
                  <a:schemeClr val="tx1"/>
                </a:solidFill>
                <a:latin typeface="Gill Sans MT" pitchFamily="34" charset="0"/>
                <a:ea typeface="+mn-ea"/>
                <a:cs typeface="Gill Sans MT" pitchFamily="34" charset="0"/>
              </a:rPr>
              <a:t>Alimente</a:t>
            </a:r>
            <a:r>
              <a:rPr lang="en-GB" altLang="en-US" sz="2400" b="0" dirty="0">
                <a:solidFill>
                  <a:schemeClr val="tx1"/>
                </a:solidFill>
                <a:latin typeface="Gill Sans MT" pitchFamily="34" charset="0"/>
                <a:ea typeface="+mn-ea"/>
                <a:cs typeface="Gill Sans MT" pitchFamily="34" charset="0"/>
              </a:rPr>
              <a:t> a la madre y deja que alimente al bebé". </a:t>
            </a:r>
            <a:endParaRPr lang="en-US" altLang="en-US" sz="2400" b="0" dirty="0">
              <a:solidFill>
                <a:schemeClr val="tx1"/>
              </a:solidFill>
              <a:latin typeface="Gill Sans MT" pitchFamily="34" charset="0"/>
              <a:ea typeface="+mn-ea"/>
              <a:cs typeface="Gill Sans MT" pitchFamily="34" charset="0"/>
            </a:endParaRPr>
          </a:p>
          <a:p>
            <a:pPr eaLnBrk="1" fontAlgn="auto" hangingPunct="1">
              <a:spcBef>
                <a:spcPts val="0"/>
              </a:spcBef>
              <a:buFont typeface="Arial"/>
              <a:buNone/>
              <a:defRPr/>
            </a:pPr>
            <a:endParaRPr lang="en-US" altLang="en-US" sz="2400" dirty="0">
              <a:solidFill>
                <a:schemeClr val="tx1"/>
              </a:solidFill>
              <a:latin typeface="Gill Sans MT" pitchFamily="34" charset="0"/>
              <a:ea typeface="+mn-ea"/>
              <a:cs typeface="Gill Sans MT" pitchFamily="34" charset="0"/>
            </a:endParaRPr>
          </a:p>
        </p:txBody>
      </p:sp>
      <p:sp>
        <p:nvSpPr>
          <p:cNvPr id="68613" name="Footer Placeholder 4"/>
          <p:cNvSpPr>
            <a:spLocks noGrp="1"/>
          </p:cNvSpPr>
          <p:nvPr>
            <p:ph type="ftr" sz="quarter" idx="1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r>
              <a:rPr lang="en-GB" altLang="en-US" dirty="0">
                <a:latin typeface="Gill Sans Infant Std" pitchFamily="34" charset="0"/>
              </a:rPr>
              <a:t>FORMACIÓN DEL IYCF-E: MITOS Y CONCEPTOS ERRÓNEOS SOBRE LA LACTANCIA MATERNA </a:t>
            </a:r>
            <a:endParaRPr lang="en-US" altLang="en-US" dirty="0">
              <a:latin typeface="Gill Sans Infant Std" pitchFamily="34" charset="0"/>
            </a:endParaRPr>
          </a:p>
        </p:txBody>
      </p:sp>
      <p:sp>
        <p:nvSpPr>
          <p:cNvPr id="68614" name="Slide Number Placeholder 5"/>
          <p:cNvSpPr>
            <a:spLocks noGrp="1"/>
          </p:cNvSpPr>
          <p:nvPr>
            <p:ph type="sldNum" sz="quarter" idx="16"/>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5D2163B1-25AA-48DB-9A8F-90A6123F4095}" type="slidenum">
              <a:rPr lang="en-US" altLang="en-US">
                <a:latin typeface="Gill Sans Infant Std" pitchFamily="34" charset="0"/>
              </a:rPr>
              <a:pPr/>
              <a:t>7</a:t>
            </a:fld>
            <a:endParaRPr lang="en-US" altLang="en-US" dirty="0">
              <a:latin typeface="Gill Sans Infant Std"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
                                            <p:txEl>
                                              <p:pRg st="2" end="2"/>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4">
                                            <p:txEl>
                                              <p:pRg st="4" end="4"/>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4">
                                            <p:txEl>
                                              <p:pRg st="6" end="6"/>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4">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Title 4"/>
          <p:cNvSpPr>
            <a:spLocks noGrp="1"/>
          </p:cNvSpPr>
          <p:nvPr>
            <p:ph type="title"/>
          </p:nvPr>
        </p:nvSpPr>
        <p:spPr/>
        <p:txBody>
          <a:bodyPr/>
          <a:lstStyle/>
          <a:p>
            <a:pPr algn="ctr" eaLnBrk="1" hangingPunct="1"/>
            <a:br>
              <a:rPr lang="en-GB" altLang="en-US" dirty="0">
                <a:latin typeface="Gill Sans Infant Std" pitchFamily="34" charset="0"/>
                <a:cs typeface="Gill Sans Infant Std" pitchFamily="34" charset="0"/>
              </a:rPr>
            </a:br>
            <a:r>
              <a:rPr lang="en-GB" altLang="en-US" dirty="0">
                <a:latin typeface="Gill Sans Infant Std" pitchFamily="34" charset="0"/>
                <a:cs typeface="Gill Sans Infant Std" pitchFamily="34" charset="0"/>
              </a:rPr>
              <a:t> "El estrés impide que las madres produzcan leche" </a:t>
            </a:r>
            <a:br>
              <a:rPr lang="en-GB" altLang="en-US" dirty="0">
                <a:latin typeface="Gill Sans Infant Std" pitchFamily="34" charset="0"/>
                <a:cs typeface="Gill Sans Infant Std" pitchFamily="34" charset="0"/>
              </a:rPr>
            </a:br>
            <a:endParaRPr lang="en-GB" altLang="en-US" dirty="0">
              <a:latin typeface="Gill Sans Infant Std" pitchFamily="34" charset="0"/>
              <a:cs typeface="Gill Sans Infant Std" pitchFamily="34" charset="0"/>
            </a:endParaRPr>
          </a:p>
        </p:txBody>
      </p:sp>
      <p:sp>
        <p:nvSpPr>
          <p:cNvPr id="2" name="Content Placeholder 1"/>
          <p:cNvSpPr>
            <a:spLocks noGrp="1"/>
          </p:cNvSpPr>
          <p:nvPr>
            <p:ph idx="1"/>
          </p:nvPr>
        </p:nvSpPr>
        <p:spPr>
          <a:xfrm>
            <a:off x="431800" y="1412776"/>
            <a:ext cx="8275638" cy="4706938"/>
          </a:xfrm>
        </p:spPr>
        <p:txBody>
          <a:bodyPr rtlCol="0">
            <a:noAutofit/>
          </a:bodyPr>
          <a:lstStyle/>
          <a:p>
            <a:pPr algn="ctr" eaLnBrk="1" fontAlgn="auto" hangingPunct="1">
              <a:spcBef>
                <a:spcPts val="0"/>
              </a:spcBef>
              <a:buFont typeface="Wingdings" pitchFamily="2" charset="2"/>
              <a:buNone/>
              <a:defRPr/>
            </a:pPr>
            <a:r>
              <a:rPr lang="en-GB" altLang="en-US" sz="3200" dirty="0">
                <a:solidFill>
                  <a:srgbClr val="FF0000"/>
                </a:solidFill>
                <a:ea typeface="+mn-ea"/>
              </a:rPr>
              <a:t>FALSO</a:t>
            </a:r>
          </a:p>
          <a:p>
            <a:pPr algn="ctr" eaLnBrk="1" fontAlgn="auto" hangingPunct="1">
              <a:spcBef>
                <a:spcPts val="0"/>
              </a:spcBef>
              <a:buFont typeface="Wingdings" pitchFamily="2" charset="2"/>
              <a:buNone/>
              <a:defRPr/>
            </a:pPr>
            <a:endParaRPr lang="en-GB" altLang="en-US" sz="3200" dirty="0">
              <a:ea typeface="+mn-ea"/>
            </a:endParaRPr>
          </a:p>
          <a:p>
            <a:pPr marL="457200" indent="-457200" algn="just" eaLnBrk="1" fontAlgn="auto" hangingPunct="1">
              <a:spcBef>
                <a:spcPts val="0"/>
              </a:spcBef>
              <a:buClr>
                <a:schemeClr val="tx2"/>
              </a:buClr>
              <a:buFont typeface="Arial" panose="020B0604020202020204" pitchFamily="34" charset="0"/>
              <a:buChar char="•"/>
              <a:defRPr/>
            </a:pPr>
            <a:r>
              <a:rPr lang="en-GB" altLang="en-US" sz="2400" b="0" dirty="0">
                <a:solidFill>
                  <a:schemeClr val="tx1"/>
                </a:solidFill>
                <a:ea typeface="+mn-ea"/>
              </a:rPr>
              <a:t>El estrés puede interferir temporalmente con el flujo de la leche. </a:t>
            </a:r>
          </a:p>
          <a:p>
            <a:pPr algn="just" eaLnBrk="1" fontAlgn="auto" hangingPunct="1">
              <a:spcBef>
                <a:spcPts val="0"/>
              </a:spcBef>
              <a:buClr>
                <a:schemeClr val="tx2"/>
              </a:buClr>
              <a:defRPr/>
            </a:pPr>
            <a:endParaRPr lang="en-GB" altLang="en-US" sz="2400" b="0" dirty="0">
              <a:solidFill>
                <a:schemeClr val="tx1"/>
              </a:solidFill>
              <a:ea typeface="+mn-ea"/>
            </a:endParaRPr>
          </a:p>
          <a:p>
            <a:pPr marL="457200" indent="-457200" algn="just" eaLnBrk="1" fontAlgn="auto" hangingPunct="1">
              <a:spcBef>
                <a:spcPts val="0"/>
              </a:spcBef>
              <a:buClr>
                <a:schemeClr val="tx2"/>
              </a:buClr>
              <a:buFont typeface="Arial" panose="020B0604020202020204" pitchFamily="34" charset="0"/>
              <a:buChar char="•"/>
              <a:defRPr/>
            </a:pPr>
            <a:r>
              <a:rPr lang="en-GB" altLang="en-US" sz="2400" b="0" dirty="0">
                <a:solidFill>
                  <a:schemeClr val="tx1"/>
                </a:solidFill>
                <a:ea typeface="+mn-ea"/>
              </a:rPr>
              <a:t>Cómo ayudar: Apoyar un ambiente"libre de estrés" para la madre.</a:t>
            </a:r>
          </a:p>
          <a:p>
            <a:pPr algn="just" eaLnBrk="1" fontAlgn="auto" hangingPunct="1">
              <a:spcBef>
                <a:spcPts val="0"/>
              </a:spcBef>
              <a:buClr>
                <a:schemeClr val="tx2"/>
              </a:buClr>
              <a:defRPr/>
            </a:pPr>
            <a:endParaRPr lang="en-GB" altLang="en-US" sz="2400" b="0" dirty="0">
              <a:solidFill>
                <a:schemeClr val="tx1"/>
              </a:solidFill>
              <a:ea typeface="+mn-ea"/>
            </a:endParaRPr>
          </a:p>
          <a:p>
            <a:pPr marL="457200" indent="-457200" algn="just" eaLnBrk="1" fontAlgn="auto" hangingPunct="1">
              <a:spcBef>
                <a:spcPts val="0"/>
              </a:spcBef>
              <a:buClr>
                <a:schemeClr val="tx2"/>
              </a:buClr>
              <a:buFont typeface="Arial" panose="020B0604020202020204" pitchFamily="34" charset="0"/>
              <a:buChar char="•"/>
              <a:defRPr/>
            </a:pPr>
            <a:r>
              <a:rPr lang="en-GB" altLang="en-US" sz="2400" b="0" dirty="0">
                <a:solidFill>
                  <a:schemeClr val="tx1"/>
                </a:solidFill>
                <a:ea typeface="+mn-ea"/>
              </a:rPr>
              <a:t>Y mantenga al bebé amamantando para que regrese el flujo de leche. </a:t>
            </a:r>
          </a:p>
          <a:p>
            <a:pPr algn="just" eaLnBrk="1" fontAlgn="auto" hangingPunct="1">
              <a:spcBef>
                <a:spcPts val="0"/>
              </a:spcBef>
              <a:buClr>
                <a:schemeClr val="tx2"/>
              </a:buClr>
              <a:defRPr/>
            </a:pPr>
            <a:endParaRPr lang="en-GB" altLang="en-US" sz="2400" b="0" dirty="0">
              <a:solidFill>
                <a:schemeClr val="tx1"/>
              </a:solidFill>
              <a:ea typeface="+mn-ea"/>
            </a:endParaRPr>
          </a:p>
          <a:p>
            <a:pPr marL="457200" indent="-457200" algn="just" eaLnBrk="1" fontAlgn="auto" hangingPunct="1">
              <a:spcBef>
                <a:spcPts val="0"/>
              </a:spcBef>
              <a:buClr>
                <a:schemeClr val="tx2"/>
              </a:buClr>
              <a:buFont typeface="Arial" panose="020B0604020202020204" pitchFamily="34" charset="0"/>
              <a:buChar char="•"/>
              <a:defRPr/>
            </a:pPr>
            <a:r>
              <a:rPr lang="en-GB" altLang="en-US" sz="2400" b="0" dirty="0">
                <a:solidFill>
                  <a:schemeClr val="tx1"/>
                </a:solidFill>
                <a:ea typeface="+mn-ea"/>
              </a:rPr>
              <a:t>Además, el estrés no puede ser transmitido al bebé por la madre.</a:t>
            </a:r>
            <a:endParaRPr lang="en-US" altLang="en-US" sz="2400" b="0" dirty="0">
              <a:solidFill>
                <a:schemeClr val="tx1"/>
              </a:solidFill>
              <a:ea typeface="+mn-ea"/>
            </a:endParaRPr>
          </a:p>
          <a:p>
            <a:pPr eaLnBrk="1" fontAlgn="auto" hangingPunct="1">
              <a:spcBef>
                <a:spcPts val="0"/>
              </a:spcBef>
              <a:buFont typeface="Arial"/>
              <a:buNone/>
              <a:defRPr/>
            </a:pPr>
            <a:endParaRPr lang="en-US" altLang="en-US" sz="3200" dirty="0">
              <a:latin typeface="Gill Sans MT" pitchFamily="34" charset="0"/>
              <a:ea typeface="+mn-ea"/>
              <a:cs typeface="Gill Sans MT" pitchFamily="34" charset="0"/>
            </a:endParaRPr>
          </a:p>
        </p:txBody>
      </p:sp>
      <p:sp>
        <p:nvSpPr>
          <p:cNvPr id="69636" name="Footer Placeholder 2"/>
          <p:cNvSpPr>
            <a:spLocks noGrp="1"/>
          </p:cNvSpPr>
          <p:nvPr>
            <p:ph type="ftr" sz="quarter" idx="1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r>
              <a:rPr lang="en-GB" altLang="en-US" dirty="0">
                <a:latin typeface="Gill Sans Infant Std" pitchFamily="34" charset="0"/>
              </a:rPr>
              <a:t>FORMACIÓN DEL IYCF-E: MITOS Y CONCEPTOS ERRÓNEOS SOBRE LA LACTANCIA MATERNA </a:t>
            </a:r>
          </a:p>
        </p:txBody>
      </p:sp>
      <p:sp>
        <p:nvSpPr>
          <p:cNvPr id="69637" name="Slide Number Placeholder 3"/>
          <p:cNvSpPr>
            <a:spLocks noGrp="1"/>
          </p:cNvSpPr>
          <p:nvPr>
            <p:ph type="sldNum" sz="quarter" idx="16"/>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384197C4-C8BB-4CA8-A7A0-ED53FA72F509}" type="slidenum">
              <a:rPr lang="en-GB" altLang="en-US">
                <a:latin typeface="Gill Sans Infant Std" pitchFamily="34" charset="0"/>
              </a:rPr>
              <a:pPr/>
              <a:t>8</a:t>
            </a:fld>
            <a:endParaRPr lang="en-GB" altLang="en-US" dirty="0">
              <a:latin typeface="Gill Sans Infant Std"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2" end="2"/>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
                                            <p:txEl>
                                              <p:pRg st="4" end="4"/>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
                                            <p:txEl>
                                              <p:pRg st="6" end="6"/>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Title 1"/>
          <p:cNvSpPr>
            <a:spLocks noGrp="1"/>
          </p:cNvSpPr>
          <p:nvPr>
            <p:ph type="title"/>
          </p:nvPr>
        </p:nvSpPr>
        <p:spPr>
          <a:xfrm>
            <a:off x="395288" y="333375"/>
            <a:ext cx="8283575" cy="506413"/>
          </a:xfrm>
          <a:solidFill>
            <a:schemeClr val="bg1"/>
          </a:solidFill>
        </p:spPr>
        <p:txBody>
          <a:bodyPr lIns="91440" tIns="45720" rIns="91440" bIns="45720"/>
          <a:lstStyle/>
          <a:p>
            <a:pPr algn="ctr" eaLnBrk="1" hangingPunct="1"/>
            <a:r>
              <a:rPr lang="en-GB" altLang="en-US" dirty="0"/>
              <a:t>"Una madre debe continuar amamantando si su bebé tiene diarrea"</a:t>
            </a:r>
            <a:endParaRPr lang="fr-FR" altLang="en-US" dirty="0"/>
          </a:p>
        </p:txBody>
      </p:sp>
      <p:sp>
        <p:nvSpPr>
          <p:cNvPr id="5" name="Content Placeholder 2"/>
          <p:cNvSpPr>
            <a:spLocks noGrp="1"/>
          </p:cNvSpPr>
          <p:nvPr>
            <p:ph idx="1"/>
          </p:nvPr>
        </p:nvSpPr>
        <p:spPr>
          <a:xfrm>
            <a:off x="467544" y="980728"/>
            <a:ext cx="8239894" cy="5040560"/>
          </a:xfrm>
        </p:spPr>
        <p:txBody>
          <a:bodyPr rtlCol="0">
            <a:noAutofit/>
          </a:bodyPr>
          <a:lstStyle/>
          <a:p>
            <a:pPr algn="ctr" eaLnBrk="1" fontAlgn="auto" hangingPunct="1">
              <a:spcBef>
                <a:spcPts val="0"/>
              </a:spcBef>
              <a:buFont typeface="Wingdings" pitchFamily="2" charset="2"/>
              <a:buNone/>
              <a:defRPr/>
            </a:pPr>
            <a:r>
              <a:rPr lang="en-GB" sz="3200" dirty="0">
                <a:solidFill>
                  <a:srgbClr val="008000"/>
                </a:solidFill>
                <a:ea typeface="MS PGothic" pitchFamily="34" charset="-128"/>
              </a:rPr>
              <a:t>VERDADERO</a:t>
            </a:r>
          </a:p>
          <a:p>
            <a:pPr algn="ctr" eaLnBrk="1" fontAlgn="auto" hangingPunct="1">
              <a:spcBef>
                <a:spcPts val="0"/>
              </a:spcBef>
              <a:buFont typeface="Wingdings" pitchFamily="2" charset="2"/>
              <a:buNone/>
              <a:defRPr/>
            </a:pPr>
            <a:endParaRPr lang="en-GB" sz="1050" dirty="0">
              <a:ea typeface="MS PGothic" pitchFamily="34" charset="-128"/>
            </a:endParaRPr>
          </a:p>
          <a:p>
            <a:pPr marL="457200" indent="-457200" algn="just" eaLnBrk="1" fontAlgn="auto" hangingPunct="1">
              <a:spcBef>
                <a:spcPts val="0"/>
              </a:spcBef>
              <a:buClr>
                <a:schemeClr val="tx2"/>
              </a:buClr>
              <a:buFont typeface="Arial" panose="020B0604020202020204" pitchFamily="34" charset="0"/>
              <a:buChar char="•"/>
              <a:defRPr/>
            </a:pPr>
            <a:r>
              <a:rPr lang="en-GB" sz="2400" b="0" dirty="0">
                <a:solidFill>
                  <a:schemeClr val="tx1"/>
                </a:solidFill>
                <a:ea typeface="MS PGothic" pitchFamily="34" charset="-128"/>
              </a:rPr>
              <a:t>No deje de amamantar si el bebé tiene diarrea. </a:t>
            </a:r>
          </a:p>
          <a:p>
            <a:pPr marL="457200" indent="-457200" algn="just" eaLnBrk="1" fontAlgn="auto" hangingPunct="1">
              <a:spcBef>
                <a:spcPts val="0"/>
              </a:spcBef>
              <a:buClr>
                <a:schemeClr val="tx2"/>
              </a:buClr>
              <a:buFont typeface="Arial" panose="020B0604020202020204" pitchFamily="34" charset="0"/>
              <a:buChar char="•"/>
              <a:defRPr/>
            </a:pPr>
            <a:endParaRPr lang="en-GB" sz="2400" b="0" dirty="0">
              <a:solidFill>
                <a:schemeClr val="tx1"/>
              </a:solidFill>
              <a:ea typeface="MS PGothic" pitchFamily="34" charset="-128"/>
            </a:endParaRPr>
          </a:p>
          <a:p>
            <a:pPr marL="457200" indent="-457200" algn="just" eaLnBrk="1" fontAlgn="auto" hangingPunct="1">
              <a:spcBef>
                <a:spcPts val="0"/>
              </a:spcBef>
              <a:buClr>
                <a:schemeClr val="tx2"/>
              </a:buClr>
              <a:buFont typeface="Arial" panose="020B0604020202020204" pitchFamily="34" charset="0"/>
              <a:buChar char="•"/>
              <a:defRPr/>
            </a:pPr>
            <a:r>
              <a:rPr lang="en-GB" sz="2400" b="0" dirty="0">
                <a:solidFill>
                  <a:schemeClr val="tx1"/>
                </a:solidFill>
                <a:ea typeface="MS PGothic" pitchFamily="34" charset="-128"/>
              </a:rPr>
              <a:t>Los anticuerpos en la leche materna ayudan al bebé a recuperarse de la diarrea y otras enfermedades.</a:t>
            </a:r>
          </a:p>
          <a:p>
            <a:pPr marL="457200" indent="-457200" algn="just" eaLnBrk="1" fontAlgn="auto" hangingPunct="1">
              <a:spcBef>
                <a:spcPts val="0"/>
              </a:spcBef>
              <a:buClr>
                <a:schemeClr val="tx2"/>
              </a:buClr>
              <a:buFont typeface="Arial" panose="020B0604020202020204" pitchFamily="34" charset="0"/>
              <a:buChar char="•"/>
              <a:defRPr/>
            </a:pPr>
            <a:endParaRPr lang="en-GB" sz="2400" b="0" dirty="0">
              <a:solidFill>
                <a:schemeClr val="tx1"/>
              </a:solidFill>
              <a:ea typeface="MS PGothic" pitchFamily="34" charset="-128"/>
            </a:endParaRPr>
          </a:p>
          <a:p>
            <a:pPr marL="457200" indent="-457200" algn="just" eaLnBrk="1" fontAlgn="auto" hangingPunct="1">
              <a:spcBef>
                <a:spcPts val="0"/>
              </a:spcBef>
              <a:buClr>
                <a:schemeClr val="tx2"/>
              </a:buClr>
              <a:buFont typeface="Arial" panose="020B0604020202020204" pitchFamily="34" charset="0"/>
              <a:buChar char="•"/>
              <a:defRPr/>
            </a:pPr>
            <a:r>
              <a:rPr lang="en-GB" sz="2400" b="0" kern="0" dirty="0">
                <a:solidFill>
                  <a:schemeClr val="tx1"/>
                </a:solidFill>
                <a:ea typeface="MS PGothic" pitchFamily="34" charset="-128"/>
              </a:rPr>
              <a:t>La leche materna se absorbe más fácilmente que la leche artificial y puede ayudar a mantener la nutrición/hidratación del bebé.</a:t>
            </a:r>
          </a:p>
          <a:p>
            <a:pPr marL="457200" indent="-457200" algn="just" eaLnBrk="1" fontAlgn="auto" hangingPunct="1">
              <a:spcBef>
                <a:spcPts val="0"/>
              </a:spcBef>
              <a:buClr>
                <a:schemeClr val="tx2"/>
              </a:buClr>
              <a:buFont typeface="Arial" panose="020B0604020202020204" pitchFamily="34" charset="0"/>
              <a:buChar char="•"/>
              <a:defRPr/>
            </a:pPr>
            <a:endParaRPr lang="en-GB" sz="2400" b="0" kern="0" dirty="0">
              <a:solidFill>
                <a:schemeClr val="tx1"/>
              </a:solidFill>
              <a:ea typeface="MS PGothic" pitchFamily="34" charset="-128"/>
            </a:endParaRPr>
          </a:p>
          <a:p>
            <a:pPr marL="457200" indent="-457200" algn="just" eaLnBrk="1" fontAlgn="auto" hangingPunct="1">
              <a:spcBef>
                <a:spcPts val="0"/>
              </a:spcBef>
              <a:buClr>
                <a:schemeClr val="tx2"/>
              </a:buClr>
              <a:buFont typeface="Arial" panose="020B0604020202020204" pitchFamily="34" charset="0"/>
              <a:buChar char="•"/>
              <a:defRPr/>
            </a:pPr>
            <a:r>
              <a:rPr lang="en-GB" sz="2400" b="0" kern="0" dirty="0">
                <a:solidFill>
                  <a:schemeClr val="tx1"/>
                </a:solidFill>
                <a:ea typeface="MS PGothic" pitchFamily="34" charset="-128"/>
              </a:rPr>
              <a:t>Otros líquidos pueden estar contaminados, lo que causará más enfermedades y diarrea.</a:t>
            </a:r>
            <a:endParaRPr lang="en-US" sz="2400" b="0" kern="0" dirty="0">
              <a:solidFill>
                <a:schemeClr val="tx1"/>
              </a:solidFill>
              <a:ea typeface="MS PGothic" pitchFamily="34" charset="-128"/>
            </a:endParaRPr>
          </a:p>
          <a:p>
            <a:pPr algn="ctr" eaLnBrk="1" fontAlgn="auto" hangingPunct="1">
              <a:spcBef>
                <a:spcPts val="0"/>
              </a:spcBef>
              <a:spcAft>
                <a:spcPts val="0"/>
              </a:spcAft>
              <a:buFontTx/>
              <a:buNone/>
              <a:defRPr/>
            </a:pPr>
            <a:endParaRPr lang="en-US" sz="4000" kern="0" dirty="0">
              <a:solidFill>
                <a:sysClr val="windowText" lastClr="000000"/>
              </a:solidFill>
              <a:ea typeface="MS PGothic" pitchFamily="34" charset="-128"/>
            </a:endParaRPr>
          </a:p>
        </p:txBody>
      </p:sp>
      <p:sp>
        <p:nvSpPr>
          <p:cNvPr id="70660" name="Footer Placeholder 1"/>
          <p:cNvSpPr>
            <a:spLocks noGrp="1"/>
          </p:cNvSpPr>
          <p:nvPr>
            <p:ph type="ftr" sz="quarter" idx="1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r>
              <a:rPr lang="en-GB" altLang="en-US" dirty="0">
                <a:latin typeface="Gill Sans Infant Std" pitchFamily="34" charset="0"/>
              </a:rPr>
              <a:t>FORMACIÓN DEL IYCF-E: MITOS Y CONCEPTOS ERRÓNEOS SOBRE LA LACTANCIA MATERNA </a:t>
            </a:r>
            <a:endParaRPr lang="en-US" altLang="en-US" dirty="0">
              <a:latin typeface="Gill Sans Infant Std" pitchFamily="34" charset="0"/>
            </a:endParaRPr>
          </a:p>
        </p:txBody>
      </p:sp>
      <p:sp>
        <p:nvSpPr>
          <p:cNvPr id="70661" name="Slide Number Placeholder 2"/>
          <p:cNvSpPr>
            <a:spLocks noGrp="1"/>
          </p:cNvSpPr>
          <p:nvPr>
            <p:ph type="sldNum" sz="quarter" idx="16"/>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D195E73F-6149-41A1-8941-5180A7BBEE0F}" type="slidenum">
              <a:rPr lang="en-US" altLang="en-US">
                <a:latin typeface="Gill Sans Infant Std" pitchFamily="34" charset="0"/>
              </a:rPr>
              <a:pPr/>
              <a:t>9</a:t>
            </a:fld>
            <a:endParaRPr lang="en-US" altLang="en-US" dirty="0">
              <a:latin typeface="Gill Sans Infant Std" pitchFamily="34" charset="0"/>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
                                            <p:txEl>
                                              <p:pRg st="2" end="2"/>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5">
                                            <p:txEl>
                                              <p:pRg st="4" end="4"/>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5">
                                            <p:txEl>
                                              <p:pRg st="6" end="6"/>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5">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_rels/theme2.xml.rels><?xml version="1.0" encoding="UTF-8" standalone="yes"?>
<Relationships xmlns="http://schemas.openxmlformats.org/package/2006/relationships"><Relationship Id="rId1" Type="http://schemas.openxmlformats.org/officeDocument/2006/relationships/image" Target="../media/image1.jpeg"/></Relationships>
</file>

<file path=ppt/theme/_rels/theme3.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NEW_PPT_Template">
  <a:themeElements>
    <a:clrScheme name="STC Custom">
      <a:dk1>
        <a:sysClr val="windowText" lastClr="000000"/>
      </a:dk1>
      <a:lt1>
        <a:sysClr val="window" lastClr="FFFFFF"/>
      </a:lt1>
      <a:dk2>
        <a:srgbClr val="595959"/>
      </a:dk2>
      <a:lt2>
        <a:srgbClr val="F2F2F2"/>
      </a:lt2>
      <a:accent1>
        <a:srgbClr val="DC241F"/>
      </a:accent1>
      <a:accent2>
        <a:srgbClr val="8296A1"/>
      </a:accent2>
      <a:accent3>
        <a:srgbClr val="6AB023"/>
      </a:accent3>
      <a:accent4>
        <a:srgbClr val="582F87"/>
      </a:accent4>
      <a:accent5>
        <a:srgbClr val="11568C"/>
      </a:accent5>
      <a:accent6>
        <a:srgbClr val="FFD000"/>
      </a:accent6>
      <a:hlink>
        <a:srgbClr val="E3005F"/>
      </a:hlink>
      <a:folHlink>
        <a:srgbClr val="9ED3CC"/>
      </a:folHlink>
    </a:clrScheme>
    <a:fontScheme name="Urban Pop">
      <a:majorFont>
        <a:latin typeface="Gill Sans MT"/>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Gill Sans MT"/>
        <a:ea typeface=""/>
        <a:cs typeface=""/>
        <a:font script="Grek" typeface="Corbel"/>
        <a:font script="Cyrl" typeface="Corbel"/>
        <a:font script="Jpan" typeface="HGｺﾞｼｯｸE"/>
        <a:font script="Hang" typeface="HY엽서L"/>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gradFill rotWithShape="1">
          <a:gsLst>
            <a:gs pos="0">
              <a:schemeClr val="phClr">
                <a:shade val="45000"/>
                <a:satMod val="150000"/>
              </a:schemeClr>
            </a:gs>
            <a:gs pos="35000">
              <a:schemeClr val="phClr">
                <a:shade val="60000"/>
                <a:satMod val="150000"/>
              </a:schemeClr>
            </a:gs>
            <a:gs pos="100000">
              <a:schemeClr val="phClr">
                <a:tint val="97000"/>
                <a:satMod val="200000"/>
              </a:schemeClr>
            </a:gs>
          </a:gsLst>
          <a:lin ang="16200000" scaled="1"/>
        </a:gradFill>
        <a:blipFill>
          <a:blip xmlns:r="http://schemas.openxmlformats.org/officeDocument/2006/relationships" r:embed="rId1">
            <a:duotone>
              <a:schemeClr val="phClr">
                <a:shade val="90000"/>
                <a:satMod val="140000"/>
              </a:schemeClr>
              <a:schemeClr val="phClr">
                <a:satMod val="120000"/>
              </a:schemeClr>
            </a:duotone>
          </a:blip>
          <a:tile tx="0" ty="0" sx="100000" sy="100000" flip="none" algn="t"/>
        </a:blipFill>
      </a:bgFillStyleLst>
    </a:fmtScheme>
  </a:themeElements>
  <a:objectDefaults/>
  <a:extraClrSchemeLst/>
</a:theme>
</file>

<file path=ppt/theme/theme2.xml><?xml version="1.0" encoding="utf-8"?>
<a:theme xmlns:a="http://schemas.openxmlformats.org/drawingml/2006/main" name="1_NEW_PPT_Template">
  <a:themeElements>
    <a:clrScheme name="STC Custom">
      <a:dk1>
        <a:sysClr val="windowText" lastClr="000000"/>
      </a:dk1>
      <a:lt1>
        <a:sysClr val="window" lastClr="FFFFFF"/>
      </a:lt1>
      <a:dk2>
        <a:srgbClr val="595959"/>
      </a:dk2>
      <a:lt2>
        <a:srgbClr val="F2F2F2"/>
      </a:lt2>
      <a:accent1>
        <a:srgbClr val="DC241F"/>
      </a:accent1>
      <a:accent2>
        <a:srgbClr val="8296A1"/>
      </a:accent2>
      <a:accent3>
        <a:srgbClr val="6AB023"/>
      </a:accent3>
      <a:accent4>
        <a:srgbClr val="582F87"/>
      </a:accent4>
      <a:accent5>
        <a:srgbClr val="11568C"/>
      </a:accent5>
      <a:accent6>
        <a:srgbClr val="FFD000"/>
      </a:accent6>
      <a:hlink>
        <a:srgbClr val="E3005F"/>
      </a:hlink>
      <a:folHlink>
        <a:srgbClr val="9ED3CC"/>
      </a:folHlink>
    </a:clrScheme>
    <a:fontScheme name="Urban Pop">
      <a:majorFont>
        <a:latin typeface="Gill Sans MT"/>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Gill Sans MT"/>
        <a:ea typeface=""/>
        <a:cs typeface=""/>
        <a:font script="Grek" typeface="Corbel"/>
        <a:font script="Cyrl" typeface="Corbel"/>
        <a:font script="Jpan" typeface="HGｺﾞｼｯｸE"/>
        <a:font script="Hang" typeface="HY엽서L"/>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gradFill rotWithShape="1">
          <a:gsLst>
            <a:gs pos="0">
              <a:schemeClr val="phClr">
                <a:shade val="45000"/>
                <a:satMod val="150000"/>
              </a:schemeClr>
            </a:gs>
            <a:gs pos="35000">
              <a:schemeClr val="phClr">
                <a:shade val="60000"/>
                <a:satMod val="150000"/>
              </a:schemeClr>
            </a:gs>
            <a:gs pos="100000">
              <a:schemeClr val="phClr">
                <a:tint val="97000"/>
                <a:satMod val="200000"/>
              </a:schemeClr>
            </a:gs>
          </a:gsLst>
          <a:lin ang="16200000" scaled="1"/>
        </a:gradFill>
        <a:blipFill>
          <a:blip xmlns:r="http://schemas.openxmlformats.org/officeDocument/2006/relationships" r:embed="rId1">
            <a:duotone>
              <a:schemeClr val="phClr">
                <a:shade val="90000"/>
                <a:satMod val="140000"/>
              </a:schemeClr>
              <a:schemeClr val="phClr">
                <a:satMod val="120000"/>
              </a:schemeClr>
            </a:duotone>
          </a:blip>
          <a:tile tx="0" ty="0" sx="100000" sy="100000" flip="none" algn="t"/>
        </a:blipFill>
      </a:bgFillStyleLst>
    </a:fmtScheme>
  </a:themeElements>
  <a:objectDefaults/>
  <a:extraClrSchemeLst/>
</a:theme>
</file>

<file path=ppt/theme/theme3.xml><?xml version="1.0" encoding="utf-8"?>
<a:theme xmlns:a="http://schemas.openxmlformats.org/drawingml/2006/main" name="2_NEW_PPT_Template">
  <a:themeElements>
    <a:clrScheme name="STC Custom">
      <a:dk1>
        <a:sysClr val="windowText" lastClr="000000"/>
      </a:dk1>
      <a:lt1>
        <a:sysClr val="window" lastClr="FFFFFF"/>
      </a:lt1>
      <a:dk2>
        <a:srgbClr val="595959"/>
      </a:dk2>
      <a:lt2>
        <a:srgbClr val="F2F2F2"/>
      </a:lt2>
      <a:accent1>
        <a:srgbClr val="DC241F"/>
      </a:accent1>
      <a:accent2>
        <a:srgbClr val="8296A1"/>
      </a:accent2>
      <a:accent3>
        <a:srgbClr val="6AB023"/>
      </a:accent3>
      <a:accent4>
        <a:srgbClr val="582F87"/>
      </a:accent4>
      <a:accent5>
        <a:srgbClr val="11568C"/>
      </a:accent5>
      <a:accent6>
        <a:srgbClr val="FFD000"/>
      </a:accent6>
      <a:hlink>
        <a:srgbClr val="E3005F"/>
      </a:hlink>
      <a:folHlink>
        <a:srgbClr val="9ED3CC"/>
      </a:folHlink>
    </a:clrScheme>
    <a:fontScheme name="Urban Pop">
      <a:majorFont>
        <a:latin typeface="Gill Sans MT"/>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Gill Sans MT"/>
        <a:ea typeface=""/>
        <a:cs typeface=""/>
        <a:font script="Grek" typeface="Corbel"/>
        <a:font script="Cyrl" typeface="Corbel"/>
        <a:font script="Jpan" typeface="HGｺﾞｼｯｸE"/>
        <a:font script="Hang" typeface="HY엽서L"/>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gradFill rotWithShape="1">
          <a:gsLst>
            <a:gs pos="0">
              <a:schemeClr val="phClr">
                <a:shade val="45000"/>
                <a:satMod val="150000"/>
              </a:schemeClr>
            </a:gs>
            <a:gs pos="35000">
              <a:schemeClr val="phClr">
                <a:shade val="60000"/>
                <a:satMod val="150000"/>
              </a:schemeClr>
            </a:gs>
            <a:gs pos="100000">
              <a:schemeClr val="phClr">
                <a:tint val="97000"/>
                <a:satMod val="200000"/>
              </a:schemeClr>
            </a:gs>
          </a:gsLst>
          <a:lin ang="16200000" scaled="1"/>
        </a:gradFill>
        <a:blipFill>
          <a:blip xmlns:r="http://schemas.openxmlformats.org/officeDocument/2006/relationships" r:embed="rId1">
            <a:duotone>
              <a:schemeClr val="phClr">
                <a:shade val="90000"/>
                <a:satMod val="140000"/>
              </a:schemeClr>
              <a:schemeClr val="phClr">
                <a:satMod val="120000"/>
              </a:schemeClr>
            </a:duotone>
          </a:blip>
          <a:tile tx="0" ty="0" sx="100000" sy="100000" flip="none" algn="t"/>
        </a:blipFill>
      </a:bgFillStyleLst>
    </a:fmtScheme>
  </a:themeElements>
  <a:objectDefaults/>
  <a:extraClrSchemeLst/>
</a:theme>
</file>

<file path=ppt/theme/theme4.xml><?xml version="1.0" encoding="utf-8"?>
<a:theme xmlns:a="http://schemas.openxmlformats.org/drawingml/2006/main" name="Save the Children PPT Theme">
  <a:themeElements>
    <a:clrScheme name="Save the Children 1">
      <a:dk1>
        <a:srgbClr val="222221"/>
      </a:dk1>
      <a:lt1>
        <a:srgbClr val="FFFFFF"/>
      </a:lt1>
      <a:dk2>
        <a:srgbClr val="F20F0E"/>
      </a:dk2>
      <a:lt2>
        <a:srgbClr val="D1CCBD"/>
      </a:lt2>
      <a:accent1>
        <a:srgbClr val="9A3324"/>
      </a:accent1>
      <a:accent2>
        <a:srgbClr val="FF4C02"/>
      </a:accent2>
      <a:accent3>
        <a:srgbClr val="F2A900"/>
      </a:accent3>
      <a:accent4>
        <a:srgbClr val="009CA6"/>
      </a:accent4>
      <a:accent5>
        <a:srgbClr val="F31512"/>
      </a:accent5>
      <a:accent6>
        <a:srgbClr val="D1CCBD"/>
      </a:accent6>
      <a:hlink>
        <a:srgbClr val="9A3324"/>
      </a:hlink>
      <a:folHlink>
        <a:srgbClr val="FF4C02"/>
      </a:folHlink>
    </a:clrScheme>
    <a:fontScheme name="Solstice">
      <a:majorFont>
        <a:latin typeface="Gill Sans MT"/>
        <a:ea typeface=""/>
        <a:cs typeface=""/>
        <a:font script="Grek" typeface="Corbel"/>
        <a:font script="Cyrl" typeface="Corbel"/>
        <a:font script="Jpan" typeface="ＭＳ ゴシック"/>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Gill Sans MT"/>
        <a:ea typeface=""/>
        <a:cs typeface=""/>
        <a:font script="Grek" typeface="Corbel"/>
        <a:font script="Cyrl" typeface="Corbel"/>
        <a:font script="Jpan" typeface="ＭＳ ゴシック"/>
        <a:font script="Hang" typeface="HY엽서L"/>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tx2"/>
        </a:solidFill>
        <a:ln>
          <a:noFill/>
        </a:ln>
        <a:effectLst/>
      </a:spPr>
      <a:bodyPr rtlCol="0" anchor="ctr"/>
      <a:lstStyle>
        <a:defPPr algn="ctr">
          <a:defRPr dirty="0" smtClean="0">
            <a:latin typeface="Gill Sans Infant Std"/>
            <a:cs typeface="Gill Sans Infant Std"/>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txDef>
      <a:spPr>
        <a:noFill/>
      </a:spPr>
      <a:bodyPr wrap="none" lIns="0" tIns="0" rIns="0" bIns="0" rtlCol="0">
        <a:spAutoFit/>
      </a:bodyPr>
      <a:lstStyle>
        <a:defPPr>
          <a:defRPr sz="1500" dirty="0" smtClean="0">
            <a:latin typeface="Gill Sans Infant Std"/>
            <a:cs typeface="Gill Sans Infant Std"/>
          </a:defRPr>
        </a:defPPr>
      </a:lstStyle>
    </a:txDef>
  </a:objectDefaults>
  <a:extraClrSchemeLst/>
</a:theme>
</file>

<file path=ppt/theme/theme5.xml><?xml version="1.0" encoding="utf-8"?>
<a:theme xmlns:a="http://schemas.openxmlformats.org/drawingml/2006/main" name="STC_Template_APR16">
  <a:themeElements>
    <a:clrScheme name="Save the Children 1">
      <a:dk1>
        <a:srgbClr val="222221"/>
      </a:dk1>
      <a:lt1>
        <a:srgbClr val="FFFFFF"/>
      </a:lt1>
      <a:dk2>
        <a:srgbClr val="F20F0E"/>
      </a:dk2>
      <a:lt2>
        <a:srgbClr val="D1CCBD"/>
      </a:lt2>
      <a:accent1>
        <a:srgbClr val="9A3324"/>
      </a:accent1>
      <a:accent2>
        <a:srgbClr val="FF4C02"/>
      </a:accent2>
      <a:accent3>
        <a:srgbClr val="F2A900"/>
      </a:accent3>
      <a:accent4>
        <a:srgbClr val="009CA6"/>
      </a:accent4>
      <a:accent5>
        <a:srgbClr val="F31512"/>
      </a:accent5>
      <a:accent6>
        <a:srgbClr val="D1CCBD"/>
      </a:accent6>
      <a:hlink>
        <a:srgbClr val="9A3324"/>
      </a:hlink>
      <a:folHlink>
        <a:srgbClr val="FF4C02"/>
      </a:folHlink>
    </a:clrScheme>
    <a:fontScheme name="Solstice">
      <a:majorFont>
        <a:latin typeface="Gill Sans MT"/>
        <a:ea typeface=""/>
        <a:cs typeface=""/>
        <a:font script="Grek" typeface="Corbel"/>
        <a:font script="Cyrl" typeface="Corbel"/>
        <a:font script="Jpan" typeface="ＭＳ ゴシック"/>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Gill Sans MT"/>
        <a:ea typeface=""/>
        <a:cs typeface=""/>
        <a:font script="Grek" typeface="Corbel"/>
        <a:font script="Cyrl" typeface="Corbel"/>
        <a:font script="Jpan" typeface="ＭＳ ゴシック"/>
        <a:font script="Hang" typeface="HY엽서L"/>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tx2"/>
        </a:solidFill>
        <a:ln>
          <a:noFill/>
        </a:ln>
        <a:effectLst/>
      </a:spPr>
      <a:bodyPr rtlCol="0" anchor="ctr"/>
      <a:lstStyle>
        <a:defPPr algn="ctr">
          <a:defRPr dirty="0" smtClean="0">
            <a:latin typeface="Gill Sans Infant Std"/>
            <a:cs typeface="Gill Sans Infant Std"/>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txDef>
      <a:spPr>
        <a:noFill/>
      </a:spPr>
      <a:bodyPr wrap="none" lIns="0" tIns="0" rIns="0" bIns="0" rtlCol="0">
        <a:spAutoFit/>
      </a:bodyPr>
      <a:lstStyle>
        <a:defPPr>
          <a:defRPr sz="1500" dirty="0" smtClean="0">
            <a:latin typeface="Gill Sans Infant Std"/>
            <a:cs typeface="Gill Sans Infant Std"/>
          </a:defRPr>
        </a:defPPr>
      </a:lstStyle>
    </a:txDef>
  </a:objectDefaults>
  <a:extraClrSchemeLst/>
  <a:extLst>
    <a:ext uri="{05A4C25C-085E-4340-85A3-A5531E510DB2}">
      <thm15:themeFamily xmlns:thm15="http://schemas.microsoft.com/office/thememl/2012/main" name="Save the Children PowerPoint Template.potx [Read-Only]" id="{47073393-FE9D-40D0-B30C-8B63EF07F228}" vid="{D435B11E-FA63-4C30-B1E3-46DDE0ECDDB4}"/>
    </a:ext>
  </a:extLst>
</a:theme>
</file>

<file path=ppt/theme/theme6.xml><?xml version="1.0" encoding="utf-8"?>
<a:theme xmlns:a="http://schemas.openxmlformats.org/drawingml/2006/main" name="4_STC_Template_APR16">
  <a:themeElements>
    <a:clrScheme name="Save the Children 1">
      <a:dk1>
        <a:srgbClr val="222221"/>
      </a:dk1>
      <a:lt1>
        <a:srgbClr val="FFFFFF"/>
      </a:lt1>
      <a:dk2>
        <a:srgbClr val="F20F0E"/>
      </a:dk2>
      <a:lt2>
        <a:srgbClr val="D1CCBD"/>
      </a:lt2>
      <a:accent1>
        <a:srgbClr val="9A3324"/>
      </a:accent1>
      <a:accent2>
        <a:srgbClr val="FF4C02"/>
      </a:accent2>
      <a:accent3>
        <a:srgbClr val="F2A900"/>
      </a:accent3>
      <a:accent4>
        <a:srgbClr val="009CA6"/>
      </a:accent4>
      <a:accent5>
        <a:srgbClr val="F31512"/>
      </a:accent5>
      <a:accent6>
        <a:srgbClr val="D1CCBD"/>
      </a:accent6>
      <a:hlink>
        <a:srgbClr val="9A3324"/>
      </a:hlink>
      <a:folHlink>
        <a:srgbClr val="FF4C02"/>
      </a:folHlink>
    </a:clrScheme>
    <a:fontScheme name="Solstice">
      <a:majorFont>
        <a:latin typeface="Gill Sans MT"/>
        <a:ea typeface=""/>
        <a:cs typeface=""/>
        <a:font script="Grek" typeface="Corbel"/>
        <a:font script="Cyrl" typeface="Corbel"/>
        <a:font script="Jpan" typeface="ＭＳ ゴシック"/>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Gill Sans MT"/>
        <a:ea typeface=""/>
        <a:cs typeface=""/>
        <a:font script="Grek" typeface="Corbel"/>
        <a:font script="Cyrl" typeface="Corbel"/>
        <a:font script="Jpan" typeface="ＭＳ ゴシック"/>
        <a:font script="Hang" typeface="HY엽서L"/>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tx2"/>
        </a:solidFill>
        <a:ln>
          <a:noFill/>
        </a:ln>
        <a:effectLst/>
      </a:spPr>
      <a:bodyPr rtlCol="0" anchor="ctr"/>
      <a:lstStyle>
        <a:defPPr algn="ctr">
          <a:defRPr dirty="0" smtClean="0">
            <a:latin typeface="Gill Sans Infant Std"/>
            <a:cs typeface="Gill Sans Infant Std"/>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txDef>
      <a:spPr>
        <a:noFill/>
      </a:spPr>
      <a:bodyPr wrap="none" lIns="0" tIns="0" rIns="0" bIns="0" rtlCol="0">
        <a:spAutoFit/>
      </a:bodyPr>
      <a:lstStyle>
        <a:defPPr>
          <a:defRPr sz="1500" dirty="0" smtClean="0">
            <a:latin typeface="Gill Sans Infant Std"/>
            <a:cs typeface="Gill Sans Infant Std"/>
          </a:defRPr>
        </a:defPPr>
      </a:lstStyle>
    </a:txDef>
  </a:objectDefaults>
  <a:extraClrSchemeLst/>
  <a:extLst>
    <a:ext uri="{05A4C25C-085E-4340-85A3-A5531E510DB2}">
      <thm15:themeFamily xmlns:thm15="http://schemas.microsoft.com/office/thememl/2012/main" name="Save the Children PowerPoint Template.potx [Read-Only]" id="{47073393-FE9D-40D0-B30C-8B63EF07F228}" vid="{D435B11E-FA63-4C30-B1E3-46DDE0ECDDB4}"/>
    </a:ext>
  </a:extLst>
</a:theme>
</file>

<file path=ppt/theme/theme7.xml><?xml version="1.0" encoding="utf-8"?>
<a:theme xmlns:a="http://schemas.openxmlformats.org/drawingml/2006/main" name="3_STC_Template_APR16">
  <a:themeElements>
    <a:clrScheme name="Save the Children 1">
      <a:dk1>
        <a:srgbClr val="222221"/>
      </a:dk1>
      <a:lt1>
        <a:srgbClr val="FFFFFF"/>
      </a:lt1>
      <a:dk2>
        <a:srgbClr val="F20F0E"/>
      </a:dk2>
      <a:lt2>
        <a:srgbClr val="D1CCBD"/>
      </a:lt2>
      <a:accent1>
        <a:srgbClr val="9A3324"/>
      </a:accent1>
      <a:accent2>
        <a:srgbClr val="FF4C02"/>
      </a:accent2>
      <a:accent3>
        <a:srgbClr val="F2A900"/>
      </a:accent3>
      <a:accent4>
        <a:srgbClr val="009CA6"/>
      </a:accent4>
      <a:accent5>
        <a:srgbClr val="F31512"/>
      </a:accent5>
      <a:accent6>
        <a:srgbClr val="D1CCBD"/>
      </a:accent6>
      <a:hlink>
        <a:srgbClr val="9A3324"/>
      </a:hlink>
      <a:folHlink>
        <a:srgbClr val="FF4C02"/>
      </a:folHlink>
    </a:clrScheme>
    <a:fontScheme name="Solstice">
      <a:majorFont>
        <a:latin typeface="Gill Sans MT"/>
        <a:ea typeface=""/>
        <a:cs typeface=""/>
        <a:font script="Grek" typeface="Corbel"/>
        <a:font script="Cyrl" typeface="Corbel"/>
        <a:font script="Jpan" typeface="ＭＳ ゴシック"/>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Gill Sans MT"/>
        <a:ea typeface=""/>
        <a:cs typeface=""/>
        <a:font script="Grek" typeface="Corbel"/>
        <a:font script="Cyrl" typeface="Corbel"/>
        <a:font script="Jpan" typeface="ＭＳ ゴシック"/>
        <a:font script="Hang" typeface="HY엽서L"/>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tx2"/>
        </a:solidFill>
        <a:ln>
          <a:noFill/>
        </a:ln>
        <a:effectLst/>
      </a:spPr>
      <a:bodyPr rtlCol="0" anchor="ctr"/>
      <a:lstStyle>
        <a:defPPr algn="ctr">
          <a:defRPr dirty="0" smtClean="0">
            <a:latin typeface="Gill Sans Infant Std"/>
            <a:cs typeface="Gill Sans Infant Std"/>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txDef>
      <a:spPr>
        <a:noFill/>
      </a:spPr>
      <a:bodyPr wrap="none" lIns="0" tIns="0" rIns="0" bIns="0" rtlCol="0">
        <a:spAutoFit/>
      </a:bodyPr>
      <a:lstStyle>
        <a:defPPr>
          <a:defRPr sz="1500" dirty="0" smtClean="0">
            <a:latin typeface="Gill Sans Infant Std"/>
            <a:cs typeface="Gill Sans Infant Std"/>
          </a:defRPr>
        </a:defPPr>
      </a:lstStyle>
    </a:txDef>
  </a:objectDefaults>
  <a:extraClrSchemeLst/>
  <a:extLst>
    <a:ext uri="{05A4C25C-085E-4340-85A3-A5531E510DB2}">
      <thm15:themeFamily xmlns:thm15="http://schemas.microsoft.com/office/thememl/2012/main" name="Save the Children PowerPoint Template.potx [Read-Only]" id="{47073393-FE9D-40D0-B30C-8B63EF07F228}" vid="{D435B11E-FA63-4C30-B1E3-46DDE0ECDDB4}"/>
    </a:ext>
  </a:extLst>
</a:theme>
</file>

<file path=ppt/theme/theme8.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9.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STC Custom">
    <a:dk1>
      <a:sysClr val="windowText" lastClr="000000"/>
    </a:dk1>
    <a:lt1>
      <a:sysClr val="window" lastClr="FFFFFF"/>
    </a:lt1>
    <a:dk2>
      <a:srgbClr val="595959"/>
    </a:dk2>
    <a:lt2>
      <a:srgbClr val="F2F2F2"/>
    </a:lt2>
    <a:accent1>
      <a:srgbClr val="DC241F"/>
    </a:accent1>
    <a:accent2>
      <a:srgbClr val="8296A1"/>
    </a:accent2>
    <a:accent3>
      <a:srgbClr val="6AB023"/>
    </a:accent3>
    <a:accent4>
      <a:srgbClr val="582F87"/>
    </a:accent4>
    <a:accent5>
      <a:srgbClr val="11568C"/>
    </a:accent5>
    <a:accent6>
      <a:srgbClr val="FFD000"/>
    </a:accent6>
    <a:hlink>
      <a:srgbClr val="E3005F"/>
    </a:hlink>
    <a:folHlink>
      <a:srgbClr val="9ED3CC"/>
    </a:folHlink>
  </a:clrScheme>
</a:themeOverride>
</file>

<file path=ppt/theme/themeOverride10.xml><?xml version="1.0" encoding="utf-8"?>
<a:themeOverride xmlns:a="http://schemas.openxmlformats.org/drawingml/2006/main">
  <a:clrScheme name="STC Custom">
    <a:dk1>
      <a:sysClr val="windowText" lastClr="000000"/>
    </a:dk1>
    <a:lt1>
      <a:sysClr val="window" lastClr="FFFFFF"/>
    </a:lt1>
    <a:dk2>
      <a:srgbClr val="595959"/>
    </a:dk2>
    <a:lt2>
      <a:srgbClr val="F2F2F2"/>
    </a:lt2>
    <a:accent1>
      <a:srgbClr val="DC241F"/>
    </a:accent1>
    <a:accent2>
      <a:srgbClr val="8296A1"/>
    </a:accent2>
    <a:accent3>
      <a:srgbClr val="6AB023"/>
    </a:accent3>
    <a:accent4>
      <a:srgbClr val="582F87"/>
    </a:accent4>
    <a:accent5>
      <a:srgbClr val="11568C"/>
    </a:accent5>
    <a:accent6>
      <a:srgbClr val="FFD000"/>
    </a:accent6>
    <a:hlink>
      <a:srgbClr val="E3005F"/>
    </a:hlink>
    <a:folHlink>
      <a:srgbClr val="9ED3CC"/>
    </a:folHlink>
  </a:clrScheme>
</a:themeOverride>
</file>

<file path=ppt/theme/themeOverride11.xml><?xml version="1.0" encoding="utf-8"?>
<a:themeOverride xmlns:a="http://schemas.openxmlformats.org/drawingml/2006/main">
  <a:clrScheme name="STC Custom">
    <a:dk1>
      <a:sysClr val="windowText" lastClr="000000"/>
    </a:dk1>
    <a:lt1>
      <a:sysClr val="window" lastClr="FFFFFF"/>
    </a:lt1>
    <a:dk2>
      <a:srgbClr val="595959"/>
    </a:dk2>
    <a:lt2>
      <a:srgbClr val="F2F2F2"/>
    </a:lt2>
    <a:accent1>
      <a:srgbClr val="DC241F"/>
    </a:accent1>
    <a:accent2>
      <a:srgbClr val="8296A1"/>
    </a:accent2>
    <a:accent3>
      <a:srgbClr val="6AB023"/>
    </a:accent3>
    <a:accent4>
      <a:srgbClr val="582F87"/>
    </a:accent4>
    <a:accent5>
      <a:srgbClr val="11568C"/>
    </a:accent5>
    <a:accent6>
      <a:srgbClr val="FFD000"/>
    </a:accent6>
    <a:hlink>
      <a:srgbClr val="E3005F"/>
    </a:hlink>
    <a:folHlink>
      <a:srgbClr val="9ED3CC"/>
    </a:folHlink>
  </a:clrScheme>
</a:themeOverride>
</file>

<file path=ppt/theme/themeOverride12.xml><?xml version="1.0" encoding="utf-8"?>
<a:themeOverride xmlns:a="http://schemas.openxmlformats.org/drawingml/2006/main">
  <a:clrScheme name="STC Custom">
    <a:dk1>
      <a:sysClr val="windowText" lastClr="000000"/>
    </a:dk1>
    <a:lt1>
      <a:sysClr val="window" lastClr="FFFFFF"/>
    </a:lt1>
    <a:dk2>
      <a:srgbClr val="595959"/>
    </a:dk2>
    <a:lt2>
      <a:srgbClr val="F2F2F2"/>
    </a:lt2>
    <a:accent1>
      <a:srgbClr val="DC241F"/>
    </a:accent1>
    <a:accent2>
      <a:srgbClr val="8296A1"/>
    </a:accent2>
    <a:accent3>
      <a:srgbClr val="6AB023"/>
    </a:accent3>
    <a:accent4>
      <a:srgbClr val="582F87"/>
    </a:accent4>
    <a:accent5>
      <a:srgbClr val="11568C"/>
    </a:accent5>
    <a:accent6>
      <a:srgbClr val="FFD000"/>
    </a:accent6>
    <a:hlink>
      <a:srgbClr val="E3005F"/>
    </a:hlink>
    <a:folHlink>
      <a:srgbClr val="9ED3CC"/>
    </a:folHlink>
  </a:clrScheme>
</a:themeOverride>
</file>

<file path=ppt/theme/themeOverride13.xml><?xml version="1.0" encoding="utf-8"?>
<a:themeOverride xmlns:a="http://schemas.openxmlformats.org/drawingml/2006/main">
  <a:clrScheme name="STC Custom">
    <a:dk1>
      <a:sysClr val="windowText" lastClr="000000"/>
    </a:dk1>
    <a:lt1>
      <a:sysClr val="window" lastClr="FFFFFF"/>
    </a:lt1>
    <a:dk2>
      <a:srgbClr val="595959"/>
    </a:dk2>
    <a:lt2>
      <a:srgbClr val="F2F2F2"/>
    </a:lt2>
    <a:accent1>
      <a:srgbClr val="DC241F"/>
    </a:accent1>
    <a:accent2>
      <a:srgbClr val="8296A1"/>
    </a:accent2>
    <a:accent3>
      <a:srgbClr val="6AB023"/>
    </a:accent3>
    <a:accent4>
      <a:srgbClr val="582F87"/>
    </a:accent4>
    <a:accent5>
      <a:srgbClr val="11568C"/>
    </a:accent5>
    <a:accent6>
      <a:srgbClr val="FFD000"/>
    </a:accent6>
    <a:hlink>
      <a:srgbClr val="E3005F"/>
    </a:hlink>
    <a:folHlink>
      <a:srgbClr val="9ED3CC"/>
    </a:folHlink>
  </a:clrScheme>
</a:themeOverride>
</file>

<file path=ppt/theme/themeOverride14.xml><?xml version="1.0" encoding="utf-8"?>
<a:themeOverride xmlns:a="http://schemas.openxmlformats.org/drawingml/2006/main">
  <a:clrScheme name="STC Custom">
    <a:dk1>
      <a:sysClr val="windowText" lastClr="000000"/>
    </a:dk1>
    <a:lt1>
      <a:sysClr val="window" lastClr="FFFFFF"/>
    </a:lt1>
    <a:dk2>
      <a:srgbClr val="595959"/>
    </a:dk2>
    <a:lt2>
      <a:srgbClr val="F2F2F2"/>
    </a:lt2>
    <a:accent1>
      <a:srgbClr val="DC241F"/>
    </a:accent1>
    <a:accent2>
      <a:srgbClr val="8296A1"/>
    </a:accent2>
    <a:accent3>
      <a:srgbClr val="6AB023"/>
    </a:accent3>
    <a:accent4>
      <a:srgbClr val="582F87"/>
    </a:accent4>
    <a:accent5>
      <a:srgbClr val="11568C"/>
    </a:accent5>
    <a:accent6>
      <a:srgbClr val="FFD000"/>
    </a:accent6>
    <a:hlink>
      <a:srgbClr val="E3005F"/>
    </a:hlink>
    <a:folHlink>
      <a:srgbClr val="9ED3CC"/>
    </a:folHlink>
  </a:clrScheme>
</a:themeOverride>
</file>

<file path=ppt/theme/themeOverride15.xml><?xml version="1.0" encoding="utf-8"?>
<a:themeOverride xmlns:a="http://schemas.openxmlformats.org/drawingml/2006/main">
  <a:clrScheme name="STC Custom">
    <a:dk1>
      <a:sysClr val="windowText" lastClr="000000"/>
    </a:dk1>
    <a:lt1>
      <a:sysClr val="window" lastClr="FFFFFF"/>
    </a:lt1>
    <a:dk2>
      <a:srgbClr val="595959"/>
    </a:dk2>
    <a:lt2>
      <a:srgbClr val="F2F2F2"/>
    </a:lt2>
    <a:accent1>
      <a:srgbClr val="DC241F"/>
    </a:accent1>
    <a:accent2>
      <a:srgbClr val="8296A1"/>
    </a:accent2>
    <a:accent3>
      <a:srgbClr val="6AB023"/>
    </a:accent3>
    <a:accent4>
      <a:srgbClr val="582F87"/>
    </a:accent4>
    <a:accent5>
      <a:srgbClr val="11568C"/>
    </a:accent5>
    <a:accent6>
      <a:srgbClr val="FFD000"/>
    </a:accent6>
    <a:hlink>
      <a:srgbClr val="E3005F"/>
    </a:hlink>
    <a:folHlink>
      <a:srgbClr val="9ED3CC"/>
    </a:folHlink>
  </a:clrScheme>
</a:themeOverride>
</file>

<file path=ppt/theme/themeOverride16.xml><?xml version="1.0" encoding="utf-8"?>
<a:themeOverride xmlns:a="http://schemas.openxmlformats.org/drawingml/2006/main">
  <a:clrScheme name="STC Custom">
    <a:dk1>
      <a:sysClr val="windowText" lastClr="000000"/>
    </a:dk1>
    <a:lt1>
      <a:sysClr val="window" lastClr="FFFFFF"/>
    </a:lt1>
    <a:dk2>
      <a:srgbClr val="595959"/>
    </a:dk2>
    <a:lt2>
      <a:srgbClr val="F2F2F2"/>
    </a:lt2>
    <a:accent1>
      <a:srgbClr val="DC241F"/>
    </a:accent1>
    <a:accent2>
      <a:srgbClr val="8296A1"/>
    </a:accent2>
    <a:accent3>
      <a:srgbClr val="6AB023"/>
    </a:accent3>
    <a:accent4>
      <a:srgbClr val="582F87"/>
    </a:accent4>
    <a:accent5>
      <a:srgbClr val="11568C"/>
    </a:accent5>
    <a:accent6>
      <a:srgbClr val="FFD000"/>
    </a:accent6>
    <a:hlink>
      <a:srgbClr val="E3005F"/>
    </a:hlink>
    <a:folHlink>
      <a:srgbClr val="9ED3CC"/>
    </a:folHlink>
  </a:clrScheme>
</a:themeOverride>
</file>

<file path=ppt/theme/themeOverride17.xml><?xml version="1.0" encoding="utf-8"?>
<a:themeOverride xmlns:a="http://schemas.openxmlformats.org/drawingml/2006/main">
  <a:clrScheme name="STC Custom">
    <a:dk1>
      <a:sysClr val="windowText" lastClr="000000"/>
    </a:dk1>
    <a:lt1>
      <a:sysClr val="window" lastClr="FFFFFF"/>
    </a:lt1>
    <a:dk2>
      <a:srgbClr val="595959"/>
    </a:dk2>
    <a:lt2>
      <a:srgbClr val="F2F2F2"/>
    </a:lt2>
    <a:accent1>
      <a:srgbClr val="DC241F"/>
    </a:accent1>
    <a:accent2>
      <a:srgbClr val="8296A1"/>
    </a:accent2>
    <a:accent3>
      <a:srgbClr val="6AB023"/>
    </a:accent3>
    <a:accent4>
      <a:srgbClr val="582F87"/>
    </a:accent4>
    <a:accent5>
      <a:srgbClr val="11568C"/>
    </a:accent5>
    <a:accent6>
      <a:srgbClr val="FFD000"/>
    </a:accent6>
    <a:hlink>
      <a:srgbClr val="E3005F"/>
    </a:hlink>
    <a:folHlink>
      <a:srgbClr val="9ED3CC"/>
    </a:folHlink>
  </a:clrScheme>
</a:themeOverride>
</file>

<file path=ppt/theme/themeOverride18.xml><?xml version="1.0" encoding="utf-8"?>
<a:themeOverride xmlns:a="http://schemas.openxmlformats.org/drawingml/2006/main">
  <a:clrScheme name="STC Custom">
    <a:dk1>
      <a:sysClr val="windowText" lastClr="000000"/>
    </a:dk1>
    <a:lt1>
      <a:sysClr val="window" lastClr="FFFFFF"/>
    </a:lt1>
    <a:dk2>
      <a:srgbClr val="595959"/>
    </a:dk2>
    <a:lt2>
      <a:srgbClr val="F2F2F2"/>
    </a:lt2>
    <a:accent1>
      <a:srgbClr val="DC241F"/>
    </a:accent1>
    <a:accent2>
      <a:srgbClr val="8296A1"/>
    </a:accent2>
    <a:accent3>
      <a:srgbClr val="6AB023"/>
    </a:accent3>
    <a:accent4>
      <a:srgbClr val="582F87"/>
    </a:accent4>
    <a:accent5>
      <a:srgbClr val="11568C"/>
    </a:accent5>
    <a:accent6>
      <a:srgbClr val="FFD000"/>
    </a:accent6>
    <a:hlink>
      <a:srgbClr val="E3005F"/>
    </a:hlink>
    <a:folHlink>
      <a:srgbClr val="9ED3CC"/>
    </a:folHlink>
  </a:clrScheme>
</a:themeOverride>
</file>

<file path=ppt/theme/themeOverride19.xml><?xml version="1.0" encoding="utf-8"?>
<a:themeOverride xmlns:a="http://schemas.openxmlformats.org/drawingml/2006/main">
  <a:clrScheme name="STC Custom">
    <a:dk1>
      <a:sysClr val="windowText" lastClr="000000"/>
    </a:dk1>
    <a:lt1>
      <a:sysClr val="window" lastClr="FFFFFF"/>
    </a:lt1>
    <a:dk2>
      <a:srgbClr val="595959"/>
    </a:dk2>
    <a:lt2>
      <a:srgbClr val="F2F2F2"/>
    </a:lt2>
    <a:accent1>
      <a:srgbClr val="DC241F"/>
    </a:accent1>
    <a:accent2>
      <a:srgbClr val="8296A1"/>
    </a:accent2>
    <a:accent3>
      <a:srgbClr val="6AB023"/>
    </a:accent3>
    <a:accent4>
      <a:srgbClr val="582F87"/>
    </a:accent4>
    <a:accent5>
      <a:srgbClr val="11568C"/>
    </a:accent5>
    <a:accent6>
      <a:srgbClr val="FFD000"/>
    </a:accent6>
    <a:hlink>
      <a:srgbClr val="E3005F"/>
    </a:hlink>
    <a:folHlink>
      <a:srgbClr val="9ED3CC"/>
    </a:folHlink>
  </a:clrScheme>
</a:themeOverride>
</file>

<file path=ppt/theme/themeOverride2.xml><?xml version="1.0" encoding="utf-8"?>
<a:themeOverride xmlns:a="http://schemas.openxmlformats.org/drawingml/2006/main">
  <a:clrScheme name="STC Custom">
    <a:dk1>
      <a:sysClr val="windowText" lastClr="000000"/>
    </a:dk1>
    <a:lt1>
      <a:sysClr val="window" lastClr="FFFFFF"/>
    </a:lt1>
    <a:dk2>
      <a:srgbClr val="595959"/>
    </a:dk2>
    <a:lt2>
      <a:srgbClr val="F2F2F2"/>
    </a:lt2>
    <a:accent1>
      <a:srgbClr val="DC241F"/>
    </a:accent1>
    <a:accent2>
      <a:srgbClr val="8296A1"/>
    </a:accent2>
    <a:accent3>
      <a:srgbClr val="6AB023"/>
    </a:accent3>
    <a:accent4>
      <a:srgbClr val="582F87"/>
    </a:accent4>
    <a:accent5>
      <a:srgbClr val="11568C"/>
    </a:accent5>
    <a:accent6>
      <a:srgbClr val="FFD000"/>
    </a:accent6>
    <a:hlink>
      <a:srgbClr val="E3005F"/>
    </a:hlink>
    <a:folHlink>
      <a:srgbClr val="9ED3CC"/>
    </a:folHlink>
  </a:clrScheme>
</a:themeOverride>
</file>

<file path=ppt/theme/themeOverride20.xml><?xml version="1.0" encoding="utf-8"?>
<a:themeOverride xmlns:a="http://schemas.openxmlformats.org/drawingml/2006/main">
  <a:clrScheme name="STC Custom">
    <a:dk1>
      <a:sysClr val="windowText" lastClr="000000"/>
    </a:dk1>
    <a:lt1>
      <a:sysClr val="window" lastClr="FFFFFF"/>
    </a:lt1>
    <a:dk2>
      <a:srgbClr val="595959"/>
    </a:dk2>
    <a:lt2>
      <a:srgbClr val="F2F2F2"/>
    </a:lt2>
    <a:accent1>
      <a:srgbClr val="DC241F"/>
    </a:accent1>
    <a:accent2>
      <a:srgbClr val="8296A1"/>
    </a:accent2>
    <a:accent3>
      <a:srgbClr val="6AB023"/>
    </a:accent3>
    <a:accent4>
      <a:srgbClr val="582F87"/>
    </a:accent4>
    <a:accent5>
      <a:srgbClr val="11568C"/>
    </a:accent5>
    <a:accent6>
      <a:srgbClr val="FFD000"/>
    </a:accent6>
    <a:hlink>
      <a:srgbClr val="E3005F"/>
    </a:hlink>
    <a:folHlink>
      <a:srgbClr val="9ED3CC"/>
    </a:folHlink>
  </a:clrScheme>
</a:themeOverride>
</file>

<file path=ppt/theme/themeOverride21.xml><?xml version="1.0" encoding="utf-8"?>
<a:themeOverride xmlns:a="http://schemas.openxmlformats.org/drawingml/2006/main">
  <a:clrScheme name="STC Custom">
    <a:dk1>
      <a:sysClr val="windowText" lastClr="000000"/>
    </a:dk1>
    <a:lt1>
      <a:sysClr val="window" lastClr="FFFFFF"/>
    </a:lt1>
    <a:dk2>
      <a:srgbClr val="595959"/>
    </a:dk2>
    <a:lt2>
      <a:srgbClr val="F2F2F2"/>
    </a:lt2>
    <a:accent1>
      <a:srgbClr val="DC241F"/>
    </a:accent1>
    <a:accent2>
      <a:srgbClr val="8296A1"/>
    </a:accent2>
    <a:accent3>
      <a:srgbClr val="6AB023"/>
    </a:accent3>
    <a:accent4>
      <a:srgbClr val="582F87"/>
    </a:accent4>
    <a:accent5>
      <a:srgbClr val="11568C"/>
    </a:accent5>
    <a:accent6>
      <a:srgbClr val="FFD000"/>
    </a:accent6>
    <a:hlink>
      <a:srgbClr val="E3005F"/>
    </a:hlink>
    <a:folHlink>
      <a:srgbClr val="9ED3CC"/>
    </a:folHlink>
  </a:clrScheme>
</a:themeOverride>
</file>

<file path=ppt/theme/themeOverride3.xml><?xml version="1.0" encoding="utf-8"?>
<a:themeOverride xmlns:a="http://schemas.openxmlformats.org/drawingml/2006/main">
  <a:clrScheme name="STC Custom">
    <a:dk1>
      <a:sysClr val="windowText" lastClr="000000"/>
    </a:dk1>
    <a:lt1>
      <a:sysClr val="window" lastClr="FFFFFF"/>
    </a:lt1>
    <a:dk2>
      <a:srgbClr val="595959"/>
    </a:dk2>
    <a:lt2>
      <a:srgbClr val="F2F2F2"/>
    </a:lt2>
    <a:accent1>
      <a:srgbClr val="DC241F"/>
    </a:accent1>
    <a:accent2>
      <a:srgbClr val="8296A1"/>
    </a:accent2>
    <a:accent3>
      <a:srgbClr val="6AB023"/>
    </a:accent3>
    <a:accent4>
      <a:srgbClr val="582F87"/>
    </a:accent4>
    <a:accent5>
      <a:srgbClr val="11568C"/>
    </a:accent5>
    <a:accent6>
      <a:srgbClr val="FFD000"/>
    </a:accent6>
    <a:hlink>
      <a:srgbClr val="E3005F"/>
    </a:hlink>
    <a:folHlink>
      <a:srgbClr val="9ED3CC"/>
    </a:folHlink>
  </a:clrScheme>
</a:themeOverride>
</file>

<file path=ppt/theme/themeOverride4.xml><?xml version="1.0" encoding="utf-8"?>
<a:themeOverride xmlns:a="http://schemas.openxmlformats.org/drawingml/2006/main">
  <a:clrScheme name="STC Custom">
    <a:dk1>
      <a:sysClr val="windowText" lastClr="000000"/>
    </a:dk1>
    <a:lt1>
      <a:sysClr val="window" lastClr="FFFFFF"/>
    </a:lt1>
    <a:dk2>
      <a:srgbClr val="595959"/>
    </a:dk2>
    <a:lt2>
      <a:srgbClr val="F2F2F2"/>
    </a:lt2>
    <a:accent1>
      <a:srgbClr val="DC241F"/>
    </a:accent1>
    <a:accent2>
      <a:srgbClr val="8296A1"/>
    </a:accent2>
    <a:accent3>
      <a:srgbClr val="6AB023"/>
    </a:accent3>
    <a:accent4>
      <a:srgbClr val="582F87"/>
    </a:accent4>
    <a:accent5>
      <a:srgbClr val="11568C"/>
    </a:accent5>
    <a:accent6>
      <a:srgbClr val="FFD000"/>
    </a:accent6>
    <a:hlink>
      <a:srgbClr val="E3005F"/>
    </a:hlink>
    <a:folHlink>
      <a:srgbClr val="9ED3CC"/>
    </a:folHlink>
  </a:clrScheme>
</a:themeOverride>
</file>

<file path=ppt/theme/themeOverride5.xml><?xml version="1.0" encoding="utf-8"?>
<a:themeOverride xmlns:a="http://schemas.openxmlformats.org/drawingml/2006/main">
  <a:clrScheme name="STC Custom">
    <a:dk1>
      <a:sysClr val="windowText" lastClr="000000"/>
    </a:dk1>
    <a:lt1>
      <a:sysClr val="window" lastClr="FFFFFF"/>
    </a:lt1>
    <a:dk2>
      <a:srgbClr val="595959"/>
    </a:dk2>
    <a:lt2>
      <a:srgbClr val="F2F2F2"/>
    </a:lt2>
    <a:accent1>
      <a:srgbClr val="DC241F"/>
    </a:accent1>
    <a:accent2>
      <a:srgbClr val="8296A1"/>
    </a:accent2>
    <a:accent3>
      <a:srgbClr val="6AB023"/>
    </a:accent3>
    <a:accent4>
      <a:srgbClr val="582F87"/>
    </a:accent4>
    <a:accent5>
      <a:srgbClr val="11568C"/>
    </a:accent5>
    <a:accent6>
      <a:srgbClr val="FFD000"/>
    </a:accent6>
    <a:hlink>
      <a:srgbClr val="E3005F"/>
    </a:hlink>
    <a:folHlink>
      <a:srgbClr val="9ED3CC"/>
    </a:folHlink>
  </a:clrScheme>
</a:themeOverride>
</file>

<file path=ppt/theme/themeOverride6.xml><?xml version="1.0" encoding="utf-8"?>
<a:themeOverride xmlns:a="http://schemas.openxmlformats.org/drawingml/2006/main">
  <a:clrScheme name="STC Custom">
    <a:dk1>
      <a:sysClr val="windowText" lastClr="000000"/>
    </a:dk1>
    <a:lt1>
      <a:sysClr val="window" lastClr="FFFFFF"/>
    </a:lt1>
    <a:dk2>
      <a:srgbClr val="595959"/>
    </a:dk2>
    <a:lt2>
      <a:srgbClr val="F2F2F2"/>
    </a:lt2>
    <a:accent1>
      <a:srgbClr val="DC241F"/>
    </a:accent1>
    <a:accent2>
      <a:srgbClr val="8296A1"/>
    </a:accent2>
    <a:accent3>
      <a:srgbClr val="6AB023"/>
    </a:accent3>
    <a:accent4>
      <a:srgbClr val="582F87"/>
    </a:accent4>
    <a:accent5>
      <a:srgbClr val="11568C"/>
    </a:accent5>
    <a:accent6>
      <a:srgbClr val="FFD000"/>
    </a:accent6>
    <a:hlink>
      <a:srgbClr val="E3005F"/>
    </a:hlink>
    <a:folHlink>
      <a:srgbClr val="9ED3CC"/>
    </a:folHlink>
  </a:clrScheme>
</a:themeOverride>
</file>

<file path=ppt/theme/themeOverride7.xml><?xml version="1.0" encoding="utf-8"?>
<a:themeOverride xmlns:a="http://schemas.openxmlformats.org/drawingml/2006/main">
  <a:clrScheme name="STC Custom">
    <a:dk1>
      <a:sysClr val="windowText" lastClr="000000"/>
    </a:dk1>
    <a:lt1>
      <a:sysClr val="window" lastClr="FFFFFF"/>
    </a:lt1>
    <a:dk2>
      <a:srgbClr val="595959"/>
    </a:dk2>
    <a:lt2>
      <a:srgbClr val="F2F2F2"/>
    </a:lt2>
    <a:accent1>
      <a:srgbClr val="DC241F"/>
    </a:accent1>
    <a:accent2>
      <a:srgbClr val="8296A1"/>
    </a:accent2>
    <a:accent3>
      <a:srgbClr val="6AB023"/>
    </a:accent3>
    <a:accent4>
      <a:srgbClr val="582F87"/>
    </a:accent4>
    <a:accent5>
      <a:srgbClr val="11568C"/>
    </a:accent5>
    <a:accent6>
      <a:srgbClr val="FFD000"/>
    </a:accent6>
    <a:hlink>
      <a:srgbClr val="E3005F"/>
    </a:hlink>
    <a:folHlink>
      <a:srgbClr val="9ED3CC"/>
    </a:folHlink>
  </a:clrScheme>
</a:themeOverride>
</file>

<file path=ppt/theme/themeOverride8.xml><?xml version="1.0" encoding="utf-8"?>
<a:themeOverride xmlns:a="http://schemas.openxmlformats.org/drawingml/2006/main">
  <a:clrScheme name="STC Custom">
    <a:dk1>
      <a:sysClr val="windowText" lastClr="000000"/>
    </a:dk1>
    <a:lt1>
      <a:sysClr val="window" lastClr="FFFFFF"/>
    </a:lt1>
    <a:dk2>
      <a:srgbClr val="595959"/>
    </a:dk2>
    <a:lt2>
      <a:srgbClr val="F2F2F2"/>
    </a:lt2>
    <a:accent1>
      <a:srgbClr val="DC241F"/>
    </a:accent1>
    <a:accent2>
      <a:srgbClr val="8296A1"/>
    </a:accent2>
    <a:accent3>
      <a:srgbClr val="6AB023"/>
    </a:accent3>
    <a:accent4>
      <a:srgbClr val="582F87"/>
    </a:accent4>
    <a:accent5>
      <a:srgbClr val="11568C"/>
    </a:accent5>
    <a:accent6>
      <a:srgbClr val="FFD000"/>
    </a:accent6>
    <a:hlink>
      <a:srgbClr val="E3005F"/>
    </a:hlink>
    <a:folHlink>
      <a:srgbClr val="9ED3CC"/>
    </a:folHlink>
  </a:clrScheme>
</a:themeOverride>
</file>

<file path=ppt/theme/themeOverride9.xml><?xml version="1.0" encoding="utf-8"?>
<a:themeOverride xmlns:a="http://schemas.openxmlformats.org/drawingml/2006/main">
  <a:clrScheme name="STC Custom">
    <a:dk1>
      <a:sysClr val="windowText" lastClr="000000"/>
    </a:dk1>
    <a:lt1>
      <a:sysClr val="window" lastClr="FFFFFF"/>
    </a:lt1>
    <a:dk2>
      <a:srgbClr val="595959"/>
    </a:dk2>
    <a:lt2>
      <a:srgbClr val="F2F2F2"/>
    </a:lt2>
    <a:accent1>
      <a:srgbClr val="DC241F"/>
    </a:accent1>
    <a:accent2>
      <a:srgbClr val="8296A1"/>
    </a:accent2>
    <a:accent3>
      <a:srgbClr val="6AB023"/>
    </a:accent3>
    <a:accent4>
      <a:srgbClr val="582F87"/>
    </a:accent4>
    <a:accent5>
      <a:srgbClr val="11568C"/>
    </a:accent5>
    <a:accent6>
      <a:srgbClr val="FFD000"/>
    </a:accent6>
    <a:hlink>
      <a:srgbClr val="E3005F"/>
    </a:hlink>
    <a:folHlink>
      <a:srgbClr val="9ED3CC"/>
    </a:folHlink>
  </a:clr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7a9f276f-f162-4cb8-9653-eafef4bd0861" xsi:nil="true"/>
    <lcf76f155ced4ddcb4097134ff3c332f xmlns="b545358d-e310-4d04-b43f-541cad9994cd">
      <Terms xmlns="http://schemas.microsoft.com/office/infopath/2007/PartnerControls"/>
    </lcf76f155ced4ddcb4097134ff3c332f>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LongProperties xmlns="http://schemas.microsoft.com/office/2006/metadata/longProperties"/>
</file>

<file path=customXml/item4.xml><?xml version="1.0" encoding="utf-8"?>
<ct:contentTypeSchema xmlns:ct="http://schemas.microsoft.com/office/2006/metadata/contentType" xmlns:ma="http://schemas.microsoft.com/office/2006/metadata/properties/metaAttributes" ct:_="" ma:_="" ma:contentTypeName="Document" ma:contentTypeID="0x010100EFEBDE5D13C7C844895D4D0785CE1387" ma:contentTypeVersion="16" ma:contentTypeDescription="Create a new document." ma:contentTypeScope="" ma:versionID="dbdf93e8d38e87797be39c64e7f351a7">
  <xsd:schema xmlns:xsd="http://www.w3.org/2001/XMLSchema" xmlns:xs="http://www.w3.org/2001/XMLSchema" xmlns:p="http://schemas.microsoft.com/office/2006/metadata/properties" xmlns:ns2="b545358d-e310-4d04-b43f-541cad9994cd" xmlns:ns3="7a9f276f-f162-4cb8-9653-eafef4bd0861" targetNamespace="http://schemas.microsoft.com/office/2006/metadata/properties" ma:root="true" ma:fieldsID="a7a61707f5d29fb456a8791d374a35aa" ns2:_="" ns3:_="">
    <xsd:import namespace="b545358d-e310-4d04-b43f-541cad9994cd"/>
    <xsd:import namespace="7a9f276f-f162-4cb8-9653-eafef4bd0861"/>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AutoTags" minOccurs="0"/>
                <xsd:element ref="ns2:MediaServiceOCR" minOccurs="0"/>
                <xsd:element ref="ns2:MediaServiceGenerationTime" minOccurs="0"/>
                <xsd:element ref="ns2:MediaServiceEventHashCode" minOccurs="0"/>
                <xsd:element ref="ns2:MediaServiceDateTaken" minOccurs="0"/>
                <xsd:element ref="ns2:MediaServiceLocation" minOccurs="0"/>
                <xsd:element ref="ns2:MediaLengthInSeconds" minOccurs="0"/>
                <xsd:element ref="ns3:SharedWithUsers" minOccurs="0"/>
                <xsd:element ref="ns3:SharedWithDetails" minOccurs="0"/>
                <xsd:element ref="ns2:lcf76f155ced4ddcb4097134ff3c332f" minOccurs="0"/>
                <xsd:element ref="ns3:TaxCatchAl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545358d-e310-4d04-b43f-541cad9994c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2" nillable="true" ma:displayName="Tags" ma:internalName="MediaServiceAutoTags"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DateTaken" ma:index="16" nillable="true" ma:displayName="MediaServiceDateTaken" ma:hidden="true" ma:internalName="MediaServiceDateTaken" ma:readOnly="true">
      <xsd:simpleType>
        <xsd:restriction base="dms:Text"/>
      </xsd:simpleType>
    </xsd:element>
    <xsd:element name="MediaServiceLocation" ma:index="17" nillable="true" ma:displayName="Location" ma:internalName="MediaServiceLocation" ma:readOnly="true">
      <xsd:simpleType>
        <xsd:restriction base="dms:Text"/>
      </xsd:simpleType>
    </xsd:element>
    <xsd:element name="MediaLengthInSeconds" ma:index="18" nillable="true" ma:displayName="Length (seconds)" ma:internalName="MediaLengthInSeconds" ma:readOnly="true">
      <xsd:simpleType>
        <xsd:restriction base="dms:Unknow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e23913a5-fff7-4b25-bc4b-eac5b45096e7" ma:termSetId="09814cd3-568e-fe90-9814-8d621ff8fb84" ma:anchorId="fba54fb3-c3e1-fe81-a776-ca4b69148c4d"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7a9f276f-f162-4cb8-9653-eafef4bd0861" elementFormDefault="qualified">
    <xsd:import namespace="http://schemas.microsoft.com/office/2006/documentManagement/types"/>
    <xsd:import namespace="http://schemas.microsoft.com/office/infopath/2007/PartnerControls"/>
    <xsd:element name="SharedWithUsers" ma:index="19"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a1633779-304a-4fec-a556-a2839aab83d9}" ma:internalName="TaxCatchAll" ma:showField="CatchAllData" ma:web="7a9f276f-f162-4cb8-9653-eafef4bd0861">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FB612388-809D-47E5-89DD-0C94DDB88F84}">
  <ds:schemaRefs>
    <ds:schemaRef ds:uri="http://schemas.microsoft.com/office/2006/metadata/properties"/>
    <ds:schemaRef ds:uri="http://schemas.microsoft.com/office/infopath/2007/PartnerControls"/>
    <ds:schemaRef ds:uri="782e7d56-4414-4efa-b9b7-ed5e763f3663"/>
  </ds:schemaRefs>
</ds:datastoreItem>
</file>

<file path=customXml/itemProps2.xml><?xml version="1.0" encoding="utf-8"?>
<ds:datastoreItem xmlns:ds="http://schemas.openxmlformats.org/officeDocument/2006/customXml" ds:itemID="{2BABE814-A0E8-41BB-AB83-5A83A4CAF4EF}">
  <ds:schemaRefs>
    <ds:schemaRef ds:uri="http://schemas.microsoft.com/sharepoint/v3/contenttype/forms"/>
  </ds:schemaRefs>
</ds:datastoreItem>
</file>

<file path=customXml/itemProps3.xml><?xml version="1.0" encoding="utf-8"?>
<ds:datastoreItem xmlns:ds="http://schemas.openxmlformats.org/officeDocument/2006/customXml" ds:itemID="{4949F189-F087-4945-985D-4AF7DA88C6EC}">
  <ds:schemaRefs>
    <ds:schemaRef ds:uri="http://schemas.microsoft.com/office/2006/metadata/longProperties"/>
  </ds:schemaRefs>
</ds:datastoreItem>
</file>

<file path=customXml/itemProps4.xml><?xml version="1.0" encoding="utf-8"?>
<ds:datastoreItem xmlns:ds="http://schemas.openxmlformats.org/officeDocument/2006/customXml" ds:itemID="{7E38B38C-A43D-499D-A9E7-E0B65D6D320F}"/>
</file>

<file path=docProps/app.xml><?xml version="1.0" encoding="utf-8"?>
<Properties xmlns="http://schemas.openxmlformats.org/officeDocument/2006/extended-properties" xmlns:vt="http://schemas.openxmlformats.org/officeDocument/2006/docPropsVTypes">
  <Template>STC_PPT_Template_Standard</Template>
  <TotalTime>13239</TotalTime>
  <Words>2806</Words>
  <Application>Microsoft Macintosh PowerPoint</Application>
  <PresentationFormat>On-screen Show (4:3)</PresentationFormat>
  <Paragraphs>244</Paragraphs>
  <Slides>22</Slides>
  <Notes>20</Notes>
  <HiddenSlides>0</HiddenSlides>
  <MMClips>0</MMClips>
  <ScaleCrop>false</ScaleCrop>
  <HeadingPairs>
    <vt:vector size="6" baseType="variant">
      <vt:variant>
        <vt:lpstr>Fonts Used</vt:lpstr>
      </vt:variant>
      <vt:variant>
        <vt:i4>9</vt:i4>
      </vt:variant>
      <vt:variant>
        <vt:lpstr>Theme</vt:lpstr>
      </vt:variant>
      <vt:variant>
        <vt:i4>7</vt:i4>
      </vt:variant>
      <vt:variant>
        <vt:lpstr>Slide Titles</vt:lpstr>
      </vt:variant>
      <vt:variant>
        <vt:i4>22</vt:i4>
      </vt:variant>
    </vt:vector>
  </HeadingPairs>
  <TitlesOfParts>
    <vt:vector size="38" baseType="lpstr">
      <vt:lpstr>Arial</vt:lpstr>
      <vt:lpstr>Calibri</vt:lpstr>
      <vt:lpstr>Gill Sans Infant MT</vt:lpstr>
      <vt:lpstr>Gill Sans Infant Std</vt:lpstr>
      <vt:lpstr>Gill Sans MT</vt:lpstr>
      <vt:lpstr>Times New Roman</vt:lpstr>
      <vt:lpstr>Trade Gothic LT Com Cn</vt:lpstr>
      <vt:lpstr>TradeGothic LT CondEighteen</vt:lpstr>
      <vt:lpstr>Wingdings</vt:lpstr>
      <vt:lpstr>NEW_PPT_Template</vt:lpstr>
      <vt:lpstr>1_NEW_PPT_Template</vt:lpstr>
      <vt:lpstr>2_NEW_PPT_Template</vt:lpstr>
      <vt:lpstr>Save the Children PPT Theme</vt:lpstr>
      <vt:lpstr>STC_Template_APR16</vt:lpstr>
      <vt:lpstr>4_STC_Template_APR16</vt:lpstr>
      <vt:lpstr>3_STC_Template_APR16</vt:lpstr>
      <vt:lpstr> 1. MITOS Y CONCEPTOS ERRÓNEOS SOBRE LA LACTANCIA MATERNA</vt:lpstr>
      <vt:lpstr>OBJETIVOS DE LA SESIÓN</vt:lpstr>
      <vt:lpstr>Actividad de grupo</vt:lpstr>
      <vt:lpstr>“El bebé necesita agua de frijol para los gases o para calmar la sed"</vt:lpstr>
      <vt:lpstr>“Es necesario tomar abundantes líquidos para tener bastante leche"</vt:lpstr>
      <vt:lpstr>“Es necesario tomar leche para producir más y mejor leche materna”</vt:lpstr>
      <vt:lpstr>"Las madres desnutridas no pueden amamantar"</vt:lpstr>
      <vt:lpstr>  "El estrés impide que las madres produzcan leche"  </vt:lpstr>
      <vt:lpstr>"Una madre debe continuar amamantando si su bebé tiene diarrea"</vt:lpstr>
      <vt:lpstr>"Los bebés menores de 6 meses necesitan líquidos adicionales como té o agua, en clima caluroso".</vt:lpstr>
      <vt:lpstr>"La primera leche no debe darse al recién nacido"</vt:lpstr>
      <vt:lpstr> "La leche materna desaparece. Después de unas semanas o meses, todas las madres pierden su leche". </vt:lpstr>
      <vt:lpstr>  "La lactancia puede empezar de nuevo aunque la madre no  haya amamantado durante mucho tiempo." </vt:lpstr>
      <vt:lpstr>PowerPoint Presentation</vt:lpstr>
      <vt:lpstr> "Una madre embarazada no puede seguir amamantando a su hijo mayor."</vt:lpstr>
      <vt:lpstr>PowerPoint Presentation</vt:lpstr>
      <vt:lpstr>“El bebé solo llora si tiene hambre y debe estar alimentándose todo el tiempo"</vt:lpstr>
      <vt:lpstr>"La madre debe tratar de seguir amamantando aunque tenga pezones adoloridos y mastitis."</vt:lpstr>
      <vt:lpstr> </vt:lpstr>
      <vt:lpstr> </vt:lpstr>
      <vt:lpstr>Actividad de grupo</vt:lpstr>
      <vt:lpstr>PowerPoint Presentation</vt:lpstr>
    </vt:vector>
  </TitlesOfParts>
  <Company>Save The Children Alliance</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Alison Donnelly</dc:creator>
  <cp:lastModifiedBy>Alison Donnelly</cp:lastModifiedBy>
  <cp:revision>355</cp:revision>
  <cp:lastPrinted>2014-10-10T16:48:02Z</cp:lastPrinted>
  <dcterms:created xsi:type="dcterms:W3CDTF">2010-03-23T15:39:38Z</dcterms:created>
  <dcterms:modified xsi:type="dcterms:W3CDTF">2021-10-25T00:49:15Z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
    <vt:lpwstr>OneNet Document</vt:lpwstr>
  </property>
  <property fmtid="{D5CDD505-2E9C-101B-9397-08002B2CF9AE}" pid="3" name="display_urn:schemas-microsoft-com:office:office#Editor">
    <vt:lpwstr>Onate, Silvia</vt:lpwstr>
  </property>
  <property fmtid="{D5CDD505-2E9C-101B-9397-08002B2CF9AE}" pid="4" name="display_urn:schemas-microsoft-com:office:office#Author">
    <vt:lpwstr>Onate, Silvia</vt:lpwstr>
  </property>
  <property fmtid="{D5CDD505-2E9C-101B-9397-08002B2CF9AE}" pid="5" name="ContentTypeId">
    <vt:lpwstr>0x010100EFEBDE5D13C7C844895D4D0785CE1387</vt:lpwstr>
  </property>
</Properties>
</file>